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couture\AppData\Local\Microsoft\Windows\Temporary%20Internet%20Files\Content.Outlook\VVB8UGOJ\Information%20Sylvester%20Eijffing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couture\AppData\Local\Microsoft\Windows\Temporary%20Internet%20Files\Content.Outlook\VVB8UGOJ\Information%20Sylvester%20Eijffing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rey\Desktop\Information%20Sylvester%20Eijffinger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rey\Desktop\Information%20Sylvester%20Eijffing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couture\AppData\Local\Microsoft\Windows\Temporary%20Internet%20Files\Content.Outlook\VVB8UGOJ\Information%20Sylvester%20Eijffing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couture\AppData\Local\Microsoft\Windows\Temporary%20Internet%20Files\Content.Outlook\VVB8UGOJ\Information%20Sylvester%20Eijffing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couture\AppData\Local\Microsoft\Windows\Temporary%20Internet%20Files\Content.Outlook\VVB8UGOJ\Information%20Sylvester%20Eijffing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couture\AppData\Local\Microsoft\Windows\Temporary%20Internet%20Files\Content.Outlook\VVB8UGOJ\Information%20Sylvester%20Eijffing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4163343895341"/>
          <c:y val="3.9325102880658429E-2"/>
          <c:w val="0.81301897985542848"/>
          <c:h val="0.56881893004115225"/>
        </c:manualLayout>
      </c:layout>
      <c:areaChart>
        <c:grouping val="stacked"/>
        <c:varyColors val="0"/>
        <c:ser>
          <c:idx val="0"/>
          <c:order val="0"/>
          <c:tx>
            <c:strRef>
              <c:f>EE.UU!$B$9</c:f>
              <c:strCache>
                <c:ptCount val="1"/>
                <c:pt idx="0">
                  <c:v>Mortgage-Backed Securities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EE.UU!$B$11:$B$110</c:f>
              <c:numCache>
                <c:formatCode>#,##0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4751</c:v>
                </c:pt>
                <c:pt idx="13">
                  <c:v>37198</c:v>
                </c:pt>
                <c:pt idx="14">
                  <c:v>152626</c:v>
                </c:pt>
                <c:pt idx="15">
                  <c:v>312534</c:v>
                </c:pt>
                <c:pt idx="16">
                  <c:v>414099</c:v>
                </c:pt>
                <c:pt idx="17">
                  <c:v>444560</c:v>
                </c:pt>
                <c:pt idx="18">
                  <c:v>507934</c:v>
                </c:pt>
                <c:pt idx="19">
                  <c:v>579541</c:v>
                </c:pt>
                <c:pt idx="20">
                  <c:v>664309</c:v>
                </c:pt>
                <c:pt idx="21">
                  <c:v>751554</c:v>
                </c:pt>
                <c:pt idx="22">
                  <c:v>812283</c:v>
                </c:pt>
                <c:pt idx="23">
                  <c:v>885281</c:v>
                </c:pt>
                <c:pt idx="24">
                  <c:v>954489</c:v>
                </c:pt>
                <c:pt idx="25">
                  <c:v>1001323</c:v>
                </c:pt>
                <c:pt idx="26">
                  <c:v>1052987</c:v>
                </c:pt>
                <c:pt idx="27">
                  <c:v>1092239</c:v>
                </c:pt>
                <c:pt idx="28">
                  <c:v>1107041</c:v>
                </c:pt>
                <c:pt idx="29">
                  <c:v>1120335</c:v>
                </c:pt>
                <c:pt idx="30">
                  <c:v>1122229</c:v>
                </c:pt>
                <c:pt idx="31">
                  <c:v>1113344</c:v>
                </c:pt>
                <c:pt idx="32">
                  <c:v>1093796</c:v>
                </c:pt>
                <c:pt idx="33">
                  <c:v>1068467</c:v>
                </c:pt>
                <c:pt idx="34">
                  <c:v>1044539</c:v>
                </c:pt>
                <c:pt idx="35">
                  <c:v>1010938</c:v>
                </c:pt>
                <c:pt idx="36">
                  <c:v>982379</c:v>
                </c:pt>
                <c:pt idx="37">
                  <c:v>961700</c:v>
                </c:pt>
                <c:pt idx="38">
                  <c:v>944594</c:v>
                </c:pt>
                <c:pt idx="39">
                  <c:v>933638</c:v>
                </c:pt>
                <c:pt idx="40">
                  <c:v>923869</c:v>
                </c:pt>
                <c:pt idx="41">
                  <c:v>914679</c:v>
                </c:pt>
                <c:pt idx="42">
                  <c:v>904793</c:v>
                </c:pt>
                <c:pt idx="43">
                  <c:v>892887</c:v>
                </c:pt>
                <c:pt idx="44">
                  <c:v>880003</c:v>
                </c:pt>
                <c:pt idx="45">
                  <c:v>863276</c:v>
                </c:pt>
                <c:pt idx="46">
                  <c:v>841831</c:v>
                </c:pt>
                <c:pt idx="47">
                  <c:v>843538</c:v>
                </c:pt>
                <c:pt idx="48">
                  <c:v>840268</c:v>
                </c:pt>
                <c:pt idx="49">
                  <c:v>842738</c:v>
                </c:pt>
                <c:pt idx="50">
                  <c:v>845682</c:v>
                </c:pt>
                <c:pt idx="51">
                  <c:v>844186</c:v>
                </c:pt>
                <c:pt idx="52">
                  <c:v>854122</c:v>
                </c:pt>
                <c:pt idx="53">
                  <c:v>860678</c:v>
                </c:pt>
                <c:pt idx="54">
                  <c:v>856615</c:v>
                </c:pt>
                <c:pt idx="55">
                  <c:v>852807</c:v>
                </c:pt>
                <c:pt idx="56">
                  <c:v>843140</c:v>
                </c:pt>
                <c:pt idx="57">
                  <c:v>850482</c:v>
                </c:pt>
                <c:pt idx="58">
                  <c:v>881301</c:v>
                </c:pt>
                <c:pt idx="59">
                  <c:v>918099</c:v>
                </c:pt>
                <c:pt idx="60">
                  <c:v>949994</c:v>
                </c:pt>
                <c:pt idx="61">
                  <c:v>1006044</c:v>
                </c:pt>
                <c:pt idx="62">
                  <c:v>1058313</c:v>
                </c:pt>
                <c:pt idx="63">
                  <c:v>1101046</c:v>
                </c:pt>
                <c:pt idx="64">
                  <c:v>1147460</c:v>
                </c:pt>
                <c:pt idx="65">
                  <c:v>1186774</c:v>
                </c:pt>
                <c:pt idx="66">
                  <c:v>1231743</c:v>
                </c:pt>
                <c:pt idx="67">
                  <c:v>1285331</c:v>
                </c:pt>
                <c:pt idx="68">
                  <c:v>1316162</c:v>
                </c:pt>
                <c:pt idx="69">
                  <c:v>1373280</c:v>
                </c:pt>
                <c:pt idx="70">
                  <c:v>1425497</c:v>
                </c:pt>
                <c:pt idx="71">
                  <c:v>1476295</c:v>
                </c:pt>
                <c:pt idx="72">
                  <c:v>1515445</c:v>
                </c:pt>
                <c:pt idx="73">
                  <c:v>1550807</c:v>
                </c:pt>
                <c:pt idx="74">
                  <c:v>1586584</c:v>
                </c:pt>
                <c:pt idx="75">
                  <c:v>1621971</c:v>
                </c:pt>
                <c:pt idx="76">
                  <c:v>1647926</c:v>
                </c:pt>
                <c:pt idx="77">
                  <c:v>1657067</c:v>
                </c:pt>
                <c:pt idx="78">
                  <c:v>1672681</c:v>
                </c:pt>
                <c:pt idx="79">
                  <c:v>1680787</c:v>
                </c:pt>
                <c:pt idx="80">
                  <c:v>1690854</c:v>
                </c:pt>
                <c:pt idx="81">
                  <c:v>1707932</c:v>
                </c:pt>
                <c:pt idx="82">
                  <c:v>1725118</c:v>
                </c:pt>
                <c:pt idx="83">
                  <c:v>1737157</c:v>
                </c:pt>
                <c:pt idx="84">
                  <c:v>1744444</c:v>
                </c:pt>
                <c:pt idx="85">
                  <c:v>1741653</c:v>
                </c:pt>
                <c:pt idx="86">
                  <c:v>1739575</c:v>
                </c:pt>
                <c:pt idx="87">
                  <c:v>1730842</c:v>
                </c:pt>
                <c:pt idx="88">
                  <c:v>1730649</c:v>
                </c:pt>
                <c:pt idx="89">
                  <c:v>1733036</c:v>
                </c:pt>
                <c:pt idx="90">
                  <c:v>1738444</c:v>
                </c:pt>
                <c:pt idx="91">
                  <c:v>1738608</c:v>
                </c:pt>
                <c:pt idx="92">
                  <c:v>1742472</c:v>
                </c:pt>
                <c:pt idx="93">
                  <c:v>1749256</c:v>
                </c:pt>
                <c:pt idx="94">
                  <c:v>1746624</c:v>
                </c:pt>
                <c:pt idx="95">
                  <c:v>1749593</c:v>
                </c:pt>
                <c:pt idx="96">
                  <c:v>1750631</c:v>
                </c:pt>
                <c:pt idx="97">
                  <c:v>1751512</c:v>
                </c:pt>
                <c:pt idx="98">
                  <c:v>1755551</c:v>
                </c:pt>
                <c:pt idx="99">
                  <c:v>1755913</c:v>
                </c:pt>
              </c:numCache>
            </c:numRef>
          </c:val>
        </c:ser>
        <c:ser>
          <c:idx val="1"/>
          <c:order val="1"/>
          <c:tx>
            <c:strRef>
              <c:f>EE.UU!$C$10</c:f>
              <c:strCache>
                <c:ptCount val="1"/>
                <c:pt idx="0">
                  <c:v>U.S. Treasury Securities - Notes and Bonds, Nominal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EE.UU!$C$11:$C$110</c:f>
              <c:numCache>
                <c:formatCode>#,##0</c:formatCode>
                <c:ptCount val="100"/>
                <c:pt idx="0">
                  <c:v>470984</c:v>
                </c:pt>
                <c:pt idx="1">
                  <c:v>470010</c:v>
                </c:pt>
                <c:pt idx="2">
                  <c:v>465021</c:v>
                </c:pt>
                <c:pt idx="3">
                  <c:v>436904</c:v>
                </c:pt>
                <c:pt idx="4">
                  <c:v>419604</c:v>
                </c:pt>
                <c:pt idx="5">
                  <c:v>412392</c:v>
                </c:pt>
                <c:pt idx="6">
                  <c:v>412392</c:v>
                </c:pt>
                <c:pt idx="7">
                  <c:v>411731</c:v>
                </c:pt>
                <c:pt idx="8">
                  <c:v>411731</c:v>
                </c:pt>
                <c:pt idx="9">
                  <c:v>411147</c:v>
                </c:pt>
                <c:pt idx="10">
                  <c:v>410491</c:v>
                </c:pt>
                <c:pt idx="11">
                  <c:v>410491</c:v>
                </c:pt>
                <c:pt idx="12">
                  <c:v>411703</c:v>
                </c:pt>
                <c:pt idx="13">
                  <c:v>412914</c:v>
                </c:pt>
                <c:pt idx="14">
                  <c:v>412914</c:v>
                </c:pt>
                <c:pt idx="15">
                  <c:v>459413</c:v>
                </c:pt>
                <c:pt idx="16">
                  <c:v>515506</c:v>
                </c:pt>
                <c:pt idx="17">
                  <c:v>565492</c:v>
                </c:pt>
                <c:pt idx="18">
                  <c:v>614830</c:v>
                </c:pt>
                <c:pt idx="19">
                  <c:v>660260</c:v>
                </c:pt>
                <c:pt idx="20">
                  <c:v>692313</c:v>
                </c:pt>
                <c:pt idx="21">
                  <c:v>703890</c:v>
                </c:pt>
                <c:pt idx="22">
                  <c:v>707649</c:v>
                </c:pt>
                <c:pt idx="23">
                  <c:v>707649</c:v>
                </c:pt>
                <c:pt idx="24">
                  <c:v>708261</c:v>
                </c:pt>
                <c:pt idx="25">
                  <c:v>708872</c:v>
                </c:pt>
                <c:pt idx="26">
                  <c:v>708872</c:v>
                </c:pt>
                <c:pt idx="27">
                  <c:v>710565</c:v>
                </c:pt>
                <c:pt idx="28">
                  <c:v>712023</c:v>
                </c:pt>
                <c:pt idx="29">
                  <c:v>712023</c:v>
                </c:pt>
                <c:pt idx="30">
                  <c:v>712022</c:v>
                </c:pt>
                <c:pt idx="31">
                  <c:v>714535</c:v>
                </c:pt>
                <c:pt idx="32">
                  <c:v>731820</c:v>
                </c:pt>
                <c:pt idx="33">
                  <c:v>761106</c:v>
                </c:pt>
                <c:pt idx="34">
                  <c:v>799862</c:v>
                </c:pt>
                <c:pt idx="35">
                  <c:v>900659</c:v>
                </c:pt>
                <c:pt idx="36">
                  <c:v>997131</c:v>
                </c:pt>
                <c:pt idx="37">
                  <c:v>1099439</c:v>
                </c:pt>
                <c:pt idx="38">
                  <c:v>1202737</c:v>
                </c:pt>
                <c:pt idx="39">
                  <c:v>1303521</c:v>
                </c:pt>
                <c:pt idx="40">
                  <c:v>1394791</c:v>
                </c:pt>
                <c:pt idx="41">
                  <c:v>1485560</c:v>
                </c:pt>
                <c:pt idx="42">
                  <c:v>1538659</c:v>
                </c:pt>
                <c:pt idx="43">
                  <c:v>1552910</c:v>
                </c:pt>
                <c:pt idx="44">
                  <c:v>1565731</c:v>
                </c:pt>
                <c:pt idx="45">
                  <c:v>1576073</c:v>
                </c:pt>
                <c:pt idx="46">
                  <c:v>1570457</c:v>
                </c:pt>
                <c:pt idx="47">
                  <c:v>1579645</c:v>
                </c:pt>
                <c:pt idx="48">
                  <c:v>1560450</c:v>
                </c:pt>
                <c:pt idx="49">
                  <c:v>1565590</c:v>
                </c:pt>
                <c:pt idx="50">
                  <c:v>1566312</c:v>
                </c:pt>
                <c:pt idx="51">
                  <c:v>1576625</c:v>
                </c:pt>
                <c:pt idx="52">
                  <c:v>1565556</c:v>
                </c:pt>
                <c:pt idx="53">
                  <c:v>1567982</c:v>
                </c:pt>
                <c:pt idx="54">
                  <c:v>1566706</c:v>
                </c:pt>
                <c:pt idx="55">
                  <c:v>1565093</c:v>
                </c:pt>
                <c:pt idx="56">
                  <c:v>1567126</c:v>
                </c:pt>
                <c:pt idx="57">
                  <c:v>1569211</c:v>
                </c:pt>
                <c:pt idx="58">
                  <c:v>1567631</c:v>
                </c:pt>
                <c:pt idx="59">
                  <c:v>1572228</c:v>
                </c:pt>
                <c:pt idx="60">
                  <c:v>1601549</c:v>
                </c:pt>
                <c:pt idx="61">
                  <c:v>1645221</c:v>
                </c:pt>
                <c:pt idx="62">
                  <c:v>1688455</c:v>
                </c:pt>
                <c:pt idx="63">
                  <c:v>1728891</c:v>
                </c:pt>
                <c:pt idx="64">
                  <c:v>1772038</c:v>
                </c:pt>
                <c:pt idx="65">
                  <c:v>1817506</c:v>
                </c:pt>
                <c:pt idx="66">
                  <c:v>1865218</c:v>
                </c:pt>
                <c:pt idx="67">
                  <c:v>1909003</c:v>
                </c:pt>
                <c:pt idx="68">
                  <c:v>1946955</c:v>
                </c:pt>
                <c:pt idx="69">
                  <c:v>1995076</c:v>
                </c:pt>
                <c:pt idx="70">
                  <c:v>2041345</c:v>
                </c:pt>
                <c:pt idx="71">
                  <c:v>2085719</c:v>
                </c:pt>
                <c:pt idx="72">
                  <c:v>2117895</c:v>
                </c:pt>
                <c:pt idx="73">
                  <c:v>2158369</c:v>
                </c:pt>
                <c:pt idx="74">
                  <c:v>2192694</c:v>
                </c:pt>
                <c:pt idx="75">
                  <c:v>2225450</c:v>
                </c:pt>
                <c:pt idx="76">
                  <c:v>2252703</c:v>
                </c:pt>
                <c:pt idx="77">
                  <c:v>2276169</c:v>
                </c:pt>
                <c:pt idx="78">
                  <c:v>2298348</c:v>
                </c:pt>
                <c:pt idx="79">
                  <c:v>2315450</c:v>
                </c:pt>
                <c:pt idx="80">
                  <c:v>2328678</c:v>
                </c:pt>
                <c:pt idx="81">
                  <c:v>2341570</c:v>
                </c:pt>
                <c:pt idx="82">
                  <c:v>2346713</c:v>
                </c:pt>
                <c:pt idx="83">
                  <c:v>2346712</c:v>
                </c:pt>
                <c:pt idx="84">
                  <c:v>2346712</c:v>
                </c:pt>
                <c:pt idx="85">
                  <c:v>2346711</c:v>
                </c:pt>
                <c:pt idx="86">
                  <c:v>2346711</c:v>
                </c:pt>
                <c:pt idx="87">
                  <c:v>2346709</c:v>
                </c:pt>
                <c:pt idx="88">
                  <c:v>2346643</c:v>
                </c:pt>
                <c:pt idx="89">
                  <c:v>2346643</c:v>
                </c:pt>
                <c:pt idx="90">
                  <c:v>2346641</c:v>
                </c:pt>
                <c:pt idx="91">
                  <c:v>2346641</c:v>
                </c:pt>
                <c:pt idx="92">
                  <c:v>2346640</c:v>
                </c:pt>
                <c:pt idx="93">
                  <c:v>2346639</c:v>
                </c:pt>
                <c:pt idx="94">
                  <c:v>2346639</c:v>
                </c:pt>
                <c:pt idx="95">
                  <c:v>2346639</c:v>
                </c:pt>
                <c:pt idx="96">
                  <c:v>2346639</c:v>
                </c:pt>
                <c:pt idx="97">
                  <c:v>2346696</c:v>
                </c:pt>
                <c:pt idx="98">
                  <c:v>2344518</c:v>
                </c:pt>
                <c:pt idx="99">
                  <c:v>2342095</c:v>
                </c:pt>
              </c:numCache>
            </c:numRef>
          </c:val>
        </c:ser>
        <c:ser>
          <c:idx val="2"/>
          <c:order val="2"/>
          <c:tx>
            <c:strRef>
              <c:f>EE.UU!$D$10</c:f>
              <c:strCache>
                <c:ptCount val="1"/>
                <c:pt idx="0">
                  <c:v>U.S. Treasury Securities - Bills</c:v>
                </c:pt>
              </c:strCache>
            </c:strRef>
          </c:tx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EE.UU!$D$11:$D$110</c:f>
              <c:numCache>
                <c:formatCode>#,##0</c:formatCode>
                <c:ptCount val="100"/>
                <c:pt idx="0">
                  <c:v>214856</c:v>
                </c:pt>
                <c:pt idx="1">
                  <c:v>200360</c:v>
                </c:pt>
                <c:pt idx="2">
                  <c:v>164293</c:v>
                </c:pt>
                <c:pt idx="3">
                  <c:v>77153</c:v>
                </c:pt>
                <c:pt idx="4">
                  <c:v>47703</c:v>
                </c:pt>
                <c:pt idx="5">
                  <c:v>24673</c:v>
                </c:pt>
                <c:pt idx="6">
                  <c:v>21740</c:v>
                </c:pt>
                <c:pt idx="7">
                  <c:v>21740</c:v>
                </c:pt>
                <c:pt idx="8">
                  <c:v>20911</c:v>
                </c:pt>
                <c:pt idx="9">
                  <c:v>18423</c:v>
                </c:pt>
                <c:pt idx="10">
                  <c:v>18423</c:v>
                </c:pt>
                <c:pt idx="11">
                  <c:v>18423</c:v>
                </c:pt>
                <c:pt idx="12">
                  <c:v>18423</c:v>
                </c:pt>
                <c:pt idx="13">
                  <c:v>18423</c:v>
                </c:pt>
                <c:pt idx="14">
                  <c:v>18423</c:v>
                </c:pt>
                <c:pt idx="15">
                  <c:v>18423</c:v>
                </c:pt>
                <c:pt idx="16">
                  <c:v>18423</c:v>
                </c:pt>
                <c:pt idx="17">
                  <c:v>18423</c:v>
                </c:pt>
                <c:pt idx="18">
                  <c:v>18423</c:v>
                </c:pt>
                <c:pt idx="19">
                  <c:v>18423</c:v>
                </c:pt>
                <c:pt idx="20">
                  <c:v>18423</c:v>
                </c:pt>
                <c:pt idx="21">
                  <c:v>18423</c:v>
                </c:pt>
                <c:pt idx="22">
                  <c:v>18423</c:v>
                </c:pt>
                <c:pt idx="23">
                  <c:v>18423</c:v>
                </c:pt>
                <c:pt idx="24">
                  <c:v>18423</c:v>
                </c:pt>
                <c:pt idx="25">
                  <c:v>18423</c:v>
                </c:pt>
                <c:pt idx="26">
                  <c:v>18423</c:v>
                </c:pt>
                <c:pt idx="27">
                  <c:v>18423</c:v>
                </c:pt>
                <c:pt idx="28">
                  <c:v>18423</c:v>
                </c:pt>
                <c:pt idx="29">
                  <c:v>18423</c:v>
                </c:pt>
                <c:pt idx="30">
                  <c:v>18423</c:v>
                </c:pt>
                <c:pt idx="31">
                  <c:v>18423</c:v>
                </c:pt>
                <c:pt idx="32">
                  <c:v>18423</c:v>
                </c:pt>
                <c:pt idx="33">
                  <c:v>18423</c:v>
                </c:pt>
                <c:pt idx="34">
                  <c:v>18423</c:v>
                </c:pt>
                <c:pt idx="35">
                  <c:v>18423</c:v>
                </c:pt>
                <c:pt idx="36">
                  <c:v>18423</c:v>
                </c:pt>
                <c:pt idx="37">
                  <c:v>18423</c:v>
                </c:pt>
                <c:pt idx="38">
                  <c:v>18423</c:v>
                </c:pt>
                <c:pt idx="39">
                  <c:v>18423</c:v>
                </c:pt>
                <c:pt idx="40">
                  <c:v>18423</c:v>
                </c:pt>
                <c:pt idx="41">
                  <c:v>18423</c:v>
                </c:pt>
                <c:pt idx="42">
                  <c:v>18423</c:v>
                </c:pt>
                <c:pt idx="43">
                  <c:v>18423</c:v>
                </c:pt>
                <c:pt idx="44">
                  <c:v>18423</c:v>
                </c:pt>
                <c:pt idx="45">
                  <c:v>18423</c:v>
                </c:pt>
                <c:pt idx="46">
                  <c:v>18423</c:v>
                </c:pt>
                <c:pt idx="47">
                  <c:v>18423</c:v>
                </c:pt>
                <c:pt idx="48">
                  <c:v>18423</c:v>
                </c:pt>
                <c:pt idx="49">
                  <c:v>18423</c:v>
                </c:pt>
                <c:pt idx="50">
                  <c:v>18423</c:v>
                </c:pt>
                <c:pt idx="51">
                  <c:v>18423</c:v>
                </c:pt>
                <c:pt idx="52">
                  <c:v>18423</c:v>
                </c:pt>
                <c:pt idx="53">
                  <c:v>18423</c:v>
                </c:pt>
                <c:pt idx="54">
                  <c:v>11840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ser>
          <c:idx val="3"/>
          <c:order val="3"/>
          <c:tx>
            <c:strRef>
              <c:f>EE.UU!$E$10</c:f>
              <c:strCache>
                <c:ptCount val="1"/>
                <c:pt idx="0">
                  <c:v>U.S. Treasury Securities - Inflation Compensation</c:v>
                </c:pt>
              </c:strCache>
            </c:strRef>
          </c:tx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EE.UU!$E$11:$E$110</c:f>
              <c:numCache>
                <c:formatCode>#,##0</c:formatCode>
                <c:ptCount val="100"/>
                <c:pt idx="0">
                  <c:v>4673</c:v>
                </c:pt>
                <c:pt idx="1">
                  <c:v>4560</c:v>
                </c:pt>
                <c:pt idx="2">
                  <c:v>4654</c:v>
                </c:pt>
                <c:pt idx="3">
                  <c:v>4828</c:v>
                </c:pt>
                <c:pt idx="4">
                  <c:v>5103</c:v>
                </c:pt>
                <c:pt idx="5">
                  <c:v>5400</c:v>
                </c:pt>
                <c:pt idx="6">
                  <c:v>5733</c:v>
                </c:pt>
                <c:pt idx="7">
                  <c:v>6183</c:v>
                </c:pt>
                <c:pt idx="8">
                  <c:v>6508</c:v>
                </c:pt>
                <c:pt idx="9">
                  <c:v>6561</c:v>
                </c:pt>
                <c:pt idx="10">
                  <c:v>6447</c:v>
                </c:pt>
                <c:pt idx="11">
                  <c:v>6149</c:v>
                </c:pt>
                <c:pt idx="12">
                  <c:v>5071</c:v>
                </c:pt>
                <c:pt idx="13">
                  <c:v>4099</c:v>
                </c:pt>
                <c:pt idx="14">
                  <c:v>3969</c:v>
                </c:pt>
                <c:pt idx="15">
                  <c:v>4301</c:v>
                </c:pt>
                <c:pt idx="16">
                  <c:v>4708</c:v>
                </c:pt>
                <c:pt idx="17">
                  <c:v>4962</c:v>
                </c:pt>
                <c:pt idx="18">
                  <c:v>5161</c:v>
                </c:pt>
                <c:pt idx="19">
                  <c:v>5546</c:v>
                </c:pt>
                <c:pt idx="20">
                  <c:v>5718</c:v>
                </c:pt>
                <c:pt idx="21">
                  <c:v>5745</c:v>
                </c:pt>
                <c:pt idx="22">
                  <c:v>5810</c:v>
                </c:pt>
                <c:pt idx="23">
                  <c:v>5851</c:v>
                </c:pt>
                <c:pt idx="24">
                  <c:v>5714</c:v>
                </c:pt>
                <c:pt idx="25">
                  <c:v>5510</c:v>
                </c:pt>
                <c:pt idx="26">
                  <c:v>5557</c:v>
                </c:pt>
                <c:pt idx="27">
                  <c:v>5391</c:v>
                </c:pt>
                <c:pt idx="28">
                  <c:v>5242</c:v>
                </c:pt>
                <c:pt idx="29">
                  <c:v>5380</c:v>
                </c:pt>
                <c:pt idx="30">
                  <c:v>5438</c:v>
                </c:pt>
                <c:pt idx="31">
                  <c:v>5432</c:v>
                </c:pt>
                <c:pt idx="32">
                  <c:v>5442</c:v>
                </c:pt>
                <c:pt idx="33">
                  <c:v>5537</c:v>
                </c:pt>
                <c:pt idx="34">
                  <c:v>5672</c:v>
                </c:pt>
                <c:pt idx="35">
                  <c:v>6008</c:v>
                </c:pt>
                <c:pt idx="36">
                  <c:v>6157</c:v>
                </c:pt>
                <c:pt idx="37">
                  <c:v>6279</c:v>
                </c:pt>
                <c:pt idx="38">
                  <c:v>6621</c:v>
                </c:pt>
                <c:pt idx="39">
                  <c:v>6873</c:v>
                </c:pt>
                <c:pt idx="40">
                  <c:v>7517</c:v>
                </c:pt>
                <c:pt idx="41">
                  <c:v>8538</c:v>
                </c:pt>
                <c:pt idx="42">
                  <c:v>9193</c:v>
                </c:pt>
                <c:pt idx="43">
                  <c:v>9412</c:v>
                </c:pt>
                <c:pt idx="44">
                  <c:v>9547</c:v>
                </c:pt>
                <c:pt idx="45">
                  <c:v>9771</c:v>
                </c:pt>
                <c:pt idx="46">
                  <c:v>9840</c:v>
                </c:pt>
                <c:pt idx="47">
                  <c:v>9689</c:v>
                </c:pt>
                <c:pt idx="48">
                  <c:v>9504</c:v>
                </c:pt>
                <c:pt idx="49">
                  <c:v>9172</c:v>
                </c:pt>
                <c:pt idx="50">
                  <c:v>9013</c:v>
                </c:pt>
                <c:pt idx="51">
                  <c:v>9235</c:v>
                </c:pt>
                <c:pt idx="52">
                  <c:v>9403</c:v>
                </c:pt>
                <c:pt idx="53">
                  <c:v>9721</c:v>
                </c:pt>
                <c:pt idx="54">
                  <c:v>9908</c:v>
                </c:pt>
                <c:pt idx="55">
                  <c:v>9938</c:v>
                </c:pt>
                <c:pt idx="56">
                  <c:v>9981</c:v>
                </c:pt>
                <c:pt idx="57">
                  <c:v>10216</c:v>
                </c:pt>
                <c:pt idx="58">
                  <c:v>10690</c:v>
                </c:pt>
                <c:pt idx="59">
                  <c:v>10927</c:v>
                </c:pt>
                <c:pt idx="60">
                  <c:v>10767</c:v>
                </c:pt>
                <c:pt idx="61">
                  <c:v>10537</c:v>
                </c:pt>
                <c:pt idx="62">
                  <c:v>10728</c:v>
                </c:pt>
                <c:pt idx="63">
                  <c:v>11529</c:v>
                </c:pt>
                <c:pt idx="64">
                  <c:v>12371</c:v>
                </c:pt>
                <c:pt idx="65">
                  <c:v>12615</c:v>
                </c:pt>
                <c:pt idx="66">
                  <c:v>12785</c:v>
                </c:pt>
                <c:pt idx="67">
                  <c:v>13094</c:v>
                </c:pt>
                <c:pt idx="68">
                  <c:v>13293</c:v>
                </c:pt>
                <c:pt idx="69">
                  <c:v>13473</c:v>
                </c:pt>
                <c:pt idx="70">
                  <c:v>13674</c:v>
                </c:pt>
                <c:pt idx="71">
                  <c:v>13659</c:v>
                </c:pt>
                <c:pt idx="72">
                  <c:v>13436</c:v>
                </c:pt>
                <c:pt idx="73">
                  <c:v>13341</c:v>
                </c:pt>
                <c:pt idx="74">
                  <c:v>13651</c:v>
                </c:pt>
                <c:pt idx="75">
                  <c:v>14279</c:v>
                </c:pt>
                <c:pt idx="76">
                  <c:v>14950</c:v>
                </c:pt>
                <c:pt idx="77">
                  <c:v>15521</c:v>
                </c:pt>
                <c:pt idx="78">
                  <c:v>16012</c:v>
                </c:pt>
                <c:pt idx="79">
                  <c:v>16392</c:v>
                </c:pt>
                <c:pt idx="80">
                  <c:v>16556</c:v>
                </c:pt>
                <c:pt idx="81">
                  <c:v>16481</c:v>
                </c:pt>
                <c:pt idx="82">
                  <c:v>16431</c:v>
                </c:pt>
                <c:pt idx="83">
                  <c:v>16312</c:v>
                </c:pt>
                <c:pt idx="84">
                  <c:v>15834</c:v>
                </c:pt>
                <c:pt idx="85">
                  <c:v>15229</c:v>
                </c:pt>
                <c:pt idx="86">
                  <c:v>14668</c:v>
                </c:pt>
                <c:pt idx="87">
                  <c:v>14629</c:v>
                </c:pt>
                <c:pt idx="88">
                  <c:v>15233</c:v>
                </c:pt>
                <c:pt idx="89">
                  <c:v>15654</c:v>
                </c:pt>
                <c:pt idx="90">
                  <c:v>16063</c:v>
                </c:pt>
                <c:pt idx="91">
                  <c:v>16565</c:v>
                </c:pt>
                <c:pt idx="92">
                  <c:v>16770</c:v>
                </c:pt>
                <c:pt idx="93">
                  <c:v>16682</c:v>
                </c:pt>
                <c:pt idx="94">
                  <c:v>16523</c:v>
                </c:pt>
                <c:pt idx="95">
                  <c:v>16405</c:v>
                </c:pt>
                <c:pt idx="96">
                  <c:v>16251</c:v>
                </c:pt>
                <c:pt idx="97">
                  <c:v>15955</c:v>
                </c:pt>
                <c:pt idx="98">
                  <c:v>15841</c:v>
                </c:pt>
                <c:pt idx="99">
                  <c:v>15967</c:v>
                </c:pt>
              </c:numCache>
            </c:numRef>
          </c:val>
        </c:ser>
        <c:ser>
          <c:idx val="4"/>
          <c:order val="4"/>
          <c:tx>
            <c:strRef>
              <c:f>EE.UU!$F$10</c:f>
              <c:strCache>
                <c:ptCount val="1"/>
                <c:pt idx="0">
                  <c:v>U.S. Treasury Securities - Notes and Bonds, Inflation-Indexed</c:v>
                </c:pt>
              </c:strCache>
            </c:strRef>
          </c:tx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EE.UU!$F$11:$F$110</c:f>
              <c:numCache>
                <c:formatCode>#,##0</c:formatCode>
                <c:ptCount val="100"/>
                <c:pt idx="0">
                  <c:v>37242</c:v>
                </c:pt>
                <c:pt idx="1">
                  <c:v>38437</c:v>
                </c:pt>
                <c:pt idx="2">
                  <c:v>38437</c:v>
                </c:pt>
                <c:pt idx="3">
                  <c:v>38584</c:v>
                </c:pt>
                <c:pt idx="4">
                  <c:v>39171</c:v>
                </c:pt>
                <c:pt idx="5">
                  <c:v>39171</c:v>
                </c:pt>
                <c:pt idx="6">
                  <c:v>39171</c:v>
                </c:pt>
                <c:pt idx="7">
                  <c:v>39832</c:v>
                </c:pt>
                <c:pt idx="8">
                  <c:v>39832</c:v>
                </c:pt>
                <c:pt idx="9">
                  <c:v>40416</c:v>
                </c:pt>
                <c:pt idx="10">
                  <c:v>41071</c:v>
                </c:pt>
                <c:pt idx="11">
                  <c:v>41071</c:v>
                </c:pt>
                <c:pt idx="12">
                  <c:v>40225</c:v>
                </c:pt>
                <c:pt idx="13">
                  <c:v>39378</c:v>
                </c:pt>
                <c:pt idx="14">
                  <c:v>39378</c:v>
                </c:pt>
                <c:pt idx="15">
                  <c:v>40036</c:v>
                </c:pt>
                <c:pt idx="16">
                  <c:v>41641</c:v>
                </c:pt>
                <c:pt idx="17">
                  <c:v>42803</c:v>
                </c:pt>
                <c:pt idx="18">
                  <c:v>43484</c:v>
                </c:pt>
                <c:pt idx="19">
                  <c:v>44588</c:v>
                </c:pt>
                <c:pt idx="20">
                  <c:v>44588</c:v>
                </c:pt>
                <c:pt idx="21">
                  <c:v>44616</c:v>
                </c:pt>
                <c:pt idx="22">
                  <c:v>44643</c:v>
                </c:pt>
                <c:pt idx="23">
                  <c:v>44643</c:v>
                </c:pt>
                <c:pt idx="24">
                  <c:v>44210</c:v>
                </c:pt>
                <c:pt idx="25">
                  <c:v>43777</c:v>
                </c:pt>
                <c:pt idx="26">
                  <c:v>43777</c:v>
                </c:pt>
                <c:pt idx="27">
                  <c:v>42334</c:v>
                </c:pt>
                <c:pt idx="28">
                  <c:v>41125</c:v>
                </c:pt>
                <c:pt idx="29">
                  <c:v>41125</c:v>
                </c:pt>
                <c:pt idx="30">
                  <c:v>41127</c:v>
                </c:pt>
                <c:pt idx="31">
                  <c:v>41129</c:v>
                </c:pt>
                <c:pt idx="32">
                  <c:v>41835</c:v>
                </c:pt>
                <c:pt idx="33">
                  <c:v>42483</c:v>
                </c:pt>
                <c:pt idx="34">
                  <c:v>43520</c:v>
                </c:pt>
                <c:pt idx="35">
                  <c:v>46502</c:v>
                </c:pt>
                <c:pt idx="36">
                  <c:v>50058</c:v>
                </c:pt>
                <c:pt idx="37">
                  <c:v>53115</c:v>
                </c:pt>
                <c:pt idx="38">
                  <c:v>56498</c:v>
                </c:pt>
                <c:pt idx="39">
                  <c:v>58401</c:v>
                </c:pt>
                <c:pt idx="40">
                  <c:v>59909</c:v>
                </c:pt>
                <c:pt idx="41">
                  <c:v>63852</c:v>
                </c:pt>
                <c:pt idx="42">
                  <c:v>65521</c:v>
                </c:pt>
                <c:pt idx="43">
                  <c:v>66024</c:v>
                </c:pt>
                <c:pt idx="44">
                  <c:v>66879</c:v>
                </c:pt>
                <c:pt idx="45">
                  <c:v>67939</c:v>
                </c:pt>
                <c:pt idx="46">
                  <c:v>68276</c:v>
                </c:pt>
                <c:pt idx="47">
                  <c:v>68456</c:v>
                </c:pt>
                <c:pt idx="48">
                  <c:v>68453</c:v>
                </c:pt>
                <c:pt idx="49">
                  <c:v>68496</c:v>
                </c:pt>
                <c:pt idx="50">
                  <c:v>68113</c:v>
                </c:pt>
                <c:pt idx="51">
                  <c:v>68310</c:v>
                </c:pt>
                <c:pt idx="52">
                  <c:v>67391</c:v>
                </c:pt>
                <c:pt idx="53">
                  <c:v>67514</c:v>
                </c:pt>
                <c:pt idx="54">
                  <c:v>68831</c:v>
                </c:pt>
                <c:pt idx="55">
                  <c:v>69895</c:v>
                </c:pt>
                <c:pt idx="56">
                  <c:v>71447</c:v>
                </c:pt>
                <c:pt idx="57">
                  <c:v>72098</c:v>
                </c:pt>
                <c:pt idx="58">
                  <c:v>72994</c:v>
                </c:pt>
                <c:pt idx="59">
                  <c:v>74391</c:v>
                </c:pt>
                <c:pt idx="60">
                  <c:v>75296</c:v>
                </c:pt>
                <c:pt idx="61">
                  <c:v>77157</c:v>
                </c:pt>
                <c:pt idx="62">
                  <c:v>78534</c:v>
                </c:pt>
                <c:pt idx="63">
                  <c:v>79928</c:v>
                </c:pt>
                <c:pt idx="64">
                  <c:v>81098</c:v>
                </c:pt>
                <c:pt idx="65">
                  <c:v>82681</c:v>
                </c:pt>
                <c:pt idx="66">
                  <c:v>83854</c:v>
                </c:pt>
                <c:pt idx="67">
                  <c:v>85466</c:v>
                </c:pt>
                <c:pt idx="68">
                  <c:v>86862</c:v>
                </c:pt>
                <c:pt idx="69">
                  <c:v>88037</c:v>
                </c:pt>
                <c:pt idx="70">
                  <c:v>89284</c:v>
                </c:pt>
                <c:pt idx="71">
                  <c:v>91029</c:v>
                </c:pt>
                <c:pt idx="72">
                  <c:v>92121</c:v>
                </c:pt>
                <c:pt idx="73">
                  <c:v>93341</c:v>
                </c:pt>
                <c:pt idx="74">
                  <c:v>94087</c:v>
                </c:pt>
                <c:pt idx="75">
                  <c:v>95224</c:v>
                </c:pt>
                <c:pt idx="76">
                  <c:v>95898</c:v>
                </c:pt>
                <c:pt idx="77">
                  <c:v>96420</c:v>
                </c:pt>
                <c:pt idx="78">
                  <c:v>97105</c:v>
                </c:pt>
                <c:pt idx="79">
                  <c:v>97544</c:v>
                </c:pt>
                <c:pt idx="80">
                  <c:v>97972</c:v>
                </c:pt>
                <c:pt idx="81">
                  <c:v>98413</c:v>
                </c:pt>
                <c:pt idx="82">
                  <c:v>98469</c:v>
                </c:pt>
                <c:pt idx="83">
                  <c:v>98469</c:v>
                </c:pt>
                <c:pt idx="84">
                  <c:v>98469</c:v>
                </c:pt>
                <c:pt idx="85">
                  <c:v>98469</c:v>
                </c:pt>
                <c:pt idx="86">
                  <c:v>98469</c:v>
                </c:pt>
                <c:pt idx="87">
                  <c:v>98468</c:v>
                </c:pt>
                <c:pt idx="88">
                  <c:v>98534</c:v>
                </c:pt>
                <c:pt idx="89">
                  <c:v>98534</c:v>
                </c:pt>
                <c:pt idx="90">
                  <c:v>98534</c:v>
                </c:pt>
                <c:pt idx="91">
                  <c:v>98534</c:v>
                </c:pt>
                <c:pt idx="92">
                  <c:v>98534</c:v>
                </c:pt>
                <c:pt idx="93">
                  <c:v>98534</c:v>
                </c:pt>
                <c:pt idx="94">
                  <c:v>98534</c:v>
                </c:pt>
                <c:pt idx="95">
                  <c:v>98534</c:v>
                </c:pt>
                <c:pt idx="96">
                  <c:v>98534</c:v>
                </c:pt>
                <c:pt idx="97">
                  <c:v>98534</c:v>
                </c:pt>
                <c:pt idx="98">
                  <c:v>100880</c:v>
                </c:pt>
                <c:pt idx="99">
                  <c:v>103318</c:v>
                </c:pt>
              </c:numCache>
            </c:numRef>
          </c:val>
        </c:ser>
        <c:ser>
          <c:idx val="5"/>
          <c:order val="5"/>
          <c:tx>
            <c:strRef>
              <c:f>EE.UU!$G$9</c:f>
              <c:strCache>
                <c:ptCount val="1"/>
                <c:pt idx="0">
                  <c:v>Federal Agency Debt Securities</c:v>
                </c:pt>
              </c:strCache>
            </c:strRef>
          </c:tx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EE.UU!$G$11:$G$110</c:f>
              <c:numCache>
                <c:formatCode>#,##0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2500</c:v>
                </c:pt>
                <c:pt idx="9">
                  <c:v>14087</c:v>
                </c:pt>
                <c:pt idx="10">
                  <c:v>12732</c:v>
                </c:pt>
                <c:pt idx="11">
                  <c:v>17118</c:v>
                </c:pt>
                <c:pt idx="12">
                  <c:v>23985</c:v>
                </c:pt>
                <c:pt idx="13">
                  <c:v>33495</c:v>
                </c:pt>
                <c:pt idx="14">
                  <c:v>45334</c:v>
                </c:pt>
                <c:pt idx="15">
                  <c:v>60803</c:v>
                </c:pt>
                <c:pt idx="16">
                  <c:v>75214</c:v>
                </c:pt>
                <c:pt idx="17">
                  <c:v>88683</c:v>
                </c:pt>
                <c:pt idx="18">
                  <c:v>101190</c:v>
                </c:pt>
                <c:pt idx="19">
                  <c:v>111812</c:v>
                </c:pt>
                <c:pt idx="20">
                  <c:v>125599</c:v>
                </c:pt>
                <c:pt idx="21">
                  <c:v>137909</c:v>
                </c:pt>
                <c:pt idx="22">
                  <c:v>151187</c:v>
                </c:pt>
                <c:pt idx="23">
                  <c:v>157731</c:v>
                </c:pt>
                <c:pt idx="24">
                  <c:v>161646</c:v>
                </c:pt>
                <c:pt idx="25">
                  <c:v>165433</c:v>
                </c:pt>
                <c:pt idx="26">
                  <c:v>168097</c:v>
                </c:pt>
                <c:pt idx="27">
                  <c:v>168924</c:v>
                </c:pt>
                <c:pt idx="28">
                  <c:v>167795</c:v>
                </c:pt>
                <c:pt idx="29">
                  <c:v>166002</c:v>
                </c:pt>
                <c:pt idx="30">
                  <c:v>161409</c:v>
                </c:pt>
                <c:pt idx="31">
                  <c:v>158119</c:v>
                </c:pt>
                <c:pt idx="32">
                  <c:v>155147</c:v>
                </c:pt>
                <c:pt idx="33">
                  <c:v>151678</c:v>
                </c:pt>
                <c:pt idx="34">
                  <c:v>149134</c:v>
                </c:pt>
                <c:pt idx="35">
                  <c:v>147832</c:v>
                </c:pt>
                <c:pt idx="36">
                  <c:v>146075</c:v>
                </c:pt>
                <c:pt idx="37">
                  <c:v>144433</c:v>
                </c:pt>
                <c:pt idx="38">
                  <c:v>138296</c:v>
                </c:pt>
                <c:pt idx="39">
                  <c:v>129507</c:v>
                </c:pt>
                <c:pt idx="40">
                  <c:v>122522</c:v>
                </c:pt>
                <c:pt idx="41">
                  <c:v>118324</c:v>
                </c:pt>
                <c:pt idx="42">
                  <c:v>114153</c:v>
                </c:pt>
                <c:pt idx="43">
                  <c:v>111016</c:v>
                </c:pt>
                <c:pt idx="44">
                  <c:v>109022</c:v>
                </c:pt>
                <c:pt idx="45">
                  <c:v>107968</c:v>
                </c:pt>
                <c:pt idx="46">
                  <c:v>106930</c:v>
                </c:pt>
                <c:pt idx="47">
                  <c:v>105127</c:v>
                </c:pt>
                <c:pt idx="48">
                  <c:v>102348</c:v>
                </c:pt>
                <c:pt idx="49">
                  <c:v>101226</c:v>
                </c:pt>
                <c:pt idx="50">
                  <c:v>98769</c:v>
                </c:pt>
                <c:pt idx="51">
                  <c:v>95682</c:v>
                </c:pt>
                <c:pt idx="52">
                  <c:v>93962</c:v>
                </c:pt>
                <c:pt idx="53">
                  <c:v>92368</c:v>
                </c:pt>
                <c:pt idx="54">
                  <c:v>91257</c:v>
                </c:pt>
                <c:pt idx="55">
                  <c:v>89116</c:v>
                </c:pt>
                <c:pt idx="56">
                  <c:v>86231</c:v>
                </c:pt>
                <c:pt idx="57">
                  <c:v>82709</c:v>
                </c:pt>
                <c:pt idx="58">
                  <c:v>80593</c:v>
                </c:pt>
                <c:pt idx="59">
                  <c:v>78658</c:v>
                </c:pt>
                <c:pt idx="60">
                  <c:v>75695</c:v>
                </c:pt>
                <c:pt idx="61">
                  <c:v>74481</c:v>
                </c:pt>
                <c:pt idx="62">
                  <c:v>73006</c:v>
                </c:pt>
                <c:pt idx="63">
                  <c:v>72146</c:v>
                </c:pt>
                <c:pt idx="64">
                  <c:v>71820</c:v>
                </c:pt>
                <c:pt idx="65">
                  <c:v>70774</c:v>
                </c:pt>
                <c:pt idx="66">
                  <c:v>67585</c:v>
                </c:pt>
                <c:pt idx="67">
                  <c:v>65915</c:v>
                </c:pt>
                <c:pt idx="68">
                  <c:v>64308</c:v>
                </c:pt>
                <c:pt idx="69">
                  <c:v>59926</c:v>
                </c:pt>
                <c:pt idx="70">
                  <c:v>58726</c:v>
                </c:pt>
                <c:pt idx="71">
                  <c:v>57509</c:v>
                </c:pt>
                <c:pt idx="72">
                  <c:v>55522</c:v>
                </c:pt>
                <c:pt idx="73">
                  <c:v>51411</c:v>
                </c:pt>
                <c:pt idx="74">
                  <c:v>49377</c:v>
                </c:pt>
                <c:pt idx="75">
                  <c:v>46242</c:v>
                </c:pt>
                <c:pt idx="76">
                  <c:v>44524</c:v>
                </c:pt>
                <c:pt idx="77">
                  <c:v>43871</c:v>
                </c:pt>
                <c:pt idx="78">
                  <c:v>42949</c:v>
                </c:pt>
                <c:pt idx="79">
                  <c:v>41703</c:v>
                </c:pt>
                <c:pt idx="80">
                  <c:v>40784</c:v>
                </c:pt>
                <c:pt idx="81">
                  <c:v>39822</c:v>
                </c:pt>
                <c:pt idx="82">
                  <c:v>39444</c:v>
                </c:pt>
                <c:pt idx="83">
                  <c:v>38677</c:v>
                </c:pt>
                <c:pt idx="84">
                  <c:v>38133</c:v>
                </c:pt>
                <c:pt idx="85">
                  <c:v>37055</c:v>
                </c:pt>
                <c:pt idx="86">
                  <c:v>36877</c:v>
                </c:pt>
                <c:pt idx="87">
                  <c:v>36288</c:v>
                </c:pt>
                <c:pt idx="88">
                  <c:v>35895</c:v>
                </c:pt>
                <c:pt idx="89">
                  <c:v>35895</c:v>
                </c:pt>
                <c:pt idx="90">
                  <c:v>35574</c:v>
                </c:pt>
                <c:pt idx="91">
                  <c:v>35093</c:v>
                </c:pt>
                <c:pt idx="92">
                  <c:v>35093</c:v>
                </c:pt>
                <c:pt idx="93">
                  <c:v>34620</c:v>
                </c:pt>
                <c:pt idx="94">
                  <c:v>33545</c:v>
                </c:pt>
                <c:pt idx="95">
                  <c:v>32944</c:v>
                </c:pt>
                <c:pt idx="96">
                  <c:v>32131</c:v>
                </c:pt>
                <c:pt idx="97">
                  <c:v>31318</c:v>
                </c:pt>
                <c:pt idx="98">
                  <c:v>30081</c:v>
                </c:pt>
                <c:pt idx="99">
                  <c:v>28177</c:v>
                </c:pt>
              </c:numCache>
            </c:numRef>
          </c:val>
        </c:ser>
        <c:ser>
          <c:idx val="6"/>
          <c:order val="6"/>
          <c:tx>
            <c:strRef>
              <c:f>EE.UU!$H$8</c:f>
              <c:strCache>
                <c:ptCount val="1"/>
                <c:pt idx="0">
                  <c:v>All Liquidity Facilities</c:v>
                </c:pt>
              </c:strCache>
            </c:strRef>
          </c:tx>
          <c:spPr>
            <a:solidFill>
              <a:srgbClr val="820000"/>
            </a:solidFill>
          </c:spPr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EE.UU!$H$11:$H$110</c:f>
              <c:numCache>
                <c:formatCode>#,##0</c:formatCode>
                <c:ptCount val="100"/>
                <c:pt idx="0">
                  <c:v>70314.2</c:v>
                </c:pt>
                <c:pt idx="1">
                  <c:v>77639</c:v>
                </c:pt>
                <c:pt idx="2">
                  <c:v>86649.75</c:v>
                </c:pt>
                <c:pt idx="3">
                  <c:v>164989.4</c:v>
                </c:pt>
                <c:pt idx="4">
                  <c:v>203947</c:v>
                </c:pt>
                <c:pt idx="5">
                  <c:v>232030.5</c:v>
                </c:pt>
                <c:pt idx="6">
                  <c:v>227529.60000000001</c:v>
                </c:pt>
                <c:pt idx="7">
                  <c:v>232680.25</c:v>
                </c:pt>
                <c:pt idx="8">
                  <c:v>320404</c:v>
                </c:pt>
                <c:pt idx="9">
                  <c:v>989246.4</c:v>
                </c:pt>
                <c:pt idx="10">
                  <c:v>1410466.25</c:v>
                </c:pt>
                <c:pt idx="11">
                  <c:v>1483725.2</c:v>
                </c:pt>
                <c:pt idx="12">
                  <c:v>1328645.75</c:v>
                </c:pt>
                <c:pt idx="13">
                  <c:v>1167481.25</c:v>
                </c:pt>
                <c:pt idx="14">
                  <c:v>1136794</c:v>
                </c:pt>
                <c:pt idx="15">
                  <c:v>1039896.8</c:v>
                </c:pt>
                <c:pt idx="16">
                  <c:v>876855.5</c:v>
                </c:pt>
                <c:pt idx="17">
                  <c:v>701492.75</c:v>
                </c:pt>
                <c:pt idx="18">
                  <c:v>536506.80000000005</c:v>
                </c:pt>
                <c:pt idx="19">
                  <c:v>419705.75</c:v>
                </c:pt>
                <c:pt idx="20">
                  <c:v>373723.4</c:v>
                </c:pt>
                <c:pt idx="21">
                  <c:v>302243</c:v>
                </c:pt>
                <c:pt idx="22">
                  <c:v>222610.75</c:v>
                </c:pt>
                <c:pt idx="23">
                  <c:v>179821.8</c:v>
                </c:pt>
                <c:pt idx="24">
                  <c:v>138293.5</c:v>
                </c:pt>
                <c:pt idx="25">
                  <c:v>96945</c:v>
                </c:pt>
                <c:pt idx="26">
                  <c:v>74438.2</c:v>
                </c:pt>
                <c:pt idx="27">
                  <c:v>61421.25</c:v>
                </c:pt>
                <c:pt idx="28">
                  <c:v>54739.75</c:v>
                </c:pt>
                <c:pt idx="29">
                  <c:v>46083.8</c:v>
                </c:pt>
                <c:pt idx="30">
                  <c:v>42908.75</c:v>
                </c:pt>
                <c:pt idx="31">
                  <c:v>39249.25</c:v>
                </c:pt>
                <c:pt idx="32">
                  <c:v>32503.599999999999</c:v>
                </c:pt>
                <c:pt idx="33">
                  <c:v>29212</c:v>
                </c:pt>
                <c:pt idx="34">
                  <c:v>27159</c:v>
                </c:pt>
                <c:pt idx="35">
                  <c:v>25181.8</c:v>
                </c:pt>
                <c:pt idx="36">
                  <c:v>24042.5</c:v>
                </c:pt>
                <c:pt idx="37">
                  <c:v>22024.75</c:v>
                </c:pt>
                <c:pt idx="38">
                  <c:v>19868.2</c:v>
                </c:pt>
                <c:pt idx="39">
                  <c:v>17692</c:v>
                </c:pt>
                <c:pt idx="40">
                  <c:v>15220.25</c:v>
                </c:pt>
                <c:pt idx="41">
                  <c:v>13236.8</c:v>
                </c:pt>
                <c:pt idx="42">
                  <c:v>12389.5</c:v>
                </c:pt>
                <c:pt idx="43">
                  <c:v>11977.2</c:v>
                </c:pt>
                <c:pt idx="44">
                  <c:v>11817.75</c:v>
                </c:pt>
                <c:pt idx="45">
                  <c:v>12438</c:v>
                </c:pt>
                <c:pt idx="46">
                  <c:v>12523.2</c:v>
                </c:pt>
                <c:pt idx="47">
                  <c:v>64217</c:v>
                </c:pt>
                <c:pt idx="48">
                  <c:v>108025.5</c:v>
                </c:pt>
                <c:pt idx="49">
                  <c:v>115500.2</c:v>
                </c:pt>
                <c:pt idx="50">
                  <c:v>74022.75</c:v>
                </c:pt>
                <c:pt idx="51">
                  <c:v>42728.25</c:v>
                </c:pt>
                <c:pt idx="52">
                  <c:v>31990.6</c:v>
                </c:pt>
                <c:pt idx="53">
                  <c:v>29495.25</c:v>
                </c:pt>
                <c:pt idx="54">
                  <c:v>33223.5</c:v>
                </c:pt>
                <c:pt idx="55">
                  <c:v>31875</c:v>
                </c:pt>
                <c:pt idx="56">
                  <c:v>20060.5</c:v>
                </c:pt>
                <c:pt idx="57">
                  <c:v>14127.8</c:v>
                </c:pt>
                <c:pt idx="58">
                  <c:v>13308.5</c:v>
                </c:pt>
                <c:pt idx="59">
                  <c:v>12062.5</c:v>
                </c:pt>
                <c:pt idx="60">
                  <c:v>8983.2000000000007</c:v>
                </c:pt>
                <c:pt idx="61">
                  <c:v>5394.25</c:v>
                </c:pt>
                <c:pt idx="62">
                  <c:v>8533.75</c:v>
                </c:pt>
                <c:pt idx="63">
                  <c:v>8391.5</c:v>
                </c:pt>
                <c:pt idx="64">
                  <c:v>6848.6</c:v>
                </c:pt>
                <c:pt idx="65">
                  <c:v>2062.5</c:v>
                </c:pt>
                <c:pt idx="66">
                  <c:v>1871.4</c:v>
                </c:pt>
                <c:pt idx="67">
                  <c:v>1210.75</c:v>
                </c:pt>
                <c:pt idx="68">
                  <c:v>572</c:v>
                </c:pt>
                <c:pt idx="69">
                  <c:v>543.6</c:v>
                </c:pt>
                <c:pt idx="70">
                  <c:v>446.75</c:v>
                </c:pt>
                <c:pt idx="71">
                  <c:v>449</c:v>
                </c:pt>
                <c:pt idx="72">
                  <c:v>393</c:v>
                </c:pt>
                <c:pt idx="73">
                  <c:v>460.75</c:v>
                </c:pt>
                <c:pt idx="74">
                  <c:v>566.5</c:v>
                </c:pt>
                <c:pt idx="75">
                  <c:v>491</c:v>
                </c:pt>
                <c:pt idx="76">
                  <c:v>411.5</c:v>
                </c:pt>
                <c:pt idx="77">
                  <c:v>359</c:v>
                </c:pt>
                <c:pt idx="78">
                  <c:v>335.2</c:v>
                </c:pt>
                <c:pt idx="79">
                  <c:v>367.25</c:v>
                </c:pt>
                <c:pt idx="80">
                  <c:v>404</c:v>
                </c:pt>
                <c:pt idx="81">
                  <c:v>273.60000000000002</c:v>
                </c:pt>
                <c:pt idx="82">
                  <c:v>130.25</c:v>
                </c:pt>
                <c:pt idx="83">
                  <c:v>426.6</c:v>
                </c:pt>
                <c:pt idx="84">
                  <c:v>444.25</c:v>
                </c:pt>
                <c:pt idx="85">
                  <c:v>12</c:v>
                </c:pt>
                <c:pt idx="86">
                  <c:v>14.75</c:v>
                </c:pt>
                <c:pt idx="87">
                  <c:v>212.4</c:v>
                </c:pt>
                <c:pt idx="88">
                  <c:v>84.75</c:v>
                </c:pt>
                <c:pt idx="89">
                  <c:v>221.25</c:v>
                </c:pt>
                <c:pt idx="90">
                  <c:v>607.4</c:v>
                </c:pt>
                <c:pt idx="91">
                  <c:v>454.25</c:v>
                </c:pt>
                <c:pt idx="92">
                  <c:v>615</c:v>
                </c:pt>
                <c:pt idx="93">
                  <c:v>341.75</c:v>
                </c:pt>
                <c:pt idx="94">
                  <c:v>255.25</c:v>
                </c:pt>
                <c:pt idx="95">
                  <c:v>653.20000000000005</c:v>
                </c:pt>
                <c:pt idx="96">
                  <c:v>416.5</c:v>
                </c:pt>
                <c:pt idx="97">
                  <c:v>121</c:v>
                </c:pt>
                <c:pt idx="98">
                  <c:v>93.8</c:v>
                </c:pt>
                <c:pt idx="99">
                  <c:v>109</c:v>
                </c:pt>
              </c:numCache>
            </c:numRef>
          </c:val>
        </c:ser>
        <c:ser>
          <c:idx val="7"/>
          <c:order val="7"/>
          <c:tx>
            <c:strRef>
              <c:f>EE.UU!$I$8</c:f>
              <c:strCache>
                <c:ptCount val="1"/>
                <c:pt idx="0">
                  <c:v>Support for Specific Institutions</c:v>
                </c:pt>
              </c:strCache>
            </c:strRef>
          </c:tx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EE.UU!$I$11:$I$110</c:f>
              <c:numCache>
                <c:formatCode>#,##0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29002.799999999999</c:v>
                </c:pt>
                <c:pt idx="7">
                  <c:v>29193</c:v>
                </c:pt>
                <c:pt idx="8">
                  <c:v>47488.5</c:v>
                </c:pt>
                <c:pt idx="9">
                  <c:v>106085.6</c:v>
                </c:pt>
                <c:pt idx="10">
                  <c:v>109246.75</c:v>
                </c:pt>
                <c:pt idx="11">
                  <c:v>108709.2</c:v>
                </c:pt>
                <c:pt idx="12">
                  <c:v>112167.75</c:v>
                </c:pt>
                <c:pt idx="13">
                  <c:v>110133.75</c:v>
                </c:pt>
                <c:pt idx="14">
                  <c:v>115234</c:v>
                </c:pt>
                <c:pt idx="15">
                  <c:v>117402.4</c:v>
                </c:pt>
                <c:pt idx="16">
                  <c:v>107292.25</c:v>
                </c:pt>
                <c:pt idx="17">
                  <c:v>104969.25</c:v>
                </c:pt>
                <c:pt idx="18">
                  <c:v>104250</c:v>
                </c:pt>
                <c:pt idx="19">
                  <c:v>101996.5</c:v>
                </c:pt>
                <c:pt idx="20">
                  <c:v>100477.8</c:v>
                </c:pt>
                <c:pt idx="21">
                  <c:v>103829.25</c:v>
                </c:pt>
                <c:pt idx="22">
                  <c:v>109824.75</c:v>
                </c:pt>
                <c:pt idx="23">
                  <c:v>110762.8</c:v>
                </c:pt>
                <c:pt idx="24">
                  <c:v>113301</c:v>
                </c:pt>
                <c:pt idx="25">
                  <c:v>115625</c:v>
                </c:pt>
                <c:pt idx="26">
                  <c:v>115173.2</c:v>
                </c:pt>
                <c:pt idx="27">
                  <c:v>116527</c:v>
                </c:pt>
                <c:pt idx="28">
                  <c:v>119537</c:v>
                </c:pt>
                <c:pt idx="29">
                  <c:v>118704.8</c:v>
                </c:pt>
                <c:pt idx="30">
                  <c:v>117452.5</c:v>
                </c:pt>
                <c:pt idx="31">
                  <c:v>116938</c:v>
                </c:pt>
                <c:pt idx="32">
                  <c:v>113059.8</c:v>
                </c:pt>
                <c:pt idx="33">
                  <c:v>112917.75</c:v>
                </c:pt>
                <c:pt idx="34">
                  <c:v>113602.75</c:v>
                </c:pt>
                <c:pt idx="35">
                  <c:v>113255.4</c:v>
                </c:pt>
                <c:pt idx="36">
                  <c:v>88608</c:v>
                </c:pt>
                <c:pt idx="37">
                  <c:v>65222</c:v>
                </c:pt>
                <c:pt idx="38">
                  <c:v>64593.2</c:v>
                </c:pt>
                <c:pt idx="39">
                  <c:v>64510.5</c:v>
                </c:pt>
                <c:pt idx="40">
                  <c:v>64129.25</c:v>
                </c:pt>
                <c:pt idx="41">
                  <c:v>61448.2</c:v>
                </c:pt>
                <c:pt idx="42">
                  <c:v>56895</c:v>
                </c:pt>
                <c:pt idx="43">
                  <c:v>50743.6</c:v>
                </c:pt>
                <c:pt idx="44">
                  <c:v>48148.75</c:v>
                </c:pt>
                <c:pt idx="45">
                  <c:v>44356.75</c:v>
                </c:pt>
                <c:pt idx="46">
                  <c:v>38842.6</c:v>
                </c:pt>
                <c:pt idx="47">
                  <c:v>35104.5</c:v>
                </c:pt>
                <c:pt idx="48">
                  <c:v>34098.5</c:v>
                </c:pt>
                <c:pt idx="49">
                  <c:v>31743.8</c:v>
                </c:pt>
                <c:pt idx="50">
                  <c:v>25005</c:v>
                </c:pt>
                <c:pt idx="51">
                  <c:v>22847.5</c:v>
                </c:pt>
                <c:pt idx="52">
                  <c:v>21226.2</c:v>
                </c:pt>
                <c:pt idx="53">
                  <c:v>17090.75</c:v>
                </c:pt>
                <c:pt idx="54">
                  <c:v>12079</c:v>
                </c:pt>
                <c:pt idx="55">
                  <c:v>5902.4</c:v>
                </c:pt>
                <c:pt idx="56">
                  <c:v>3079</c:v>
                </c:pt>
                <c:pt idx="57">
                  <c:v>1713.6</c:v>
                </c:pt>
                <c:pt idx="58">
                  <c:v>1587.75</c:v>
                </c:pt>
                <c:pt idx="59">
                  <c:v>1510.75</c:v>
                </c:pt>
                <c:pt idx="60">
                  <c:v>1495</c:v>
                </c:pt>
                <c:pt idx="61">
                  <c:v>1484.25</c:v>
                </c:pt>
                <c:pt idx="62">
                  <c:v>1485.5</c:v>
                </c:pt>
                <c:pt idx="63">
                  <c:v>1494.75</c:v>
                </c:pt>
                <c:pt idx="64">
                  <c:v>1514</c:v>
                </c:pt>
                <c:pt idx="65">
                  <c:v>1507.5</c:v>
                </c:pt>
                <c:pt idx="66">
                  <c:v>1515</c:v>
                </c:pt>
                <c:pt idx="67">
                  <c:v>1575.5</c:v>
                </c:pt>
                <c:pt idx="68">
                  <c:v>1580.75</c:v>
                </c:pt>
                <c:pt idx="69">
                  <c:v>1583.8</c:v>
                </c:pt>
                <c:pt idx="70">
                  <c:v>1602.25</c:v>
                </c:pt>
                <c:pt idx="71">
                  <c:v>1609.75</c:v>
                </c:pt>
                <c:pt idx="72">
                  <c:v>1635</c:v>
                </c:pt>
                <c:pt idx="73">
                  <c:v>1664.75</c:v>
                </c:pt>
                <c:pt idx="74">
                  <c:v>1669</c:v>
                </c:pt>
                <c:pt idx="75">
                  <c:v>1683.8</c:v>
                </c:pt>
                <c:pt idx="76">
                  <c:v>1740.5</c:v>
                </c:pt>
                <c:pt idx="77">
                  <c:v>1739</c:v>
                </c:pt>
                <c:pt idx="78">
                  <c:v>1742.2</c:v>
                </c:pt>
                <c:pt idx="79">
                  <c:v>1753.5</c:v>
                </c:pt>
                <c:pt idx="80">
                  <c:v>1706.75</c:v>
                </c:pt>
                <c:pt idx="81">
                  <c:v>1671.8</c:v>
                </c:pt>
                <c:pt idx="82">
                  <c:v>1680</c:v>
                </c:pt>
                <c:pt idx="83">
                  <c:v>1679.2</c:v>
                </c:pt>
                <c:pt idx="84">
                  <c:v>1681</c:v>
                </c:pt>
                <c:pt idx="85">
                  <c:v>1686</c:v>
                </c:pt>
                <c:pt idx="86">
                  <c:v>1690.5</c:v>
                </c:pt>
                <c:pt idx="87">
                  <c:v>1691.8</c:v>
                </c:pt>
                <c:pt idx="88">
                  <c:v>1694.25</c:v>
                </c:pt>
                <c:pt idx="89">
                  <c:v>1697</c:v>
                </c:pt>
                <c:pt idx="90">
                  <c:v>1698.2</c:v>
                </c:pt>
                <c:pt idx="91">
                  <c:v>1701</c:v>
                </c:pt>
                <c:pt idx="92">
                  <c:v>1702.6</c:v>
                </c:pt>
                <c:pt idx="93">
                  <c:v>1707.25</c:v>
                </c:pt>
                <c:pt idx="94">
                  <c:v>1713.5</c:v>
                </c:pt>
                <c:pt idx="95">
                  <c:v>1715.8</c:v>
                </c:pt>
                <c:pt idx="96">
                  <c:v>1718.5</c:v>
                </c:pt>
                <c:pt idx="97">
                  <c:v>1721.75</c:v>
                </c:pt>
                <c:pt idx="98">
                  <c:v>1722</c:v>
                </c:pt>
                <c:pt idx="99">
                  <c:v>1720</c:v>
                </c:pt>
              </c:numCache>
            </c:numRef>
          </c:val>
        </c:ser>
        <c:ser>
          <c:idx val="8"/>
          <c:order val="8"/>
          <c:tx>
            <c:strRef>
              <c:f>EE.UU!$J$8</c:f>
              <c:strCache>
                <c:ptCount val="1"/>
                <c:pt idx="0">
                  <c:v>Central Bank Liquidity Swaps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EE.UU!$J$11:$J$110</c:f>
              <c:numCache>
                <c:formatCode>#,##0</c:formatCode>
                <c:ptCount val="100"/>
                <c:pt idx="0">
                  <c:v>24000</c:v>
                </c:pt>
                <c:pt idx="1">
                  <c:v>17000</c:v>
                </c:pt>
                <c:pt idx="2">
                  <c:v>0</c:v>
                </c:pt>
                <c:pt idx="3">
                  <c:v>30000</c:v>
                </c:pt>
                <c:pt idx="4">
                  <c:v>50500</c:v>
                </c:pt>
                <c:pt idx="5">
                  <c:v>62000</c:v>
                </c:pt>
                <c:pt idx="6">
                  <c:v>62000</c:v>
                </c:pt>
                <c:pt idx="7">
                  <c:v>64500</c:v>
                </c:pt>
                <c:pt idx="8">
                  <c:v>81975</c:v>
                </c:pt>
                <c:pt idx="9">
                  <c:v>400903</c:v>
                </c:pt>
                <c:pt idx="10">
                  <c:v>533899</c:v>
                </c:pt>
                <c:pt idx="11">
                  <c:v>555797</c:v>
                </c:pt>
                <c:pt idx="12">
                  <c:v>494286</c:v>
                </c:pt>
                <c:pt idx="13">
                  <c:v>382057</c:v>
                </c:pt>
                <c:pt idx="14">
                  <c:v>321116</c:v>
                </c:pt>
                <c:pt idx="15">
                  <c:v>289619</c:v>
                </c:pt>
                <c:pt idx="16">
                  <c:v>228225</c:v>
                </c:pt>
                <c:pt idx="17">
                  <c:v>151992</c:v>
                </c:pt>
                <c:pt idx="18">
                  <c:v>102538</c:v>
                </c:pt>
                <c:pt idx="19">
                  <c:v>70208</c:v>
                </c:pt>
                <c:pt idx="20">
                  <c:v>60374</c:v>
                </c:pt>
                <c:pt idx="21">
                  <c:v>42006</c:v>
                </c:pt>
                <c:pt idx="22">
                  <c:v>28765</c:v>
                </c:pt>
                <c:pt idx="23">
                  <c:v>14916</c:v>
                </c:pt>
                <c:pt idx="24">
                  <c:v>4398</c:v>
                </c:pt>
                <c:pt idx="25">
                  <c:v>50</c:v>
                </c:pt>
                <c:pt idx="26">
                  <c:v>0</c:v>
                </c:pt>
                <c:pt idx="27">
                  <c:v>0</c:v>
                </c:pt>
                <c:pt idx="28">
                  <c:v>4913</c:v>
                </c:pt>
                <c:pt idx="29">
                  <c:v>2323</c:v>
                </c:pt>
                <c:pt idx="30">
                  <c:v>1246</c:v>
                </c:pt>
                <c:pt idx="31">
                  <c:v>741</c:v>
                </c:pt>
                <c:pt idx="32">
                  <c:v>58</c:v>
                </c:pt>
                <c:pt idx="33">
                  <c:v>185</c:v>
                </c:pt>
                <c:pt idx="34">
                  <c:v>61</c:v>
                </c:pt>
                <c:pt idx="35">
                  <c:v>66</c:v>
                </c:pt>
                <c:pt idx="36">
                  <c:v>71</c:v>
                </c:pt>
                <c:pt idx="37">
                  <c:v>70</c:v>
                </c:pt>
                <c:pt idx="38">
                  <c:v>14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140</c:v>
                </c:pt>
                <c:pt idx="44">
                  <c:v>269</c:v>
                </c:pt>
                <c:pt idx="45">
                  <c:v>1177</c:v>
                </c:pt>
                <c:pt idx="46">
                  <c:v>2193</c:v>
                </c:pt>
                <c:pt idx="47">
                  <c:v>54765</c:v>
                </c:pt>
                <c:pt idx="48">
                  <c:v>99430</c:v>
                </c:pt>
                <c:pt idx="49">
                  <c:v>107604</c:v>
                </c:pt>
                <c:pt idx="50">
                  <c:v>66730</c:v>
                </c:pt>
                <c:pt idx="51">
                  <c:v>35824</c:v>
                </c:pt>
                <c:pt idx="52">
                  <c:v>25791</c:v>
                </c:pt>
                <c:pt idx="53">
                  <c:v>24214</c:v>
                </c:pt>
                <c:pt idx="54">
                  <c:v>28865</c:v>
                </c:pt>
                <c:pt idx="55">
                  <c:v>28643</c:v>
                </c:pt>
                <c:pt idx="56">
                  <c:v>18081</c:v>
                </c:pt>
                <c:pt idx="57">
                  <c:v>12692</c:v>
                </c:pt>
                <c:pt idx="58">
                  <c:v>12263</c:v>
                </c:pt>
                <c:pt idx="59">
                  <c:v>11247</c:v>
                </c:pt>
                <c:pt idx="60">
                  <c:v>8410</c:v>
                </c:pt>
                <c:pt idx="61">
                  <c:v>4943</c:v>
                </c:pt>
                <c:pt idx="62">
                  <c:v>8140</c:v>
                </c:pt>
                <c:pt idx="63">
                  <c:v>7978</c:v>
                </c:pt>
                <c:pt idx="64">
                  <c:v>6435</c:v>
                </c:pt>
                <c:pt idx="65">
                  <c:v>1699</c:v>
                </c:pt>
                <c:pt idx="66">
                  <c:v>1519</c:v>
                </c:pt>
                <c:pt idx="67">
                  <c:v>899</c:v>
                </c:pt>
                <c:pt idx="68">
                  <c:v>291</c:v>
                </c:pt>
                <c:pt idx="69">
                  <c:v>303</c:v>
                </c:pt>
                <c:pt idx="70">
                  <c:v>272</c:v>
                </c:pt>
                <c:pt idx="71">
                  <c:v>273</c:v>
                </c:pt>
                <c:pt idx="72">
                  <c:v>262</c:v>
                </c:pt>
                <c:pt idx="73">
                  <c:v>360</c:v>
                </c:pt>
                <c:pt idx="74">
                  <c:v>458</c:v>
                </c:pt>
                <c:pt idx="75">
                  <c:v>386</c:v>
                </c:pt>
                <c:pt idx="76">
                  <c:v>269</c:v>
                </c:pt>
                <c:pt idx="77">
                  <c:v>162</c:v>
                </c:pt>
                <c:pt idx="78">
                  <c:v>105</c:v>
                </c:pt>
                <c:pt idx="79">
                  <c:v>76</c:v>
                </c:pt>
                <c:pt idx="80">
                  <c:v>63</c:v>
                </c:pt>
                <c:pt idx="81">
                  <c:v>48</c:v>
                </c:pt>
                <c:pt idx="82">
                  <c:v>1</c:v>
                </c:pt>
                <c:pt idx="83">
                  <c:v>313</c:v>
                </c:pt>
                <c:pt idx="84">
                  <c:v>385</c:v>
                </c:pt>
                <c:pt idx="85">
                  <c:v>1</c:v>
                </c:pt>
                <c:pt idx="86">
                  <c:v>2</c:v>
                </c:pt>
                <c:pt idx="87">
                  <c:v>162</c:v>
                </c:pt>
                <c:pt idx="88">
                  <c:v>1</c:v>
                </c:pt>
                <c:pt idx="89">
                  <c:v>57</c:v>
                </c:pt>
                <c:pt idx="90">
                  <c:v>423</c:v>
                </c:pt>
                <c:pt idx="91">
                  <c:v>201</c:v>
                </c:pt>
                <c:pt idx="92">
                  <c:v>356</c:v>
                </c:pt>
                <c:pt idx="93">
                  <c:v>142</c:v>
                </c:pt>
                <c:pt idx="94">
                  <c:v>145</c:v>
                </c:pt>
                <c:pt idx="95">
                  <c:v>466</c:v>
                </c:pt>
                <c:pt idx="96">
                  <c:v>336</c:v>
                </c:pt>
                <c:pt idx="97">
                  <c:v>92</c:v>
                </c:pt>
                <c:pt idx="98">
                  <c:v>72</c:v>
                </c:pt>
                <c:pt idx="99">
                  <c:v>56</c:v>
                </c:pt>
              </c:numCache>
            </c:numRef>
          </c:val>
        </c:ser>
        <c:ser>
          <c:idx val="9"/>
          <c:order val="9"/>
          <c:tx>
            <c:strRef>
              <c:f>EE.UU!$K$8</c:f>
              <c:strCache>
                <c:ptCount val="1"/>
                <c:pt idx="0">
                  <c:v>Repurchase Agreements</c:v>
                </c:pt>
              </c:strCache>
            </c:strRef>
          </c:tx>
          <c:spPr>
            <a:ln w="25400">
              <a:noFill/>
            </a:ln>
          </c:spPr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EE.UU!$K$11:$K$110</c:f>
              <c:numCache>
                <c:formatCode>#,##0</c:formatCode>
                <c:ptCount val="100"/>
                <c:pt idx="0">
                  <c:v>39650</c:v>
                </c:pt>
                <c:pt idx="1">
                  <c:v>34188</c:v>
                </c:pt>
                <c:pt idx="2">
                  <c:v>74500</c:v>
                </c:pt>
                <c:pt idx="3">
                  <c:v>105050</c:v>
                </c:pt>
                <c:pt idx="4">
                  <c:v>119875</c:v>
                </c:pt>
                <c:pt idx="5">
                  <c:v>125313</c:v>
                </c:pt>
                <c:pt idx="6">
                  <c:v>112750</c:v>
                </c:pt>
                <c:pt idx="7">
                  <c:v>108688</c:v>
                </c:pt>
                <c:pt idx="8">
                  <c:v>104938</c:v>
                </c:pt>
                <c:pt idx="9">
                  <c:v>84600</c:v>
                </c:pt>
                <c:pt idx="10">
                  <c:v>80000</c:v>
                </c:pt>
                <c:pt idx="11">
                  <c:v>80000</c:v>
                </c:pt>
                <c:pt idx="12">
                  <c:v>30000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120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155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118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ser>
          <c:idx val="10"/>
          <c:order val="10"/>
          <c:tx>
            <c:strRef>
              <c:f>EE.UU!$L$8</c:f>
              <c:strCache>
                <c:ptCount val="1"/>
                <c:pt idx="0">
                  <c:v>Special Drawing Rights Certificate Account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numRef>
              <c:f>EE.UU!$A$11:$A$110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EE.UU!$L$11:$L$110</c:f>
              <c:numCache>
                <c:formatCode>#,##0</c:formatCode>
                <c:ptCount val="100"/>
                <c:pt idx="0">
                  <c:v>2200</c:v>
                </c:pt>
                <c:pt idx="1">
                  <c:v>2200</c:v>
                </c:pt>
                <c:pt idx="2">
                  <c:v>2200</c:v>
                </c:pt>
                <c:pt idx="3">
                  <c:v>2200</c:v>
                </c:pt>
                <c:pt idx="4">
                  <c:v>2200</c:v>
                </c:pt>
                <c:pt idx="5">
                  <c:v>2200</c:v>
                </c:pt>
                <c:pt idx="6">
                  <c:v>2200</c:v>
                </c:pt>
                <c:pt idx="7">
                  <c:v>2200</c:v>
                </c:pt>
                <c:pt idx="8">
                  <c:v>2200</c:v>
                </c:pt>
                <c:pt idx="9">
                  <c:v>2200</c:v>
                </c:pt>
                <c:pt idx="10">
                  <c:v>2200</c:v>
                </c:pt>
                <c:pt idx="11">
                  <c:v>2200</c:v>
                </c:pt>
                <c:pt idx="12">
                  <c:v>2200</c:v>
                </c:pt>
                <c:pt idx="13">
                  <c:v>2200</c:v>
                </c:pt>
                <c:pt idx="14">
                  <c:v>2200</c:v>
                </c:pt>
                <c:pt idx="15">
                  <c:v>2200</c:v>
                </c:pt>
                <c:pt idx="16">
                  <c:v>2200</c:v>
                </c:pt>
                <c:pt idx="17">
                  <c:v>2200</c:v>
                </c:pt>
                <c:pt idx="18">
                  <c:v>2200</c:v>
                </c:pt>
                <c:pt idx="19">
                  <c:v>2200</c:v>
                </c:pt>
                <c:pt idx="20">
                  <c:v>3400</c:v>
                </c:pt>
                <c:pt idx="21">
                  <c:v>5200</c:v>
                </c:pt>
                <c:pt idx="22">
                  <c:v>5200</c:v>
                </c:pt>
                <c:pt idx="23">
                  <c:v>5200</c:v>
                </c:pt>
                <c:pt idx="24">
                  <c:v>5200</c:v>
                </c:pt>
                <c:pt idx="25">
                  <c:v>5200</c:v>
                </c:pt>
                <c:pt idx="26">
                  <c:v>5200</c:v>
                </c:pt>
                <c:pt idx="27">
                  <c:v>5200</c:v>
                </c:pt>
                <c:pt idx="28">
                  <c:v>5200</c:v>
                </c:pt>
                <c:pt idx="29">
                  <c:v>5200</c:v>
                </c:pt>
                <c:pt idx="30">
                  <c:v>5200</c:v>
                </c:pt>
                <c:pt idx="31">
                  <c:v>5200</c:v>
                </c:pt>
                <c:pt idx="32">
                  <c:v>5200</c:v>
                </c:pt>
                <c:pt idx="33">
                  <c:v>5200</c:v>
                </c:pt>
                <c:pt idx="34">
                  <c:v>5200</c:v>
                </c:pt>
                <c:pt idx="35">
                  <c:v>5200</c:v>
                </c:pt>
                <c:pt idx="36">
                  <c:v>5200</c:v>
                </c:pt>
                <c:pt idx="37">
                  <c:v>5200</c:v>
                </c:pt>
                <c:pt idx="38">
                  <c:v>5200</c:v>
                </c:pt>
                <c:pt idx="39">
                  <c:v>5200</c:v>
                </c:pt>
                <c:pt idx="40">
                  <c:v>5200</c:v>
                </c:pt>
                <c:pt idx="41">
                  <c:v>5200</c:v>
                </c:pt>
                <c:pt idx="42">
                  <c:v>5200</c:v>
                </c:pt>
                <c:pt idx="43">
                  <c:v>5200</c:v>
                </c:pt>
                <c:pt idx="44">
                  <c:v>5200</c:v>
                </c:pt>
                <c:pt idx="45">
                  <c:v>5200</c:v>
                </c:pt>
                <c:pt idx="46">
                  <c:v>5200</c:v>
                </c:pt>
                <c:pt idx="47">
                  <c:v>5200</c:v>
                </c:pt>
                <c:pt idx="48">
                  <c:v>5200</c:v>
                </c:pt>
                <c:pt idx="49">
                  <c:v>5200</c:v>
                </c:pt>
                <c:pt idx="50">
                  <c:v>5200</c:v>
                </c:pt>
                <c:pt idx="51">
                  <c:v>5200</c:v>
                </c:pt>
                <c:pt idx="52">
                  <c:v>5200</c:v>
                </c:pt>
                <c:pt idx="53">
                  <c:v>5200</c:v>
                </c:pt>
                <c:pt idx="54">
                  <c:v>5200</c:v>
                </c:pt>
                <c:pt idx="55">
                  <c:v>5200</c:v>
                </c:pt>
                <c:pt idx="56">
                  <c:v>5200</c:v>
                </c:pt>
                <c:pt idx="57">
                  <c:v>5200</c:v>
                </c:pt>
                <c:pt idx="58">
                  <c:v>5200</c:v>
                </c:pt>
                <c:pt idx="59">
                  <c:v>5200</c:v>
                </c:pt>
                <c:pt idx="60">
                  <c:v>5200</c:v>
                </c:pt>
                <c:pt idx="61">
                  <c:v>5200</c:v>
                </c:pt>
                <c:pt idx="62">
                  <c:v>5200</c:v>
                </c:pt>
                <c:pt idx="63">
                  <c:v>5200</c:v>
                </c:pt>
                <c:pt idx="64">
                  <c:v>5200</c:v>
                </c:pt>
                <c:pt idx="65">
                  <c:v>5200</c:v>
                </c:pt>
                <c:pt idx="66">
                  <c:v>5200</c:v>
                </c:pt>
                <c:pt idx="67">
                  <c:v>5200</c:v>
                </c:pt>
                <c:pt idx="68">
                  <c:v>5200</c:v>
                </c:pt>
                <c:pt idx="69">
                  <c:v>5200</c:v>
                </c:pt>
                <c:pt idx="70">
                  <c:v>5200</c:v>
                </c:pt>
                <c:pt idx="71">
                  <c:v>5200</c:v>
                </c:pt>
                <c:pt idx="72">
                  <c:v>5200</c:v>
                </c:pt>
                <c:pt idx="73">
                  <c:v>5200</c:v>
                </c:pt>
                <c:pt idx="74">
                  <c:v>5200</c:v>
                </c:pt>
                <c:pt idx="75">
                  <c:v>5200</c:v>
                </c:pt>
                <c:pt idx="76">
                  <c:v>5200</c:v>
                </c:pt>
                <c:pt idx="77">
                  <c:v>5200</c:v>
                </c:pt>
                <c:pt idx="78">
                  <c:v>5200</c:v>
                </c:pt>
                <c:pt idx="79">
                  <c:v>5200</c:v>
                </c:pt>
                <c:pt idx="80">
                  <c:v>5200</c:v>
                </c:pt>
                <c:pt idx="81">
                  <c:v>5200</c:v>
                </c:pt>
                <c:pt idx="82">
                  <c:v>5200</c:v>
                </c:pt>
                <c:pt idx="83">
                  <c:v>5200</c:v>
                </c:pt>
                <c:pt idx="84">
                  <c:v>5200</c:v>
                </c:pt>
                <c:pt idx="85">
                  <c:v>5200</c:v>
                </c:pt>
                <c:pt idx="86">
                  <c:v>5200</c:v>
                </c:pt>
                <c:pt idx="87">
                  <c:v>5200</c:v>
                </c:pt>
                <c:pt idx="88">
                  <c:v>5200</c:v>
                </c:pt>
                <c:pt idx="89">
                  <c:v>5200</c:v>
                </c:pt>
                <c:pt idx="90">
                  <c:v>5200</c:v>
                </c:pt>
                <c:pt idx="91">
                  <c:v>5200</c:v>
                </c:pt>
                <c:pt idx="92">
                  <c:v>5200</c:v>
                </c:pt>
                <c:pt idx="93">
                  <c:v>5200</c:v>
                </c:pt>
                <c:pt idx="94">
                  <c:v>5200</c:v>
                </c:pt>
                <c:pt idx="95">
                  <c:v>5200</c:v>
                </c:pt>
                <c:pt idx="96">
                  <c:v>5200</c:v>
                </c:pt>
                <c:pt idx="97">
                  <c:v>5200</c:v>
                </c:pt>
                <c:pt idx="98">
                  <c:v>5200</c:v>
                </c:pt>
                <c:pt idx="99">
                  <c:v>5200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17152"/>
        <c:axId val="25618688"/>
      </c:areaChart>
      <c:dateAx>
        <c:axId val="25617152"/>
        <c:scaling>
          <c:orientation val="minMax"/>
          <c:min val="39539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/>
            </a:pPr>
            <a:endParaRPr lang="es-CO"/>
          </a:p>
        </c:txPr>
        <c:crossAx val="25618688"/>
        <c:crosses val="autoZero"/>
        <c:auto val="1"/>
        <c:lblOffset val="100"/>
        <c:baseTimeUnit val="months"/>
        <c:majorUnit val="6"/>
        <c:majorTimeUnit val="months"/>
      </c:dateAx>
      <c:valAx>
        <c:axId val="25618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b="0"/>
                  <a:t>Millions of dollars</a:t>
                </a:r>
              </a:p>
            </c:rich>
          </c:tx>
          <c:layout>
            <c:manualLayout>
              <c:xMode val="edge"/>
              <c:yMode val="edge"/>
              <c:x val="2.0460837218016386E-4"/>
              <c:y val="0.2182212172051611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5617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1.9456140350877209E-3"/>
          <c:y val="0.71953177930459855"/>
          <c:w val="0.99805438596491225"/>
          <c:h val="0.27893683128250574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900"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472397261022"/>
          <c:y val="3.4945267489711926E-2"/>
          <c:w val="0.80790328393416844"/>
          <c:h val="0.54195617283950615"/>
        </c:manualLayout>
      </c:layout>
      <c:areaChart>
        <c:grouping val="stacked"/>
        <c:varyColors val="0"/>
        <c:ser>
          <c:idx val="0"/>
          <c:order val="0"/>
          <c:tx>
            <c:strRef>
              <c:f>Japan!$B$6</c:f>
              <c:strCache>
                <c:ptCount val="1"/>
                <c:pt idx="0">
                  <c:v>Gold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Japan!$B$7:$B$105</c:f>
              <c:numCache>
                <c:formatCode>#,##0</c:formatCode>
                <c:ptCount val="99"/>
                <c:pt idx="0">
                  <c:v>4412</c:v>
                </c:pt>
                <c:pt idx="1">
                  <c:v>4412</c:v>
                </c:pt>
                <c:pt idx="2">
                  <c:v>4412</c:v>
                </c:pt>
                <c:pt idx="3">
                  <c:v>4412</c:v>
                </c:pt>
                <c:pt idx="4">
                  <c:v>4412</c:v>
                </c:pt>
                <c:pt idx="5">
                  <c:v>4412</c:v>
                </c:pt>
                <c:pt idx="6">
                  <c:v>4412</c:v>
                </c:pt>
                <c:pt idx="7">
                  <c:v>4412</c:v>
                </c:pt>
                <c:pt idx="8">
                  <c:v>4412</c:v>
                </c:pt>
                <c:pt idx="9">
                  <c:v>4412</c:v>
                </c:pt>
                <c:pt idx="10">
                  <c:v>4412</c:v>
                </c:pt>
                <c:pt idx="11">
                  <c:v>4412</c:v>
                </c:pt>
                <c:pt idx="12">
                  <c:v>4412</c:v>
                </c:pt>
                <c:pt idx="13">
                  <c:v>4412</c:v>
                </c:pt>
                <c:pt idx="14">
                  <c:v>4412</c:v>
                </c:pt>
                <c:pt idx="15">
                  <c:v>4412</c:v>
                </c:pt>
                <c:pt idx="16">
                  <c:v>4412</c:v>
                </c:pt>
                <c:pt idx="17">
                  <c:v>4412</c:v>
                </c:pt>
                <c:pt idx="18">
                  <c:v>4412</c:v>
                </c:pt>
                <c:pt idx="19">
                  <c:v>4412</c:v>
                </c:pt>
                <c:pt idx="20">
                  <c:v>4412</c:v>
                </c:pt>
                <c:pt idx="21">
                  <c:v>4412</c:v>
                </c:pt>
                <c:pt idx="22">
                  <c:v>4412</c:v>
                </c:pt>
                <c:pt idx="23">
                  <c:v>4412</c:v>
                </c:pt>
                <c:pt idx="24">
                  <c:v>4412</c:v>
                </c:pt>
                <c:pt idx="25">
                  <c:v>4412</c:v>
                </c:pt>
                <c:pt idx="26">
                  <c:v>4412</c:v>
                </c:pt>
                <c:pt idx="27">
                  <c:v>4412</c:v>
                </c:pt>
                <c:pt idx="28">
                  <c:v>4412</c:v>
                </c:pt>
                <c:pt idx="29">
                  <c:v>4412</c:v>
                </c:pt>
                <c:pt idx="30">
                  <c:v>4412</c:v>
                </c:pt>
                <c:pt idx="31">
                  <c:v>4412</c:v>
                </c:pt>
                <c:pt idx="32">
                  <c:v>4412</c:v>
                </c:pt>
                <c:pt idx="33">
                  <c:v>4412</c:v>
                </c:pt>
                <c:pt idx="34">
                  <c:v>4412</c:v>
                </c:pt>
                <c:pt idx="35">
                  <c:v>4412</c:v>
                </c:pt>
                <c:pt idx="36">
                  <c:v>4412</c:v>
                </c:pt>
                <c:pt idx="37">
                  <c:v>4412</c:v>
                </c:pt>
                <c:pt idx="38">
                  <c:v>4412</c:v>
                </c:pt>
                <c:pt idx="39">
                  <c:v>4412</c:v>
                </c:pt>
                <c:pt idx="40">
                  <c:v>4412</c:v>
                </c:pt>
                <c:pt idx="41">
                  <c:v>4412</c:v>
                </c:pt>
                <c:pt idx="42">
                  <c:v>4412</c:v>
                </c:pt>
                <c:pt idx="43">
                  <c:v>4412</c:v>
                </c:pt>
                <c:pt idx="44">
                  <c:v>4412</c:v>
                </c:pt>
                <c:pt idx="45">
                  <c:v>4412</c:v>
                </c:pt>
                <c:pt idx="46">
                  <c:v>4412</c:v>
                </c:pt>
                <c:pt idx="47">
                  <c:v>4412</c:v>
                </c:pt>
                <c:pt idx="48">
                  <c:v>4412</c:v>
                </c:pt>
                <c:pt idx="49">
                  <c:v>4412</c:v>
                </c:pt>
                <c:pt idx="50">
                  <c:v>4412</c:v>
                </c:pt>
                <c:pt idx="51">
                  <c:v>4412</c:v>
                </c:pt>
                <c:pt idx="52">
                  <c:v>4412</c:v>
                </c:pt>
                <c:pt idx="53">
                  <c:v>4412</c:v>
                </c:pt>
                <c:pt idx="54">
                  <c:v>4412</c:v>
                </c:pt>
                <c:pt idx="55">
                  <c:v>4412</c:v>
                </c:pt>
                <c:pt idx="56">
                  <c:v>4412</c:v>
                </c:pt>
                <c:pt idx="57">
                  <c:v>4412</c:v>
                </c:pt>
                <c:pt idx="58">
                  <c:v>4412</c:v>
                </c:pt>
                <c:pt idx="59">
                  <c:v>4412</c:v>
                </c:pt>
                <c:pt idx="60">
                  <c:v>4412</c:v>
                </c:pt>
                <c:pt idx="61">
                  <c:v>4412</c:v>
                </c:pt>
                <c:pt idx="62">
                  <c:v>4412</c:v>
                </c:pt>
                <c:pt idx="63">
                  <c:v>4412</c:v>
                </c:pt>
                <c:pt idx="64">
                  <c:v>4412</c:v>
                </c:pt>
                <c:pt idx="65">
                  <c:v>4412</c:v>
                </c:pt>
                <c:pt idx="66">
                  <c:v>4412</c:v>
                </c:pt>
                <c:pt idx="67">
                  <c:v>4412</c:v>
                </c:pt>
                <c:pt idx="68">
                  <c:v>4412</c:v>
                </c:pt>
                <c:pt idx="69">
                  <c:v>4412</c:v>
                </c:pt>
                <c:pt idx="70">
                  <c:v>4412</c:v>
                </c:pt>
                <c:pt idx="71">
                  <c:v>4412</c:v>
                </c:pt>
                <c:pt idx="72">
                  <c:v>4412</c:v>
                </c:pt>
                <c:pt idx="73">
                  <c:v>4412</c:v>
                </c:pt>
                <c:pt idx="74">
                  <c:v>4412</c:v>
                </c:pt>
                <c:pt idx="75">
                  <c:v>4412</c:v>
                </c:pt>
                <c:pt idx="76">
                  <c:v>4412</c:v>
                </c:pt>
                <c:pt idx="77">
                  <c:v>4412</c:v>
                </c:pt>
                <c:pt idx="78">
                  <c:v>4412</c:v>
                </c:pt>
                <c:pt idx="79">
                  <c:v>4412</c:v>
                </c:pt>
                <c:pt idx="80">
                  <c:v>4412</c:v>
                </c:pt>
                <c:pt idx="81">
                  <c:v>4412</c:v>
                </c:pt>
                <c:pt idx="82">
                  <c:v>4412</c:v>
                </c:pt>
                <c:pt idx="83">
                  <c:v>4412</c:v>
                </c:pt>
                <c:pt idx="84">
                  <c:v>4412</c:v>
                </c:pt>
                <c:pt idx="85">
                  <c:v>4412</c:v>
                </c:pt>
                <c:pt idx="86">
                  <c:v>4412</c:v>
                </c:pt>
                <c:pt idx="87">
                  <c:v>4412</c:v>
                </c:pt>
                <c:pt idx="88">
                  <c:v>4412</c:v>
                </c:pt>
                <c:pt idx="89">
                  <c:v>4412</c:v>
                </c:pt>
                <c:pt idx="90">
                  <c:v>4412</c:v>
                </c:pt>
                <c:pt idx="91">
                  <c:v>4412</c:v>
                </c:pt>
                <c:pt idx="92">
                  <c:v>4412</c:v>
                </c:pt>
                <c:pt idx="93">
                  <c:v>4412</c:v>
                </c:pt>
                <c:pt idx="94">
                  <c:v>4412</c:v>
                </c:pt>
                <c:pt idx="95">
                  <c:v>4412</c:v>
                </c:pt>
                <c:pt idx="96">
                  <c:v>4412</c:v>
                </c:pt>
                <c:pt idx="97">
                  <c:v>4412</c:v>
                </c:pt>
                <c:pt idx="98">
                  <c:v>4412</c:v>
                </c:pt>
              </c:numCache>
            </c:numRef>
          </c:val>
        </c:ser>
        <c:ser>
          <c:idx val="1"/>
          <c:order val="1"/>
          <c:tx>
            <c:strRef>
              <c:f>Japan!$C$6</c:f>
              <c:strCache>
                <c:ptCount val="1"/>
                <c:pt idx="0">
                  <c:v>Cash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Japan!$C$7:$C$105</c:f>
              <c:numCache>
                <c:formatCode>#,##0</c:formatCode>
                <c:ptCount val="99"/>
                <c:pt idx="0">
                  <c:v>1498</c:v>
                </c:pt>
                <c:pt idx="1">
                  <c:v>1791</c:v>
                </c:pt>
                <c:pt idx="2">
                  <c:v>1913</c:v>
                </c:pt>
                <c:pt idx="3">
                  <c:v>1853</c:v>
                </c:pt>
                <c:pt idx="4">
                  <c:v>2016</c:v>
                </c:pt>
                <c:pt idx="5">
                  <c:v>2108</c:v>
                </c:pt>
                <c:pt idx="6">
                  <c:v>2187</c:v>
                </c:pt>
                <c:pt idx="7">
                  <c:v>2198</c:v>
                </c:pt>
                <c:pt idx="8">
                  <c:v>2219</c:v>
                </c:pt>
                <c:pt idx="9">
                  <c:v>2188</c:v>
                </c:pt>
                <c:pt idx="10">
                  <c:v>2082</c:v>
                </c:pt>
                <c:pt idx="11">
                  <c:v>1801</c:v>
                </c:pt>
                <c:pt idx="12">
                  <c:v>1963</c:v>
                </c:pt>
                <c:pt idx="13">
                  <c:v>2247</c:v>
                </c:pt>
                <c:pt idx="14">
                  <c:v>2466</c:v>
                </c:pt>
                <c:pt idx="15">
                  <c:v>2428</c:v>
                </c:pt>
                <c:pt idx="16">
                  <c:v>2511</c:v>
                </c:pt>
                <c:pt idx="17">
                  <c:v>2667</c:v>
                </c:pt>
                <c:pt idx="18">
                  <c:v>2714</c:v>
                </c:pt>
                <c:pt idx="19">
                  <c:v>2699</c:v>
                </c:pt>
                <c:pt idx="20">
                  <c:v>2603</c:v>
                </c:pt>
                <c:pt idx="21">
                  <c:v>2624</c:v>
                </c:pt>
                <c:pt idx="22">
                  <c:v>2605</c:v>
                </c:pt>
                <c:pt idx="23">
                  <c:v>2472</c:v>
                </c:pt>
                <c:pt idx="24">
                  <c:v>2698</c:v>
                </c:pt>
                <c:pt idx="25">
                  <c:v>3035</c:v>
                </c:pt>
                <c:pt idx="26">
                  <c:v>3301</c:v>
                </c:pt>
                <c:pt idx="27">
                  <c:v>3161</c:v>
                </c:pt>
                <c:pt idx="28">
                  <c:v>3244</c:v>
                </c:pt>
                <c:pt idx="29">
                  <c:v>3523</c:v>
                </c:pt>
                <c:pt idx="30">
                  <c:v>3576</c:v>
                </c:pt>
                <c:pt idx="31">
                  <c:v>3592</c:v>
                </c:pt>
                <c:pt idx="32">
                  <c:v>3626</c:v>
                </c:pt>
                <c:pt idx="33">
                  <c:v>3611</c:v>
                </c:pt>
                <c:pt idx="34">
                  <c:v>3572</c:v>
                </c:pt>
                <c:pt idx="35">
                  <c:v>3422</c:v>
                </c:pt>
                <c:pt idx="36">
                  <c:v>3540</c:v>
                </c:pt>
                <c:pt idx="37">
                  <c:v>3814</c:v>
                </c:pt>
                <c:pt idx="38">
                  <c:v>3963</c:v>
                </c:pt>
                <c:pt idx="39">
                  <c:v>3853</c:v>
                </c:pt>
                <c:pt idx="40">
                  <c:v>3871</c:v>
                </c:pt>
                <c:pt idx="41">
                  <c:v>4056</c:v>
                </c:pt>
                <c:pt idx="42">
                  <c:v>4033</c:v>
                </c:pt>
                <c:pt idx="43">
                  <c:v>3994</c:v>
                </c:pt>
                <c:pt idx="44">
                  <c:v>3784</c:v>
                </c:pt>
                <c:pt idx="45">
                  <c:v>3686</c:v>
                </c:pt>
                <c:pt idx="46">
                  <c:v>3496</c:v>
                </c:pt>
                <c:pt idx="47">
                  <c:v>3179</c:v>
                </c:pt>
                <c:pt idx="48">
                  <c:v>3248</c:v>
                </c:pt>
                <c:pt idx="49">
                  <c:v>3419</c:v>
                </c:pt>
                <c:pt idx="50">
                  <c:v>3581</c:v>
                </c:pt>
                <c:pt idx="51">
                  <c:v>3493</c:v>
                </c:pt>
                <c:pt idx="52">
                  <c:v>3493</c:v>
                </c:pt>
                <c:pt idx="53">
                  <c:v>3559</c:v>
                </c:pt>
                <c:pt idx="54">
                  <c:v>3515</c:v>
                </c:pt>
                <c:pt idx="55">
                  <c:v>3431</c:v>
                </c:pt>
                <c:pt idx="56">
                  <c:v>3367</c:v>
                </c:pt>
                <c:pt idx="57">
                  <c:v>3417</c:v>
                </c:pt>
                <c:pt idx="58">
                  <c:v>3334</c:v>
                </c:pt>
                <c:pt idx="59">
                  <c:v>3065</c:v>
                </c:pt>
                <c:pt idx="60">
                  <c:v>3137</c:v>
                </c:pt>
                <c:pt idx="61">
                  <c:v>3255</c:v>
                </c:pt>
                <c:pt idx="62">
                  <c:v>3235</c:v>
                </c:pt>
                <c:pt idx="63">
                  <c:v>3084</c:v>
                </c:pt>
                <c:pt idx="64">
                  <c:v>3063</c:v>
                </c:pt>
                <c:pt idx="65">
                  <c:v>3167</c:v>
                </c:pt>
                <c:pt idx="66">
                  <c:v>3042</c:v>
                </c:pt>
                <c:pt idx="67">
                  <c:v>3086</c:v>
                </c:pt>
                <c:pt idx="68">
                  <c:v>3068</c:v>
                </c:pt>
                <c:pt idx="69">
                  <c:v>3071</c:v>
                </c:pt>
                <c:pt idx="70">
                  <c:v>2853</c:v>
                </c:pt>
                <c:pt idx="71">
                  <c:v>2437</c:v>
                </c:pt>
                <c:pt idx="72">
                  <c:v>2563</c:v>
                </c:pt>
                <c:pt idx="73">
                  <c:v>2851</c:v>
                </c:pt>
                <c:pt idx="74">
                  <c:v>2898</c:v>
                </c:pt>
                <c:pt idx="75">
                  <c:v>2773</c:v>
                </c:pt>
                <c:pt idx="76">
                  <c:v>2760</c:v>
                </c:pt>
                <c:pt idx="77">
                  <c:v>2899</c:v>
                </c:pt>
                <c:pt idx="78">
                  <c:v>2827</c:v>
                </c:pt>
                <c:pt idx="79">
                  <c:v>2718</c:v>
                </c:pt>
                <c:pt idx="80">
                  <c:v>2655</c:v>
                </c:pt>
                <c:pt idx="81">
                  <c:v>2628</c:v>
                </c:pt>
                <c:pt idx="82">
                  <c:v>2435</c:v>
                </c:pt>
                <c:pt idx="83">
                  <c:v>2111</c:v>
                </c:pt>
                <c:pt idx="84">
                  <c:v>2193</c:v>
                </c:pt>
                <c:pt idx="85">
                  <c:v>2308</c:v>
                </c:pt>
                <c:pt idx="86">
                  <c:v>2442</c:v>
                </c:pt>
                <c:pt idx="87">
                  <c:v>2411</c:v>
                </c:pt>
                <c:pt idx="88">
                  <c:v>2389</c:v>
                </c:pt>
                <c:pt idx="89">
                  <c:v>2492</c:v>
                </c:pt>
                <c:pt idx="90">
                  <c:v>2446</c:v>
                </c:pt>
                <c:pt idx="91">
                  <c:v>2313</c:v>
                </c:pt>
                <c:pt idx="92">
                  <c:v>2155</c:v>
                </c:pt>
                <c:pt idx="93">
                  <c:v>2043</c:v>
                </c:pt>
                <c:pt idx="94">
                  <c:v>1912</c:v>
                </c:pt>
                <c:pt idx="95">
                  <c:v>1731</c:v>
                </c:pt>
                <c:pt idx="96">
                  <c:v>1881</c:v>
                </c:pt>
                <c:pt idx="97">
                  <c:v>2010</c:v>
                </c:pt>
                <c:pt idx="98">
                  <c:v>2099</c:v>
                </c:pt>
              </c:numCache>
            </c:numRef>
          </c:val>
        </c:ser>
        <c:ser>
          <c:idx val="2"/>
          <c:order val="2"/>
          <c:tx>
            <c:strRef>
              <c:f>Japan!$D$6</c:f>
              <c:strCache>
                <c:ptCount val="1"/>
                <c:pt idx="0">
                  <c:v>Receivables under Resale Agreements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Japan!$D$7:$D$105</c:f>
              <c:numCache>
                <c:formatCode>#,##0</c:formatCode>
                <c:ptCount val="99"/>
                <c:pt idx="0">
                  <c:v>56396</c:v>
                </c:pt>
                <c:pt idx="1">
                  <c:v>38239</c:v>
                </c:pt>
                <c:pt idx="2">
                  <c:v>87676</c:v>
                </c:pt>
                <c:pt idx="3">
                  <c:v>65907</c:v>
                </c:pt>
                <c:pt idx="4">
                  <c:v>44035</c:v>
                </c:pt>
                <c:pt idx="5">
                  <c:v>52848</c:v>
                </c:pt>
                <c:pt idx="6">
                  <c:v>36195</c:v>
                </c:pt>
                <c:pt idx="7">
                  <c:v>34300</c:v>
                </c:pt>
                <c:pt idx="8">
                  <c:v>87139</c:v>
                </c:pt>
                <c:pt idx="9">
                  <c:v>115086</c:v>
                </c:pt>
                <c:pt idx="10">
                  <c:v>108402</c:v>
                </c:pt>
                <c:pt idx="11">
                  <c:v>140976</c:v>
                </c:pt>
                <c:pt idx="12">
                  <c:v>128171</c:v>
                </c:pt>
                <c:pt idx="13">
                  <c:v>108282</c:v>
                </c:pt>
                <c:pt idx="14">
                  <c:v>119520</c:v>
                </c:pt>
                <c:pt idx="15">
                  <c:v>105027</c:v>
                </c:pt>
                <c:pt idx="16">
                  <c:v>101953</c:v>
                </c:pt>
                <c:pt idx="17">
                  <c:v>91242</c:v>
                </c:pt>
                <c:pt idx="18">
                  <c:v>77631</c:v>
                </c:pt>
                <c:pt idx="19">
                  <c:v>69331</c:v>
                </c:pt>
                <c:pt idx="20">
                  <c:v>98251</c:v>
                </c:pt>
                <c:pt idx="21">
                  <c:v>65813</c:v>
                </c:pt>
                <c:pt idx="22">
                  <c:v>65808</c:v>
                </c:pt>
                <c:pt idx="23">
                  <c:v>97602</c:v>
                </c:pt>
                <c:pt idx="24">
                  <c:v>63368</c:v>
                </c:pt>
                <c:pt idx="25">
                  <c:v>63482</c:v>
                </c:pt>
                <c:pt idx="26">
                  <c:v>49833</c:v>
                </c:pt>
                <c:pt idx="27">
                  <c:v>29791</c:v>
                </c:pt>
                <c:pt idx="28">
                  <c:v>40192</c:v>
                </c:pt>
                <c:pt idx="29">
                  <c:v>38262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6285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</c:numCache>
            </c:numRef>
          </c:val>
        </c:ser>
        <c:ser>
          <c:idx val="3"/>
          <c:order val="3"/>
          <c:tx>
            <c:strRef>
              <c:f>Japan!$E$6</c:f>
              <c:strCache>
                <c:ptCount val="1"/>
                <c:pt idx="0">
                  <c:v>Financing Bills, Treasury Bills and Treasury Discount Bills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Japan!$E$7:$E$105</c:f>
              <c:numCache>
                <c:formatCode>#,##0</c:formatCode>
                <c:ptCount val="99"/>
                <c:pt idx="0">
                  <c:v>215401</c:v>
                </c:pt>
                <c:pt idx="1">
                  <c:v>193322</c:v>
                </c:pt>
                <c:pt idx="2">
                  <c:v>205105</c:v>
                </c:pt>
                <c:pt idx="3">
                  <c:v>194618</c:v>
                </c:pt>
                <c:pt idx="4">
                  <c:v>207959</c:v>
                </c:pt>
                <c:pt idx="5">
                  <c:v>221589</c:v>
                </c:pt>
                <c:pt idx="6">
                  <c:v>224664</c:v>
                </c:pt>
                <c:pt idx="7">
                  <c:v>216525</c:v>
                </c:pt>
                <c:pt idx="8">
                  <c:v>233027</c:v>
                </c:pt>
                <c:pt idx="9">
                  <c:v>235714</c:v>
                </c:pt>
                <c:pt idx="10">
                  <c:v>235516</c:v>
                </c:pt>
                <c:pt idx="11">
                  <c:v>217850</c:v>
                </c:pt>
                <c:pt idx="12">
                  <c:v>221583</c:v>
                </c:pt>
                <c:pt idx="13">
                  <c:v>215234</c:v>
                </c:pt>
                <c:pt idx="14">
                  <c:v>216043</c:v>
                </c:pt>
                <c:pt idx="15">
                  <c:v>205692</c:v>
                </c:pt>
                <c:pt idx="16">
                  <c:v>203508</c:v>
                </c:pt>
                <c:pt idx="17">
                  <c:v>208710</c:v>
                </c:pt>
                <c:pt idx="18">
                  <c:v>212665</c:v>
                </c:pt>
                <c:pt idx="19">
                  <c:v>203338</c:v>
                </c:pt>
                <c:pt idx="20">
                  <c:v>221561</c:v>
                </c:pt>
                <c:pt idx="21">
                  <c:v>229749</c:v>
                </c:pt>
                <c:pt idx="22">
                  <c:v>231614</c:v>
                </c:pt>
                <c:pt idx="23">
                  <c:v>237510</c:v>
                </c:pt>
                <c:pt idx="24">
                  <c:v>232555</c:v>
                </c:pt>
                <c:pt idx="25">
                  <c:v>209848</c:v>
                </c:pt>
                <c:pt idx="26">
                  <c:v>228532</c:v>
                </c:pt>
                <c:pt idx="27">
                  <c:v>225483</c:v>
                </c:pt>
                <c:pt idx="28">
                  <c:v>221579</c:v>
                </c:pt>
                <c:pt idx="29">
                  <c:v>208175</c:v>
                </c:pt>
                <c:pt idx="30">
                  <c:v>209302</c:v>
                </c:pt>
                <c:pt idx="31">
                  <c:v>199189</c:v>
                </c:pt>
                <c:pt idx="32">
                  <c:v>211372</c:v>
                </c:pt>
                <c:pt idx="33">
                  <c:v>205769</c:v>
                </c:pt>
                <c:pt idx="34">
                  <c:v>187096</c:v>
                </c:pt>
                <c:pt idx="35">
                  <c:v>198252</c:v>
                </c:pt>
                <c:pt idx="36">
                  <c:v>184407</c:v>
                </c:pt>
                <c:pt idx="37">
                  <c:v>168764</c:v>
                </c:pt>
                <c:pt idx="38">
                  <c:v>181762</c:v>
                </c:pt>
                <c:pt idx="39">
                  <c:v>176778</c:v>
                </c:pt>
                <c:pt idx="40">
                  <c:v>172446</c:v>
                </c:pt>
                <c:pt idx="41">
                  <c:v>193427</c:v>
                </c:pt>
                <c:pt idx="42">
                  <c:v>188479</c:v>
                </c:pt>
                <c:pt idx="43">
                  <c:v>230950</c:v>
                </c:pt>
                <c:pt idx="44">
                  <c:v>224007</c:v>
                </c:pt>
                <c:pt idx="45">
                  <c:v>171707</c:v>
                </c:pt>
                <c:pt idx="46">
                  <c:v>256934</c:v>
                </c:pt>
                <c:pt idx="47">
                  <c:v>240563</c:v>
                </c:pt>
                <c:pt idx="48">
                  <c:v>146099</c:v>
                </c:pt>
                <c:pt idx="49">
                  <c:v>144923</c:v>
                </c:pt>
                <c:pt idx="50">
                  <c:v>165605</c:v>
                </c:pt>
                <c:pt idx="51">
                  <c:v>172290</c:v>
                </c:pt>
                <c:pt idx="52">
                  <c:v>168051</c:v>
                </c:pt>
                <c:pt idx="53">
                  <c:v>167326</c:v>
                </c:pt>
                <c:pt idx="54">
                  <c:v>178003</c:v>
                </c:pt>
                <c:pt idx="55">
                  <c:v>196775</c:v>
                </c:pt>
                <c:pt idx="56">
                  <c:v>212079</c:v>
                </c:pt>
                <c:pt idx="57">
                  <c:v>214859</c:v>
                </c:pt>
                <c:pt idx="58">
                  <c:v>226759</c:v>
                </c:pt>
                <c:pt idx="59">
                  <c:v>244981</c:v>
                </c:pt>
                <c:pt idx="60">
                  <c:v>273077</c:v>
                </c:pt>
                <c:pt idx="61">
                  <c:v>290134</c:v>
                </c:pt>
                <c:pt idx="62">
                  <c:v>340063</c:v>
                </c:pt>
                <c:pt idx="63">
                  <c:v>359510</c:v>
                </c:pt>
                <c:pt idx="64">
                  <c:v>364400</c:v>
                </c:pt>
                <c:pt idx="65">
                  <c:v>376677</c:v>
                </c:pt>
                <c:pt idx="66">
                  <c:v>387100</c:v>
                </c:pt>
                <c:pt idx="67">
                  <c:v>401138</c:v>
                </c:pt>
                <c:pt idx="68">
                  <c:v>415611</c:v>
                </c:pt>
                <c:pt idx="69">
                  <c:v>427360</c:v>
                </c:pt>
                <c:pt idx="70">
                  <c:v>437558</c:v>
                </c:pt>
                <c:pt idx="71">
                  <c:v>397950</c:v>
                </c:pt>
                <c:pt idx="72">
                  <c:v>428654</c:v>
                </c:pt>
                <c:pt idx="73">
                  <c:v>470010</c:v>
                </c:pt>
                <c:pt idx="74">
                  <c:v>441833</c:v>
                </c:pt>
                <c:pt idx="75">
                  <c:v>452379</c:v>
                </c:pt>
                <c:pt idx="76">
                  <c:v>483084</c:v>
                </c:pt>
                <c:pt idx="77">
                  <c:v>452819</c:v>
                </c:pt>
                <c:pt idx="78">
                  <c:v>520943</c:v>
                </c:pt>
                <c:pt idx="79">
                  <c:v>531727</c:v>
                </c:pt>
                <c:pt idx="80">
                  <c:v>494780</c:v>
                </c:pt>
                <c:pt idx="81">
                  <c:v>531438</c:v>
                </c:pt>
                <c:pt idx="82">
                  <c:v>548410</c:v>
                </c:pt>
                <c:pt idx="83">
                  <c:v>486718</c:v>
                </c:pt>
                <c:pt idx="84">
                  <c:v>511389</c:v>
                </c:pt>
                <c:pt idx="85">
                  <c:v>529805</c:v>
                </c:pt>
                <c:pt idx="86">
                  <c:v>496584</c:v>
                </c:pt>
                <c:pt idx="87">
                  <c:v>500458</c:v>
                </c:pt>
                <c:pt idx="88">
                  <c:v>517922</c:v>
                </c:pt>
                <c:pt idx="89">
                  <c:v>501012</c:v>
                </c:pt>
                <c:pt idx="90">
                  <c:v>501157</c:v>
                </c:pt>
                <c:pt idx="91">
                  <c:v>485844</c:v>
                </c:pt>
                <c:pt idx="92">
                  <c:v>467398</c:v>
                </c:pt>
                <c:pt idx="93">
                  <c:v>460657</c:v>
                </c:pt>
                <c:pt idx="94">
                  <c:v>459625</c:v>
                </c:pt>
                <c:pt idx="95">
                  <c:v>429766</c:v>
                </c:pt>
                <c:pt idx="96">
                  <c:v>463379</c:v>
                </c:pt>
                <c:pt idx="97">
                  <c:v>466133</c:v>
                </c:pt>
                <c:pt idx="98">
                  <c:v>472969</c:v>
                </c:pt>
              </c:numCache>
            </c:numRef>
          </c:val>
        </c:ser>
        <c:ser>
          <c:idx val="4"/>
          <c:order val="4"/>
          <c:tx>
            <c:strRef>
              <c:f>Japan!$F$6</c:f>
              <c:strCache>
                <c:ptCount val="1"/>
                <c:pt idx="0">
                  <c:v>Japanese Government Bonds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Japan!$F$7:$F$105</c:f>
              <c:numCache>
                <c:formatCode>#,##0</c:formatCode>
                <c:ptCount val="99"/>
                <c:pt idx="0">
                  <c:v>488937</c:v>
                </c:pt>
                <c:pt idx="1">
                  <c:v>494382</c:v>
                </c:pt>
                <c:pt idx="2">
                  <c:v>468802</c:v>
                </c:pt>
                <c:pt idx="3">
                  <c:v>476280</c:v>
                </c:pt>
                <c:pt idx="4">
                  <c:v>483142</c:v>
                </c:pt>
                <c:pt idx="5">
                  <c:v>439052</c:v>
                </c:pt>
                <c:pt idx="6">
                  <c:v>445765</c:v>
                </c:pt>
                <c:pt idx="7">
                  <c:v>452149</c:v>
                </c:pt>
                <c:pt idx="8">
                  <c:v>422611</c:v>
                </c:pt>
                <c:pt idx="9">
                  <c:v>428432</c:v>
                </c:pt>
                <c:pt idx="10">
                  <c:v>438141</c:v>
                </c:pt>
                <c:pt idx="11">
                  <c:v>413404</c:v>
                </c:pt>
                <c:pt idx="12">
                  <c:v>425144</c:v>
                </c:pt>
                <c:pt idx="13">
                  <c:v>436067</c:v>
                </c:pt>
                <c:pt idx="14">
                  <c:v>426612</c:v>
                </c:pt>
                <c:pt idx="15">
                  <c:v>443480</c:v>
                </c:pt>
                <c:pt idx="16">
                  <c:v>460565</c:v>
                </c:pt>
                <c:pt idx="17">
                  <c:v>451820</c:v>
                </c:pt>
                <c:pt idx="18">
                  <c:v>467996</c:v>
                </c:pt>
                <c:pt idx="19">
                  <c:v>484565</c:v>
                </c:pt>
                <c:pt idx="20">
                  <c:v>462528</c:v>
                </c:pt>
                <c:pt idx="21">
                  <c:v>480216</c:v>
                </c:pt>
                <c:pt idx="22">
                  <c:v>496208</c:v>
                </c:pt>
                <c:pt idx="23">
                  <c:v>482390</c:v>
                </c:pt>
                <c:pt idx="24">
                  <c:v>499359</c:v>
                </c:pt>
                <c:pt idx="25">
                  <c:v>515691</c:v>
                </c:pt>
                <c:pt idx="26">
                  <c:v>502129</c:v>
                </c:pt>
                <c:pt idx="27">
                  <c:v>518690</c:v>
                </c:pt>
                <c:pt idx="28">
                  <c:v>535329</c:v>
                </c:pt>
                <c:pt idx="29">
                  <c:v>540231</c:v>
                </c:pt>
                <c:pt idx="30">
                  <c:v>556469</c:v>
                </c:pt>
                <c:pt idx="31">
                  <c:v>571917</c:v>
                </c:pt>
                <c:pt idx="32">
                  <c:v>555315</c:v>
                </c:pt>
                <c:pt idx="33">
                  <c:v>570968</c:v>
                </c:pt>
                <c:pt idx="34">
                  <c:v>584209</c:v>
                </c:pt>
                <c:pt idx="35">
                  <c:v>569130</c:v>
                </c:pt>
                <c:pt idx="36">
                  <c:v>584437</c:v>
                </c:pt>
                <c:pt idx="37">
                  <c:v>600085</c:v>
                </c:pt>
                <c:pt idx="38">
                  <c:v>591229</c:v>
                </c:pt>
                <c:pt idx="39">
                  <c:v>609298</c:v>
                </c:pt>
                <c:pt idx="40">
                  <c:v>626700</c:v>
                </c:pt>
                <c:pt idx="41">
                  <c:v>608788</c:v>
                </c:pt>
                <c:pt idx="42">
                  <c:v>622220</c:v>
                </c:pt>
                <c:pt idx="43">
                  <c:v>637367</c:v>
                </c:pt>
                <c:pt idx="44">
                  <c:v>619663</c:v>
                </c:pt>
                <c:pt idx="45">
                  <c:v>640335</c:v>
                </c:pt>
                <c:pt idx="46">
                  <c:v>658336</c:v>
                </c:pt>
                <c:pt idx="47">
                  <c:v>661400</c:v>
                </c:pt>
                <c:pt idx="48">
                  <c:v>679259</c:v>
                </c:pt>
                <c:pt idx="49">
                  <c:v>700617</c:v>
                </c:pt>
                <c:pt idx="50">
                  <c:v>706866</c:v>
                </c:pt>
                <c:pt idx="51">
                  <c:v>731609</c:v>
                </c:pt>
                <c:pt idx="52">
                  <c:v>762878</c:v>
                </c:pt>
                <c:pt idx="53">
                  <c:v>775409</c:v>
                </c:pt>
                <c:pt idx="54">
                  <c:v>799398</c:v>
                </c:pt>
                <c:pt idx="55">
                  <c:v>829399</c:v>
                </c:pt>
                <c:pt idx="56">
                  <c:v>816514</c:v>
                </c:pt>
                <c:pt idx="57">
                  <c:v>860670</c:v>
                </c:pt>
                <c:pt idx="58">
                  <c:v>889288</c:v>
                </c:pt>
                <c:pt idx="59">
                  <c:v>891786</c:v>
                </c:pt>
                <c:pt idx="60">
                  <c:v>913233</c:v>
                </c:pt>
                <c:pt idx="61">
                  <c:v>929337</c:v>
                </c:pt>
                <c:pt idx="62">
                  <c:v>913492</c:v>
                </c:pt>
                <c:pt idx="63">
                  <c:v>981305</c:v>
                </c:pt>
                <c:pt idx="64">
                  <c:v>1064691</c:v>
                </c:pt>
                <c:pt idx="65">
                  <c:v>1103735</c:v>
                </c:pt>
                <c:pt idx="66">
                  <c:v>1172544</c:v>
                </c:pt>
                <c:pt idx="67">
                  <c:v>1232717</c:v>
                </c:pt>
                <c:pt idx="68">
                  <c:v>1261305</c:v>
                </c:pt>
                <c:pt idx="69">
                  <c:v>1328271</c:v>
                </c:pt>
                <c:pt idx="70">
                  <c:v>1401436</c:v>
                </c:pt>
                <c:pt idx="71">
                  <c:v>1416007</c:v>
                </c:pt>
                <c:pt idx="72">
                  <c:v>1469608</c:v>
                </c:pt>
                <c:pt idx="73">
                  <c:v>1524205</c:v>
                </c:pt>
                <c:pt idx="74">
                  <c:v>1541536</c:v>
                </c:pt>
                <c:pt idx="75">
                  <c:v>1591625</c:v>
                </c:pt>
                <c:pt idx="76">
                  <c:v>1649294</c:v>
                </c:pt>
                <c:pt idx="77">
                  <c:v>1666685</c:v>
                </c:pt>
                <c:pt idx="78">
                  <c:v>1725182</c:v>
                </c:pt>
                <c:pt idx="79">
                  <c:v>1786146</c:v>
                </c:pt>
                <c:pt idx="80">
                  <c:v>1798334</c:v>
                </c:pt>
                <c:pt idx="81">
                  <c:v>1874409</c:v>
                </c:pt>
                <c:pt idx="82">
                  <c:v>1966281</c:v>
                </c:pt>
                <c:pt idx="83">
                  <c:v>2017676</c:v>
                </c:pt>
                <c:pt idx="84">
                  <c:v>2105532</c:v>
                </c:pt>
                <c:pt idx="85">
                  <c:v>2185235</c:v>
                </c:pt>
                <c:pt idx="86">
                  <c:v>2201337</c:v>
                </c:pt>
                <c:pt idx="87">
                  <c:v>2296224</c:v>
                </c:pt>
                <c:pt idx="88">
                  <c:v>2369689</c:v>
                </c:pt>
                <c:pt idx="89">
                  <c:v>2411473</c:v>
                </c:pt>
                <c:pt idx="90">
                  <c:v>2492823</c:v>
                </c:pt>
                <c:pt idx="91">
                  <c:v>2575892</c:v>
                </c:pt>
                <c:pt idx="92">
                  <c:v>2628320</c:v>
                </c:pt>
                <c:pt idx="93">
                  <c:v>2709948</c:v>
                </c:pt>
                <c:pt idx="94">
                  <c:v>2786785</c:v>
                </c:pt>
                <c:pt idx="95">
                  <c:v>2820253</c:v>
                </c:pt>
                <c:pt idx="96">
                  <c:v>2917384</c:v>
                </c:pt>
                <c:pt idx="97">
                  <c:v>2987494</c:v>
                </c:pt>
                <c:pt idx="98">
                  <c:v>3018986</c:v>
                </c:pt>
              </c:numCache>
            </c:numRef>
          </c:val>
        </c:ser>
        <c:ser>
          <c:idx val="5"/>
          <c:order val="5"/>
          <c:tx>
            <c:strRef>
              <c:f>Japan!$G$6</c:f>
              <c:strCache>
                <c:ptCount val="1"/>
                <c:pt idx="0">
                  <c:v>Commercial Papers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Japan!$G$7:$G$105</c:f>
              <c:numCache>
                <c:formatCode>#,##0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12536</c:v>
                </c:pt>
                <c:pt idx="14">
                  <c:v>15569</c:v>
                </c:pt>
                <c:pt idx="15">
                  <c:v>9340</c:v>
                </c:pt>
                <c:pt idx="16">
                  <c:v>4506</c:v>
                </c:pt>
                <c:pt idx="17">
                  <c:v>1973</c:v>
                </c:pt>
                <c:pt idx="18">
                  <c:v>1728</c:v>
                </c:pt>
                <c:pt idx="19">
                  <c:v>1014</c:v>
                </c:pt>
                <c:pt idx="20">
                  <c:v>974</c:v>
                </c:pt>
                <c:pt idx="21">
                  <c:v>479</c:v>
                </c:pt>
                <c:pt idx="22">
                  <c:v>169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988</c:v>
                </c:pt>
                <c:pt idx="36">
                  <c:v>1165</c:v>
                </c:pt>
                <c:pt idx="37">
                  <c:v>1602</c:v>
                </c:pt>
                <c:pt idx="38">
                  <c:v>2742</c:v>
                </c:pt>
                <c:pt idx="39">
                  <c:v>6794</c:v>
                </c:pt>
                <c:pt idx="40">
                  <c:v>11871</c:v>
                </c:pt>
                <c:pt idx="41">
                  <c:v>16288</c:v>
                </c:pt>
                <c:pt idx="42">
                  <c:v>15802</c:v>
                </c:pt>
                <c:pt idx="43">
                  <c:v>16140</c:v>
                </c:pt>
                <c:pt idx="44">
                  <c:v>14646</c:v>
                </c:pt>
                <c:pt idx="45">
                  <c:v>13443</c:v>
                </c:pt>
                <c:pt idx="46">
                  <c:v>17439</c:v>
                </c:pt>
                <c:pt idx="47">
                  <c:v>19830</c:v>
                </c:pt>
                <c:pt idx="48">
                  <c:v>16964</c:v>
                </c:pt>
                <c:pt idx="49">
                  <c:v>16250</c:v>
                </c:pt>
                <c:pt idx="50">
                  <c:v>15948</c:v>
                </c:pt>
                <c:pt idx="51">
                  <c:v>15767</c:v>
                </c:pt>
                <c:pt idx="52">
                  <c:v>17066</c:v>
                </c:pt>
                <c:pt idx="53">
                  <c:v>18502</c:v>
                </c:pt>
                <c:pt idx="54">
                  <c:v>16971</c:v>
                </c:pt>
                <c:pt idx="55">
                  <c:v>15242</c:v>
                </c:pt>
                <c:pt idx="56">
                  <c:v>13810</c:v>
                </c:pt>
                <c:pt idx="57">
                  <c:v>15417</c:v>
                </c:pt>
                <c:pt idx="58">
                  <c:v>19326</c:v>
                </c:pt>
                <c:pt idx="59">
                  <c:v>20525</c:v>
                </c:pt>
                <c:pt idx="60">
                  <c:v>20218</c:v>
                </c:pt>
                <c:pt idx="61">
                  <c:v>20351</c:v>
                </c:pt>
                <c:pt idx="62">
                  <c:v>12457</c:v>
                </c:pt>
                <c:pt idx="63">
                  <c:v>14223</c:v>
                </c:pt>
                <c:pt idx="64">
                  <c:v>18612</c:v>
                </c:pt>
                <c:pt idx="65">
                  <c:v>20468</c:v>
                </c:pt>
                <c:pt idx="66">
                  <c:v>20477</c:v>
                </c:pt>
                <c:pt idx="67">
                  <c:v>21101</c:v>
                </c:pt>
                <c:pt idx="68">
                  <c:v>16349</c:v>
                </c:pt>
                <c:pt idx="69">
                  <c:v>18920</c:v>
                </c:pt>
                <c:pt idx="70">
                  <c:v>22545</c:v>
                </c:pt>
                <c:pt idx="71">
                  <c:v>21941</c:v>
                </c:pt>
                <c:pt idx="72">
                  <c:v>22904</c:v>
                </c:pt>
                <c:pt idx="73">
                  <c:v>22066</c:v>
                </c:pt>
                <c:pt idx="74">
                  <c:v>18749</c:v>
                </c:pt>
                <c:pt idx="75">
                  <c:v>21489</c:v>
                </c:pt>
                <c:pt idx="76">
                  <c:v>22798</c:v>
                </c:pt>
                <c:pt idx="77">
                  <c:v>20710</c:v>
                </c:pt>
                <c:pt idx="78">
                  <c:v>21980</c:v>
                </c:pt>
                <c:pt idx="79">
                  <c:v>22626</c:v>
                </c:pt>
                <c:pt idx="80">
                  <c:v>21530</c:v>
                </c:pt>
                <c:pt idx="81">
                  <c:v>23160</c:v>
                </c:pt>
                <c:pt idx="82">
                  <c:v>25562</c:v>
                </c:pt>
                <c:pt idx="83">
                  <c:v>22153</c:v>
                </c:pt>
                <c:pt idx="84">
                  <c:v>21894</c:v>
                </c:pt>
                <c:pt idx="85">
                  <c:v>22799</c:v>
                </c:pt>
                <c:pt idx="86">
                  <c:v>19789</c:v>
                </c:pt>
                <c:pt idx="87">
                  <c:v>22071</c:v>
                </c:pt>
                <c:pt idx="88">
                  <c:v>23112</c:v>
                </c:pt>
                <c:pt idx="89">
                  <c:v>19541</c:v>
                </c:pt>
                <c:pt idx="90">
                  <c:v>21888</c:v>
                </c:pt>
                <c:pt idx="91">
                  <c:v>22995</c:v>
                </c:pt>
                <c:pt idx="92">
                  <c:v>19980</c:v>
                </c:pt>
                <c:pt idx="93">
                  <c:v>21990</c:v>
                </c:pt>
                <c:pt idx="94">
                  <c:v>22360</c:v>
                </c:pt>
                <c:pt idx="95">
                  <c:v>21954</c:v>
                </c:pt>
                <c:pt idx="96">
                  <c:v>22088</c:v>
                </c:pt>
                <c:pt idx="97">
                  <c:v>23533</c:v>
                </c:pt>
                <c:pt idx="98">
                  <c:v>19699</c:v>
                </c:pt>
              </c:numCache>
            </c:numRef>
          </c:val>
        </c:ser>
        <c:ser>
          <c:idx val="6"/>
          <c:order val="6"/>
          <c:tx>
            <c:strRef>
              <c:f>Japan!$H$6</c:f>
              <c:strCache>
                <c:ptCount val="1"/>
                <c:pt idx="0">
                  <c:v>Corporate Bonds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Japan!$H$7:$H$105</c:f>
              <c:numCache>
                <c:formatCode>#,##0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434</c:v>
                </c:pt>
                <c:pt idx="15">
                  <c:v>993</c:v>
                </c:pt>
                <c:pt idx="16">
                  <c:v>1422</c:v>
                </c:pt>
                <c:pt idx="17">
                  <c:v>1744</c:v>
                </c:pt>
                <c:pt idx="18">
                  <c:v>2219</c:v>
                </c:pt>
                <c:pt idx="19">
                  <c:v>2487</c:v>
                </c:pt>
                <c:pt idx="20">
                  <c:v>2531</c:v>
                </c:pt>
                <c:pt idx="21">
                  <c:v>2460</c:v>
                </c:pt>
                <c:pt idx="22">
                  <c:v>2410</c:v>
                </c:pt>
                <c:pt idx="23">
                  <c:v>2047</c:v>
                </c:pt>
                <c:pt idx="24">
                  <c:v>1968</c:v>
                </c:pt>
                <c:pt idx="25">
                  <c:v>1926</c:v>
                </c:pt>
                <c:pt idx="26">
                  <c:v>1722</c:v>
                </c:pt>
                <c:pt idx="27">
                  <c:v>1488</c:v>
                </c:pt>
                <c:pt idx="28">
                  <c:v>1361</c:v>
                </c:pt>
                <c:pt idx="29">
                  <c:v>892</c:v>
                </c:pt>
                <c:pt idx="30">
                  <c:v>532</c:v>
                </c:pt>
                <c:pt idx="31">
                  <c:v>428</c:v>
                </c:pt>
                <c:pt idx="32">
                  <c:v>153</c:v>
                </c:pt>
                <c:pt idx="33">
                  <c:v>82</c:v>
                </c:pt>
                <c:pt idx="34">
                  <c:v>20</c:v>
                </c:pt>
                <c:pt idx="35">
                  <c:v>1021</c:v>
                </c:pt>
                <c:pt idx="36">
                  <c:v>1021</c:v>
                </c:pt>
                <c:pt idx="37">
                  <c:v>2045</c:v>
                </c:pt>
                <c:pt idx="38">
                  <c:v>2035</c:v>
                </c:pt>
                <c:pt idx="39">
                  <c:v>3414</c:v>
                </c:pt>
                <c:pt idx="40">
                  <c:v>4939</c:v>
                </c:pt>
                <c:pt idx="41">
                  <c:v>6460</c:v>
                </c:pt>
                <c:pt idx="42">
                  <c:v>7981</c:v>
                </c:pt>
                <c:pt idx="43">
                  <c:v>9506</c:v>
                </c:pt>
                <c:pt idx="44">
                  <c:v>10993</c:v>
                </c:pt>
                <c:pt idx="45">
                  <c:v>12549</c:v>
                </c:pt>
                <c:pt idx="46">
                  <c:v>14012</c:v>
                </c:pt>
                <c:pt idx="47">
                  <c:v>15298</c:v>
                </c:pt>
                <c:pt idx="48">
                  <c:v>16810</c:v>
                </c:pt>
                <c:pt idx="49">
                  <c:v>18239</c:v>
                </c:pt>
                <c:pt idx="50">
                  <c:v>19906</c:v>
                </c:pt>
                <c:pt idx="51">
                  <c:v>20437</c:v>
                </c:pt>
                <c:pt idx="52">
                  <c:v>21548</c:v>
                </c:pt>
                <c:pt idx="53">
                  <c:v>22345</c:v>
                </c:pt>
                <c:pt idx="54">
                  <c:v>23932</c:v>
                </c:pt>
                <c:pt idx="55">
                  <c:v>25772</c:v>
                </c:pt>
                <c:pt idx="56">
                  <c:v>26604</c:v>
                </c:pt>
                <c:pt idx="57">
                  <c:v>28754</c:v>
                </c:pt>
                <c:pt idx="58">
                  <c:v>30033</c:v>
                </c:pt>
                <c:pt idx="59">
                  <c:v>29151</c:v>
                </c:pt>
                <c:pt idx="60">
                  <c:v>29734</c:v>
                </c:pt>
                <c:pt idx="61">
                  <c:v>30080</c:v>
                </c:pt>
                <c:pt idx="62">
                  <c:v>28872</c:v>
                </c:pt>
                <c:pt idx="63">
                  <c:v>29243</c:v>
                </c:pt>
                <c:pt idx="64">
                  <c:v>29226</c:v>
                </c:pt>
                <c:pt idx="65">
                  <c:v>28646</c:v>
                </c:pt>
                <c:pt idx="66">
                  <c:v>29488</c:v>
                </c:pt>
                <c:pt idx="67">
                  <c:v>30776</c:v>
                </c:pt>
                <c:pt idx="68">
                  <c:v>30671</c:v>
                </c:pt>
                <c:pt idx="69">
                  <c:v>31587</c:v>
                </c:pt>
                <c:pt idx="70">
                  <c:v>32366</c:v>
                </c:pt>
                <c:pt idx="71">
                  <c:v>32042</c:v>
                </c:pt>
                <c:pt idx="72">
                  <c:v>31761</c:v>
                </c:pt>
                <c:pt idx="73">
                  <c:v>32141</c:v>
                </c:pt>
                <c:pt idx="74">
                  <c:v>32041</c:v>
                </c:pt>
                <c:pt idx="75">
                  <c:v>32645</c:v>
                </c:pt>
                <c:pt idx="76">
                  <c:v>32766</c:v>
                </c:pt>
                <c:pt idx="77">
                  <c:v>31693</c:v>
                </c:pt>
                <c:pt idx="78">
                  <c:v>31935</c:v>
                </c:pt>
                <c:pt idx="79">
                  <c:v>32434</c:v>
                </c:pt>
                <c:pt idx="80">
                  <c:v>31712</c:v>
                </c:pt>
                <c:pt idx="81">
                  <c:v>31975</c:v>
                </c:pt>
                <c:pt idx="82">
                  <c:v>32671</c:v>
                </c:pt>
                <c:pt idx="83">
                  <c:v>32229</c:v>
                </c:pt>
                <c:pt idx="84">
                  <c:v>32682</c:v>
                </c:pt>
                <c:pt idx="85">
                  <c:v>32905</c:v>
                </c:pt>
                <c:pt idx="86">
                  <c:v>32430</c:v>
                </c:pt>
                <c:pt idx="87">
                  <c:v>31756</c:v>
                </c:pt>
                <c:pt idx="88">
                  <c:v>32122</c:v>
                </c:pt>
                <c:pt idx="89">
                  <c:v>31233</c:v>
                </c:pt>
                <c:pt idx="90">
                  <c:v>31642</c:v>
                </c:pt>
                <c:pt idx="91">
                  <c:v>32666</c:v>
                </c:pt>
                <c:pt idx="92">
                  <c:v>31777</c:v>
                </c:pt>
                <c:pt idx="93">
                  <c:v>31955</c:v>
                </c:pt>
                <c:pt idx="94">
                  <c:v>32446</c:v>
                </c:pt>
                <c:pt idx="95">
                  <c:v>31984</c:v>
                </c:pt>
                <c:pt idx="96">
                  <c:v>32380</c:v>
                </c:pt>
                <c:pt idx="97">
                  <c:v>32138</c:v>
                </c:pt>
                <c:pt idx="98">
                  <c:v>31703</c:v>
                </c:pt>
              </c:numCache>
            </c:numRef>
          </c:val>
        </c:ser>
        <c:ser>
          <c:idx val="7"/>
          <c:order val="7"/>
          <c:tx>
            <c:strRef>
              <c:f>Japan!$I$6</c:f>
              <c:strCache>
                <c:ptCount val="1"/>
                <c:pt idx="0">
                  <c:v>Pecuniary Trusts 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Japan!$I$7:$I$105</c:f>
              <c:numCache>
                <c:formatCode>#,##0</c:formatCode>
                <c:ptCount val="99"/>
                <c:pt idx="0">
                  <c:v>14928</c:v>
                </c:pt>
                <c:pt idx="1">
                  <c:v>14697</c:v>
                </c:pt>
                <c:pt idx="2">
                  <c:v>14260</c:v>
                </c:pt>
                <c:pt idx="3">
                  <c:v>13878</c:v>
                </c:pt>
                <c:pt idx="4">
                  <c:v>13569</c:v>
                </c:pt>
                <c:pt idx="5">
                  <c:v>13398</c:v>
                </c:pt>
                <c:pt idx="6">
                  <c:v>13235</c:v>
                </c:pt>
                <c:pt idx="7">
                  <c:v>13026</c:v>
                </c:pt>
                <c:pt idx="8">
                  <c:v>12916</c:v>
                </c:pt>
                <c:pt idx="9">
                  <c:v>12738</c:v>
                </c:pt>
                <c:pt idx="10">
                  <c:v>12738</c:v>
                </c:pt>
                <c:pt idx="11">
                  <c:v>12697</c:v>
                </c:pt>
                <c:pt idx="12">
                  <c:v>12697</c:v>
                </c:pt>
                <c:pt idx="13">
                  <c:v>12697</c:v>
                </c:pt>
                <c:pt idx="14">
                  <c:v>11539</c:v>
                </c:pt>
                <c:pt idx="15">
                  <c:v>11440</c:v>
                </c:pt>
                <c:pt idx="16">
                  <c:v>11470</c:v>
                </c:pt>
                <c:pt idx="17">
                  <c:v>11548</c:v>
                </c:pt>
                <c:pt idx="18">
                  <c:v>11672</c:v>
                </c:pt>
                <c:pt idx="19">
                  <c:v>11672</c:v>
                </c:pt>
                <c:pt idx="20">
                  <c:v>12632</c:v>
                </c:pt>
                <c:pt idx="21">
                  <c:v>12974</c:v>
                </c:pt>
                <c:pt idx="22">
                  <c:v>13154</c:v>
                </c:pt>
                <c:pt idx="23">
                  <c:v>13353</c:v>
                </c:pt>
                <c:pt idx="24">
                  <c:v>13419</c:v>
                </c:pt>
                <c:pt idx="25">
                  <c:v>13784</c:v>
                </c:pt>
                <c:pt idx="26">
                  <c:v>14255</c:v>
                </c:pt>
                <c:pt idx="27">
                  <c:v>15146</c:v>
                </c:pt>
                <c:pt idx="28">
                  <c:v>15146</c:v>
                </c:pt>
                <c:pt idx="29">
                  <c:v>15142</c:v>
                </c:pt>
                <c:pt idx="30">
                  <c:v>15140</c:v>
                </c:pt>
                <c:pt idx="31">
                  <c:v>15065</c:v>
                </c:pt>
                <c:pt idx="32">
                  <c:v>15137</c:v>
                </c:pt>
                <c:pt idx="33">
                  <c:v>15065</c:v>
                </c:pt>
                <c:pt idx="34">
                  <c:v>15065</c:v>
                </c:pt>
                <c:pt idx="35">
                  <c:v>15216</c:v>
                </c:pt>
                <c:pt idx="36">
                  <c:v>15504</c:v>
                </c:pt>
                <c:pt idx="37">
                  <c:v>15925</c:v>
                </c:pt>
                <c:pt idx="38">
                  <c:v>16982</c:v>
                </c:pt>
                <c:pt idx="39">
                  <c:v>17566</c:v>
                </c:pt>
                <c:pt idx="40">
                  <c:v>17934</c:v>
                </c:pt>
                <c:pt idx="41">
                  <c:v>18156</c:v>
                </c:pt>
                <c:pt idx="42">
                  <c:v>18406</c:v>
                </c:pt>
                <c:pt idx="43">
                  <c:v>20280</c:v>
                </c:pt>
                <c:pt idx="44">
                  <c:v>20936</c:v>
                </c:pt>
                <c:pt idx="45">
                  <c:v>22793</c:v>
                </c:pt>
                <c:pt idx="46">
                  <c:v>23112</c:v>
                </c:pt>
                <c:pt idx="47">
                  <c:v>23628</c:v>
                </c:pt>
                <c:pt idx="48">
                  <c:v>23832</c:v>
                </c:pt>
                <c:pt idx="49">
                  <c:v>23858</c:v>
                </c:pt>
                <c:pt idx="50">
                  <c:v>23496</c:v>
                </c:pt>
                <c:pt idx="51">
                  <c:v>24288</c:v>
                </c:pt>
                <c:pt idx="52">
                  <c:v>26045</c:v>
                </c:pt>
                <c:pt idx="53">
                  <c:v>27781</c:v>
                </c:pt>
                <c:pt idx="54">
                  <c:v>28001</c:v>
                </c:pt>
                <c:pt idx="55">
                  <c:v>28453</c:v>
                </c:pt>
                <c:pt idx="56">
                  <c:v>27469</c:v>
                </c:pt>
                <c:pt idx="57">
                  <c:v>29682</c:v>
                </c:pt>
                <c:pt idx="58">
                  <c:v>29893</c:v>
                </c:pt>
                <c:pt idx="59">
                  <c:v>29892</c:v>
                </c:pt>
                <c:pt idx="60">
                  <c:v>30137</c:v>
                </c:pt>
                <c:pt idx="61">
                  <c:v>30290</c:v>
                </c:pt>
                <c:pt idx="62">
                  <c:v>30409</c:v>
                </c:pt>
                <c:pt idx="63">
                  <c:v>31635</c:v>
                </c:pt>
                <c:pt idx="64">
                  <c:v>32190</c:v>
                </c:pt>
                <c:pt idx="65">
                  <c:v>33797</c:v>
                </c:pt>
                <c:pt idx="66">
                  <c:v>34664</c:v>
                </c:pt>
                <c:pt idx="67">
                  <c:v>36245</c:v>
                </c:pt>
                <c:pt idx="68">
                  <c:v>37274</c:v>
                </c:pt>
                <c:pt idx="69">
                  <c:v>38567</c:v>
                </c:pt>
                <c:pt idx="70">
                  <c:v>39187</c:v>
                </c:pt>
                <c:pt idx="71">
                  <c:v>39977</c:v>
                </c:pt>
                <c:pt idx="72">
                  <c:v>41501</c:v>
                </c:pt>
                <c:pt idx="73">
                  <c:v>42488</c:v>
                </c:pt>
                <c:pt idx="74">
                  <c:v>43727</c:v>
                </c:pt>
                <c:pt idx="75">
                  <c:v>44202</c:v>
                </c:pt>
                <c:pt idx="76">
                  <c:v>44871</c:v>
                </c:pt>
                <c:pt idx="77">
                  <c:v>44902</c:v>
                </c:pt>
                <c:pt idx="78">
                  <c:v>46011</c:v>
                </c:pt>
                <c:pt idx="79">
                  <c:v>46953</c:v>
                </c:pt>
                <c:pt idx="80">
                  <c:v>47514</c:v>
                </c:pt>
                <c:pt idx="81">
                  <c:v>49137</c:v>
                </c:pt>
                <c:pt idx="82">
                  <c:v>50229</c:v>
                </c:pt>
                <c:pt idx="83">
                  <c:v>53746</c:v>
                </c:pt>
                <c:pt idx="84">
                  <c:v>55668</c:v>
                </c:pt>
                <c:pt idx="85">
                  <c:v>58684</c:v>
                </c:pt>
                <c:pt idx="86">
                  <c:v>60657</c:v>
                </c:pt>
                <c:pt idx="87">
                  <c:v>63311</c:v>
                </c:pt>
                <c:pt idx="88">
                  <c:v>66317</c:v>
                </c:pt>
                <c:pt idx="89">
                  <c:v>69650</c:v>
                </c:pt>
                <c:pt idx="90">
                  <c:v>72530</c:v>
                </c:pt>
                <c:pt idx="91">
                  <c:v>76140</c:v>
                </c:pt>
                <c:pt idx="92">
                  <c:v>78666</c:v>
                </c:pt>
                <c:pt idx="93">
                  <c:v>79801</c:v>
                </c:pt>
                <c:pt idx="94">
                  <c:v>81339</c:v>
                </c:pt>
                <c:pt idx="95">
                  <c:v>85170</c:v>
                </c:pt>
                <c:pt idx="96">
                  <c:v>88113</c:v>
                </c:pt>
                <c:pt idx="97">
                  <c:v>91193</c:v>
                </c:pt>
                <c:pt idx="98">
                  <c:v>92066</c:v>
                </c:pt>
              </c:numCache>
            </c:numRef>
          </c:val>
        </c:ser>
        <c:ser>
          <c:idx val="8"/>
          <c:order val="8"/>
          <c:tx>
            <c:strRef>
              <c:f>Japan!$J$6</c:f>
              <c:strCache>
                <c:ptCount val="1"/>
                <c:pt idx="0">
                  <c:v>Loans and Discounts</c:v>
                </c:pt>
              </c:strCache>
            </c:strRef>
          </c:tx>
          <c:spPr>
            <a:solidFill>
              <a:srgbClr val="820000"/>
            </a:solidFill>
          </c:spPr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Japan!$J$7:$J$105</c:f>
              <c:numCache>
                <c:formatCode>#,##0</c:formatCode>
                <c:ptCount val="99"/>
                <c:pt idx="0">
                  <c:v>289112</c:v>
                </c:pt>
                <c:pt idx="1">
                  <c:v>335271</c:v>
                </c:pt>
                <c:pt idx="2">
                  <c:v>292153</c:v>
                </c:pt>
                <c:pt idx="3">
                  <c:v>255199</c:v>
                </c:pt>
                <c:pt idx="4">
                  <c:v>285019</c:v>
                </c:pt>
                <c:pt idx="5">
                  <c:v>216300</c:v>
                </c:pt>
                <c:pt idx="6">
                  <c:v>296130</c:v>
                </c:pt>
                <c:pt idx="7">
                  <c:v>314216</c:v>
                </c:pt>
                <c:pt idx="8">
                  <c:v>271014</c:v>
                </c:pt>
                <c:pt idx="9">
                  <c:v>236594</c:v>
                </c:pt>
                <c:pt idx="10">
                  <c:v>256437</c:v>
                </c:pt>
                <c:pt idx="11">
                  <c:v>257709</c:v>
                </c:pt>
                <c:pt idx="12">
                  <c:v>263417</c:v>
                </c:pt>
                <c:pt idx="13">
                  <c:v>304444</c:v>
                </c:pt>
                <c:pt idx="14">
                  <c:v>327315</c:v>
                </c:pt>
                <c:pt idx="15">
                  <c:v>265964</c:v>
                </c:pt>
                <c:pt idx="16">
                  <c:v>312468</c:v>
                </c:pt>
                <c:pt idx="17">
                  <c:v>243008</c:v>
                </c:pt>
                <c:pt idx="18">
                  <c:v>297531</c:v>
                </c:pt>
                <c:pt idx="19">
                  <c:v>329509</c:v>
                </c:pt>
                <c:pt idx="20">
                  <c:v>301896</c:v>
                </c:pt>
                <c:pt idx="21">
                  <c:v>253850</c:v>
                </c:pt>
                <c:pt idx="22">
                  <c:v>295837</c:v>
                </c:pt>
                <c:pt idx="23">
                  <c:v>325041</c:v>
                </c:pt>
                <c:pt idx="24">
                  <c:v>346285</c:v>
                </c:pt>
                <c:pt idx="25">
                  <c:v>395206</c:v>
                </c:pt>
                <c:pt idx="26">
                  <c:v>357839</c:v>
                </c:pt>
                <c:pt idx="27">
                  <c:v>284092</c:v>
                </c:pt>
                <c:pt idx="28">
                  <c:v>328350</c:v>
                </c:pt>
                <c:pt idx="29">
                  <c:v>258743</c:v>
                </c:pt>
                <c:pt idx="30">
                  <c:v>324584</c:v>
                </c:pt>
                <c:pt idx="31">
                  <c:v>376495</c:v>
                </c:pt>
                <c:pt idx="32">
                  <c:v>361284</c:v>
                </c:pt>
                <c:pt idx="33">
                  <c:v>355255</c:v>
                </c:pt>
                <c:pt idx="34">
                  <c:v>417270</c:v>
                </c:pt>
                <c:pt idx="35">
                  <c:v>436571</c:v>
                </c:pt>
                <c:pt idx="36">
                  <c:v>427583</c:v>
                </c:pt>
                <c:pt idx="37">
                  <c:v>446820</c:v>
                </c:pt>
                <c:pt idx="38">
                  <c:v>561360</c:v>
                </c:pt>
                <c:pt idx="39">
                  <c:v>466882</c:v>
                </c:pt>
                <c:pt idx="40">
                  <c:v>452195</c:v>
                </c:pt>
                <c:pt idx="41">
                  <c:v>384251</c:v>
                </c:pt>
                <c:pt idx="42">
                  <c:v>426996</c:v>
                </c:pt>
                <c:pt idx="43">
                  <c:v>436338</c:v>
                </c:pt>
                <c:pt idx="44">
                  <c:v>429394</c:v>
                </c:pt>
                <c:pt idx="45">
                  <c:v>405800</c:v>
                </c:pt>
                <c:pt idx="46">
                  <c:v>398948</c:v>
                </c:pt>
                <c:pt idx="47">
                  <c:v>395581</c:v>
                </c:pt>
                <c:pt idx="48">
                  <c:v>408062</c:v>
                </c:pt>
                <c:pt idx="49">
                  <c:v>461356</c:v>
                </c:pt>
                <c:pt idx="50">
                  <c:v>389954</c:v>
                </c:pt>
                <c:pt idx="51">
                  <c:v>383619</c:v>
                </c:pt>
                <c:pt idx="52">
                  <c:v>369072</c:v>
                </c:pt>
                <c:pt idx="53">
                  <c:v>360182</c:v>
                </c:pt>
                <c:pt idx="54">
                  <c:v>346875</c:v>
                </c:pt>
                <c:pt idx="55">
                  <c:v>342583</c:v>
                </c:pt>
                <c:pt idx="56">
                  <c:v>344435</c:v>
                </c:pt>
                <c:pt idx="57">
                  <c:v>327226</c:v>
                </c:pt>
                <c:pt idx="58">
                  <c:v>307526</c:v>
                </c:pt>
                <c:pt idx="59">
                  <c:v>306849</c:v>
                </c:pt>
                <c:pt idx="60">
                  <c:v>270493</c:v>
                </c:pt>
                <c:pt idx="61">
                  <c:v>273402</c:v>
                </c:pt>
                <c:pt idx="62">
                  <c:v>254870</c:v>
                </c:pt>
                <c:pt idx="63">
                  <c:v>268667</c:v>
                </c:pt>
                <c:pt idx="64">
                  <c:v>270356</c:v>
                </c:pt>
                <c:pt idx="65">
                  <c:v>241361</c:v>
                </c:pt>
                <c:pt idx="66">
                  <c:v>259820</c:v>
                </c:pt>
                <c:pt idx="67">
                  <c:v>271238</c:v>
                </c:pt>
                <c:pt idx="68">
                  <c:v>256425</c:v>
                </c:pt>
                <c:pt idx="69">
                  <c:v>246079</c:v>
                </c:pt>
                <c:pt idx="70">
                  <c:v>243179</c:v>
                </c:pt>
                <c:pt idx="71">
                  <c:v>269191</c:v>
                </c:pt>
                <c:pt idx="72">
                  <c:v>261904</c:v>
                </c:pt>
                <c:pt idx="73">
                  <c:v>247520</c:v>
                </c:pt>
                <c:pt idx="74">
                  <c:v>263138</c:v>
                </c:pt>
                <c:pt idx="75">
                  <c:v>252478</c:v>
                </c:pt>
                <c:pt idx="76">
                  <c:v>239692</c:v>
                </c:pt>
                <c:pt idx="77">
                  <c:v>290434</c:v>
                </c:pt>
                <c:pt idx="78">
                  <c:v>276111</c:v>
                </c:pt>
                <c:pt idx="79">
                  <c:v>271073</c:v>
                </c:pt>
                <c:pt idx="80">
                  <c:v>299193</c:v>
                </c:pt>
                <c:pt idx="81">
                  <c:v>289201</c:v>
                </c:pt>
                <c:pt idx="82">
                  <c:v>280709</c:v>
                </c:pt>
                <c:pt idx="83">
                  <c:v>317083</c:v>
                </c:pt>
                <c:pt idx="84">
                  <c:v>313492</c:v>
                </c:pt>
                <c:pt idx="85">
                  <c:v>303143</c:v>
                </c:pt>
                <c:pt idx="86">
                  <c:v>340975</c:v>
                </c:pt>
                <c:pt idx="87">
                  <c:v>341099</c:v>
                </c:pt>
                <c:pt idx="88">
                  <c:v>348167</c:v>
                </c:pt>
                <c:pt idx="89">
                  <c:v>342639</c:v>
                </c:pt>
                <c:pt idx="90">
                  <c:v>347384</c:v>
                </c:pt>
                <c:pt idx="91">
                  <c:v>345144</c:v>
                </c:pt>
                <c:pt idx="92">
                  <c:v>350457</c:v>
                </c:pt>
                <c:pt idx="93">
                  <c:v>353873</c:v>
                </c:pt>
                <c:pt idx="94">
                  <c:v>352366</c:v>
                </c:pt>
                <c:pt idx="95">
                  <c:v>364638</c:v>
                </c:pt>
                <c:pt idx="96">
                  <c:v>363638</c:v>
                </c:pt>
                <c:pt idx="97">
                  <c:v>359593</c:v>
                </c:pt>
                <c:pt idx="98">
                  <c:v>340453</c:v>
                </c:pt>
              </c:numCache>
            </c:numRef>
          </c:val>
        </c:ser>
        <c:ser>
          <c:idx val="9"/>
          <c:order val="9"/>
          <c:tx>
            <c:strRef>
              <c:f>Japan!$K$6</c:f>
              <c:strCache>
                <c:ptCount val="1"/>
                <c:pt idx="0">
                  <c:v>Foreign Currency Assets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Japan!$K$7:$K$105</c:f>
              <c:numCache>
                <c:formatCode>#,##0</c:formatCode>
                <c:ptCount val="99"/>
                <c:pt idx="0">
                  <c:v>53649</c:v>
                </c:pt>
                <c:pt idx="1">
                  <c:v>53731</c:v>
                </c:pt>
                <c:pt idx="2">
                  <c:v>52276</c:v>
                </c:pt>
                <c:pt idx="3">
                  <c:v>53911</c:v>
                </c:pt>
                <c:pt idx="4">
                  <c:v>53969</c:v>
                </c:pt>
                <c:pt idx="5">
                  <c:v>54138</c:v>
                </c:pt>
                <c:pt idx="6">
                  <c:v>54538</c:v>
                </c:pt>
                <c:pt idx="7">
                  <c:v>54850</c:v>
                </c:pt>
                <c:pt idx="8">
                  <c:v>85466</c:v>
                </c:pt>
                <c:pt idx="9">
                  <c:v>126708</c:v>
                </c:pt>
                <c:pt idx="10">
                  <c:v>150858</c:v>
                </c:pt>
                <c:pt idx="11">
                  <c:v>172870</c:v>
                </c:pt>
                <c:pt idx="12">
                  <c:v>131673</c:v>
                </c:pt>
                <c:pt idx="13">
                  <c:v>119401</c:v>
                </c:pt>
                <c:pt idx="14">
                  <c:v>108647</c:v>
                </c:pt>
                <c:pt idx="15">
                  <c:v>93277</c:v>
                </c:pt>
                <c:pt idx="16">
                  <c:v>79046</c:v>
                </c:pt>
                <c:pt idx="17">
                  <c:v>72068</c:v>
                </c:pt>
                <c:pt idx="18">
                  <c:v>62573</c:v>
                </c:pt>
                <c:pt idx="19">
                  <c:v>56797</c:v>
                </c:pt>
                <c:pt idx="20">
                  <c:v>50061</c:v>
                </c:pt>
                <c:pt idx="21">
                  <c:v>55444</c:v>
                </c:pt>
                <c:pt idx="22">
                  <c:v>54784</c:v>
                </c:pt>
                <c:pt idx="23">
                  <c:v>54779</c:v>
                </c:pt>
                <c:pt idx="24">
                  <c:v>54460</c:v>
                </c:pt>
                <c:pt idx="25">
                  <c:v>54133</c:v>
                </c:pt>
                <c:pt idx="26">
                  <c:v>50227</c:v>
                </c:pt>
                <c:pt idx="27">
                  <c:v>54058</c:v>
                </c:pt>
                <c:pt idx="28">
                  <c:v>54161</c:v>
                </c:pt>
                <c:pt idx="29">
                  <c:v>54130</c:v>
                </c:pt>
                <c:pt idx="30">
                  <c:v>54084</c:v>
                </c:pt>
                <c:pt idx="31">
                  <c:v>53570</c:v>
                </c:pt>
                <c:pt idx="32">
                  <c:v>46145</c:v>
                </c:pt>
                <c:pt idx="33">
                  <c:v>53268</c:v>
                </c:pt>
                <c:pt idx="34">
                  <c:v>53056</c:v>
                </c:pt>
                <c:pt idx="35">
                  <c:v>52495</c:v>
                </c:pt>
                <c:pt idx="36">
                  <c:v>52226</c:v>
                </c:pt>
                <c:pt idx="37">
                  <c:v>51823</c:v>
                </c:pt>
                <c:pt idx="38">
                  <c:v>46902</c:v>
                </c:pt>
                <c:pt idx="39">
                  <c:v>51386</c:v>
                </c:pt>
                <c:pt idx="40">
                  <c:v>51067</c:v>
                </c:pt>
                <c:pt idx="41">
                  <c:v>50690</c:v>
                </c:pt>
                <c:pt idx="42">
                  <c:v>50498</c:v>
                </c:pt>
                <c:pt idx="43">
                  <c:v>50123</c:v>
                </c:pt>
                <c:pt idx="44">
                  <c:v>43549</c:v>
                </c:pt>
                <c:pt idx="45">
                  <c:v>49568</c:v>
                </c:pt>
                <c:pt idx="46">
                  <c:v>49852</c:v>
                </c:pt>
                <c:pt idx="47">
                  <c:v>61015</c:v>
                </c:pt>
                <c:pt idx="48">
                  <c:v>64971</c:v>
                </c:pt>
                <c:pt idx="49">
                  <c:v>63764</c:v>
                </c:pt>
                <c:pt idx="50">
                  <c:v>58723</c:v>
                </c:pt>
                <c:pt idx="51">
                  <c:v>50574</c:v>
                </c:pt>
                <c:pt idx="52">
                  <c:v>49738</c:v>
                </c:pt>
                <c:pt idx="53">
                  <c:v>49379</c:v>
                </c:pt>
                <c:pt idx="54">
                  <c:v>49180</c:v>
                </c:pt>
                <c:pt idx="55">
                  <c:v>48936</c:v>
                </c:pt>
                <c:pt idx="56">
                  <c:v>45817</c:v>
                </c:pt>
                <c:pt idx="57">
                  <c:v>48348</c:v>
                </c:pt>
                <c:pt idx="58">
                  <c:v>48389</c:v>
                </c:pt>
                <c:pt idx="59">
                  <c:v>48482</c:v>
                </c:pt>
                <c:pt idx="60">
                  <c:v>48925</c:v>
                </c:pt>
                <c:pt idx="61">
                  <c:v>49401</c:v>
                </c:pt>
                <c:pt idx="62">
                  <c:v>55264</c:v>
                </c:pt>
                <c:pt idx="63">
                  <c:v>50249</c:v>
                </c:pt>
                <c:pt idx="64">
                  <c:v>50918</c:v>
                </c:pt>
                <c:pt idx="65">
                  <c:v>50894</c:v>
                </c:pt>
                <c:pt idx="66">
                  <c:v>51348</c:v>
                </c:pt>
                <c:pt idx="67">
                  <c:v>51352</c:v>
                </c:pt>
                <c:pt idx="68">
                  <c:v>58284</c:v>
                </c:pt>
                <c:pt idx="69">
                  <c:v>51895</c:v>
                </c:pt>
                <c:pt idx="70">
                  <c:v>52133</c:v>
                </c:pt>
                <c:pt idx="71">
                  <c:v>53110</c:v>
                </c:pt>
                <c:pt idx="72">
                  <c:v>53340</c:v>
                </c:pt>
                <c:pt idx="73">
                  <c:v>53441</c:v>
                </c:pt>
                <c:pt idx="74">
                  <c:v>61582</c:v>
                </c:pt>
                <c:pt idx="75">
                  <c:v>54187</c:v>
                </c:pt>
                <c:pt idx="76">
                  <c:v>54405</c:v>
                </c:pt>
                <c:pt idx="77">
                  <c:v>54603</c:v>
                </c:pt>
                <c:pt idx="78">
                  <c:v>54879</c:v>
                </c:pt>
                <c:pt idx="79">
                  <c:v>55257</c:v>
                </c:pt>
                <c:pt idx="80">
                  <c:v>65229</c:v>
                </c:pt>
                <c:pt idx="81">
                  <c:v>56413</c:v>
                </c:pt>
                <c:pt idx="82">
                  <c:v>57194</c:v>
                </c:pt>
                <c:pt idx="83">
                  <c:v>60328</c:v>
                </c:pt>
                <c:pt idx="84">
                  <c:v>58630</c:v>
                </c:pt>
                <c:pt idx="85">
                  <c:v>59060</c:v>
                </c:pt>
                <c:pt idx="86">
                  <c:v>71125</c:v>
                </c:pt>
                <c:pt idx="87">
                  <c:v>60427</c:v>
                </c:pt>
                <c:pt idx="88">
                  <c:v>60844</c:v>
                </c:pt>
                <c:pt idx="89">
                  <c:v>62845</c:v>
                </c:pt>
                <c:pt idx="90">
                  <c:v>62616</c:v>
                </c:pt>
                <c:pt idx="91">
                  <c:v>63022</c:v>
                </c:pt>
                <c:pt idx="92">
                  <c:v>71537</c:v>
                </c:pt>
                <c:pt idx="93">
                  <c:v>64252</c:v>
                </c:pt>
                <c:pt idx="94">
                  <c:v>64598</c:v>
                </c:pt>
                <c:pt idx="95">
                  <c:v>64980</c:v>
                </c:pt>
                <c:pt idx="96">
                  <c:v>64849</c:v>
                </c:pt>
                <c:pt idx="97">
                  <c:v>64825</c:v>
                </c:pt>
                <c:pt idx="98">
                  <c:v>65041</c:v>
                </c:pt>
              </c:numCache>
            </c:numRef>
          </c:val>
        </c:ser>
        <c:ser>
          <c:idx val="10"/>
          <c:order val="10"/>
          <c:tx>
            <c:strRef>
              <c:f>Japan!$L$6</c:f>
              <c:strCache>
                <c:ptCount val="1"/>
                <c:pt idx="0">
                  <c:v>Deposits with Agents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Japan!$L$7:$L$105</c:f>
              <c:numCache>
                <c:formatCode>#,##0</c:formatCode>
                <c:ptCount val="99"/>
                <c:pt idx="0">
                  <c:v>411</c:v>
                </c:pt>
                <c:pt idx="1">
                  <c:v>503</c:v>
                </c:pt>
                <c:pt idx="2">
                  <c:v>829</c:v>
                </c:pt>
                <c:pt idx="3">
                  <c:v>1</c:v>
                </c:pt>
                <c:pt idx="4">
                  <c:v>561</c:v>
                </c:pt>
                <c:pt idx="5">
                  <c:v>4302</c:v>
                </c:pt>
                <c:pt idx="6">
                  <c:v>555</c:v>
                </c:pt>
                <c:pt idx="7">
                  <c:v>728</c:v>
                </c:pt>
                <c:pt idx="8">
                  <c:v>150</c:v>
                </c:pt>
                <c:pt idx="9">
                  <c:v>176</c:v>
                </c:pt>
                <c:pt idx="10">
                  <c:v>601</c:v>
                </c:pt>
                <c:pt idx="11">
                  <c:v>1</c:v>
                </c:pt>
                <c:pt idx="12">
                  <c:v>159</c:v>
                </c:pt>
                <c:pt idx="13">
                  <c:v>356</c:v>
                </c:pt>
                <c:pt idx="14">
                  <c:v>261</c:v>
                </c:pt>
                <c:pt idx="15">
                  <c:v>1</c:v>
                </c:pt>
                <c:pt idx="16">
                  <c:v>214</c:v>
                </c:pt>
                <c:pt idx="17">
                  <c:v>3415</c:v>
                </c:pt>
                <c:pt idx="18">
                  <c:v>466</c:v>
                </c:pt>
                <c:pt idx="19">
                  <c:v>135</c:v>
                </c:pt>
                <c:pt idx="20">
                  <c:v>1</c:v>
                </c:pt>
                <c:pt idx="21">
                  <c:v>233</c:v>
                </c:pt>
                <c:pt idx="22">
                  <c:v>195</c:v>
                </c:pt>
                <c:pt idx="23">
                  <c:v>1</c:v>
                </c:pt>
                <c:pt idx="24">
                  <c:v>80</c:v>
                </c:pt>
                <c:pt idx="25">
                  <c:v>301</c:v>
                </c:pt>
                <c:pt idx="26">
                  <c:v>193</c:v>
                </c:pt>
                <c:pt idx="27">
                  <c:v>1</c:v>
                </c:pt>
                <c:pt idx="28">
                  <c:v>103</c:v>
                </c:pt>
                <c:pt idx="29">
                  <c:v>3207</c:v>
                </c:pt>
                <c:pt idx="30">
                  <c:v>98</c:v>
                </c:pt>
                <c:pt idx="31">
                  <c:v>111</c:v>
                </c:pt>
                <c:pt idx="32">
                  <c:v>1</c:v>
                </c:pt>
                <c:pt idx="33">
                  <c:v>136</c:v>
                </c:pt>
                <c:pt idx="34">
                  <c:v>110</c:v>
                </c:pt>
                <c:pt idx="35">
                  <c:v>1</c:v>
                </c:pt>
                <c:pt idx="36">
                  <c:v>172</c:v>
                </c:pt>
                <c:pt idx="37">
                  <c:v>334</c:v>
                </c:pt>
                <c:pt idx="38">
                  <c:v>174</c:v>
                </c:pt>
                <c:pt idx="39">
                  <c:v>175</c:v>
                </c:pt>
                <c:pt idx="40">
                  <c:v>84</c:v>
                </c:pt>
                <c:pt idx="41">
                  <c:v>3679</c:v>
                </c:pt>
                <c:pt idx="42">
                  <c:v>291</c:v>
                </c:pt>
                <c:pt idx="43">
                  <c:v>55</c:v>
                </c:pt>
                <c:pt idx="44">
                  <c:v>1</c:v>
                </c:pt>
                <c:pt idx="45">
                  <c:v>142</c:v>
                </c:pt>
                <c:pt idx="46">
                  <c:v>71</c:v>
                </c:pt>
                <c:pt idx="47">
                  <c:v>1</c:v>
                </c:pt>
                <c:pt idx="48">
                  <c:v>64</c:v>
                </c:pt>
                <c:pt idx="49">
                  <c:v>139</c:v>
                </c:pt>
                <c:pt idx="50">
                  <c:v>324</c:v>
                </c:pt>
                <c:pt idx="51">
                  <c:v>2</c:v>
                </c:pt>
                <c:pt idx="52">
                  <c:v>58</c:v>
                </c:pt>
                <c:pt idx="53">
                  <c:v>2733</c:v>
                </c:pt>
                <c:pt idx="54">
                  <c:v>152</c:v>
                </c:pt>
                <c:pt idx="55">
                  <c:v>104</c:v>
                </c:pt>
                <c:pt idx="56">
                  <c:v>101</c:v>
                </c:pt>
                <c:pt idx="57">
                  <c:v>58</c:v>
                </c:pt>
                <c:pt idx="58">
                  <c:v>93</c:v>
                </c:pt>
                <c:pt idx="59">
                  <c:v>15</c:v>
                </c:pt>
                <c:pt idx="60">
                  <c:v>65</c:v>
                </c:pt>
                <c:pt idx="61">
                  <c:v>104</c:v>
                </c:pt>
                <c:pt idx="62">
                  <c:v>228</c:v>
                </c:pt>
                <c:pt idx="63">
                  <c:v>2</c:v>
                </c:pt>
                <c:pt idx="64">
                  <c:v>164</c:v>
                </c:pt>
                <c:pt idx="65">
                  <c:v>2852</c:v>
                </c:pt>
                <c:pt idx="66">
                  <c:v>62</c:v>
                </c:pt>
                <c:pt idx="67">
                  <c:v>90</c:v>
                </c:pt>
                <c:pt idx="68">
                  <c:v>114</c:v>
                </c:pt>
                <c:pt idx="69">
                  <c:v>64</c:v>
                </c:pt>
                <c:pt idx="70">
                  <c:v>148</c:v>
                </c:pt>
                <c:pt idx="71">
                  <c:v>42</c:v>
                </c:pt>
                <c:pt idx="72">
                  <c:v>131</c:v>
                </c:pt>
                <c:pt idx="73">
                  <c:v>118</c:v>
                </c:pt>
                <c:pt idx="74">
                  <c:v>253</c:v>
                </c:pt>
                <c:pt idx="75">
                  <c:v>131</c:v>
                </c:pt>
                <c:pt idx="76">
                  <c:v>133</c:v>
                </c:pt>
                <c:pt idx="77">
                  <c:v>3095</c:v>
                </c:pt>
                <c:pt idx="78">
                  <c:v>95</c:v>
                </c:pt>
                <c:pt idx="79">
                  <c:v>208</c:v>
                </c:pt>
                <c:pt idx="80">
                  <c:v>98</c:v>
                </c:pt>
                <c:pt idx="81">
                  <c:v>131</c:v>
                </c:pt>
                <c:pt idx="82">
                  <c:v>225</c:v>
                </c:pt>
                <c:pt idx="83">
                  <c:v>12</c:v>
                </c:pt>
                <c:pt idx="84">
                  <c:v>135</c:v>
                </c:pt>
                <c:pt idx="85">
                  <c:v>184</c:v>
                </c:pt>
                <c:pt idx="86">
                  <c:v>231</c:v>
                </c:pt>
                <c:pt idx="87">
                  <c:v>101</c:v>
                </c:pt>
                <c:pt idx="88">
                  <c:v>340</c:v>
                </c:pt>
                <c:pt idx="89">
                  <c:v>3185</c:v>
                </c:pt>
                <c:pt idx="90">
                  <c:v>130</c:v>
                </c:pt>
                <c:pt idx="91">
                  <c:v>110</c:v>
                </c:pt>
                <c:pt idx="92">
                  <c:v>150</c:v>
                </c:pt>
                <c:pt idx="93">
                  <c:v>106</c:v>
                </c:pt>
                <c:pt idx="94">
                  <c:v>173</c:v>
                </c:pt>
                <c:pt idx="95">
                  <c:v>13</c:v>
                </c:pt>
                <c:pt idx="96">
                  <c:v>130</c:v>
                </c:pt>
                <c:pt idx="97">
                  <c:v>165</c:v>
                </c:pt>
                <c:pt idx="98">
                  <c:v>326</c:v>
                </c:pt>
              </c:numCache>
            </c:numRef>
          </c:val>
        </c:ser>
        <c:ser>
          <c:idx val="11"/>
          <c:order val="11"/>
          <c:tx>
            <c:strRef>
              <c:f>Japan!$M$6</c:f>
              <c:strCache>
                <c:ptCount val="1"/>
                <c:pt idx="0">
                  <c:v>Others</c:v>
                </c:pt>
              </c:strCache>
            </c:strRef>
          </c:tx>
          <c:cat>
            <c:numRef>
              <c:f>Japan!$A$7:$A$105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Japan!$M$7:$M$105</c:f>
              <c:numCache>
                <c:formatCode>#,##0</c:formatCode>
                <c:ptCount val="99"/>
                <c:pt idx="0">
                  <c:v>5854</c:v>
                </c:pt>
                <c:pt idx="1">
                  <c:v>6125</c:v>
                </c:pt>
                <c:pt idx="2">
                  <c:v>6832</c:v>
                </c:pt>
                <c:pt idx="3">
                  <c:v>6162</c:v>
                </c:pt>
                <c:pt idx="4">
                  <c:v>6588</c:v>
                </c:pt>
                <c:pt idx="5">
                  <c:v>6047</c:v>
                </c:pt>
                <c:pt idx="6">
                  <c:v>5967</c:v>
                </c:pt>
                <c:pt idx="7">
                  <c:v>6463</c:v>
                </c:pt>
                <c:pt idx="8">
                  <c:v>6330</c:v>
                </c:pt>
                <c:pt idx="9">
                  <c:v>5977</c:v>
                </c:pt>
                <c:pt idx="10">
                  <c:v>6073</c:v>
                </c:pt>
                <c:pt idx="11">
                  <c:v>5983</c:v>
                </c:pt>
                <c:pt idx="12">
                  <c:v>5911</c:v>
                </c:pt>
                <c:pt idx="13">
                  <c:v>6049</c:v>
                </c:pt>
                <c:pt idx="14">
                  <c:v>6062</c:v>
                </c:pt>
                <c:pt idx="15">
                  <c:v>5922</c:v>
                </c:pt>
                <c:pt idx="16">
                  <c:v>5894</c:v>
                </c:pt>
                <c:pt idx="17">
                  <c:v>5816</c:v>
                </c:pt>
                <c:pt idx="18">
                  <c:v>5738</c:v>
                </c:pt>
                <c:pt idx="19">
                  <c:v>5879</c:v>
                </c:pt>
                <c:pt idx="20">
                  <c:v>5792</c:v>
                </c:pt>
                <c:pt idx="21">
                  <c:v>5741</c:v>
                </c:pt>
                <c:pt idx="22">
                  <c:v>5763</c:v>
                </c:pt>
                <c:pt idx="23">
                  <c:v>5725</c:v>
                </c:pt>
                <c:pt idx="24">
                  <c:v>5733</c:v>
                </c:pt>
                <c:pt idx="25">
                  <c:v>5852</c:v>
                </c:pt>
                <c:pt idx="26">
                  <c:v>5795</c:v>
                </c:pt>
                <c:pt idx="27">
                  <c:v>5686</c:v>
                </c:pt>
                <c:pt idx="28">
                  <c:v>5704</c:v>
                </c:pt>
                <c:pt idx="29">
                  <c:v>5615</c:v>
                </c:pt>
                <c:pt idx="30">
                  <c:v>5540</c:v>
                </c:pt>
                <c:pt idx="31">
                  <c:v>5632</c:v>
                </c:pt>
                <c:pt idx="32">
                  <c:v>5869</c:v>
                </c:pt>
                <c:pt idx="33">
                  <c:v>5602</c:v>
                </c:pt>
                <c:pt idx="34">
                  <c:v>5643</c:v>
                </c:pt>
                <c:pt idx="35">
                  <c:v>5591</c:v>
                </c:pt>
                <c:pt idx="36">
                  <c:v>5524</c:v>
                </c:pt>
                <c:pt idx="37">
                  <c:v>5552</c:v>
                </c:pt>
                <c:pt idx="38">
                  <c:v>5778</c:v>
                </c:pt>
                <c:pt idx="39">
                  <c:v>5649</c:v>
                </c:pt>
                <c:pt idx="40">
                  <c:v>5676</c:v>
                </c:pt>
                <c:pt idx="41">
                  <c:v>5630</c:v>
                </c:pt>
                <c:pt idx="42">
                  <c:v>5612</c:v>
                </c:pt>
                <c:pt idx="43">
                  <c:v>5659</c:v>
                </c:pt>
                <c:pt idx="44">
                  <c:v>5500</c:v>
                </c:pt>
                <c:pt idx="45">
                  <c:v>5415</c:v>
                </c:pt>
                <c:pt idx="46">
                  <c:v>5437</c:v>
                </c:pt>
                <c:pt idx="47">
                  <c:v>5305</c:v>
                </c:pt>
                <c:pt idx="48">
                  <c:v>5338</c:v>
                </c:pt>
                <c:pt idx="49">
                  <c:v>5460</c:v>
                </c:pt>
                <c:pt idx="50">
                  <c:v>5748</c:v>
                </c:pt>
                <c:pt idx="51">
                  <c:v>5568</c:v>
                </c:pt>
                <c:pt idx="52">
                  <c:v>5640</c:v>
                </c:pt>
                <c:pt idx="53">
                  <c:v>4631</c:v>
                </c:pt>
                <c:pt idx="54">
                  <c:v>4508</c:v>
                </c:pt>
                <c:pt idx="55">
                  <c:v>4559</c:v>
                </c:pt>
                <c:pt idx="56">
                  <c:v>4593</c:v>
                </c:pt>
                <c:pt idx="57">
                  <c:v>4468</c:v>
                </c:pt>
                <c:pt idx="58">
                  <c:v>4520</c:v>
                </c:pt>
                <c:pt idx="59">
                  <c:v>4461</c:v>
                </c:pt>
                <c:pt idx="60">
                  <c:v>4466</c:v>
                </c:pt>
                <c:pt idx="61">
                  <c:v>4554</c:v>
                </c:pt>
                <c:pt idx="62">
                  <c:v>4819</c:v>
                </c:pt>
                <c:pt idx="63">
                  <c:v>4579</c:v>
                </c:pt>
                <c:pt idx="64">
                  <c:v>4824</c:v>
                </c:pt>
                <c:pt idx="65">
                  <c:v>4670</c:v>
                </c:pt>
                <c:pt idx="66">
                  <c:v>4619</c:v>
                </c:pt>
                <c:pt idx="67">
                  <c:v>4758</c:v>
                </c:pt>
                <c:pt idx="68">
                  <c:v>5105</c:v>
                </c:pt>
                <c:pt idx="69">
                  <c:v>4909</c:v>
                </c:pt>
                <c:pt idx="70">
                  <c:v>5065</c:v>
                </c:pt>
                <c:pt idx="71">
                  <c:v>4783</c:v>
                </c:pt>
                <c:pt idx="72">
                  <c:v>4996</c:v>
                </c:pt>
                <c:pt idx="73">
                  <c:v>5245</c:v>
                </c:pt>
                <c:pt idx="74">
                  <c:v>5623</c:v>
                </c:pt>
                <c:pt idx="75">
                  <c:v>5435</c:v>
                </c:pt>
                <c:pt idx="76">
                  <c:v>5512</c:v>
                </c:pt>
                <c:pt idx="77">
                  <c:v>5353</c:v>
                </c:pt>
                <c:pt idx="78">
                  <c:v>5294</c:v>
                </c:pt>
                <c:pt idx="79">
                  <c:v>5394</c:v>
                </c:pt>
                <c:pt idx="80">
                  <c:v>5530</c:v>
                </c:pt>
                <c:pt idx="81">
                  <c:v>5469</c:v>
                </c:pt>
                <c:pt idx="82">
                  <c:v>5614</c:v>
                </c:pt>
                <c:pt idx="83">
                  <c:v>5643</c:v>
                </c:pt>
                <c:pt idx="84">
                  <c:v>5699</c:v>
                </c:pt>
                <c:pt idx="85">
                  <c:v>5878</c:v>
                </c:pt>
                <c:pt idx="86">
                  <c:v>5948</c:v>
                </c:pt>
                <c:pt idx="87">
                  <c:v>5907</c:v>
                </c:pt>
                <c:pt idx="88">
                  <c:v>6082</c:v>
                </c:pt>
                <c:pt idx="89">
                  <c:v>5907</c:v>
                </c:pt>
                <c:pt idx="90">
                  <c:v>5906</c:v>
                </c:pt>
                <c:pt idx="91">
                  <c:v>6046</c:v>
                </c:pt>
                <c:pt idx="92">
                  <c:v>6420</c:v>
                </c:pt>
                <c:pt idx="93">
                  <c:v>6493</c:v>
                </c:pt>
                <c:pt idx="94">
                  <c:v>6521</c:v>
                </c:pt>
                <c:pt idx="95">
                  <c:v>6169</c:v>
                </c:pt>
                <c:pt idx="96">
                  <c:v>6239</c:v>
                </c:pt>
                <c:pt idx="97">
                  <c:v>6408</c:v>
                </c:pt>
                <c:pt idx="98">
                  <c:v>6677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19968"/>
        <c:axId val="64821504"/>
      </c:areaChart>
      <c:dateAx>
        <c:axId val="64819968"/>
        <c:scaling>
          <c:orientation val="minMax"/>
          <c:min val="39508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900">
                <a:latin typeface="HelveticaNeueLT Std" panose="020B0604020202020204" pitchFamily="34" charset="0"/>
              </a:defRPr>
            </a:pPr>
            <a:endParaRPr lang="es-CO"/>
          </a:p>
        </c:txPr>
        <c:crossAx val="64821504"/>
        <c:crosses val="autoZero"/>
        <c:auto val="1"/>
        <c:lblOffset val="100"/>
        <c:baseTimeUnit val="months"/>
        <c:majorUnit val="6"/>
        <c:majorTimeUnit val="months"/>
      </c:dateAx>
      <c:valAx>
        <c:axId val="64821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 b="0">
                    <a:latin typeface="HelveticaNeueLT Std" panose="020B0604020202020204" pitchFamily="34" charset="0"/>
                  </a:defRPr>
                </a:pPr>
                <a:r>
                  <a:rPr lang="en-US" sz="900" b="0">
                    <a:latin typeface="HelveticaNeueLT Std" panose="020B0604020202020204" pitchFamily="34" charset="0"/>
                  </a:rPr>
                  <a:t>JPY 100s of Million</a:t>
                </a:r>
              </a:p>
            </c:rich>
          </c:tx>
          <c:layout>
            <c:manualLayout>
              <c:xMode val="edge"/>
              <c:yMode val="edge"/>
              <c:x val="1.1368489583333334E-2"/>
              <c:y val="0.1823335390946501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900">
                <a:latin typeface="HelveticaNeueLT Std" panose="020B0604020202020204" pitchFamily="34" charset="0"/>
              </a:defRPr>
            </a:pPr>
            <a:endParaRPr lang="es-CO"/>
          </a:p>
        </c:txPr>
        <c:crossAx val="64819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1235532407407406E-2"/>
          <c:y val="0.71026584362139922"/>
          <c:w val="0.96786009837962972"/>
          <c:h val="0.2810641975308642"/>
        </c:manualLayout>
      </c:layout>
      <c:overlay val="0"/>
      <c:txPr>
        <a:bodyPr/>
        <a:lstStyle/>
        <a:p>
          <a:pPr>
            <a:defRPr sz="900">
              <a:latin typeface="HelveticaNeueLT Std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8936101919374"/>
          <c:y val="4.0671900161030596E-2"/>
          <c:w val="0.85282473506531786"/>
          <c:h val="0.53628683574879232"/>
        </c:manualLayout>
      </c:layout>
      <c:areaChart>
        <c:grouping val="stacked"/>
        <c:varyColors val="0"/>
        <c:ser>
          <c:idx val="0"/>
          <c:order val="0"/>
          <c:tx>
            <c:strRef>
              <c:f>'[Information Sylvester Eijffinger V2.xlsx]Euro Zone'!$B$6</c:f>
              <c:strCache>
                <c:ptCount val="1"/>
                <c:pt idx="0">
                  <c:v>Gold and gold receivables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Zone'!$B$7:$B$106</c:f>
              <c:numCache>
                <c:formatCode>#,##0</c:formatCode>
                <c:ptCount val="100"/>
                <c:pt idx="0">
                  <c:v>201452</c:v>
                </c:pt>
                <c:pt idx="1">
                  <c:v>201299</c:v>
                </c:pt>
                <c:pt idx="2">
                  <c:v>201136</c:v>
                </c:pt>
                <c:pt idx="3">
                  <c:v>209643</c:v>
                </c:pt>
                <c:pt idx="4">
                  <c:v>209545</c:v>
                </c:pt>
                <c:pt idx="5">
                  <c:v>209020</c:v>
                </c:pt>
                <c:pt idx="6">
                  <c:v>208328</c:v>
                </c:pt>
                <c:pt idx="7">
                  <c:v>208221</c:v>
                </c:pt>
                <c:pt idx="8">
                  <c:v>220392</c:v>
                </c:pt>
                <c:pt idx="9">
                  <c:v>220193</c:v>
                </c:pt>
                <c:pt idx="10">
                  <c:v>219969</c:v>
                </c:pt>
                <c:pt idx="11">
                  <c:v>219707</c:v>
                </c:pt>
                <c:pt idx="12">
                  <c:v>218320</c:v>
                </c:pt>
                <c:pt idx="13">
                  <c:v>217779</c:v>
                </c:pt>
                <c:pt idx="14">
                  <c:v>241672</c:v>
                </c:pt>
                <c:pt idx="15">
                  <c:v>240817</c:v>
                </c:pt>
                <c:pt idx="16">
                  <c:v>240766</c:v>
                </c:pt>
                <c:pt idx="17">
                  <c:v>232126</c:v>
                </c:pt>
                <c:pt idx="18">
                  <c:v>232117</c:v>
                </c:pt>
                <c:pt idx="19">
                  <c:v>232081</c:v>
                </c:pt>
                <c:pt idx="20">
                  <c:v>238167</c:v>
                </c:pt>
                <c:pt idx="21">
                  <c:v>238149</c:v>
                </c:pt>
                <c:pt idx="22">
                  <c:v>238145</c:v>
                </c:pt>
                <c:pt idx="23">
                  <c:v>266919</c:v>
                </c:pt>
                <c:pt idx="24">
                  <c:v>266919</c:v>
                </c:pt>
                <c:pt idx="25">
                  <c:v>266919</c:v>
                </c:pt>
                <c:pt idx="26">
                  <c:v>286699</c:v>
                </c:pt>
                <c:pt idx="27">
                  <c:v>286699</c:v>
                </c:pt>
                <c:pt idx="28">
                  <c:v>286692</c:v>
                </c:pt>
                <c:pt idx="29">
                  <c:v>352092</c:v>
                </c:pt>
                <c:pt idx="30">
                  <c:v>351969</c:v>
                </c:pt>
                <c:pt idx="31">
                  <c:v>351970</c:v>
                </c:pt>
                <c:pt idx="32">
                  <c:v>334411</c:v>
                </c:pt>
                <c:pt idx="33">
                  <c:v>334412</c:v>
                </c:pt>
                <c:pt idx="34">
                  <c:v>334411</c:v>
                </c:pt>
                <c:pt idx="35">
                  <c:v>367402</c:v>
                </c:pt>
                <c:pt idx="36">
                  <c:v>367431</c:v>
                </c:pt>
                <c:pt idx="37">
                  <c:v>367433</c:v>
                </c:pt>
                <c:pt idx="38">
                  <c:v>350667</c:v>
                </c:pt>
                <c:pt idx="39">
                  <c:v>350668</c:v>
                </c:pt>
                <c:pt idx="40">
                  <c:v>350669</c:v>
                </c:pt>
                <c:pt idx="41">
                  <c:v>363251</c:v>
                </c:pt>
                <c:pt idx="42">
                  <c:v>363250</c:v>
                </c:pt>
                <c:pt idx="43">
                  <c:v>363248</c:v>
                </c:pt>
                <c:pt idx="44">
                  <c:v>420005</c:v>
                </c:pt>
                <c:pt idx="45">
                  <c:v>419825</c:v>
                </c:pt>
                <c:pt idx="46">
                  <c:v>419822</c:v>
                </c:pt>
                <c:pt idx="47">
                  <c:v>423458</c:v>
                </c:pt>
                <c:pt idx="48">
                  <c:v>423446</c:v>
                </c:pt>
                <c:pt idx="49">
                  <c:v>423445</c:v>
                </c:pt>
                <c:pt idx="50">
                  <c:v>432705</c:v>
                </c:pt>
                <c:pt idx="51">
                  <c:v>432705</c:v>
                </c:pt>
                <c:pt idx="52">
                  <c:v>432703</c:v>
                </c:pt>
                <c:pt idx="53">
                  <c:v>433779</c:v>
                </c:pt>
                <c:pt idx="54">
                  <c:v>433777</c:v>
                </c:pt>
                <c:pt idx="55">
                  <c:v>433779</c:v>
                </c:pt>
                <c:pt idx="56">
                  <c:v>433779</c:v>
                </c:pt>
                <c:pt idx="57">
                  <c:v>479107</c:v>
                </c:pt>
                <c:pt idx="58">
                  <c:v>479110</c:v>
                </c:pt>
                <c:pt idx="59">
                  <c:v>479116</c:v>
                </c:pt>
                <c:pt idx="60">
                  <c:v>438687</c:v>
                </c:pt>
                <c:pt idx="61">
                  <c:v>438690</c:v>
                </c:pt>
                <c:pt idx="62">
                  <c:v>435316</c:v>
                </c:pt>
                <c:pt idx="63">
                  <c:v>435316</c:v>
                </c:pt>
                <c:pt idx="64">
                  <c:v>435315</c:v>
                </c:pt>
                <c:pt idx="65">
                  <c:v>319968</c:v>
                </c:pt>
                <c:pt idx="66">
                  <c:v>319968</c:v>
                </c:pt>
                <c:pt idx="67">
                  <c:v>319969</c:v>
                </c:pt>
                <c:pt idx="68">
                  <c:v>343919</c:v>
                </c:pt>
                <c:pt idx="69">
                  <c:v>343919</c:v>
                </c:pt>
                <c:pt idx="70">
                  <c:v>343920</c:v>
                </c:pt>
                <c:pt idx="71">
                  <c:v>343920</c:v>
                </c:pt>
                <c:pt idx="72">
                  <c:v>303157</c:v>
                </c:pt>
                <c:pt idx="73">
                  <c:v>303158</c:v>
                </c:pt>
                <c:pt idx="74">
                  <c:v>326548</c:v>
                </c:pt>
                <c:pt idx="75">
                  <c:v>326544</c:v>
                </c:pt>
                <c:pt idx="76">
                  <c:v>326477</c:v>
                </c:pt>
                <c:pt idx="77">
                  <c:v>334430</c:v>
                </c:pt>
                <c:pt idx="78">
                  <c:v>334432</c:v>
                </c:pt>
                <c:pt idx="79">
                  <c:v>334433</c:v>
                </c:pt>
                <c:pt idx="80">
                  <c:v>334530</c:v>
                </c:pt>
                <c:pt idx="81">
                  <c:v>334532</c:v>
                </c:pt>
                <c:pt idx="82">
                  <c:v>334530</c:v>
                </c:pt>
                <c:pt idx="83">
                  <c:v>334529</c:v>
                </c:pt>
                <c:pt idx="84">
                  <c:v>343867</c:v>
                </c:pt>
                <c:pt idx="85">
                  <c:v>343867</c:v>
                </c:pt>
                <c:pt idx="86">
                  <c:v>383965</c:v>
                </c:pt>
                <c:pt idx="87">
                  <c:v>383965</c:v>
                </c:pt>
                <c:pt idx="88">
                  <c:v>383966</c:v>
                </c:pt>
                <c:pt idx="89">
                  <c:v>364459</c:v>
                </c:pt>
                <c:pt idx="90">
                  <c:v>364458</c:v>
                </c:pt>
                <c:pt idx="91">
                  <c:v>364457</c:v>
                </c:pt>
                <c:pt idx="92">
                  <c:v>348849</c:v>
                </c:pt>
                <c:pt idx="93">
                  <c:v>348850</c:v>
                </c:pt>
                <c:pt idx="94">
                  <c:v>348850</c:v>
                </c:pt>
                <c:pt idx="95">
                  <c:v>338713</c:v>
                </c:pt>
                <c:pt idx="96">
                  <c:v>338713</c:v>
                </c:pt>
                <c:pt idx="97">
                  <c:v>338713</c:v>
                </c:pt>
                <c:pt idx="98">
                  <c:v>377304</c:v>
                </c:pt>
                <c:pt idx="99">
                  <c:v>377304</c:v>
                </c:pt>
              </c:numCache>
            </c:numRef>
          </c:val>
        </c:ser>
        <c:ser>
          <c:idx val="1"/>
          <c:order val="1"/>
          <c:tx>
            <c:strRef>
              <c:f>'[Information Sylvester Eijffinger V2.xlsx]Euro Zone'!$C$6</c:f>
              <c:strCache>
                <c:ptCount val="1"/>
                <c:pt idx="0">
                  <c:v>Claims on non-euro area residents denominated in foreign currency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Zone'!$C$7:$C$106</c:f>
              <c:numCache>
                <c:formatCode>#,##0</c:formatCode>
                <c:ptCount val="100"/>
                <c:pt idx="0">
                  <c:v>143046</c:v>
                </c:pt>
                <c:pt idx="1">
                  <c:v>137826</c:v>
                </c:pt>
                <c:pt idx="2">
                  <c:v>141123</c:v>
                </c:pt>
                <c:pt idx="3">
                  <c:v>137964</c:v>
                </c:pt>
                <c:pt idx="4">
                  <c:v>136301</c:v>
                </c:pt>
                <c:pt idx="5">
                  <c:v>137606</c:v>
                </c:pt>
                <c:pt idx="6">
                  <c:v>136991</c:v>
                </c:pt>
                <c:pt idx="7">
                  <c:v>135220</c:v>
                </c:pt>
                <c:pt idx="8">
                  <c:v>148623</c:v>
                </c:pt>
                <c:pt idx="9">
                  <c:v>155783</c:v>
                </c:pt>
                <c:pt idx="10">
                  <c:v>162155</c:v>
                </c:pt>
                <c:pt idx="11">
                  <c:v>149650</c:v>
                </c:pt>
                <c:pt idx="12">
                  <c:v>159179</c:v>
                </c:pt>
                <c:pt idx="13">
                  <c:v>155684</c:v>
                </c:pt>
                <c:pt idx="14">
                  <c:v>158563</c:v>
                </c:pt>
                <c:pt idx="15">
                  <c:v>159299</c:v>
                </c:pt>
                <c:pt idx="16">
                  <c:v>156586</c:v>
                </c:pt>
                <c:pt idx="17">
                  <c:v>160365</c:v>
                </c:pt>
                <c:pt idx="18">
                  <c:v>158023</c:v>
                </c:pt>
                <c:pt idx="19">
                  <c:v>196250</c:v>
                </c:pt>
                <c:pt idx="20">
                  <c:v>193681</c:v>
                </c:pt>
                <c:pt idx="21">
                  <c:v>193040</c:v>
                </c:pt>
                <c:pt idx="22">
                  <c:v>192660</c:v>
                </c:pt>
                <c:pt idx="23">
                  <c:v>195480</c:v>
                </c:pt>
                <c:pt idx="24">
                  <c:v>193793</c:v>
                </c:pt>
                <c:pt idx="25">
                  <c:v>197574</c:v>
                </c:pt>
                <c:pt idx="26">
                  <c:v>210554</c:v>
                </c:pt>
                <c:pt idx="27">
                  <c:v>211695</c:v>
                </c:pt>
                <c:pt idx="28">
                  <c:v>212274</c:v>
                </c:pt>
                <c:pt idx="29">
                  <c:v>232639</c:v>
                </c:pt>
                <c:pt idx="30">
                  <c:v>236347</c:v>
                </c:pt>
                <c:pt idx="31">
                  <c:v>237669</c:v>
                </c:pt>
                <c:pt idx="32">
                  <c:v>219630</c:v>
                </c:pt>
                <c:pt idx="33">
                  <c:v>220845</c:v>
                </c:pt>
                <c:pt idx="34">
                  <c:v>220004</c:v>
                </c:pt>
                <c:pt idx="35">
                  <c:v>223995</c:v>
                </c:pt>
                <c:pt idx="36">
                  <c:v>228283</c:v>
                </c:pt>
                <c:pt idx="37">
                  <c:v>226514</c:v>
                </c:pt>
                <c:pt idx="38">
                  <c:v>221873</c:v>
                </c:pt>
                <c:pt idx="39">
                  <c:v>216815</c:v>
                </c:pt>
                <c:pt idx="40">
                  <c:v>219412</c:v>
                </c:pt>
                <c:pt idx="41">
                  <c:v>216010</c:v>
                </c:pt>
                <c:pt idx="42">
                  <c:v>217700</c:v>
                </c:pt>
                <c:pt idx="43">
                  <c:v>214286</c:v>
                </c:pt>
                <c:pt idx="44">
                  <c:v>226522</c:v>
                </c:pt>
                <c:pt idx="45">
                  <c:v>228491</c:v>
                </c:pt>
                <c:pt idx="46">
                  <c:v>229889</c:v>
                </c:pt>
                <c:pt idx="47">
                  <c:v>244621</c:v>
                </c:pt>
                <c:pt idx="48">
                  <c:v>246012</c:v>
                </c:pt>
                <c:pt idx="49">
                  <c:v>246981</c:v>
                </c:pt>
                <c:pt idx="50">
                  <c:v>238468</c:v>
                </c:pt>
                <c:pt idx="51">
                  <c:v>241240</c:v>
                </c:pt>
                <c:pt idx="52">
                  <c:v>243598</c:v>
                </c:pt>
                <c:pt idx="53">
                  <c:v>260867</c:v>
                </c:pt>
                <c:pt idx="54">
                  <c:v>260373</c:v>
                </c:pt>
                <c:pt idx="55">
                  <c:v>262394</c:v>
                </c:pt>
                <c:pt idx="56">
                  <c:v>261479</c:v>
                </c:pt>
                <c:pt idx="57">
                  <c:v>260111</c:v>
                </c:pt>
                <c:pt idx="58">
                  <c:v>258875</c:v>
                </c:pt>
                <c:pt idx="59">
                  <c:v>258835</c:v>
                </c:pt>
                <c:pt idx="60">
                  <c:v>255050</c:v>
                </c:pt>
                <c:pt idx="61">
                  <c:v>252891</c:v>
                </c:pt>
                <c:pt idx="62">
                  <c:v>254369</c:v>
                </c:pt>
                <c:pt idx="63">
                  <c:v>254527</c:v>
                </c:pt>
                <c:pt idx="64">
                  <c:v>255100</c:v>
                </c:pt>
                <c:pt idx="65">
                  <c:v>247607</c:v>
                </c:pt>
                <c:pt idx="66">
                  <c:v>247320</c:v>
                </c:pt>
                <c:pt idx="67">
                  <c:v>249648</c:v>
                </c:pt>
                <c:pt idx="68">
                  <c:v>245370</c:v>
                </c:pt>
                <c:pt idx="69">
                  <c:v>244795</c:v>
                </c:pt>
                <c:pt idx="70">
                  <c:v>244327</c:v>
                </c:pt>
                <c:pt idx="71">
                  <c:v>245654</c:v>
                </c:pt>
                <c:pt idx="72">
                  <c:v>244245</c:v>
                </c:pt>
                <c:pt idx="73">
                  <c:v>243828</c:v>
                </c:pt>
                <c:pt idx="74">
                  <c:v>244412</c:v>
                </c:pt>
                <c:pt idx="75">
                  <c:v>245601</c:v>
                </c:pt>
                <c:pt idx="76">
                  <c:v>245902</c:v>
                </c:pt>
                <c:pt idx="77">
                  <c:v>249595</c:v>
                </c:pt>
                <c:pt idx="78">
                  <c:v>248462</c:v>
                </c:pt>
                <c:pt idx="79">
                  <c:v>249547</c:v>
                </c:pt>
                <c:pt idx="80">
                  <c:v>263051</c:v>
                </c:pt>
                <c:pt idx="81">
                  <c:v>262933</c:v>
                </c:pt>
                <c:pt idx="82">
                  <c:v>264250</c:v>
                </c:pt>
                <c:pt idx="83">
                  <c:v>266084</c:v>
                </c:pt>
                <c:pt idx="84">
                  <c:v>273726</c:v>
                </c:pt>
                <c:pt idx="85">
                  <c:v>278539</c:v>
                </c:pt>
                <c:pt idx="86">
                  <c:v>306243</c:v>
                </c:pt>
                <c:pt idx="87">
                  <c:v>304503</c:v>
                </c:pt>
                <c:pt idx="88">
                  <c:v>302695</c:v>
                </c:pt>
                <c:pt idx="89">
                  <c:v>292767</c:v>
                </c:pt>
                <c:pt idx="90">
                  <c:v>287811</c:v>
                </c:pt>
                <c:pt idx="91">
                  <c:v>289550</c:v>
                </c:pt>
                <c:pt idx="92">
                  <c:v>287896</c:v>
                </c:pt>
                <c:pt idx="93">
                  <c:v>289898</c:v>
                </c:pt>
                <c:pt idx="94">
                  <c:v>294471</c:v>
                </c:pt>
                <c:pt idx="95">
                  <c:v>307115</c:v>
                </c:pt>
                <c:pt idx="96">
                  <c:v>305491</c:v>
                </c:pt>
                <c:pt idx="97">
                  <c:v>306902</c:v>
                </c:pt>
                <c:pt idx="98">
                  <c:v>297521</c:v>
                </c:pt>
                <c:pt idx="99">
                  <c:v>296542</c:v>
                </c:pt>
              </c:numCache>
            </c:numRef>
          </c:val>
        </c:ser>
        <c:ser>
          <c:idx val="2"/>
          <c:order val="2"/>
          <c:tx>
            <c:strRef>
              <c:f>'[Information Sylvester Eijffinger V2.xlsx]Euro Zone'!$D$6</c:f>
              <c:strCache>
                <c:ptCount val="1"/>
                <c:pt idx="0">
                  <c:v>Claims on euro area residents denominated in foreign currency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Zone'!$D$7:$D$106</c:f>
              <c:numCache>
                <c:formatCode>#,##0</c:formatCode>
                <c:ptCount val="100"/>
                <c:pt idx="0">
                  <c:v>34525</c:v>
                </c:pt>
                <c:pt idx="1">
                  <c:v>24714</c:v>
                </c:pt>
                <c:pt idx="2">
                  <c:v>34814</c:v>
                </c:pt>
                <c:pt idx="3">
                  <c:v>39571</c:v>
                </c:pt>
                <c:pt idx="4">
                  <c:v>54943</c:v>
                </c:pt>
                <c:pt idx="5">
                  <c:v>55267</c:v>
                </c:pt>
                <c:pt idx="6">
                  <c:v>54641</c:v>
                </c:pt>
                <c:pt idx="7">
                  <c:v>55545</c:v>
                </c:pt>
                <c:pt idx="8">
                  <c:v>132210</c:v>
                </c:pt>
                <c:pt idx="9">
                  <c:v>226525</c:v>
                </c:pt>
                <c:pt idx="10">
                  <c:v>248854</c:v>
                </c:pt>
                <c:pt idx="11">
                  <c:v>229518</c:v>
                </c:pt>
                <c:pt idx="12">
                  <c:v>171214</c:v>
                </c:pt>
                <c:pt idx="13">
                  <c:v>134654</c:v>
                </c:pt>
                <c:pt idx="14">
                  <c:v>151297</c:v>
                </c:pt>
                <c:pt idx="15">
                  <c:v>123101</c:v>
                </c:pt>
                <c:pt idx="16">
                  <c:v>99574</c:v>
                </c:pt>
                <c:pt idx="17">
                  <c:v>68964</c:v>
                </c:pt>
                <c:pt idx="18">
                  <c:v>60771</c:v>
                </c:pt>
                <c:pt idx="19">
                  <c:v>58918</c:v>
                </c:pt>
                <c:pt idx="20">
                  <c:v>48937</c:v>
                </c:pt>
                <c:pt idx="21">
                  <c:v>42560</c:v>
                </c:pt>
                <c:pt idx="22">
                  <c:v>35973</c:v>
                </c:pt>
                <c:pt idx="23">
                  <c:v>32151</c:v>
                </c:pt>
                <c:pt idx="24">
                  <c:v>28273</c:v>
                </c:pt>
                <c:pt idx="25">
                  <c:v>28265</c:v>
                </c:pt>
                <c:pt idx="26">
                  <c:v>29261</c:v>
                </c:pt>
                <c:pt idx="27">
                  <c:v>27216</c:v>
                </c:pt>
                <c:pt idx="28">
                  <c:v>33743</c:v>
                </c:pt>
                <c:pt idx="29">
                  <c:v>31344</c:v>
                </c:pt>
                <c:pt idx="30">
                  <c:v>29473</c:v>
                </c:pt>
                <c:pt idx="31">
                  <c:v>28026</c:v>
                </c:pt>
                <c:pt idx="32">
                  <c:v>24921</c:v>
                </c:pt>
                <c:pt idx="33">
                  <c:v>23739</c:v>
                </c:pt>
                <c:pt idx="34">
                  <c:v>24254</c:v>
                </c:pt>
                <c:pt idx="35">
                  <c:v>26941</c:v>
                </c:pt>
                <c:pt idx="36">
                  <c:v>26116</c:v>
                </c:pt>
                <c:pt idx="37">
                  <c:v>26481</c:v>
                </c:pt>
                <c:pt idx="38">
                  <c:v>23947</c:v>
                </c:pt>
                <c:pt idx="39">
                  <c:v>23267</c:v>
                </c:pt>
                <c:pt idx="40">
                  <c:v>23211</c:v>
                </c:pt>
                <c:pt idx="41">
                  <c:v>23257</c:v>
                </c:pt>
                <c:pt idx="42">
                  <c:v>23948</c:v>
                </c:pt>
                <c:pt idx="43">
                  <c:v>28402</c:v>
                </c:pt>
                <c:pt idx="44">
                  <c:v>35327</c:v>
                </c:pt>
                <c:pt idx="45">
                  <c:v>32685</c:v>
                </c:pt>
                <c:pt idx="46">
                  <c:v>33837</c:v>
                </c:pt>
                <c:pt idx="47">
                  <c:v>98226</c:v>
                </c:pt>
                <c:pt idx="48">
                  <c:v>100434</c:v>
                </c:pt>
                <c:pt idx="49">
                  <c:v>72110</c:v>
                </c:pt>
                <c:pt idx="50">
                  <c:v>55160</c:v>
                </c:pt>
                <c:pt idx="51">
                  <c:v>52449</c:v>
                </c:pt>
                <c:pt idx="52">
                  <c:v>49077</c:v>
                </c:pt>
                <c:pt idx="53">
                  <c:v>51856</c:v>
                </c:pt>
                <c:pt idx="54">
                  <c:v>57547</c:v>
                </c:pt>
                <c:pt idx="55">
                  <c:v>50605</c:v>
                </c:pt>
                <c:pt idx="56">
                  <c:v>42001</c:v>
                </c:pt>
                <c:pt idx="57">
                  <c:v>38289</c:v>
                </c:pt>
                <c:pt idx="58">
                  <c:v>36024</c:v>
                </c:pt>
                <c:pt idx="59">
                  <c:v>33615</c:v>
                </c:pt>
                <c:pt idx="60">
                  <c:v>28703</c:v>
                </c:pt>
                <c:pt idx="61">
                  <c:v>30765</c:v>
                </c:pt>
                <c:pt idx="62">
                  <c:v>31563</c:v>
                </c:pt>
                <c:pt idx="63">
                  <c:v>35367</c:v>
                </c:pt>
                <c:pt idx="64">
                  <c:v>27320</c:v>
                </c:pt>
                <c:pt idx="65">
                  <c:v>27541</c:v>
                </c:pt>
                <c:pt idx="66">
                  <c:v>25825</c:v>
                </c:pt>
                <c:pt idx="67">
                  <c:v>23960</c:v>
                </c:pt>
                <c:pt idx="68">
                  <c:v>21474</c:v>
                </c:pt>
                <c:pt idx="69">
                  <c:v>22175</c:v>
                </c:pt>
                <c:pt idx="70">
                  <c:v>23363</c:v>
                </c:pt>
                <c:pt idx="71">
                  <c:v>22964</c:v>
                </c:pt>
                <c:pt idx="72">
                  <c:v>23744</c:v>
                </c:pt>
                <c:pt idx="73">
                  <c:v>24130</c:v>
                </c:pt>
                <c:pt idx="74">
                  <c:v>23077</c:v>
                </c:pt>
                <c:pt idx="75">
                  <c:v>23485</c:v>
                </c:pt>
                <c:pt idx="76">
                  <c:v>23788</c:v>
                </c:pt>
                <c:pt idx="77">
                  <c:v>23284</c:v>
                </c:pt>
                <c:pt idx="78">
                  <c:v>24897</c:v>
                </c:pt>
                <c:pt idx="79">
                  <c:v>24229</c:v>
                </c:pt>
                <c:pt idx="80">
                  <c:v>27848</c:v>
                </c:pt>
                <c:pt idx="81">
                  <c:v>27904</c:v>
                </c:pt>
                <c:pt idx="82">
                  <c:v>28764</c:v>
                </c:pt>
                <c:pt idx="83">
                  <c:v>28654</c:v>
                </c:pt>
                <c:pt idx="84">
                  <c:v>35549</c:v>
                </c:pt>
                <c:pt idx="85">
                  <c:v>33043</c:v>
                </c:pt>
                <c:pt idx="86">
                  <c:v>37374</c:v>
                </c:pt>
                <c:pt idx="87">
                  <c:v>38390</c:v>
                </c:pt>
                <c:pt idx="88">
                  <c:v>39582</c:v>
                </c:pt>
                <c:pt idx="89">
                  <c:v>38395</c:v>
                </c:pt>
                <c:pt idx="90">
                  <c:v>40461</c:v>
                </c:pt>
                <c:pt idx="91">
                  <c:v>40674</c:v>
                </c:pt>
                <c:pt idx="92">
                  <c:v>40993</c:v>
                </c:pt>
                <c:pt idx="93">
                  <c:v>38913</c:v>
                </c:pt>
                <c:pt idx="94">
                  <c:v>36331</c:v>
                </c:pt>
                <c:pt idx="95">
                  <c:v>31109</c:v>
                </c:pt>
                <c:pt idx="96">
                  <c:v>33281</c:v>
                </c:pt>
                <c:pt idx="97">
                  <c:v>32562</c:v>
                </c:pt>
                <c:pt idx="98">
                  <c:v>29194</c:v>
                </c:pt>
                <c:pt idx="99">
                  <c:v>32318</c:v>
                </c:pt>
              </c:numCache>
            </c:numRef>
          </c:val>
        </c:ser>
        <c:ser>
          <c:idx val="3"/>
          <c:order val="3"/>
          <c:tx>
            <c:strRef>
              <c:f>'[Information Sylvester Eijffinger V2.xlsx]Euro Zone'!$E$6</c:f>
              <c:strCache>
                <c:ptCount val="1"/>
                <c:pt idx="0">
                  <c:v>Claims on non-euro area residents denominated in euro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Zone'!$E$7:$E$106</c:f>
              <c:numCache>
                <c:formatCode>#,##0</c:formatCode>
                <c:ptCount val="100"/>
                <c:pt idx="0">
                  <c:v>14501</c:v>
                </c:pt>
                <c:pt idx="1">
                  <c:v>14538</c:v>
                </c:pt>
                <c:pt idx="2">
                  <c:v>14906</c:v>
                </c:pt>
                <c:pt idx="3">
                  <c:v>16255</c:v>
                </c:pt>
                <c:pt idx="4">
                  <c:v>15692.5</c:v>
                </c:pt>
                <c:pt idx="5">
                  <c:v>15130</c:v>
                </c:pt>
                <c:pt idx="6">
                  <c:v>17014</c:v>
                </c:pt>
                <c:pt idx="7">
                  <c:v>15043</c:v>
                </c:pt>
                <c:pt idx="8">
                  <c:v>13939</c:v>
                </c:pt>
                <c:pt idx="9">
                  <c:v>11426</c:v>
                </c:pt>
                <c:pt idx="10">
                  <c:v>10058</c:v>
                </c:pt>
                <c:pt idx="11">
                  <c:v>9202</c:v>
                </c:pt>
                <c:pt idx="12">
                  <c:v>22532</c:v>
                </c:pt>
                <c:pt idx="13">
                  <c:v>21591</c:v>
                </c:pt>
                <c:pt idx="14">
                  <c:v>17217</c:v>
                </c:pt>
                <c:pt idx="15">
                  <c:v>21359</c:v>
                </c:pt>
                <c:pt idx="16">
                  <c:v>18757</c:v>
                </c:pt>
                <c:pt idx="17">
                  <c:v>19511</c:v>
                </c:pt>
                <c:pt idx="18">
                  <c:v>17535</c:v>
                </c:pt>
                <c:pt idx="19">
                  <c:v>16999</c:v>
                </c:pt>
                <c:pt idx="20">
                  <c:v>15418</c:v>
                </c:pt>
                <c:pt idx="21">
                  <c:v>16490</c:v>
                </c:pt>
                <c:pt idx="22">
                  <c:v>15655</c:v>
                </c:pt>
                <c:pt idx="23">
                  <c:v>15198</c:v>
                </c:pt>
                <c:pt idx="24">
                  <c:v>18092</c:v>
                </c:pt>
                <c:pt idx="25">
                  <c:v>15379</c:v>
                </c:pt>
                <c:pt idx="26">
                  <c:v>17551</c:v>
                </c:pt>
                <c:pt idx="27">
                  <c:v>17503</c:v>
                </c:pt>
                <c:pt idx="28">
                  <c:v>18061</c:v>
                </c:pt>
                <c:pt idx="29">
                  <c:v>16883</c:v>
                </c:pt>
                <c:pt idx="30">
                  <c:v>17945</c:v>
                </c:pt>
                <c:pt idx="31">
                  <c:v>16987</c:v>
                </c:pt>
                <c:pt idx="32">
                  <c:v>17649</c:v>
                </c:pt>
                <c:pt idx="33">
                  <c:v>17806</c:v>
                </c:pt>
                <c:pt idx="34">
                  <c:v>19859</c:v>
                </c:pt>
                <c:pt idx="35">
                  <c:v>22592</c:v>
                </c:pt>
                <c:pt idx="36">
                  <c:v>19177</c:v>
                </c:pt>
                <c:pt idx="37">
                  <c:v>21853</c:v>
                </c:pt>
                <c:pt idx="38">
                  <c:v>20852</c:v>
                </c:pt>
                <c:pt idx="39">
                  <c:v>22371</c:v>
                </c:pt>
                <c:pt idx="40">
                  <c:v>19024</c:v>
                </c:pt>
                <c:pt idx="41">
                  <c:v>20499</c:v>
                </c:pt>
                <c:pt idx="42">
                  <c:v>21849</c:v>
                </c:pt>
                <c:pt idx="43">
                  <c:v>18869</c:v>
                </c:pt>
                <c:pt idx="44">
                  <c:v>19694</c:v>
                </c:pt>
                <c:pt idx="45">
                  <c:v>26714</c:v>
                </c:pt>
                <c:pt idx="46">
                  <c:v>29042</c:v>
                </c:pt>
                <c:pt idx="47">
                  <c:v>25355</c:v>
                </c:pt>
                <c:pt idx="48">
                  <c:v>24180</c:v>
                </c:pt>
                <c:pt idx="49">
                  <c:v>23269</c:v>
                </c:pt>
                <c:pt idx="50">
                  <c:v>18366</c:v>
                </c:pt>
                <c:pt idx="51">
                  <c:v>20271</c:v>
                </c:pt>
                <c:pt idx="52">
                  <c:v>17590</c:v>
                </c:pt>
                <c:pt idx="53">
                  <c:v>17455</c:v>
                </c:pt>
                <c:pt idx="54">
                  <c:v>15923</c:v>
                </c:pt>
                <c:pt idx="55">
                  <c:v>18047</c:v>
                </c:pt>
                <c:pt idx="56">
                  <c:v>17865</c:v>
                </c:pt>
                <c:pt idx="57">
                  <c:v>17268</c:v>
                </c:pt>
                <c:pt idx="58">
                  <c:v>16799</c:v>
                </c:pt>
                <c:pt idx="59">
                  <c:v>19240</c:v>
                </c:pt>
                <c:pt idx="60">
                  <c:v>22045</c:v>
                </c:pt>
                <c:pt idx="61">
                  <c:v>21490</c:v>
                </c:pt>
                <c:pt idx="62">
                  <c:v>22101</c:v>
                </c:pt>
                <c:pt idx="63">
                  <c:v>22457</c:v>
                </c:pt>
                <c:pt idx="64">
                  <c:v>19935</c:v>
                </c:pt>
                <c:pt idx="65">
                  <c:v>18070</c:v>
                </c:pt>
                <c:pt idx="66">
                  <c:v>21660</c:v>
                </c:pt>
                <c:pt idx="67">
                  <c:v>22304</c:v>
                </c:pt>
                <c:pt idx="68">
                  <c:v>23572</c:v>
                </c:pt>
                <c:pt idx="69">
                  <c:v>21467</c:v>
                </c:pt>
                <c:pt idx="70">
                  <c:v>19342</c:v>
                </c:pt>
                <c:pt idx="71">
                  <c:v>19517</c:v>
                </c:pt>
                <c:pt idx="72">
                  <c:v>20159</c:v>
                </c:pt>
                <c:pt idx="73">
                  <c:v>19005</c:v>
                </c:pt>
                <c:pt idx="74">
                  <c:v>17350</c:v>
                </c:pt>
                <c:pt idx="75">
                  <c:v>18744</c:v>
                </c:pt>
                <c:pt idx="76">
                  <c:v>19592</c:v>
                </c:pt>
                <c:pt idx="77">
                  <c:v>18226</c:v>
                </c:pt>
                <c:pt idx="78">
                  <c:v>18526</c:v>
                </c:pt>
                <c:pt idx="79">
                  <c:v>20881</c:v>
                </c:pt>
                <c:pt idx="80">
                  <c:v>20642</c:v>
                </c:pt>
                <c:pt idx="81">
                  <c:v>22340</c:v>
                </c:pt>
                <c:pt idx="82">
                  <c:v>18668</c:v>
                </c:pt>
                <c:pt idx="83">
                  <c:v>19434</c:v>
                </c:pt>
                <c:pt idx="84">
                  <c:v>18597</c:v>
                </c:pt>
                <c:pt idx="85">
                  <c:v>22023</c:v>
                </c:pt>
                <c:pt idx="86">
                  <c:v>22335</c:v>
                </c:pt>
                <c:pt idx="87">
                  <c:v>20739</c:v>
                </c:pt>
                <c:pt idx="88">
                  <c:v>21657</c:v>
                </c:pt>
                <c:pt idx="89">
                  <c:v>20106</c:v>
                </c:pt>
                <c:pt idx="90">
                  <c:v>20296</c:v>
                </c:pt>
                <c:pt idx="91">
                  <c:v>19472</c:v>
                </c:pt>
                <c:pt idx="92">
                  <c:v>21541</c:v>
                </c:pt>
                <c:pt idx="93">
                  <c:v>20179</c:v>
                </c:pt>
                <c:pt idx="94">
                  <c:v>19766</c:v>
                </c:pt>
                <c:pt idx="95">
                  <c:v>20242</c:v>
                </c:pt>
                <c:pt idx="96">
                  <c:v>22380</c:v>
                </c:pt>
                <c:pt idx="97">
                  <c:v>21780</c:v>
                </c:pt>
                <c:pt idx="98">
                  <c:v>20942</c:v>
                </c:pt>
                <c:pt idx="99">
                  <c:v>17956</c:v>
                </c:pt>
              </c:numCache>
            </c:numRef>
          </c:val>
        </c:ser>
        <c:ser>
          <c:idx val="4"/>
          <c:order val="4"/>
          <c:tx>
            <c:strRef>
              <c:f>'[Information Sylvester Eijffinger V2.xlsx]Euro Zone'!$F$6</c:f>
              <c:strCache>
                <c:ptCount val="1"/>
                <c:pt idx="0">
                  <c:v>Main refinancing operations (MRO)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Zone'!$F$7:$F$106</c:f>
              <c:numCache>
                <c:formatCode>#,##0</c:formatCode>
                <c:ptCount val="100"/>
                <c:pt idx="0">
                  <c:v>167501</c:v>
                </c:pt>
                <c:pt idx="1">
                  <c:v>183001</c:v>
                </c:pt>
                <c:pt idx="2">
                  <c:v>215999</c:v>
                </c:pt>
                <c:pt idx="3">
                  <c:v>170000</c:v>
                </c:pt>
                <c:pt idx="4">
                  <c:v>170002</c:v>
                </c:pt>
                <c:pt idx="5">
                  <c:v>154500</c:v>
                </c:pt>
                <c:pt idx="6">
                  <c:v>160000</c:v>
                </c:pt>
                <c:pt idx="7">
                  <c:v>160000</c:v>
                </c:pt>
                <c:pt idx="8">
                  <c:v>189999</c:v>
                </c:pt>
                <c:pt idx="9">
                  <c:v>312790</c:v>
                </c:pt>
                <c:pt idx="10">
                  <c:v>340227</c:v>
                </c:pt>
                <c:pt idx="11">
                  <c:v>224400</c:v>
                </c:pt>
                <c:pt idx="12">
                  <c:v>214860</c:v>
                </c:pt>
                <c:pt idx="13">
                  <c:v>238423</c:v>
                </c:pt>
                <c:pt idx="14">
                  <c:v>238071</c:v>
                </c:pt>
                <c:pt idx="15">
                  <c:v>234197</c:v>
                </c:pt>
                <c:pt idx="16">
                  <c:v>227576</c:v>
                </c:pt>
                <c:pt idx="17">
                  <c:v>106406</c:v>
                </c:pt>
                <c:pt idx="18">
                  <c:v>80785</c:v>
                </c:pt>
                <c:pt idx="19">
                  <c:v>72086</c:v>
                </c:pt>
                <c:pt idx="20">
                  <c:v>62620</c:v>
                </c:pt>
                <c:pt idx="21">
                  <c:v>46901</c:v>
                </c:pt>
                <c:pt idx="22">
                  <c:v>58807</c:v>
                </c:pt>
                <c:pt idx="23">
                  <c:v>79293</c:v>
                </c:pt>
                <c:pt idx="24">
                  <c:v>64044</c:v>
                </c:pt>
                <c:pt idx="25">
                  <c:v>82023</c:v>
                </c:pt>
                <c:pt idx="26">
                  <c:v>78266</c:v>
                </c:pt>
                <c:pt idx="27">
                  <c:v>75597</c:v>
                </c:pt>
                <c:pt idx="28">
                  <c:v>106014</c:v>
                </c:pt>
                <c:pt idx="29">
                  <c:v>162912</c:v>
                </c:pt>
                <c:pt idx="30">
                  <c:v>189986</c:v>
                </c:pt>
                <c:pt idx="31">
                  <c:v>153060</c:v>
                </c:pt>
                <c:pt idx="32">
                  <c:v>166361</c:v>
                </c:pt>
                <c:pt idx="33">
                  <c:v>183438</c:v>
                </c:pt>
                <c:pt idx="34">
                  <c:v>177103</c:v>
                </c:pt>
                <c:pt idx="35">
                  <c:v>227865</c:v>
                </c:pt>
                <c:pt idx="36">
                  <c:v>165603</c:v>
                </c:pt>
                <c:pt idx="37">
                  <c:v>119454</c:v>
                </c:pt>
                <c:pt idx="38">
                  <c:v>100439</c:v>
                </c:pt>
                <c:pt idx="39">
                  <c:v>117883</c:v>
                </c:pt>
                <c:pt idx="40">
                  <c:v>110762</c:v>
                </c:pt>
                <c:pt idx="41">
                  <c:v>141461</c:v>
                </c:pt>
                <c:pt idx="42">
                  <c:v>164200</c:v>
                </c:pt>
                <c:pt idx="43">
                  <c:v>121669</c:v>
                </c:pt>
                <c:pt idx="44">
                  <c:v>208349</c:v>
                </c:pt>
                <c:pt idx="45">
                  <c:v>197438</c:v>
                </c:pt>
                <c:pt idx="46">
                  <c:v>247175</c:v>
                </c:pt>
                <c:pt idx="47">
                  <c:v>144755</c:v>
                </c:pt>
                <c:pt idx="48">
                  <c:v>115579</c:v>
                </c:pt>
                <c:pt idx="49">
                  <c:v>29469</c:v>
                </c:pt>
                <c:pt idx="50">
                  <c:v>61078</c:v>
                </c:pt>
                <c:pt idx="51">
                  <c:v>46369</c:v>
                </c:pt>
                <c:pt idx="52">
                  <c:v>51176</c:v>
                </c:pt>
                <c:pt idx="53">
                  <c:v>180378</c:v>
                </c:pt>
                <c:pt idx="54">
                  <c:v>130669</c:v>
                </c:pt>
                <c:pt idx="55">
                  <c:v>131245</c:v>
                </c:pt>
                <c:pt idx="56">
                  <c:v>119838</c:v>
                </c:pt>
                <c:pt idx="57">
                  <c:v>77293</c:v>
                </c:pt>
                <c:pt idx="58">
                  <c:v>75428</c:v>
                </c:pt>
                <c:pt idx="59">
                  <c:v>89661</c:v>
                </c:pt>
                <c:pt idx="60">
                  <c:v>124149</c:v>
                </c:pt>
                <c:pt idx="61">
                  <c:v>131116</c:v>
                </c:pt>
                <c:pt idx="62">
                  <c:v>123239</c:v>
                </c:pt>
                <c:pt idx="63">
                  <c:v>105011</c:v>
                </c:pt>
                <c:pt idx="64">
                  <c:v>103191</c:v>
                </c:pt>
                <c:pt idx="65">
                  <c:v>117310</c:v>
                </c:pt>
                <c:pt idx="66">
                  <c:v>109163</c:v>
                </c:pt>
                <c:pt idx="67">
                  <c:v>97126</c:v>
                </c:pt>
                <c:pt idx="68">
                  <c:v>94466</c:v>
                </c:pt>
                <c:pt idx="69">
                  <c:v>89319</c:v>
                </c:pt>
                <c:pt idx="70">
                  <c:v>97210</c:v>
                </c:pt>
                <c:pt idx="71">
                  <c:v>133585</c:v>
                </c:pt>
                <c:pt idx="72">
                  <c:v>115635</c:v>
                </c:pt>
                <c:pt idx="73">
                  <c:v>94036</c:v>
                </c:pt>
                <c:pt idx="74">
                  <c:v>110643</c:v>
                </c:pt>
                <c:pt idx="75">
                  <c:v>172621</c:v>
                </c:pt>
                <c:pt idx="76">
                  <c:v>174002</c:v>
                </c:pt>
                <c:pt idx="77">
                  <c:v>97103</c:v>
                </c:pt>
                <c:pt idx="78">
                  <c:v>133304</c:v>
                </c:pt>
                <c:pt idx="79">
                  <c:v>131762</c:v>
                </c:pt>
                <c:pt idx="80">
                  <c:v>89075</c:v>
                </c:pt>
                <c:pt idx="81">
                  <c:v>118152</c:v>
                </c:pt>
                <c:pt idx="82">
                  <c:v>114304</c:v>
                </c:pt>
                <c:pt idx="83">
                  <c:v>119162</c:v>
                </c:pt>
                <c:pt idx="84">
                  <c:v>163821</c:v>
                </c:pt>
                <c:pt idx="85">
                  <c:v>165352</c:v>
                </c:pt>
                <c:pt idx="86">
                  <c:v>103587</c:v>
                </c:pt>
                <c:pt idx="87">
                  <c:v>108485</c:v>
                </c:pt>
                <c:pt idx="88">
                  <c:v>100104</c:v>
                </c:pt>
                <c:pt idx="89">
                  <c:v>76412</c:v>
                </c:pt>
                <c:pt idx="90">
                  <c:v>79973</c:v>
                </c:pt>
                <c:pt idx="91">
                  <c:v>71040</c:v>
                </c:pt>
                <c:pt idx="92">
                  <c:v>72551</c:v>
                </c:pt>
                <c:pt idx="93">
                  <c:v>68451</c:v>
                </c:pt>
                <c:pt idx="94">
                  <c:v>69815</c:v>
                </c:pt>
                <c:pt idx="95">
                  <c:v>88978</c:v>
                </c:pt>
                <c:pt idx="96">
                  <c:v>68964</c:v>
                </c:pt>
                <c:pt idx="97">
                  <c:v>61291</c:v>
                </c:pt>
                <c:pt idx="98">
                  <c:v>62319</c:v>
                </c:pt>
                <c:pt idx="99">
                  <c:v>56256</c:v>
                </c:pt>
              </c:numCache>
            </c:numRef>
          </c:val>
        </c:ser>
        <c:ser>
          <c:idx val="5"/>
          <c:order val="5"/>
          <c:tx>
            <c:strRef>
              <c:f>'[Information Sylvester Eijffinger V2.xlsx]Euro Zone'!$G$6</c:f>
              <c:strCache>
                <c:ptCount val="1"/>
                <c:pt idx="0">
                  <c:v>Longer-term refinancing operations (LTRO)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Zone'!$G$7:$G$106</c:f>
              <c:numCache>
                <c:formatCode>#,##0</c:formatCode>
                <c:ptCount val="100"/>
                <c:pt idx="0">
                  <c:v>268491</c:v>
                </c:pt>
                <c:pt idx="1">
                  <c:v>268479</c:v>
                </c:pt>
                <c:pt idx="2">
                  <c:v>270000</c:v>
                </c:pt>
                <c:pt idx="3">
                  <c:v>295007</c:v>
                </c:pt>
                <c:pt idx="4">
                  <c:v>285027</c:v>
                </c:pt>
                <c:pt idx="5">
                  <c:v>274995</c:v>
                </c:pt>
                <c:pt idx="6">
                  <c:v>300021</c:v>
                </c:pt>
                <c:pt idx="7">
                  <c:v>300000</c:v>
                </c:pt>
                <c:pt idx="8">
                  <c:v>420519</c:v>
                </c:pt>
                <c:pt idx="9">
                  <c:v>402168</c:v>
                </c:pt>
                <c:pt idx="10">
                  <c:v>455321</c:v>
                </c:pt>
                <c:pt idx="11">
                  <c:v>616901</c:v>
                </c:pt>
                <c:pt idx="12">
                  <c:v>528617</c:v>
                </c:pt>
                <c:pt idx="13">
                  <c:v>461795</c:v>
                </c:pt>
                <c:pt idx="14">
                  <c:v>430746</c:v>
                </c:pt>
                <c:pt idx="15">
                  <c:v>419097</c:v>
                </c:pt>
                <c:pt idx="16">
                  <c:v>403555</c:v>
                </c:pt>
                <c:pt idx="17">
                  <c:v>701453</c:v>
                </c:pt>
                <c:pt idx="18">
                  <c:v>680732</c:v>
                </c:pt>
                <c:pt idx="19">
                  <c:v>634429</c:v>
                </c:pt>
                <c:pt idx="20">
                  <c:v>631850</c:v>
                </c:pt>
                <c:pt idx="21">
                  <c:v>622748</c:v>
                </c:pt>
                <c:pt idx="22">
                  <c:v>589146</c:v>
                </c:pt>
                <c:pt idx="23">
                  <c:v>669297</c:v>
                </c:pt>
                <c:pt idx="24">
                  <c:v>662159</c:v>
                </c:pt>
                <c:pt idx="25">
                  <c:v>644680</c:v>
                </c:pt>
                <c:pt idx="26">
                  <c:v>661651</c:v>
                </c:pt>
                <c:pt idx="27">
                  <c:v>667245</c:v>
                </c:pt>
                <c:pt idx="28">
                  <c:v>708837</c:v>
                </c:pt>
                <c:pt idx="29">
                  <c:v>405927</c:v>
                </c:pt>
                <c:pt idx="30">
                  <c:v>442042</c:v>
                </c:pt>
                <c:pt idx="31">
                  <c:v>438709</c:v>
                </c:pt>
                <c:pt idx="32">
                  <c:v>316744</c:v>
                </c:pt>
                <c:pt idx="33">
                  <c:v>350386</c:v>
                </c:pt>
                <c:pt idx="34">
                  <c:v>345226</c:v>
                </c:pt>
                <c:pt idx="35">
                  <c:v>298217</c:v>
                </c:pt>
                <c:pt idx="36">
                  <c:v>329170</c:v>
                </c:pt>
                <c:pt idx="37">
                  <c:v>321835</c:v>
                </c:pt>
                <c:pt idx="38">
                  <c:v>322855</c:v>
                </c:pt>
                <c:pt idx="39">
                  <c:v>316310</c:v>
                </c:pt>
                <c:pt idx="40">
                  <c:v>321313</c:v>
                </c:pt>
                <c:pt idx="41">
                  <c:v>313163</c:v>
                </c:pt>
                <c:pt idx="42">
                  <c:v>333075</c:v>
                </c:pt>
                <c:pt idx="43">
                  <c:v>392055</c:v>
                </c:pt>
                <c:pt idx="44">
                  <c:v>378935</c:v>
                </c:pt>
                <c:pt idx="45">
                  <c:v>395996</c:v>
                </c:pt>
                <c:pt idx="46">
                  <c:v>392481</c:v>
                </c:pt>
                <c:pt idx="47">
                  <c:v>703894</c:v>
                </c:pt>
                <c:pt idx="48">
                  <c:v>676505</c:v>
                </c:pt>
                <c:pt idx="49">
                  <c:v>1100076</c:v>
                </c:pt>
                <c:pt idx="50">
                  <c:v>1090891</c:v>
                </c:pt>
                <c:pt idx="51">
                  <c:v>1092384</c:v>
                </c:pt>
                <c:pt idx="52">
                  <c:v>1063629</c:v>
                </c:pt>
                <c:pt idx="53">
                  <c:v>1079725</c:v>
                </c:pt>
                <c:pt idx="54">
                  <c:v>1075498</c:v>
                </c:pt>
                <c:pt idx="55">
                  <c:v>1076281</c:v>
                </c:pt>
                <c:pt idx="56">
                  <c:v>1066296</c:v>
                </c:pt>
                <c:pt idx="57">
                  <c:v>1057534</c:v>
                </c:pt>
                <c:pt idx="58">
                  <c:v>1047294</c:v>
                </c:pt>
                <c:pt idx="59">
                  <c:v>1035771</c:v>
                </c:pt>
                <c:pt idx="60">
                  <c:v>891327</c:v>
                </c:pt>
                <c:pt idx="61">
                  <c:v>814484</c:v>
                </c:pt>
                <c:pt idx="62">
                  <c:v>778872</c:v>
                </c:pt>
                <c:pt idx="63">
                  <c:v>739544</c:v>
                </c:pt>
                <c:pt idx="64">
                  <c:v>720897</c:v>
                </c:pt>
                <c:pt idx="65">
                  <c:v>705350</c:v>
                </c:pt>
                <c:pt idx="66">
                  <c:v>695734</c:v>
                </c:pt>
                <c:pt idx="67">
                  <c:v>693292</c:v>
                </c:pt>
                <c:pt idx="68">
                  <c:v>666999</c:v>
                </c:pt>
                <c:pt idx="69">
                  <c:v>650810</c:v>
                </c:pt>
                <c:pt idx="70">
                  <c:v>621749</c:v>
                </c:pt>
                <c:pt idx="71">
                  <c:v>583325</c:v>
                </c:pt>
                <c:pt idx="72">
                  <c:v>576044</c:v>
                </c:pt>
                <c:pt idx="73">
                  <c:v>569694</c:v>
                </c:pt>
                <c:pt idx="74">
                  <c:v>516485</c:v>
                </c:pt>
                <c:pt idx="75">
                  <c:v>514965</c:v>
                </c:pt>
                <c:pt idx="76">
                  <c:v>505682</c:v>
                </c:pt>
                <c:pt idx="77">
                  <c:v>448796</c:v>
                </c:pt>
                <c:pt idx="78">
                  <c:v>400184</c:v>
                </c:pt>
                <c:pt idx="79">
                  <c:v>384899</c:v>
                </c:pt>
                <c:pt idx="80">
                  <c:v>424724</c:v>
                </c:pt>
                <c:pt idx="81">
                  <c:v>408472</c:v>
                </c:pt>
                <c:pt idx="82">
                  <c:v>398800</c:v>
                </c:pt>
                <c:pt idx="83">
                  <c:v>473285</c:v>
                </c:pt>
                <c:pt idx="84">
                  <c:v>415608</c:v>
                </c:pt>
                <c:pt idx="85">
                  <c:v>322959</c:v>
                </c:pt>
                <c:pt idx="86">
                  <c:v>417558</c:v>
                </c:pt>
                <c:pt idx="87">
                  <c:v>408748</c:v>
                </c:pt>
                <c:pt idx="88">
                  <c:v>395367</c:v>
                </c:pt>
                <c:pt idx="89">
                  <c:v>467096</c:v>
                </c:pt>
                <c:pt idx="90">
                  <c:v>463525</c:v>
                </c:pt>
                <c:pt idx="91">
                  <c:v>456227</c:v>
                </c:pt>
                <c:pt idx="92">
                  <c:v>466348</c:v>
                </c:pt>
                <c:pt idx="93">
                  <c:v>462721</c:v>
                </c:pt>
                <c:pt idx="94">
                  <c:v>451371</c:v>
                </c:pt>
                <c:pt idx="95">
                  <c:v>469543</c:v>
                </c:pt>
                <c:pt idx="96">
                  <c:v>464980</c:v>
                </c:pt>
                <c:pt idx="97">
                  <c:v>456744</c:v>
                </c:pt>
                <c:pt idx="98">
                  <c:v>462731</c:v>
                </c:pt>
                <c:pt idx="99">
                  <c:v>458532</c:v>
                </c:pt>
              </c:numCache>
            </c:numRef>
          </c:val>
        </c:ser>
        <c:ser>
          <c:idx val="6"/>
          <c:order val="6"/>
          <c:tx>
            <c:strRef>
              <c:f>'[Information Sylvester Eijffinger V2.xlsx]Euro Zone'!$H$6</c:f>
              <c:strCache>
                <c:ptCount val="1"/>
                <c:pt idx="0">
                  <c:v>Fine-tuning reverse operations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Zone'!$H$7:$H$106</c:f>
              <c:numCache>
                <c:formatCode>#,##0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111237</c:v>
                </c:pt>
                <c:pt idx="30">
                  <c:v>0</c:v>
                </c:pt>
                <c:pt idx="31">
                  <c:v>0</c:v>
                </c:pt>
                <c:pt idx="32">
                  <c:v>29443</c:v>
                </c:pt>
                <c:pt idx="33">
                  <c:v>0</c:v>
                </c:pt>
                <c:pt idx="34">
                  <c:v>0</c:v>
                </c:pt>
                <c:pt idx="35">
                  <c:v>20623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ser>
          <c:idx val="7"/>
          <c:order val="7"/>
          <c:tx>
            <c:strRef>
              <c:f>'[Information Sylvester Eijffinger V2.xlsx]Euro Zone'!$J$6</c:f>
              <c:strCache>
                <c:ptCount val="1"/>
                <c:pt idx="0">
                  <c:v>Marginal lending facility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Zone'!$J$7:$J$106</c:f>
              <c:numCache>
                <c:formatCode>#,##0</c:formatCode>
                <c:ptCount val="100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27</c:v>
                </c:pt>
                <c:pt idx="4">
                  <c:v>791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24592</c:v>
                </c:pt>
                <c:pt idx="9">
                  <c:v>8441</c:v>
                </c:pt>
                <c:pt idx="10">
                  <c:v>1955</c:v>
                </c:pt>
                <c:pt idx="11">
                  <c:v>1820</c:v>
                </c:pt>
                <c:pt idx="12">
                  <c:v>4836</c:v>
                </c:pt>
                <c:pt idx="13">
                  <c:v>652</c:v>
                </c:pt>
                <c:pt idx="14">
                  <c:v>784</c:v>
                </c:pt>
                <c:pt idx="15">
                  <c:v>24</c:v>
                </c:pt>
                <c:pt idx="16">
                  <c:v>1739</c:v>
                </c:pt>
                <c:pt idx="17">
                  <c:v>135</c:v>
                </c:pt>
                <c:pt idx="18">
                  <c:v>95</c:v>
                </c:pt>
                <c:pt idx="19">
                  <c:v>74</c:v>
                </c:pt>
                <c:pt idx="20">
                  <c:v>85</c:v>
                </c:pt>
                <c:pt idx="21">
                  <c:v>104</c:v>
                </c:pt>
                <c:pt idx="22">
                  <c:v>138</c:v>
                </c:pt>
                <c:pt idx="23">
                  <c:v>1289</c:v>
                </c:pt>
                <c:pt idx="24">
                  <c:v>88</c:v>
                </c:pt>
                <c:pt idx="25">
                  <c:v>178</c:v>
                </c:pt>
                <c:pt idx="26">
                  <c:v>69</c:v>
                </c:pt>
                <c:pt idx="27">
                  <c:v>754</c:v>
                </c:pt>
                <c:pt idx="28">
                  <c:v>250</c:v>
                </c:pt>
                <c:pt idx="29">
                  <c:v>484</c:v>
                </c:pt>
                <c:pt idx="30">
                  <c:v>366</c:v>
                </c:pt>
                <c:pt idx="31">
                  <c:v>3</c:v>
                </c:pt>
                <c:pt idx="32">
                  <c:v>1559</c:v>
                </c:pt>
                <c:pt idx="33">
                  <c:v>264</c:v>
                </c:pt>
                <c:pt idx="34">
                  <c:v>852</c:v>
                </c:pt>
                <c:pt idx="35">
                  <c:v>25</c:v>
                </c:pt>
                <c:pt idx="36">
                  <c:v>0</c:v>
                </c:pt>
                <c:pt idx="37">
                  <c:v>17115</c:v>
                </c:pt>
                <c:pt idx="38">
                  <c:v>737</c:v>
                </c:pt>
                <c:pt idx="39">
                  <c:v>3</c:v>
                </c:pt>
                <c:pt idx="40">
                  <c:v>0</c:v>
                </c:pt>
                <c:pt idx="41">
                  <c:v>504</c:v>
                </c:pt>
                <c:pt idx="42">
                  <c:v>28</c:v>
                </c:pt>
                <c:pt idx="43">
                  <c:v>14</c:v>
                </c:pt>
                <c:pt idx="44">
                  <c:v>1414</c:v>
                </c:pt>
                <c:pt idx="45">
                  <c:v>2852</c:v>
                </c:pt>
                <c:pt idx="46">
                  <c:v>1702</c:v>
                </c:pt>
                <c:pt idx="47">
                  <c:v>14823</c:v>
                </c:pt>
                <c:pt idx="48">
                  <c:v>2799</c:v>
                </c:pt>
                <c:pt idx="49">
                  <c:v>783</c:v>
                </c:pt>
                <c:pt idx="50">
                  <c:v>1615</c:v>
                </c:pt>
                <c:pt idx="51">
                  <c:v>619</c:v>
                </c:pt>
                <c:pt idx="52">
                  <c:v>710</c:v>
                </c:pt>
                <c:pt idx="53">
                  <c:v>706</c:v>
                </c:pt>
                <c:pt idx="54">
                  <c:v>1184</c:v>
                </c:pt>
                <c:pt idx="55">
                  <c:v>677</c:v>
                </c:pt>
                <c:pt idx="56">
                  <c:v>971</c:v>
                </c:pt>
                <c:pt idx="57">
                  <c:v>316</c:v>
                </c:pt>
                <c:pt idx="58">
                  <c:v>2433</c:v>
                </c:pt>
                <c:pt idx="59">
                  <c:v>3362</c:v>
                </c:pt>
                <c:pt idx="60">
                  <c:v>7</c:v>
                </c:pt>
                <c:pt idx="61">
                  <c:v>486</c:v>
                </c:pt>
                <c:pt idx="62">
                  <c:v>1507</c:v>
                </c:pt>
                <c:pt idx="63">
                  <c:v>1881</c:v>
                </c:pt>
                <c:pt idx="64">
                  <c:v>24</c:v>
                </c:pt>
                <c:pt idx="65">
                  <c:v>29</c:v>
                </c:pt>
                <c:pt idx="66">
                  <c:v>19</c:v>
                </c:pt>
                <c:pt idx="67">
                  <c:v>131</c:v>
                </c:pt>
                <c:pt idx="68">
                  <c:v>101</c:v>
                </c:pt>
                <c:pt idx="69">
                  <c:v>24</c:v>
                </c:pt>
                <c:pt idx="70">
                  <c:v>74</c:v>
                </c:pt>
                <c:pt idx="71">
                  <c:v>232</c:v>
                </c:pt>
                <c:pt idx="72">
                  <c:v>255</c:v>
                </c:pt>
                <c:pt idx="73">
                  <c:v>776</c:v>
                </c:pt>
                <c:pt idx="74">
                  <c:v>222</c:v>
                </c:pt>
                <c:pt idx="75">
                  <c:v>751</c:v>
                </c:pt>
                <c:pt idx="76">
                  <c:v>64</c:v>
                </c:pt>
                <c:pt idx="77">
                  <c:v>0</c:v>
                </c:pt>
                <c:pt idx="78">
                  <c:v>45</c:v>
                </c:pt>
                <c:pt idx="79">
                  <c:v>917</c:v>
                </c:pt>
                <c:pt idx="80">
                  <c:v>117</c:v>
                </c:pt>
                <c:pt idx="81">
                  <c:v>1003</c:v>
                </c:pt>
                <c:pt idx="82">
                  <c:v>682</c:v>
                </c:pt>
                <c:pt idx="83">
                  <c:v>39</c:v>
                </c:pt>
                <c:pt idx="84">
                  <c:v>217</c:v>
                </c:pt>
                <c:pt idx="85">
                  <c:v>326</c:v>
                </c:pt>
                <c:pt idx="86">
                  <c:v>101</c:v>
                </c:pt>
                <c:pt idx="87">
                  <c:v>41</c:v>
                </c:pt>
                <c:pt idx="88">
                  <c:v>77</c:v>
                </c:pt>
                <c:pt idx="89">
                  <c:v>597</c:v>
                </c:pt>
                <c:pt idx="90">
                  <c:v>138</c:v>
                </c:pt>
                <c:pt idx="91">
                  <c:v>88</c:v>
                </c:pt>
                <c:pt idx="92">
                  <c:v>640</c:v>
                </c:pt>
                <c:pt idx="93">
                  <c:v>41</c:v>
                </c:pt>
                <c:pt idx="94">
                  <c:v>208</c:v>
                </c:pt>
                <c:pt idx="95">
                  <c:v>468</c:v>
                </c:pt>
                <c:pt idx="96">
                  <c:v>94</c:v>
                </c:pt>
                <c:pt idx="97">
                  <c:v>2</c:v>
                </c:pt>
                <c:pt idx="98">
                  <c:v>5</c:v>
                </c:pt>
                <c:pt idx="99">
                  <c:v>142</c:v>
                </c:pt>
              </c:numCache>
            </c:numRef>
          </c:val>
        </c:ser>
        <c:ser>
          <c:idx val="8"/>
          <c:order val="8"/>
          <c:tx>
            <c:strRef>
              <c:f>'[Information Sylvester Eijffinger V2.xlsx]Euro Zone'!$K$6</c:f>
              <c:strCache>
                <c:ptCount val="1"/>
                <c:pt idx="0">
                  <c:v>Credits related to margin calls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Zone'!$K$7:$K$106</c:f>
              <c:numCache>
                <c:formatCode>#,##0</c:formatCode>
                <c:ptCount val="100"/>
                <c:pt idx="0">
                  <c:v>3</c:v>
                </c:pt>
                <c:pt idx="1">
                  <c:v>1</c:v>
                </c:pt>
                <c:pt idx="2">
                  <c:v>32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  <c:pt idx="9">
                  <c:v>12</c:v>
                </c:pt>
                <c:pt idx="10">
                  <c:v>79</c:v>
                </c:pt>
                <c:pt idx="11">
                  <c:v>77</c:v>
                </c:pt>
                <c:pt idx="12">
                  <c:v>11</c:v>
                </c:pt>
                <c:pt idx="13">
                  <c:v>7</c:v>
                </c:pt>
                <c:pt idx="14">
                  <c:v>7</c:v>
                </c:pt>
                <c:pt idx="15">
                  <c:v>34</c:v>
                </c:pt>
                <c:pt idx="16">
                  <c:v>11</c:v>
                </c:pt>
                <c:pt idx="17">
                  <c:v>14</c:v>
                </c:pt>
                <c:pt idx="18">
                  <c:v>19</c:v>
                </c:pt>
                <c:pt idx="19">
                  <c:v>74</c:v>
                </c:pt>
                <c:pt idx="20">
                  <c:v>25</c:v>
                </c:pt>
                <c:pt idx="21">
                  <c:v>111</c:v>
                </c:pt>
                <c:pt idx="22">
                  <c:v>28</c:v>
                </c:pt>
                <c:pt idx="23">
                  <c:v>27</c:v>
                </c:pt>
                <c:pt idx="24">
                  <c:v>20</c:v>
                </c:pt>
                <c:pt idx="25">
                  <c:v>29</c:v>
                </c:pt>
                <c:pt idx="26">
                  <c:v>39</c:v>
                </c:pt>
                <c:pt idx="27">
                  <c:v>36</c:v>
                </c:pt>
                <c:pt idx="28">
                  <c:v>36</c:v>
                </c:pt>
                <c:pt idx="29">
                  <c:v>16</c:v>
                </c:pt>
                <c:pt idx="30">
                  <c:v>104</c:v>
                </c:pt>
                <c:pt idx="31">
                  <c:v>53</c:v>
                </c:pt>
                <c:pt idx="32">
                  <c:v>9</c:v>
                </c:pt>
                <c:pt idx="33">
                  <c:v>6</c:v>
                </c:pt>
                <c:pt idx="34">
                  <c:v>3</c:v>
                </c:pt>
                <c:pt idx="35">
                  <c:v>17</c:v>
                </c:pt>
                <c:pt idx="36">
                  <c:v>52</c:v>
                </c:pt>
                <c:pt idx="37">
                  <c:v>11</c:v>
                </c:pt>
                <c:pt idx="38">
                  <c:v>10</c:v>
                </c:pt>
                <c:pt idx="39">
                  <c:v>63</c:v>
                </c:pt>
                <c:pt idx="40">
                  <c:v>60</c:v>
                </c:pt>
                <c:pt idx="41">
                  <c:v>26</c:v>
                </c:pt>
                <c:pt idx="42">
                  <c:v>68</c:v>
                </c:pt>
                <c:pt idx="43">
                  <c:v>33</c:v>
                </c:pt>
                <c:pt idx="44">
                  <c:v>88</c:v>
                </c:pt>
                <c:pt idx="45">
                  <c:v>156</c:v>
                </c:pt>
                <c:pt idx="46">
                  <c:v>67</c:v>
                </c:pt>
                <c:pt idx="47">
                  <c:v>97</c:v>
                </c:pt>
                <c:pt idx="48">
                  <c:v>94</c:v>
                </c:pt>
                <c:pt idx="49">
                  <c:v>24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48</c:v>
                </c:pt>
                <c:pt idx="54">
                  <c:v>227</c:v>
                </c:pt>
                <c:pt idx="55">
                  <c:v>33</c:v>
                </c:pt>
                <c:pt idx="56">
                  <c:v>96</c:v>
                </c:pt>
                <c:pt idx="57">
                  <c:v>6</c:v>
                </c:pt>
                <c:pt idx="58">
                  <c:v>58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2</c:v>
                </c:pt>
                <c:pt idx="74">
                  <c:v>0</c:v>
                </c:pt>
                <c:pt idx="75">
                  <c:v>4</c:v>
                </c:pt>
                <c:pt idx="76">
                  <c:v>1</c:v>
                </c:pt>
                <c:pt idx="77">
                  <c:v>0</c:v>
                </c:pt>
                <c:pt idx="78">
                  <c:v>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ser>
          <c:idx val="9"/>
          <c:order val="9"/>
          <c:tx>
            <c:strRef>
              <c:f>'[Information Sylvester Eijffinger V2.xlsx]Euro Zone'!$L$6</c:f>
              <c:strCache>
                <c:ptCount val="1"/>
                <c:pt idx="0">
                  <c:v>Other claims on euro area credit institutions denominated in euro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Zone'!$L$7:$L$106</c:f>
              <c:numCache>
                <c:formatCode>#,##0</c:formatCode>
                <c:ptCount val="100"/>
                <c:pt idx="0">
                  <c:v>30695</c:v>
                </c:pt>
                <c:pt idx="1">
                  <c:v>30801</c:v>
                </c:pt>
                <c:pt idx="2">
                  <c:v>34996</c:v>
                </c:pt>
                <c:pt idx="3">
                  <c:v>32022</c:v>
                </c:pt>
                <c:pt idx="4">
                  <c:v>32095</c:v>
                </c:pt>
                <c:pt idx="5">
                  <c:v>30886</c:v>
                </c:pt>
                <c:pt idx="6">
                  <c:v>35884</c:v>
                </c:pt>
                <c:pt idx="7">
                  <c:v>37582</c:v>
                </c:pt>
                <c:pt idx="8">
                  <c:v>75502</c:v>
                </c:pt>
                <c:pt idx="9">
                  <c:v>67356</c:v>
                </c:pt>
                <c:pt idx="10">
                  <c:v>58013</c:v>
                </c:pt>
                <c:pt idx="11">
                  <c:v>58438</c:v>
                </c:pt>
                <c:pt idx="12">
                  <c:v>33509</c:v>
                </c:pt>
                <c:pt idx="13">
                  <c:v>27497</c:v>
                </c:pt>
                <c:pt idx="14">
                  <c:v>33132</c:v>
                </c:pt>
                <c:pt idx="15">
                  <c:v>26453</c:v>
                </c:pt>
                <c:pt idx="16">
                  <c:v>24081</c:v>
                </c:pt>
                <c:pt idx="17">
                  <c:v>23017</c:v>
                </c:pt>
                <c:pt idx="18">
                  <c:v>24016</c:v>
                </c:pt>
                <c:pt idx="19">
                  <c:v>23335</c:v>
                </c:pt>
                <c:pt idx="20">
                  <c:v>23969</c:v>
                </c:pt>
                <c:pt idx="21">
                  <c:v>20156</c:v>
                </c:pt>
                <c:pt idx="22">
                  <c:v>22569</c:v>
                </c:pt>
                <c:pt idx="23">
                  <c:v>26281</c:v>
                </c:pt>
                <c:pt idx="24">
                  <c:v>26705</c:v>
                </c:pt>
                <c:pt idx="25">
                  <c:v>26724</c:v>
                </c:pt>
                <c:pt idx="26">
                  <c:v>26742</c:v>
                </c:pt>
                <c:pt idx="27">
                  <c:v>32748</c:v>
                </c:pt>
                <c:pt idx="28">
                  <c:v>40414</c:v>
                </c:pt>
                <c:pt idx="29">
                  <c:v>43771</c:v>
                </c:pt>
                <c:pt idx="30">
                  <c:v>42934</c:v>
                </c:pt>
                <c:pt idx="31">
                  <c:v>32330</c:v>
                </c:pt>
                <c:pt idx="32">
                  <c:v>26252</c:v>
                </c:pt>
                <c:pt idx="33">
                  <c:v>30210</c:v>
                </c:pt>
                <c:pt idx="34">
                  <c:v>31607</c:v>
                </c:pt>
                <c:pt idx="35">
                  <c:v>45654</c:v>
                </c:pt>
                <c:pt idx="36">
                  <c:v>46851</c:v>
                </c:pt>
                <c:pt idx="37">
                  <c:v>48499</c:v>
                </c:pt>
                <c:pt idx="38">
                  <c:v>42126</c:v>
                </c:pt>
                <c:pt idx="39">
                  <c:v>49583</c:v>
                </c:pt>
                <c:pt idx="40">
                  <c:v>40304</c:v>
                </c:pt>
                <c:pt idx="41">
                  <c:v>45165</c:v>
                </c:pt>
                <c:pt idx="42">
                  <c:v>59248</c:v>
                </c:pt>
                <c:pt idx="43">
                  <c:v>50065</c:v>
                </c:pt>
                <c:pt idx="44">
                  <c:v>52322</c:v>
                </c:pt>
                <c:pt idx="45">
                  <c:v>84998</c:v>
                </c:pt>
                <c:pt idx="46">
                  <c:v>93197</c:v>
                </c:pt>
                <c:pt idx="47">
                  <c:v>78652</c:v>
                </c:pt>
                <c:pt idx="48">
                  <c:v>73319</c:v>
                </c:pt>
                <c:pt idx="49">
                  <c:v>59261</c:v>
                </c:pt>
                <c:pt idx="50">
                  <c:v>59575</c:v>
                </c:pt>
                <c:pt idx="51">
                  <c:v>184738</c:v>
                </c:pt>
                <c:pt idx="52">
                  <c:v>250592</c:v>
                </c:pt>
                <c:pt idx="53">
                  <c:v>186363</c:v>
                </c:pt>
                <c:pt idx="54">
                  <c:v>225939</c:v>
                </c:pt>
                <c:pt idx="55">
                  <c:v>215042</c:v>
                </c:pt>
                <c:pt idx="56">
                  <c:v>213426</c:v>
                </c:pt>
                <c:pt idx="57">
                  <c:v>230744</c:v>
                </c:pt>
                <c:pt idx="58">
                  <c:v>229450</c:v>
                </c:pt>
                <c:pt idx="59">
                  <c:v>206254</c:v>
                </c:pt>
                <c:pt idx="60">
                  <c:v>127288</c:v>
                </c:pt>
                <c:pt idx="61">
                  <c:v>73592</c:v>
                </c:pt>
                <c:pt idx="62">
                  <c:v>88538</c:v>
                </c:pt>
                <c:pt idx="63">
                  <c:v>111818</c:v>
                </c:pt>
                <c:pt idx="64">
                  <c:v>91534</c:v>
                </c:pt>
                <c:pt idx="65">
                  <c:v>92068</c:v>
                </c:pt>
                <c:pt idx="66">
                  <c:v>86813</c:v>
                </c:pt>
                <c:pt idx="67">
                  <c:v>79674</c:v>
                </c:pt>
                <c:pt idx="68">
                  <c:v>74121</c:v>
                </c:pt>
                <c:pt idx="69">
                  <c:v>80406</c:v>
                </c:pt>
                <c:pt idx="70">
                  <c:v>77195</c:v>
                </c:pt>
                <c:pt idx="71">
                  <c:v>74985</c:v>
                </c:pt>
                <c:pt idx="72">
                  <c:v>72873</c:v>
                </c:pt>
                <c:pt idx="73">
                  <c:v>74105</c:v>
                </c:pt>
                <c:pt idx="74">
                  <c:v>66537</c:v>
                </c:pt>
                <c:pt idx="75">
                  <c:v>61263</c:v>
                </c:pt>
                <c:pt idx="76">
                  <c:v>57409</c:v>
                </c:pt>
                <c:pt idx="77">
                  <c:v>61641</c:v>
                </c:pt>
                <c:pt idx="78">
                  <c:v>74200</c:v>
                </c:pt>
                <c:pt idx="79">
                  <c:v>62628</c:v>
                </c:pt>
                <c:pt idx="80">
                  <c:v>66973</c:v>
                </c:pt>
                <c:pt idx="81">
                  <c:v>59831</c:v>
                </c:pt>
                <c:pt idx="82">
                  <c:v>58112</c:v>
                </c:pt>
                <c:pt idx="83">
                  <c:v>58687</c:v>
                </c:pt>
                <c:pt idx="84">
                  <c:v>62134</c:v>
                </c:pt>
                <c:pt idx="85">
                  <c:v>124869</c:v>
                </c:pt>
                <c:pt idx="86">
                  <c:v>124128</c:v>
                </c:pt>
                <c:pt idx="87">
                  <c:v>127108</c:v>
                </c:pt>
                <c:pt idx="88">
                  <c:v>131583</c:v>
                </c:pt>
                <c:pt idx="89">
                  <c:v>134891</c:v>
                </c:pt>
                <c:pt idx="90">
                  <c:v>138237</c:v>
                </c:pt>
                <c:pt idx="91">
                  <c:v>130543</c:v>
                </c:pt>
                <c:pt idx="92">
                  <c:v>137146</c:v>
                </c:pt>
                <c:pt idx="93">
                  <c:v>138707</c:v>
                </c:pt>
                <c:pt idx="94">
                  <c:v>127495</c:v>
                </c:pt>
                <c:pt idx="95">
                  <c:v>107863</c:v>
                </c:pt>
                <c:pt idx="96">
                  <c:v>114141</c:v>
                </c:pt>
                <c:pt idx="97">
                  <c:v>114392</c:v>
                </c:pt>
                <c:pt idx="98">
                  <c:v>111232</c:v>
                </c:pt>
                <c:pt idx="99">
                  <c:v>114464</c:v>
                </c:pt>
              </c:numCache>
            </c:numRef>
          </c:val>
        </c:ser>
        <c:ser>
          <c:idx val="10"/>
          <c:order val="10"/>
          <c:tx>
            <c:strRef>
              <c:f>'[Information Sylvester Eijffinger V2.xlsx]Euro Zone'!$M$6</c:f>
              <c:strCache>
                <c:ptCount val="1"/>
                <c:pt idx="0">
                  <c:v>Securities of euro area residents denominated in euro</c:v>
                </c:pt>
              </c:strCache>
            </c:strRef>
          </c:tx>
          <c:spPr>
            <a:solidFill>
              <a:srgbClr val="2893A8"/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Zone'!$M$7:$M$106</c:f>
              <c:numCache>
                <c:formatCode>#,##0</c:formatCode>
                <c:ptCount val="100"/>
                <c:pt idx="0">
                  <c:v>99340</c:v>
                </c:pt>
                <c:pt idx="1">
                  <c:v>106297</c:v>
                </c:pt>
                <c:pt idx="2">
                  <c:v>108042</c:v>
                </c:pt>
                <c:pt idx="3">
                  <c:v>110015</c:v>
                </c:pt>
                <c:pt idx="4">
                  <c:v>114000</c:v>
                </c:pt>
                <c:pt idx="5">
                  <c:v>112619</c:v>
                </c:pt>
                <c:pt idx="6">
                  <c:v>110585</c:v>
                </c:pt>
                <c:pt idx="7">
                  <c:v>109728</c:v>
                </c:pt>
                <c:pt idx="8">
                  <c:v>113120</c:v>
                </c:pt>
                <c:pt idx="9">
                  <c:v>118661</c:v>
                </c:pt>
                <c:pt idx="10">
                  <c:v>120960</c:v>
                </c:pt>
                <c:pt idx="11">
                  <c:v>121287</c:v>
                </c:pt>
                <c:pt idx="12">
                  <c:v>282982</c:v>
                </c:pt>
                <c:pt idx="13">
                  <c:v>285256</c:v>
                </c:pt>
                <c:pt idx="14">
                  <c:v>291932</c:v>
                </c:pt>
                <c:pt idx="15">
                  <c:v>292405</c:v>
                </c:pt>
                <c:pt idx="16">
                  <c:v>298168</c:v>
                </c:pt>
                <c:pt idx="17">
                  <c:v>301718</c:v>
                </c:pt>
                <c:pt idx="18">
                  <c:v>308826</c:v>
                </c:pt>
                <c:pt idx="19">
                  <c:v>315423</c:v>
                </c:pt>
                <c:pt idx="20">
                  <c:v>322880</c:v>
                </c:pt>
                <c:pt idx="21">
                  <c:v>324081</c:v>
                </c:pt>
                <c:pt idx="22">
                  <c:v>328224</c:v>
                </c:pt>
                <c:pt idx="23">
                  <c:v>328652</c:v>
                </c:pt>
                <c:pt idx="24">
                  <c:v>331188</c:v>
                </c:pt>
                <c:pt idx="25">
                  <c:v>335796</c:v>
                </c:pt>
                <c:pt idx="26">
                  <c:v>345203</c:v>
                </c:pt>
                <c:pt idx="27">
                  <c:v>354744</c:v>
                </c:pt>
                <c:pt idx="28">
                  <c:v>398211</c:v>
                </c:pt>
                <c:pt idx="29">
                  <c:v>416735</c:v>
                </c:pt>
                <c:pt idx="30">
                  <c:v>417768</c:v>
                </c:pt>
                <c:pt idx="31">
                  <c:v>423862</c:v>
                </c:pt>
                <c:pt idx="32">
                  <c:v>431319</c:v>
                </c:pt>
                <c:pt idx="33">
                  <c:v>437319</c:v>
                </c:pt>
                <c:pt idx="34">
                  <c:v>446511</c:v>
                </c:pt>
                <c:pt idx="35">
                  <c:v>457427</c:v>
                </c:pt>
                <c:pt idx="36">
                  <c:v>465126</c:v>
                </c:pt>
                <c:pt idx="37">
                  <c:v>469757</c:v>
                </c:pt>
                <c:pt idx="38">
                  <c:v>471025</c:v>
                </c:pt>
                <c:pt idx="39">
                  <c:v>472059</c:v>
                </c:pt>
                <c:pt idx="40">
                  <c:v>477867</c:v>
                </c:pt>
                <c:pt idx="41">
                  <c:v>485011</c:v>
                </c:pt>
                <c:pt idx="42">
                  <c:v>484355</c:v>
                </c:pt>
                <c:pt idx="43">
                  <c:v>523034</c:v>
                </c:pt>
                <c:pt idx="44">
                  <c:v>556662</c:v>
                </c:pt>
                <c:pt idx="45">
                  <c:v>571339</c:v>
                </c:pt>
                <c:pt idx="46">
                  <c:v>600927</c:v>
                </c:pt>
                <c:pt idx="47">
                  <c:v>618637</c:v>
                </c:pt>
                <c:pt idx="48">
                  <c:v>623229</c:v>
                </c:pt>
                <c:pt idx="49">
                  <c:v>631714</c:v>
                </c:pt>
                <c:pt idx="50">
                  <c:v>627480</c:v>
                </c:pt>
                <c:pt idx="51">
                  <c:v>608287</c:v>
                </c:pt>
                <c:pt idx="52">
                  <c:v>605113</c:v>
                </c:pt>
                <c:pt idx="53">
                  <c:v>602322</c:v>
                </c:pt>
                <c:pt idx="54">
                  <c:v>601840</c:v>
                </c:pt>
                <c:pt idx="55">
                  <c:v>599614</c:v>
                </c:pt>
                <c:pt idx="56">
                  <c:v>597641</c:v>
                </c:pt>
                <c:pt idx="57">
                  <c:v>591733</c:v>
                </c:pt>
                <c:pt idx="58">
                  <c:v>586209</c:v>
                </c:pt>
                <c:pt idx="59">
                  <c:v>585132</c:v>
                </c:pt>
                <c:pt idx="60">
                  <c:v>575967</c:v>
                </c:pt>
                <c:pt idx="61">
                  <c:v>608024</c:v>
                </c:pt>
                <c:pt idx="62">
                  <c:v>618064</c:v>
                </c:pt>
                <c:pt idx="63">
                  <c:v>608626</c:v>
                </c:pt>
                <c:pt idx="64">
                  <c:v>605593</c:v>
                </c:pt>
                <c:pt idx="65">
                  <c:v>609453</c:v>
                </c:pt>
                <c:pt idx="66">
                  <c:v>600712</c:v>
                </c:pt>
                <c:pt idx="67">
                  <c:v>603118</c:v>
                </c:pt>
                <c:pt idx="68">
                  <c:v>599900</c:v>
                </c:pt>
                <c:pt idx="69">
                  <c:v>593354</c:v>
                </c:pt>
                <c:pt idx="70">
                  <c:v>592189</c:v>
                </c:pt>
                <c:pt idx="71">
                  <c:v>586050</c:v>
                </c:pt>
                <c:pt idx="72">
                  <c:v>587407</c:v>
                </c:pt>
                <c:pt idx="73">
                  <c:v>586379</c:v>
                </c:pt>
                <c:pt idx="74">
                  <c:v>588373</c:v>
                </c:pt>
                <c:pt idx="75">
                  <c:v>581631</c:v>
                </c:pt>
                <c:pt idx="76">
                  <c:v>573745</c:v>
                </c:pt>
                <c:pt idx="77">
                  <c:v>566898</c:v>
                </c:pt>
                <c:pt idx="78">
                  <c:v>556809</c:v>
                </c:pt>
                <c:pt idx="79">
                  <c:v>559853</c:v>
                </c:pt>
                <c:pt idx="80">
                  <c:v>561851</c:v>
                </c:pt>
                <c:pt idx="81">
                  <c:v>557088</c:v>
                </c:pt>
                <c:pt idx="82">
                  <c:v>570243</c:v>
                </c:pt>
                <c:pt idx="83">
                  <c:v>587519</c:v>
                </c:pt>
                <c:pt idx="84">
                  <c:v>603358</c:v>
                </c:pt>
                <c:pt idx="85">
                  <c:v>611585</c:v>
                </c:pt>
                <c:pt idx="86">
                  <c:v>679338</c:v>
                </c:pt>
                <c:pt idx="87">
                  <c:v>724906</c:v>
                </c:pt>
                <c:pt idx="88">
                  <c:v>786953</c:v>
                </c:pt>
                <c:pt idx="89">
                  <c:v>845104</c:v>
                </c:pt>
                <c:pt idx="90">
                  <c:v>888228</c:v>
                </c:pt>
                <c:pt idx="91">
                  <c:v>945138</c:v>
                </c:pt>
                <c:pt idx="92">
                  <c:v>1001661</c:v>
                </c:pt>
                <c:pt idx="93">
                  <c:v>1053791</c:v>
                </c:pt>
                <c:pt idx="94">
                  <c:v>1128983</c:v>
                </c:pt>
                <c:pt idx="95">
                  <c:v>1161159</c:v>
                </c:pt>
                <c:pt idx="96">
                  <c:v>1218149</c:v>
                </c:pt>
                <c:pt idx="97">
                  <c:v>1288211</c:v>
                </c:pt>
                <c:pt idx="98">
                  <c:v>1336866</c:v>
                </c:pt>
                <c:pt idx="99">
                  <c:v>1406335</c:v>
                </c:pt>
              </c:numCache>
            </c:numRef>
          </c:val>
        </c:ser>
        <c:ser>
          <c:idx val="12"/>
          <c:order val="11"/>
          <c:tx>
            <c:strRef>
              <c:f>'[Information Sylvester Eijffinger V2.xlsx]Euro Zone'!$N$6</c:f>
              <c:strCache>
                <c:ptCount val="1"/>
                <c:pt idx="0">
                  <c:v>General government debt denominated in euro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Zone'!$N$7:$N$106</c:f>
              <c:numCache>
                <c:formatCode>#,##0</c:formatCode>
                <c:ptCount val="100"/>
                <c:pt idx="0">
                  <c:v>38634</c:v>
                </c:pt>
                <c:pt idx="1">
                  <c:v>38635</c:v>
                </c:pt>
                <c:pt idx="2">
                  <c:v>38640</c:v>
                </c:pt>
                <c:pt idx="3">
                  <c:v>38009</c:v>
                </c:pt>
                <c:pt idx="4">
                  <c:v>38007</c:v>
                </c:pt>
                <c:pt idx="5">
                  <c:v>37461</c:v>
                </c:pt>
                <c:pt idx="6">
                  <c:v>37456</c:v>
                </c:pt>
                <c:pt idx="7">
                  <c:v>37457</c:v>
                </c:pt>
                <c:pt idx="8">
                  <c:v>37448</c:v>
                </c:pt>
                <c:pt idx="9">
                  <c:v>37442</c:v>
                </c:pt>
                <c:pt idx="10">
                  <c:v>37491</c:v>
                </c:pt>
                <c:pt idx="11">
                  <c:v>37496</c:v>
                </c:pt>
                <c:pt idx="12">
                  <c:v>37439</c:v>
                </c:pt>
                <c:pt idx="13">
                  <c:v>37425</c:v>
                </c:pt>
                <c:pt idx="14">
                  <c:v>37397</c:v>
                </c:pt>
                <c:pt idx="15">
                  <c:v>36790</c:v>
                </c:pt>
                <c:pt idx="16">
                  <c:v>36788</c:v>
                </c:pt>
                <c:pt idx="17">
                  <c:v>36230</c:v>
                </c:pt>
                <c:pt idx="18">
                  <c:v>36230</c:v>
                </c:pt>
                <c:pt idx="19">
                  <c:v>36230</c:v>
                </c:pt>
                <c:pt idx="20">
                  <c:v>36204</c:v>
                </c:pt>
                <c:pt idx="21">
                  <c:v>36195</c:v>
                </c:pt>
                <c:pt idx="22">
                  <c:v>36191</c:v>
                </c:pt>
                <c:pt idx="23">
                  <c:v>36161</c:v>
                </c:pt>
                <c:pt idx="24">
                  <c:v>36171</c:v>
                </c:pt>
                <c:pt idx="25">
                  <c:v>36121</c:v>
                </c:pt>
                <c:pt idx="26">
                  <c:v>36122</c:v>
                </c:pt>
                <c:pt idx="27">
                  <c:v>35576</c:v>
                </c:pt>
                <c:pt idx="28">
                  <c:v>35576</c:v>
                </c:pt>
                <c:pt idx="29">
                  <c:v>35085</c:v>
                </c:pt>
                <c:pt idx="30">
                  <c:v>35041</c:v>
                </c:pt>
                <c:pt idx="31">
                  <c:v>35041</c:v>
                </c:pt>
                <c:pt idx="32">
                  <c:v>34975</c:v>
                </c:pt>
                <c:pt idx="33">
                  <c:v>34977</c:v>
                </c:pt>
                <c:pt idx="34">
                  <c:v>34977</c:v>
                </c:pt>
                <c:pt idx="35">
                  <c:v>34954</c:v>
                </c:pt>
                <c:pt idx="36">
                  <c:v>34954</c:v>
                </c:pt>
                <c:pt idx="37">
                  <c:v>34904</c:v>
                </c:pt>
                <c:pt idx="38">
                  <c:v>34851</c:v>
                </c:pt>
                <c:pt idx="39">
                  <c:v>34548</c:v>
                </c:pt>
                <c:pt idx="40">
                  <c:v>34521</c:v>
                </c:pt>
                <c:pt idx="41">
                  <c:v>33993</c:v>
                </c:pt>
                <c:pt idx="42">
                  <c:v>33944</c:v>
                </c:pt>
                <c:pt idx="43">
                  <c:v>33944</c:v>
                </c:pt>
                <c:pt idx="44">
                  <c:v>33965</c:v>
                </c:pt>
                <c:pt idx="45">
                  <c:v>33966</c:v>
                </c:pt>
                <c:pt idx="46">
                  <c:v>33966</c:v>
                </c:pt>
                <c:pt idx="47">
                  <c:v>33926</c:v>
                </c:pt>
                <c:pt idx="48">
                  <c:v>31176</c:v>
                </c:pt>
                <c:pt idx="49">
                  <c:v>31176</c:v>
                </c:pt>
                <c:pt idx="50">
                  <c:v>31131</c:v>
                </c:pt>
                <c:pt idx="51">
                  <c:v>31131</c:v>
                </c:pt>
                <c:pt idx="52">
                  <c:v>30583</c:v>
                </c:pt>
                <c:pt idx="53">
                  <c:v>30092</c:v>
                </c:pt>
                <c:pt idx="54">
                  <c:v>30041</c:v>
                </c:pt>
                <c:pt idx="55">
                  <c:v>30041</c:v>
                </c:pt>
                <c:pt idx="56">
                  <c:v>30042</c:v>
                </c:pt>
                <c:pt idx="57">
                  <c:v>30010</c:v>
                </c:pt>
                <c:pt idx="58">
                  <c:v>30011</c:v>
                </c:pt>
                <c:pt idx="59">
                  <c:v>30008</c:v>
                </c:pt>
                <c:pt idx="60">
                  <c:v>29912</c:v>
                </c:pt>
                <c:pt idx="61">
                  <c:v>29912</c:v>
                </c:pt>
                <c:pt idx="62">
                  <c:v>29894</c:v>
                </c:pt>
                <c:pt idx="63">
                  <c:v>29018</c:v>
                </c:pt>
                <c:pt idx="64">
                  <c:v>29012</c:v>
                </c:pt>
                <c:pt idx="65">
                  <c:v>28408</c:v>
                </c:pt>
                <c:pt idx="66">
                  <c:v>28356</c:v>
                </c:pt>
                <c:pt idx="67">
                  <c:v>28356</c:v>
                </c:pt>
                <c:pt idx="68">
                  <c:v>28328</c:v>
                </c:pt>
                <c:pt idx="69">
                  <c:v>28328</c:v>
                </c:pt>
                <c:pt idx="70">
                  <c:v>28328</c:v>
                </c:pt>
                <c:pt idx="71">
                  <c:v>28326</c:v>
                </c:pt>
                <c:pt idx="72">
                  <c:v>28287</c:v>
                </c:pt>
                <c:pt idx="73">
                  <c:v>28237</c:v>
                </c:pt>
                <c:pt idx="74">
                  <c:v>28219</c:v>
                </c:pt>
                <c:pt idx="75">
                  <c:v>27273</c:v>
                </c:pt>
                <c:pt idx="76">
                  <c:v>27267</c:v>
                </c:pt>
                <c:pt idx="77">
                  <c:v>26705</c:v>
                </c:pt>
                <c:pt idx="78">
                  <c:v>26705</c:v>
                </c:pt>
                <c:pt idx="79">
                  <c:v>26709</c:v>
                </c:pt>
                <c:pt idx="80">
                  <c:v>26727</c:v>
                </c:pt>
                <c:pt idx="81">
                  <c:v>26727</c:v>
                </c:pt>
                <c:pt idx="82">
                  <c:v>26727</c:v>
                </c:pt>
                <c:pt idx="83">
                  <c:v>26726</c:v>
                </c:pt>
                <c:pt idx="84">
                  <c:v>26715</c:v>
                </c:pt>
                <c:pt idx="85">
                  <c:v>26665</c:v>
                </c:pt>
                <c:pt idx="86">
                  <c:v>26718</c:v>
                </c:pt>
                <c:pt idx="87">
                  <c:v>25748</c:v>
                </c:pt>
                <c:pt idx="88">
                  <c:v>25742</c:v>
                </c:pt>
                <c:pt idx="89">
                  <c:v>25699</c:v>
                </c:pt>
                <c:pt idx="90">
                  <c:v>25173</c:v>
                </c:pt>
                <c:pt idx="91">
                  <c:v>25177</c:v>
                </c:pt>
                <c:pt idx="92">
                  <c:v>25152</c:v>
                </c:pt>
                <c:pt idx="93">
                  <c:v>25152</c:v>
                </c:pt>
                <c:pt idx="94">
                  <c:v>25152</c:v>
                </c:pt>
                <c:pt idx="95">
                  <c:v>25145</c:v>
                </c:pt>
                <c:pt idx="96">
                  <c:v>25145</c:v>
                </c:pt>
                <c:pt idx="97">
                  <c:v>27065</c:v>
                </c:pt>
                <c:pt idx="98">
                  <c:v>26985</c:v>
                </c:pt>
                <c:pt idx="99">
                  <c:v>26979</c:v>
                </c:pt>
              </c:numCache>
            </c:numRef>
          </c:val>
        </c:ser>
        <c:ser>
          <c:idx val="13"/>
          <c:order val="12"/>
          <c:tx>
            <c:strRef>
              <c:f>'[Information Sylvester Eijffinger V2.xlsx]Euro Zone'!$O$6</c:f>
              <c:strCache>
                <c:ptCount val="1"/>
                <c:pt idx="0">
                  <c:v>Other assets</c:v>
                </c:pt>
              </c:strCache>
            </c:strRef>
          </c:tx>
          <c:spPr>
            <a:solidFill>
              <a:srgbClr val="820000"/>
            </a:solidFill>
            <a:ln w="25400">
              <a:noFill/>
            </a:ln>
            <a:effectLst/>
          </c:spPr>
          <c:cat>
            <c:numRef>
              <c:f>'[Information Sylvester Eijffinger V2.xlsx]Euro Zone'!$A$7:$A$106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'[Information Sylvester Eijffinger V2.xlsx]Euro Zone'!$O$7:$O$106</c:f>
              <c:numCache>
                <c:formatCode>#,##0</c:formatCode>
                <c:ptCount val="100"/>
                <c:pt idx="0">
                  <c:v>332726</c:v>
                </c:pt>
                <c:pt idx="1">
                  <c:v>331167</c:v>
                </c:pt>
                <c:pt idx="2">
                  <c:v>331116</c:v>
                </c:pt>
                <c:pt idx="3">
                  <c:v>351256</c:v>
                </c:pt>
                <c:pt idx="4">
                  <c:v>366920</c:v>
                </c:pt>
                <c:pt idx="5">
                  <c:v>377404</c:v>
                </c:pt>
                <c:pt idx="6">
                  <c:v>380717</c:v>
                </c:pt>
                <c:pt idx="7">
                  <c:v>382221</c:v>
                </c:pt>
                <c:pt idx="8">
                  <c:v>382346</c:v>
                </c:pt>
                <c:pt idx="9">
                  <c:v>379570</c:v>
                </c:pt>
                <c:pt idx="10">
                  <c:v>381441</c:v>
                </c:pt>
                <c:pt idx="11">
                  <c:v>374969</c:v>
                </c:pt>
                <c:pt idx="12">
                  <c:v>233480</c:v>
                </c:pt>
                <c:pt idx="13">
                  <c:v>239506</c:v>
                </c:pt>
                <c:pt idx="14">
                  <c:v>235566</c:v>
                </c:pt>
                <c:pt idx="15">
                  <c:v>241523</c:v>
                </c:pt>
                <c:pt idx="16">
                  <c:v>240238</c:v>
                </c:pt>
                <c:pt idx="17">
                  <c:v>238970</c:v>
                </c:pt>
                <c:pt idx="18">
                  <c:v>236745</c:v>
                </c:pt>
                <c:pt idx="19">
                  <c:v>233588</c:v>
                </c:pt>
                <c:pt idx="20">
                  <c:v>228907</c:v>
                </c:pt>
                <c:pt idx="21">
                  <c:v>233151</c:v>
                </c:pt>
                <c:pt idx="22">
                  <c:v>241893</c:v>
                </c:pt>
                <c:pt idx="23">
                  <c:v>254188</c:v>
                </c:pt>
                <c:pt idx="24">
                  <c:v>250202</c:v>
                </c:pt>
                <c:pt idx="25">
                  <c:v>255328</c:v>
                </c:pt>
                <c:pt idx="26">
                  <c:v>250391</c:v>
                </c:pt>
                <c:pt idx="27">
                  <c:v>247007</c:v>
                </c:pt>
                <c:pt idx="28">
                  <c:v>248343</c:v>
                </c:pt>
                <c:pt idx="29">
                  <c:v>240685</c:v>
                </c:pt>
                <c:pt idx="30">
                  <c:v>237684</c:v>
                </c:pt>
                <c:pt idx="31">
                  <c:v>245513</c:v>
                </c:pt>
                <c:pt idx="32">
                  <c:v>262611</c:v>
                </c:pt>
                <c:pt idx="33">
                  <c:v>262278</c:v>
                </c:pt>
                <c:pt idx="34">
                  <c:v>281153</c:v>
                </c:pt>
                <c:pt idx="35">
                  <c:v>278719</c:v>
                </c:pt>
                <c:pt idx="36">
                  <c:v>282804</c:v>
                </c:pt>
                <c:pt idx="37">
                  <c:v>298423</c:v>
                </c:pt>
                <c:pt idx="38">
                  <c:v>299114</c:v>
                </c:pt>
                <c:pt idx="39">
                  <c:v>290533</c:v>
                </c:pt>
                <c:pt idx="40">
                  <c:v>301847</c:v>
                </c:pt>
                <c:pt idx="41">
                  <c:v>302244</c:v>
                </c:pt>
                <c:pt idx="42">
                  <c:v>298807</c:v>
                </c:pt>
                <c:pt idx="43">
                  <c:v>327503</c:v>
                </c:pt>
                <c:pt idx="44">
                  <c:v>355289</c:v>
                </c:pt>
                <c:pt idx="45">
                  <c:v>338912</c:v>
                </c:pt>
                <c:pt idx="46">
                  <c:v>337442</c:v>
                </c:pt>
                <c:pt idx="47">
                  <c:v>349184</c:v>
                </c:pt>
                <c:pt idx="48">
                  <c:v>345352</c:v>
                </c:pt>
                <c:pt idx="49">
                  <c:v>404851</c:v>
                </c:pt>
                <c:pt idx="50">
                  <c:v>347957</c:v>
                </c:pt>
                <c:pt idx="51">
                  <c:v>251910</c:v>
                </c:pt>
                <c:pt idx="52">
                  <c:v>257820</c:v>
                </c:pt>
                <c:pt idx="53">
                  <c:v>258637</c:v>
                </c:pt>
                <c:pt idx="54">
                  <c:v>261124</c:v>
                </c:pt>
                <c:pt idx="55">
                  <c:v>262694</c:v>
                </c:pt>
                <c:pt idx="56">
                  <c:v>266107</c:v>
                </c:pt>
                <c:pt idx="57">
                  <c:v>264132</c:v>
                </c:pt>
                <c:pt idx="58">
                  <c:v>273590</c:v>
                </c:pt>
                <c:pt idx="59">
                  <c:v>277205</c:v>
                </c:pt>
                <c:pt idx="60">
                  <c:v>276561</c:v>
                </c:pt>
                <c:pt idx="61">
                  <c:v>279169</c:v>
                </c:pt>
                <c:pt idx="62">
                  <c:v>264663</c:v>
                </c:pt>
                <c:pt idx="63">
                  <c:v>264553</c:v>
                </c:pt>
                <c:pt idx="64">
                  <c:v>261526</c:v>
                </c:pt>
                <c:pt idx="65">
                  <c:v>264619</c:v>
                </c:pt>
                <c:pt idx="66">
                  <c:v>255517</c:v>
                </c:pt>
                <c:pt idx="67">
                  <c:v>243062</c:v>
                </c:pt>
                <c:pt idx="68">
                  <c:v>252329</c:v>
                </c:pt>
                <c:pt idx="69">
                  <c:v>239794</c:v>
                </c:pt>
                <c:pt idx="70">
                  <c:v>243259</c:v>
                </c:pt>
                <c:pt idx="71">
                  <c:v>246842</c:v>
                </c:pt>
                <c:pt idx="72">
                  <c:v>245255</c:v>
                </c:pt>
                <c:pt idx="73">
                  <c:v>237729</c:v>
                </c:pt>
                <c:pt idx="74">
                  <c:v>239121</c:v>
                </c:pt>
                <c:pt idx="75">
                  <c:v>244246</c:v>
                </c:pt>
                <c:pt idx="76">
                  <c:v>243166</c:v>
                </c:pt>
                <c:pt idx="77">
                  <c:v>243614</c:v>
                </c:pt>
                <c:pt idx="78">
                  <c:v>242118</c:v>
                </c:pt>
                <c:pt idx="79">
                  <c:v>242857</c:v>
                </c:pt>
                <c:pt idx="80">
                  <c:v>238131</c:v>
                </c:pt>
                <c:pt idx="81">
                  <c:v>233088</c:v>
                </c:pt>
                <c:pt idx="82">
                  <c:v>238812</c:v>
                </c:pt>
                <c:pt idx="83">
                  <c:v>236128</c:v>
                </c:pt>
                <c:pt idx="84">
                  <c:v>238362</c:v>
                </c:pt>
                <c:pt idx="85">
                  <c:v>226586</c:v>
                </c:pt>
                <c:pt idx="86">
                  <c:v>232777</c:v>
                </c:pt>
                <c:pt idx="87">
                  <c:v>229921</c:v>
                </c:pt>
                <c:pt idx="88">
                  <c:v>228940</c:v>
                </c:pt>
                <c:pt idx="89">
                  <c:v>231479</c:v>
                </c:pt>
                <c:pt idx="90">
                  <c:v>228292</c:v>
                </c:pt>
                <c:pt idx="91">
                  <c:v>225946</c:v>
                </c:pt>
                <c:pt idx="92">
                  <c:v>224058</c:v>
                </c:pt>
                <c:pt idx="93">
                  <c:v>218293</c:v>
                </c:pt>
                <c:pt idx="94">
                  <c:v>216207</c:v>
                </c:pt>
                <c:pt idx="95">
                  <c:v>230810</c:v>
                </c:pt>
                <c:pt idx="96">
                  <c:v>216993</c:v>
                </c:pt>
                <c:pt idx="97">
                  <c:v>212178</c:v>
                </c:pt>
                <c:pt idx="98">
                  <c:v>216662</c:v>
                </c:pt>
                <c:pt idx="99">
                  <c:v>213931</c:v>
                </c:pt>
              </c:numCache>
            </c:numRef>
          </c:val>
        </c:ser>
        <c:ser>
          <c:idx val="14"/>
          <c:order val="13"/>
          <c:tx>
            <c:strRef>
              <c:f>'[Information Sylvester Eijffinger V2.xlsx]Euro Zone'!$I$6</c:f>
              <c:strCache>
                <c:ptCount val="1"/>
                <c:pt idx="0">
                  <c:v>Structural reverse operations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25400">
              <a:noFill/>
            </a:ln>
            <a:effectLst/>
          </c:spPr>
          <c:val>
            <c:numRef>
              <c:f>'[Information Sylvester Eijffinger V2.xlsx]Euro Zone'!$I$7:$I$106</c:f>
              <c:numCache>
                <c:formatCode>#,##0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989440"/>
        <c:axId val="64999424"/>
        <c:extLst>
          <c:ext xmlns:c15="http://schemas.microsoft.com/office/drawing/2012/chart" uri="{02D57815-91ED-43cb-92C2-25804820EDAC}">
            <c15:filteredAreaSeries>
              <c15:ser>
                <c:idx val="11"/>
                <c:order val="11"/>
                <c:tx>
                  <c:strRef>
                    <c:extLst>
                      <c:ext uri="{02D57815-91ED-43cb-92C2-25804820EDAC}">
                        <c15:formulaRef>
                          <c15:sqref>'Euro Zone'!#REF!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'[Information Sylvester Eijffinger V2.xlsx]Euro Zone'!$A$7:$A$106</c15:sqref>
                        </c15:formulaRef>
                      </c:ext>
                    </c:extLst>
                    <c:numCache>
                      <c:formatCode>mmm\-yy</c:formatCode>
                      <c:ptCount val="100"/>
                      <c:pt idx="0">
                        <c:v>39448</c:v>
                      </c:pt>
                      <c:pt idx="1">
                        <c:v>39479</c:v>
                      </c:pt>
                      <c:pt idx="2">
                        <c:v>39508</c:v>
                      </c:pt>
                      <c:pt idx="3">
                        <c:v>39539</c:v>
                      </c:pt>
                      <c:pt idx="4">
                        <c:v>39569</c:v>
                      </c:pt>
                      <c:pt idx="5">
                        <c:v>39600</c:v>
                      </c:pt>
                      <c:pt idx="6">
                        <c:v>39630</c:v>
                      </c:pt>
                      <c:pt idx="7">
                        <c:v>39661</c:v>
                      </c:pt>
                      <c:pt idx="8">
                        <c:v>39692</c:v>
                      </c:pt>
                      <c:pt idx="9">
                        <c:v>39722</c:v>
                      </c:pt>
                      <c:pt idx="10">
                        <c:v>39753</c:v>
                      </c:pt>
                      <c:pt idx="11">
                        <c:v>39783</c:v>
                      </c:pt>
                      <c:pt idx="12">
                        <c:v>39814</c:v>
                      </c:pt>
                      <c:pt idx="13">
                        <c:v>39845</c:v>
                      </c:pt>
                      <c:pt idx="14">
                        <c:v>39873</c:v>
                      </c:pt>
                      <c:pt idx="15">
                        <c:v>39904</c:v>
                      </c:pt>
                      <c:pt idx="16">
                        <c:v>39934</c:v>
                      </c:pt>
                      <c:pt idx="17">
                        <c:v>39965</c:v>
                      </c:pt>
                      <c:pt idx="18">
                        <c:v>39995</c:v>
                      </c:pt>
                      <c:pt idx="19">
                        <c:v>40026</c:v>
                      </c:pt>
                      <c:pt idx="20">
                        <c:v>40057</c:v>
                      </c:pt>
                      <c:pt idx="21">
                        <c:v>40087</c:v>
                      </c:pt>
                      <c:pt idx="22">
                        <c:v>40118</c:v>
                      </c:pt>
                      <c:pt idx="23">
                        <c:v>40148</c:v>
                      </c:pt>
                      <c:pt idx="24">
                        <c:v>40179</c:v>
                      </c:pt>
                      <c:pt idx="25">
                        <c:v>40210</c:v>
                      </c:pt>
                      <c:pt idx="26">
                        <c:v>40238</c:v>
                      </c:pt>
                      <c:pt idx="27">
                        <c:v>40269</c:v>
                      </c:pt>
                      <c:pt idx="28">
                        <c:v>40299</c:v>
                      </c:pt>
                      <c:pt idx="29">
                        <c:v>40330</c:v>
                      </c:pt>
                      <c:pt idx="30">
                        <c:v>40360</c:v>
                      </c:pt>
                      <c:pt idx="31">
                        <c:v>40391</c:v>
                      </c:pt>
                      <c:pt idx="32">
                        <c:v>40422</c:v>
                      </c:pt>
                      <c:pt idx="33">
                        <c:v>40452</c:v>
                      </c:pt>
                      <c:pt idx="34">
                        <c:v>40483</c:v>
                      </c:pt>
                      <c:pt idx="35">
                        <c:v>40513</c:v>
                      </c:pt>
                      <c:pt idx="36">
                        <c:v>40544</c:v>
                      </c:pt>
                      <c:pt idx="37">
                        <c:v>40575</c:v>
                      </c:pt>
                      <c:pt idx="38">
                        <c:v>40603</c:v>
                      </c:pt>
                      <c:pt idx="39">
                        <c:v>40634</c:v>
                      </c:pt>
                      <c:pt idx="40">
                        <c:v>40664</c:v>
                      </c:pt>
                      <c:pt idx="41">
                        <c:v>40695</c:v>
                      </c:pt>
                      <c:pt idx="42">
                        <c:v>40725</c:v>
                      </c:pt>
                      <c:pt idx="43">
                        <c:v>40756</c:v>
                      </c:pt>
                      <c:pt idx="44">
                        <c:v>40787</c:v>
                      </c:pt>
                      <c:pt idx="45">
                        <c:v>40817</c:v>
                      </c:pt>
                      <c:pt idx="46">
                        <c:v>40848</c:v>
                      </c:pt>
                      <c:pt idx="47">
                        <c:v>40878</c:v>
                      </c:pt>
                      <c:pt idx="48">
                        <c:v>40909</c:v>
                      </c:pt>
                      <c:pt idx="49">
                        <c:v>40940</c:v>
                      </c:pt>
                      <c:pt idx="50">
                        <c:v>40969</c:v>
                      </c:pt>
                      <c:pt idx="51">
                        <c:v>41000</c:v>
                      </c:pt>
                      <c:pt idx="52">
                        <c:v>41030</c:v>
                      </c:pt>
                      <c:pt idx="53">
                        <c:v>41061</c:v>
                      </c:pt>
                      <c:pt idx="54">
                        <c:v>41091</c:v>
                      </c:pt>
                      <c:pt idx="55">
                        <c:v>41122</c:v>
                      </c:pt>
                      <c:pt idx="56">
                        <c:v>41153</c:v>
                      </c:pt>
                      <c:pt idx="57">
                        <c:v>41183</c:v>
                      </c:pt>
                      <c:pt idx="58">
                        <c:v>41214</c:v>
                      </c:pt>
                      <c:pt idx="59">
                        <c:v>41244</c:v>
                      </c:pt>
                      <c:pt idx="60">
                        <c:v>41275</c:v>
                      </c:pt>
                      <c:pt idx="61">
                        <c:v>41306</c:v>
                      </c:pt>
                      <c:pt idx="62">
                        <c:v>41334</c:v>
                      </c:pt>
                      <c:pt idx="63">
                        <c:v>41365</c:v>
                      </c:pt>
                      <c:pt idx="64">
                        <c:v>41395</c:v>
                      </c:pt>
                      <c:pt idx="65">
                        <c:v>41426</c:v>
                      </c:pt>
                      <c:pt idx="66">
                        <c:v>41456</c:v>
                      </c:pt>
                      <c:pt idx="67">
                        <c:v>41487</c:v>
                      </c:pt>
                      <c:pt idx="68">
                        <c:v>41518</c:v>
                      </c:pt>
                      <c:pt idx="69">
                        <c:v>41548</c:v>
                      </c:pt>
                      <c:pt idx="70">
                        <c:v>41579</c:v>
                      </c:pt>
                      <c:pt idx="71">
                        <c:v>41609</c:v>
                      </c:pt>
                      <c:pt idx="72">
                        <c:v>41640</c:v>
                      </c:pt>
                      <c:pt idx="73">
                        <c:v>41671</c:v>
                      </c:pt>
                      <c:pt idx="74">
                        <c:v>41699</c:v>
                      </c:pt>
                      <c:pt idx="75">
                        <c:v>41730</c:v>
                      </c:pt>
                      <c:pt idx="76">
                        <c:v>41760</c:v>
                      </c:pt>
                      <c:pt idx="77">
                        <c:v>41791</c:v>
                      </c:pt>
                      <c:pt idx="78">
                        <c:v>41821</c:v>
                      </c:pt>
                      <c:pt idx="79">
                        <c:v>41852</c:v>
                      </c:pt>
                      <c:pt idx="80">
                        <c:v>41883</c:v>
                      </c:pt>
                      <c:pt idx="81">
                        <c:v>41913</c:v>
                      </c:pt>
                      <c:pt idx="82">
                        <c:v>41944</c:v>
                      </c:pt>
                      <c:pt idx="83">
                        <c:v>41974</c:v>
                      </c:pt>
                      <c:pt idx="84">
                        <c:v>42005</c:v>
                      </c:pt>
                      <c:pt idx="85">
                        <c:v>42036</c:v>
                      </c:pt>
                      <c:pt idx="86">
                        <c:v>42064</c:v>
                      </c:pt>
                      <c:pt idx="87">
                        <c:v>42095</c:v>
                      </c:pt>
                      <c:pt idx="88">
                        <c:v>42125</c:v>
                      </c:pt>
                      <c:pt idx="89">
                        <c:v>42156</c:v>
                      </c:pt>
                      <c:pt idx="90">
                        <c:v>42186</c:v>
                      </c:pt>
                      <c:pt idx="91">
                        <c:v>42217</c:v>
                      </c:pt>
                      <c:pt idx="92">
                        <c:v>42248</c:v>
                      </c:pt>
                      <c:pt idx="93">
                        <c:v>42278</c:v>
                      </c:pt>
                      <c:pt idx="94">
                        <c:v>42309</c:v>
                      </c:pt>
                      <c:pt idx="95">
                        <c:v>42339</c:v>
                      </c:pt>
                      <c:pt idx="96">
                        <c:v>42370</c:v>
                      </c:pt>
                      <c:pt idx="97">
                        <c:v>42401</c:v>
                      </c:pt>
                      <c:pt idx="98">
                        <c:v>42430</c:v>
                      </c:pt>
                      <c:pt idx="99">
                        <c:v>42461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'Euro Zone'!#REF!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AreaSeries>
          </c:ext>
        </c:extLst>
      </c:areaChart>
      <c:dateAx>
        <c:axId val="64989440"/>
        <c:scaling>
          <c:orientation val="minMax"/>
          <c:min val="39539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Std" panose="020B0604020202020204" pitchFamily="34" charset="0"/>
                <a:ea typeface="+mn-ea"/>
                <a:cs typeface="+mn-cs"/>
              </a:defRPr>
            </a:pPr>
            <a:endParaRPr lang="es-CO"/>
          </a:p>
        </c:txPr>
        <c:crossAx val="64999424"/>
        <c:crosses val="autoZero"/>
        <c:auto val="1"/>
        <c:lblOffset val="100"/>
        <c:baseTimeUnit val="months"/>
        <c:majorUnit val="6"/>
        <c:majorTimeUnit val="months"/>
      </c:dateAx>
      <c:valAx>
        <c:axId val="64999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Std" panose="020B0604020202020204" pitchFamily="34" charset="0"/>
                    <a:ea typeface="+mn-ea"/>
                    <a:cs typeface="+mn-cs"/>
                  </a:defRPr>
                </a:pPr>
                <a:r>
                  <a:rPr lang="es-CO" sz="900"/>
                  <a:t>EUR millions</a:t>
                </a:r>
              </a:p>
            </c:rich>
          </c:tx>
          <c:layout>
            <c:manualLayout>
              <c:xMode val="edge"/>
              <c:yMode val="edge"/>
              <c:x val="5.7749461490952511E-4"/>
              <c:y val="0.227925720164609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Std" panose="020B0604020202020204" pitchFamily="34" charset="0"/>
                <a:ea typeface="+mn-ea"/>
                <a:cs typeface="+mn-cs"/>
              </a:defRPr>
            </a:pPr>
            <a:endParaRPr lang="es-CO"/>
          </a:p>
        </c:txPr>
        <c:crossAx val="6498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91668024535702"/>
          <c:w val="1"/>
          <c:h val="0.32083319754642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NeueLT Std" panose="020B0604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15047087266126E-2"/>
          <c:y val="8.9670987654320994E-2"/>
          <c:w val="0.8902872812286704"/>
          <c:h val="0.62310658436213995"/>
        </c:manualLayout>
      </c:layout>
      <c:areaChart>
        <c:grouping val="stacked"/>
        <c:varyColors val="0"/>
        <c:ser>
          <c:idx val="0"/>
          <c:order val="0"/>
          <c:tx>
            <c:strRef>
              <c:f>UK!$B$6</c:f>
              <c:strCache>
                <c:ptCount val="1"/>
                <c:pt idx="0">
                  <c:v>Short-term open market operations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UK!$A$7:$A$442</c:f>
              <c:strCache>
                <c:ptCount val="436"/>
                <c:pt idx="0">
                  <c:v>02 Jan 08</c:v>
                </c:pt>
                <c:pt idx="1">
                  <c:v>09 Jan 08</c:v>
                </c:pt>
                <c:pt idx="2">
                  <c:v>16 Jan 08</c:v>
                </c:pt>
                <c:pt idx="3">
                  <c:v>23 Jan 08</c:v>
                </c:pt>
                <c:pt idx="4">
                  <c:v>30 Jan 08</c:v>
                </c:pt>
                <c:pt idx="5">
                  <c:v>06-feb-08</c:v>
                </c:pt>
                <c:pt idx="6">
                  <c:v>13-feb-08</c:v>
                </c:pt>
                <c:pt idx="7">
                  <c:v>20-feb-08</c:v>
                </c:pt>
                <c:pt idx="8">
                  <c:v>27-feb-08</c:v>
                </c:pt>
                <c:pt idx="9">
                  <c:v>05-mar-08</c:v>
                </c:pt>
                <c:pt idx="10">
                  <c:v>12-mar-08</c:v>
                </c:pt>
                <c:pt idx="11">
                  <c:v>19-mar-08</c:v>
                </c:pt>
                <c:pt idx="12">
                  <c:v>26-mar-08</c:v>
                </c:pt>
                <c:pt idx="13">
                  <c:v>02 Apr 08</c:v>
                </c:pt>
                <c:pt idx="14">
                  <c:v>09 Apr 08</c:v>
                </c:pt>
                <c:pt idx="15">
                  <c:v>16 Apr 08</c:v>
                </c:pt>
                <c:pt idx="16">
                  <c:v>23 Apr 08</c:v>
                </c:pt>
                <c:pt idx="17">
                  <c:v>30 Apr 08</c:v>
                </c:pt>
                <c:pt idx="18">
                  <c:v>07-may-08</c:v>
                </c:pt>
                <c:pt idx="19">
                  <c:v>14-may-08</c:v>
                </c:pt>
                <c:pt idx="20">
                  <c:v>21-may-08</c:v>
                </c:pt>
                <c:pt idx="21">
                  <c:v>28-may-08</c:v>
                </c:pt>
                <c:pt idx="22">
                  <c:v>04-jun-08</c:v>
                </c:pt>
                <c:pt idx="23">
                  <c:v>11-jun-08</c:v>
                </c:pt>
                <c:pt idx="24">
                  <c:v>18-jun-08</c:v>
                </c:pt>
                <c:pt idx="25">
                  <c:v>25-jun-08</c:v>
                </c:pt>
                <c:pt idx="26">
                  <c:v>02-jul-08</c:v>
                </c:pt>
                <c:pt idx="27">
                  <c:v>09-jul-08</c:v>
                </c:pt>
                <c:pt idx="28">
                  <c:v>16-jul-08</c:v>
                </c:pt>
                <c:pt idx="29">
                  <c:v>23-jul-08</c:v>
                </c:pt>
                <c:pt idx="30">
                  <c:v>30-jul-08</c:v>
                </c:pt>
                <c:pt idx="31">
                  <c:v>06 Aug 08</c:v>
                </c:pt>
                <c:pt idx="32">
                  <c:v>13 Aug 08</c:v>
                </c:pt>
                <c:pt idx="33">
                  <c:v>20 Aug 08</c:v>
                </c:pt>
                <c:pt idx="34">
                  <c:v>27 Aug 08</c:v>
                </c:pt>
                <c:pt idx="35">
                  <c:v>03-sep-08</c:v>
                </c:pt>
                <c:pt idx="36">
                  <c:v>10-sep-08</c:v>
                </c:pt>
                <c:pt idx="37">
                  <c:v>17-sep-08</c:v>
                </c:pt>
                <c:pt idx="38">
                  <c:v>24-sep-08</c:v>
                </c:pt>
                <c:pt idx="39">
                  <c:v>01-oct-08</c:v>
                </c:pt>
                <c:pt idx="40">
                  <c:v>08-oct-08</c:v>
                </c:pt>
                <c:pt idx="41">
                  <c:v>15-oct-08</c:v>
                </c:pt>
                <c:pt idx="42">
                  <c:v>22-oct-08</c:v>
                </c:pt>
                <c:pt idx="43">
                  <c:v>29-oct-08</c:v>
                </c:pt>
                <c:pt idx="44">
                  <c:v>05-nov-08</c:v>
                </c:pt>
                <c:pt idx="45">
                  <c:v>12-nov-08</c:v>
                </c:pt>
                <c:pt idx="46">
                  <c:v>19-nov-08</c:v>
                </c:pt>
                <c:pt idx="47">
                  <c:v>26-nov-08</c:v>
                </c:pt>
                <c:pt idx="48">
                  <c:v>03 Dec 08</c:v>
                </c:pt>
                <c:pt idx="49">
                  <c:v>10 Dec 08</c:v>
                </c:pt>
                <c:pt idx="50">
                  <c:v>17 Dec 08</c:v>
                </c:pt>
                <c:pt idx="51">
                  <c:v>24 Dec 08</c:v>
                </c:pt>
                <c:pt idx="52">
                  <c:v>31 Dec 08</c:v>
                </c:pt>
                <c:pt idx="53">
                  <c:v>07 Jan 09</c:v>
                </c:pt>
                <c:pt idx="54">
                  <c:v>14 Jan 09</c:v>
                </c:pt>
                <c:pt idx="55">
                  <c:v>21 Jan 09</c:v>
                </c:pt>
                <c:pt idx="56">
                  <c:v>28 Jan 09</c:v>
                </c:pt>
                <c:pt idx="57">
                  <c:v>04-feb-09</c:v>
                </c:pt>
                <c:pt idx="58">
                  <c:v>11-feb-09</c:v>
                </c:pt>
                <c:pt idx="59">
                  <c:v>18-feb-09</c:v>
                </c:pt>
                <c:pt idx="60">
                  <c:v>25-feb-09</c:v>
                </c:pt>
                <c:pt idx="61">
                  <c:v>04-mar-09</c:v>
                </c:pt>
                <c:pt idx="62">
                  <c:v>11-mar-09</c:v>
                </c:pt>
                <c:pt idx="63">
                  <c:v>18-mar-09</c:v>
                </c:pt>
                <c:pt idx="64">
                  <c:v>25-mar-09</c:v>
                </c:pt>
                <c:pt idx="65">
                  <c:v>01 Apr 09</c:v>
                </c:pt>
                <c:pt idx="66">
                  <c:v>08 Apr 09</c:v>
                </c:pt>
                <c:pt idx="67">
                  <c:v>15 Apr 09</c:v>
                </c:pt>
                <c:pt idx="68">
                  <c:v>22 Apr 09</c:v>
                </c:pt>
                <c:pt idx="69">
                  <c:v>29 Apr 09</c:v>
                </c:pt>
                <c:pt idx="70">
                  <c:v>06-may-09</c:v>
                </c:pt>
                <c:pt idx="71">
                  <c:v>13-may-09</c:v>
                </c:pt>
                <c:pt idx="72">
                  <c:v>20-may-09</c:v>
                </c:pt>
                <c:pt idx="73">
                  <c:v>27-may-09</c:v>
                </c:pt>
                <c:pt idx="74">
                  <c:v>03-jun-09</c:v>
                </c:pt>
                <c:pt idx="75">
                  <c:v>10-jun-09</c:v>
                </c:pt>
                <c:pt idx="76">
                  <c:v>17-jun-09</c:v>
                </c:pt>
                <c:pt idx="77">
                  <c:v>24-jun-09</c:v>
                </c:pt>
                <c:pt idx="78">
                  <c:v>01-jul-09</c:v>
                </c:pt>
                <c:pt idx="79">
                  <c:v>08-jul-09</c:v>
                </c:pt>
                <c:pt idx="80">
                  <c:v>15-jul-09</c:v>
                </c:pt>
                <c:pt idx="81">
                  <c:v>22-jul-09</c:v>
                </c:pt>
                <c:pt idx="82">
                  <c:v>29-jul-09</c:v>
                </c:pt>
                <c:pt idx="83">
                  <c:v>05 Aug 09</c:v>
                </c:pt>
                <c:pt idx="84">
                  <c:v>12 Aug 09</c:v>
                </c:pt>
                <c:pt idx="85">
                  <c:v>19 Aug 09</c:v>
                </c:pt>
                <c:pt idx="86">
                  <c:v>26 Aug 09</c:v>
                </c:pt>
                <c:pt idx="87">
                  <c:v>02-sep-09</c:v>
                </c:pt>
                <c:pt idx="88">
                  <c:v>09-sep-09</c:v>
                </c:pt>
                <c:pt idx="89">
                  <c:v>16-sep-09</c:v>
                </c:pt>
                <c:pt idx="90">
                  <c:v>23-sep-09</c:v>
                </c:pt>
                <c:pt idx="91">
                  <c:v>30-sep-09</c:v>
                </c:pt>
                <c:pt idx="92">
                  <c:v>07-oct-09</c:v>
                </c:pt>
                <c:pt idx="93">
                  <c:v>14-oct-09</c:v>
                </c:pt>
                <c:pt idx="94">
                  <c:v>21-oct-09</c:v>
                </c:pt>
                <c:pt idx="95">
                  <c:v>28-oct-09</c:v>
                </c:pt>
                <c:pt idx="96">
                  <c:v>04-nov-09</c:v>
                </c:pt>
                <c:pt idx="97">
                  <c:v>11-nov-09</c:v>
                </c:pt>
                <c:pt idx="98">
                  <c:v>18-nov-09</c:v>
                </c:pt>
                <c:pt idx="99">
                  <c:v>25-nov-09</c:v>
                </c:pt>
                <c:pt idx="100">
                  <c:v>02 Dec 09</c:v>
                </c:pt>
                <c:pt idx="101">
                  <c:v>09 Dec 09</c:v>
                </c:pt>
                <c:pt idx="102">
                  <c:v>16 Dec 09</c:v>
                </c:pt>
                <c:pt idx="103">
                  <c:v>23 Dec 09</c:v>
                </c:pt>
                <c:pt idx="104">
                  <c:v>30 Dec 09</c:v>
                </c:pt>
                <c:pt idx="105">
                  <c:v>06 Jan 10</c:v>
                </c:pt>
                <c:pt idx="106">
                  <c:v>13 Jan 10</c:v>
                </c:pt>
                <c:pt idx="107">
                  <c:v>20 Jan 10</c:v>
                </c:pt>
                <c:pt idx="108">
                  <c:v>27 Jan 10</c:v>
                </c:pt>
                <c:pt idx="109">
                  <c:v>03-feb-10</c:v>
                </c:pt>
                <c:pt idx="110">
                  <c:v>10-feb-10</c:v>
                </c:pt>
                <c:pt idx="111">
                  <c:v>17-feb-10</c:v>
                </c:pt>
                <c:pt idx="112">
                  <c:v>24-feb-10</c:v>
                </c:pt>
                <c:pt idx="113">
                  <c:v>03-mar-10</c:v>
                </c:pt>
                <c:pt idx="114">
                  <c:v>10-mar-10</c:v>
                </c:pt>
                <c:pt idx="115">
                  <c:v>17-mar-10</c:v>
                </c:pt>
                <c:pt idx="116">
                  <c:v>24-mar-10</c:v>
                </c:pt>
                <c:pt idx="117">
                  <c:v>31-mar-10</c:v>
                </c:pt>
                <c:pt idx="118">
                  <c:v>07 Apr 10</c:v>
                </c:pt>
                <c:pt idx="119">
                  <c:v>14 Apr 10</c:v>
                </c:pt>
                <c:pt idx="120">
                  <c:v>21 Apr 10</c:v>
                </c:pt>
                <c:pt idx="121">
                  <c:v>28 Apr 10</c:v>
                </c:pt>
                <c:pt idx="122">
                  <c:v>05-may-10</c:v>
                </c:pt>
                <c:pt idx="123">
                  <c:v>12-may-10</c:v>
                </c:pt>
                <c:pt idx="124">
                  <c:v>19-may-10</c:v>
                </c:pt>
                <c:pt idx="125">
                  <c:v>26-may-10</c:v>
                </c:pt>
                <c:pt idx="126">
                  <c:v>02-jun-10</c:v>
                </c:pt>
                <c:pt idx="127">
                  <c:v>09-jun-10</c:v>
                </c:pt>
                <c:pt idx="128">
                  <c:v>16-jun-10</c:v>
                </c:pt>
                <c:pt idx="129">
                  <c:v>23-jun-10</c:v>
                </c:pt>
                <c:pt idx="130">
                  <c:v>30-jun-10</c:v>
                </c:pt>
                <c:pt idx="131">
                  <c:v>07-jul-10</c:v>
                </c:pt>
                <c:pt idx="132">
                  <c:v>14-jul-10</c:v>
                </c:pt>
                <c:pt idx="133">
                  <c:v>21-jul-10</c:v>
                </c:pt>
                <c:pt idx="134">
                  <c:v>28-jul-10</c:v>
                </c:pt>
                <c:pt idx="135">
                  <c:v>04 Aug 10</c:v>
                </c:pt>
                <c:pt idx="136">
                  <c:v>11 Aug 10</c:v>
                </c:pt>
                <c:pt idx="137">
                  <c:v>18 Aug 10</c:v>
                </c:pt>
                <c:pt idx="138">
                  <c:v>25 Aug 10</c:v>
                </c:pt>
                <c:pt idx="139">
                  <c:v>01-sep-10</c:v>
                </c:pt>
                <c:pt idx="140">
                  <c:v>08-sep-10</c:v>
                </c:pt>
                <c:pt idx="141">
                  <c:v>15-sep-10</c:v>
                </c:pt>
                <c:pt idx="142">
                  <c:v>22-sep-10</c:v>
                </c:pt>
                <c:pt idx="143">
                  <c:v>29-sep-10</c:v>
                </c:pt>
                <c:pt idx="144">
                  <c:v>06-oct-10</c:v>
                </c:pt>
                <c:pt idx="145">
                  <c:v>13-oct-10</c:v>
                </c:pt>
                <c:pt idx="146">
                  <c:v>20-oct-10</c:v>
                </c:pt>
                <c:pt idx="147">
                  <c:v>27-oct-10</c:v>
                </c:pt>
                <c:pt idx="148">
                  <c:v>03-nov-10</c:v>
                </c:pt>
                <c:pt idx="149">
                  <c:v>10-nov-10</c:v>
                </c:pt>
                <c:pt idx="150">
                  <c:v>17-nov-10</c:v>
                </c:pt>
                <c:pt idx="151">
                  <c:v>24-nov-10</c:v>
                </c:pt>
                <c:pt idx="152">
                  <c:v>01 Dec 10</c:v>
                </c:pt>
                <c:pt idx="153">
                  <c:v>08 Dec 10</c:v>
                </c:pt>
                <c:pt idx="154">
                  <c:v>15 Dec 10</c:v>
                </c:pt>
                <c:pt idx="155">
                  <c:v>22 Dec 10</c:v>
                </c:pt>
                <c:pt idx="156">
                  <c:v>29 Dec 10</c:v>
                </c:pt>
                <c:pt idx="157">
                  <c:v>05 Jan 11</c:v>
                </c:pt>
                <c:pt idx="158">
                  <c:v>12 Jan 11</c:v>
                </c:pt>
                <c:pt idx="159">
                  <c:v>19 Jan 11</c:v>
                </c:pt>
                <c:pt idx="160">
                  <c:v>26 Jan 11</c:v>
                </c:pt>
                <c:pt idx="161">
                  <c:v>02-feb-11</c:v>
                </c:pt>
                <c:pt idx="162">
                  <c:v>09-feb-11</c:v>
                </c:pt>
                <c:pt idx="163">
                  <c:v>16-feb-11</c:v>
                </c:pt>
                <c:pt idx="164">
                  <c:v>23-feb-11</c:v>
                </c:pt>
                <c:pt idx="165">
                  <c:v>02-mar-11</c:v>
                </c:pt>
                <c:pt idx="166">
                  <c:v>09-mar-11</c:v>
                </c:pt>
                <c:pt idx="167">
                  <c:v>16-mar-11</c:v>
                </c:pt>
                <c:pt idx="168">
                  <c:v>23-mar-11</c:v>
                </c:pt>
                <c:pt idx="169">
                  <c:v>30-mar-11</c:v>
                </c:pt>
                <c:pt idx="170">
                  <c:v>06 Apr 11</c:v>
                </c:pt>
                <c:pt idx="171">
                  <c:v>13 Apr 11</c:v>
                </c:pt>
                <c:pt idx="172">
                  <c:v>20 Apr 11</c:v>
                </c:pt>
                <c:pt idx="173">
                  <c:v>27 Apr 11</c:v>
                </c:pt>
                <c:pt idx="174">
                  <c:v>04-may-11</c:v>
                </c:pt>
                <c:pt idx="175">
                  <c:v>11-may-11</c:v>
                </c:pt>
                <c:pt idx="176">
                  <c:v>18-may-11</c:v>
                </c:pt>
                <c:pt idx="177">
                  <c:v>25-may-11</c:v>
                </c:pt>
                <c:pt idx="178">
                  <c:v>01-jun-11</c:v>
                </c:pt>
                <c:pt idx="179">
                  <c:v>08-jun-11</c:v>
                </c:pt>
                <c:pt idx="180">
                  <c:v>15-jun-11</c:v>
                </c:pt>
                <c:pt idx="181">
                  <c:v>22-jun-11</c:v>
                </c:pt>
                <c:pt idx="182">
                  <c:v>29-jun-11</c:v>
                </c:pt>
                <c:pt idx="183">
                  <c:v>06-jul-11</c:v>
                </c:pt>
                <c:pt idx="184">
                  <c:v>13-jul-11</c:v>
                </c:pt>
                <c:pt idx="185">
                  <c:v>20-jul-11</c:v>
                </c:pt>
                <c:pt idx="186">
                  <c:v>27-jul-11</c:v>
                </c:pt>
                <c:pt idx="187">
                  <c:v>03 Aug 11</c:v>
                </c:pt>
                <c:pt idx="188">
                  <c:v>10 Aug 11</c:v>
                </c:pt>
                <c:pt idx="189">
                  <c:v>17 Aug 11</c:v>
                </c:pt>
                <c:pt idx="190">
                  <c:v>24 Aug 11</c:v>
                </c:pt>
                <c:pt idx="191">
                  <c:v>31 Aug 11</c:v>
                </c:pt>
                <c:pt idx="192">
                  <c:v>07-sep-11</c:v>
                </c:pt>
                <c:pt idx="193">
                  <c:v>14-sep-11</c:v>
                </c:pt>
                <c:pt idx="194">
                  <c:v>21-sep-11</c:v>
                </c:pt>
                <c:pt idx="195">
                  <c:v>28-sep-11</c:v>
                </c:pt>
                <c:pt idx="196">
                  <c:v>05-oct-11</c:v>
                </c:pt>
                <c:pt idx="197">
                  <c:v>12-oct-11</c:v>
                </c:pt>
                <c:pt idx="198">
                  <c:v>19-oct-11</c:v>
                </c:pt>
                <c:pt idx="199">
                  <c:v>26-oct-11</c:v>
                </c:pt>
                <c:pt idx="200">
                  <c:v>02-nov-11</c:v>
                </c:pt>
                <c:pt idx="201">
                  <c:v>09-nov-11</c:v>
                </c:pt>
                <c:pt idx="202">
                  <c:v>16-nov-11</c:v>
                </c:pt>
                <c:pt idx="203">
                  <c:v>23-nov-11</c:v>
                </c:pt>
                <c:pt idx="204">
                  <c:v>30-nov-11</c:v>
                </c:pt>
                <c:pt idx="205">
                  <c:v>07 Dec 11</c:v>
                </c:pt>
                <c:pt idx="206">
                  <c:v>14 Dec 11</c:v>
                </c:pt>
                <c:pt idx="207">
                  <c:v>21 Dec 11</c:v>
                </c:pt>
                <c:pt idx="208">
                  <c:v>28 Dec 11</c:v>
                </c:pt>
                <c:pt idx="209">
                  <c:v>04 Jan 12</c:v>
                </c:pt>
                <c:pt idx="210">
                  <c:v>11 Jan 12</c:v>
                </c:pt>
                <c:pt idx="211">
                  <c:v>18 Jan 12</c:v>
                </c:pt>
                <c:pt idx="212">
                  <c:v>25 Jan 12</c:v>
                </c:pt>
                <c:pt idx="213">
                  <c:v>01-feb-12</c:v>
                </c:pt>
                <c:pt idx="214">
                  <c:v>08-feb-12</c:v>
                </c:pt>
                <c:pt idx="215">
                  <c:v>15-feb-12</c:v>
                </c:pt>
                <c:pt idx="216">
                  <c:v>22-feb-12</c:v>
                </c:pt>
                <c:pt idx="217">
                  <c:v>29-feb-12</c:v>
                </c:pt>
                <c:pt idx="218">
                  <c:v>07-mar-12</c:v>
                </c:pt>
                <c:pt idx="219">
                  <c:v>14-mar-12</c:v>
                </c:pt>
                <c:pt idx="220">
                  <c:v>21-mar-12</c:v>
                </c:pt>
                <c:pt idx="221">
                  <c:v>28-mar-12</c:v>
                </c:pt>
                <c:pt idx="222">
                  <c:v>04 Apr 12</c:v>
                </c:pt>
                <c:pt idx="223">
                  <c:v>11 Apr 12</c:v>
                </c:pt>
                <c:pt idx="224">
                  <c:v>18 Apr 12</c:v>
                </c:pt>
                <c:pt idx="225">
                  <c:v>25 Apr 12</c:v>
                </c:pt>
                <c:pt idx="226">
                  <c:v>02-may-12</c:v>
                </c:pt>
                <c:pt idx="227">
                  <c:v>09-may-12</c:v>
                </c:pt>
                <c:pt idx="228">
                  <c:v>16-may-12</c:v>
                </c:pt>
                <c:pt idx="229">
                  <c:v>23-may-12</c:v>
                </c:pt>
                <c:pt idx="230">
                  <c:v>30-may-12</c:v>
                </c:pt>
                <c:pt idx="231">
                  <c:v>06-jun-12</c:v>
                </c:pt>
                <c:pt idx="232">
                  <c:v>13-jun-12</c:v>
                </c:pt>
                <c:pt idx="233">
                  <c:v>20-jun-12</c:v>
                </c:pt>
                <c:pt idx="234">
                  <c:v>27-jun-12</c:v>
                </c:pt>
                <c:pt idx="235">
                  <c:v>04-jul-12</c:v>
                </c:pt>
                <c:pt idx="236">
                  <c:v>11-jul-12</c:v>
                </c:pt>
                <c:pt idx="237">
                  <c:v>18-jul-12</c:v>
                </c:pt>
                <c:pt idx="238">
                  <c:v>25-jul-12</c:v>
                </c:pt>
                <c:pt idx="239">
                  <c:v>01 Aug 12</c:v>
                </c:pt>
                <c:pt idx="240">
                  <c:v>08 Aug 12</c:v>
                </c:pt>
                <c:pt idx="241">
                  <c:v>15 Aug 12</c:v>
                </c:pt>
                <c:pt idx="242">
                  <c:v>22 Aug 12</c:v>
                </c:pt>
                <c:pt idx="243">
                  <c:v>29 Aug 12</c:v>
                </c:pt>
                <c:pt idx="244">
                  <c:v>05-sep-12</c:v>
                </c:pt>
                <c:pt idx="245">
                  <c:v>12-sep-12</c:v>
                </c:pt>
                <c:pt idx="246">
                  <c:v>19-sep-12</c:v>
                </c:pt>
                <c:pt idx="247">
                  <c:v>26-sep-12</c:v>
                </c:pt>
                <c:pt idx="248">
                  <c:v>03-oct-12</c:v>
                </c:pt>
                <c:pt idx="249">
                  <c:v>10-oct-12</c:v>
                </c:pt>
                <c:pt idx="250">
                  <c:v>17-oct-12</c:v>
                </c:pt>
                <c:pt idx="251">
                  <c:v>24-oct-12</c:v>
                </c:pt>
                <c:pt idx="252">
                  <c:v>31-oct-12</c:v>
                </c:pt>
                <c:pt idx="253">
                  <c:v>07-nov-12</c:v>
                </c:pt>
                <c:pt idx="254">
                  <c:v>14-nov-12</c:v>
                </c:pt>
                <c:pt idx="255">
                  <c:v>21-nov-12</c:v>
                </c:pt>
                <c:pt idx="256">
                  <c:v>28-nov-12</c:v>
                </c:pt>
                <c:pt idx="257">
                  <c:v>05 Dec 12</c:v>
                </c:pt>
                <c:pt idx="258">
                  <c:v>12 Dec 12</c:v>
                </c:pt>
                <c:pt idx="259">
                  <c:v>19 Dec 12</c:v>
                </c:pt>
                <c:pt idx="260">
                  <c:v>26 Dec 12</c:v>
                </c:pt>
                <c:pt idx="261">
                  <c:v>02 Jan 13</c:v>
                </c:pt>
                <c:pt idx="262">
                  <c:v>09 Jan 13</c:v>
                </c:pt>
                <c:pt idx="263">
                  <c:v>16 Jan 13</c:v>
                </c:pt>
                <c:pt idx="264">
                  <c:v>23 Jan 13</c:v>
                </c:pt>
                <c:pt idx="265">
                  <c:v>30 Jan 13</c:v>
                </c:pt>
                <c:pt idx="266">
                  <c:v>06-feb-13</c:v>
                </c:pt>
                <c:pt idx="267">
                  <c:v>13-feb-13</c:v>
                </c:pt>
                <c:pt idx="268">
                  <c:v>20-feb-13</c:v>
                </c:pt>
                <c:pt idx="269">
                  <c:v>27-feb-13</c:v>
                </c:pt>
                <c:pt idx="270">
                  <c:v>06-mar-13</c:v>
                </c:pt>
                <c:pt idx="271">
                  <c:v>13-mar-13</c:v>
                </c:pt>
                <c:pt idx="272">
                  <c:v>20-mar-13</c:v>
                </c:pt>
                <c:pt idx="273">
                  <c:v>27-mar-13</c:v>
                </c:pt>
                <c:pt idx="274">
                  <c:v>03 Apr 13</c:v>
                </c:pt>
                <c:pt idx="275">
                  <c:v>10 Apr 13</c:v>
                </c:pt>
                <c:pt idx="276">
                  <c:v>17 Apr 13</c:v>
                </c:pt>
                <c:pt idx="277">
                  <c:v>24 Apr 13</c:v>
                </c:pt>
                <c:pt idx="278">
                  <c:v>01-may-13</c:v>
                </c:pt>
                <c:pt idx="279">
                  <c:v>08-may-13</c:v>
                </c:pt>
                <c:pt idx="280">
                  <c:v>15-may-13</c:v>
                </c:pt>
                <c:pt idx="281">
                  <c:v>22-may-13</c:v>
                </c:pt>
                <c:pt idx="282">
                  <c:v>29-may-13</c:v>
                </c:pt>
                <c:pt idx="283">
                  <c:v>05-jun-13</c:v>
                </c:pt>
                <c:pt idx="284">
                  <c:v>12-jun-13</c:v>
                </c:pt>
                <c:pt idx="285">
                  <c:v>19-jun-13</c:v>
                </c:pt>
                <c:pt idx="286">
                  <c:v>26-jun-13</c:v>
                </c:pt>
                <c:pt idx="287">
                  <c:v>03-jul-13</c:v>
                </c:pt>
                <c:pt idx="288">
                  <c:v>10-jul-13</c:v>
                </c:pt>
                <c:pt idx="289">
                  <c:v>17-jul-13</c:v>
                </c:pt>
                <c:pt idx="290">
                  <c:v>24-jul-13</c:v>
                </c:pt>
                <c:pt idx="291">
                  <c:v>31-jul-13</c:v>
                </c:pt>
                <c:pt idx="292">
                  <c:v>07 Aug 13</c:v>
                </c:pt>
                <c:pt idx="293">
                  <c:v>14 Aug 13</c:v>
                </c:pt>
                <c:pt idx="294">
                  <c:v>21 Aug 13</c:v>
                </c:pt>
                <c:pt idx="295">
                  <c:v>28 Aug 13</c:v>
                </c:pt>
                <c:pt idx="296">
                  <c:v>04-sep-13</c:v>
                </c:pt>
                <c:pt idx="297">
                  <c:v>11-sep-13</c:v>
                </c:pt>
                <c:pt idx="298">
                  <c:v>18-sep-13</c:v>
                </c:pt>
                <c:pt idx="299">
                  <c:v>25-sep-13</c:v>
                </c:pt>
                <c:pt idx="300">
                  <c:v>02-oct-13</c:v>
                </c:pt>
                <c:pt idx="301">
                  <c:v>09-oct-13</c:v>
                </c:pt>
                <c:pt idx="302">
                  <c:v>16-oct-13</c:v>
                </c:pt>
                <c:pt idx="303">
                  <c:v>23-oct-13</c:v>
                </c:pt>
                <c:pt idx="304">
                  <c:v>30-oct-13</c:v>
                </c:pt>
                <c:pt idx="305">
                  <c:v>06-nov-13</c:v>
                </c:pt>
                <c:pt idx="306">
                  <c:v>13-nov-13</c:v>
                </c:pt>
                <c:pt idx="307">
                  <c:v>20-nov-13</c:v>
                </c:pt>
                <c:pt idx="308">
                  <c:v>27-nov-13</c:v>
                </c:pt>
                <c:pt idx="309">
                  <c:v>04 Dec 13</c:v>
                </c:pt>
                <c:pt idx="310">
                  <c:v>11 Dec 13</c:v>
                </c:pt>
                <c:pt idx="311">
                  <c:v>18 Dec 13</c:v>
                </c:pt>
                <c:pt idx="312">
                  <c:v>25 Dec 13</c:v>
                </c:pt>
                <c:pt idx="313">
                  <c:v>01 Jan 14</c:v>
                </c:pt>
                <c:pt idx="314">
                  <c:v>08 Jan 14</c:v>
                </c:pt>
                <c:pt idx="315">
                  <c:v>15 Jan 14</c:v>
                </c:pt>
                <c:pt idx="316">
                  <c:v>22 Jan 14</c:v>
                </c:pt>
                <c:pt idx="317">
                  <c:v>29 Jan 14</c:v>
                </c:pt>
                <c:pt idx="318">
                  <c:v>05-feb-14</c:v>
                </c:pt>
                <c:pt idx="319">
                  <c:v>12-feb-14</c:v>
                </c:pt>
                <c:pt idx="320">
                  <c:v>19-feb-14</c:v>
                </c:pt>
                <c:pt idx="321">
                  <c:v>26-feb-14</c:v>
                </c:pt>
                <c:pt idx="322">
                  <c:v>05-mar-14</c:v>
                </c:pt>
                <c:pt idx="323">
                  <c:v>12-mar-14</c:v>
                </c:pt>
                <c:pt idx="324">
                  <c:v>19-mar-14</c:v>
                </c:pt>
                <c:pt idx="325">
                  <c:v>26-mar-14</c:v>
                </c:pt>
                <c:pt idx="326">
                  <c:v>02 Apr 14</c:v>
                </c:pt>
                <c:pt idx="327">
                  <c:v>09 Apr 14</c:v>
                </c:pt>
                <c:pt idx="328">
                  <c:v>16 Apr 14</c:v>
                </c:pt>
                <c:pt idx="329">
                  <c:v>23 Apr 14</c:v>
                </c:pt>
                <c:pt idx="330">
                  <c:v>30 Apr 14</c:v>
                </c:pt>
                <c:pt idx="331">
                  <c:v>07-may-14</c:v>
                </c:pt>
                <c:pt idx="332">
                  <c:v>14-may-14</c:v>
                </c:pt>
                <c:pt idx="333">
                  <c:v>21-may-14</c:v>
                </c:pt>
                <c:pt idx="334">
                  <c:v>28-may-14</c:v>
                </c:pt>
                <c:pt idx="335">
                  <c:v>04-jun-14</c:v>
                </c:pt>
                <c:pt idx="336">
                  <c:v>11-jun-14</c:v>
                </c:pt>
                <c:pt idx="337">
                  <c:v>18-jun-14</c:v>
                </c:pt>
                <c:pt idx="338">
                  <c:v>25-jun-14</c:v>
                </c:pt>
                <c:pt idx="339">
                  <c:v>02-jul-14</c:v>
                </c:pt>
                <c:pt idx="340">
                  <c:v>09-jul-14</c:v>
                </c:pt>
                <c:pt idx="341">
                  <c:v>16-jul-14</c:v>
                </c:pt>
                <c:pt idx="342">
                  <c:v>23-jul-14</c:v>
                </c:pt>
                <c:pt idx="343">
                  <c:v>30-jul-14</c:v>
                </c:pt>
                <c:pt idx="344">
                  <c:v>06 Aug 14</c:v>
                </c:pt>
                <c:pt idx="345">
                  <c:v>13 Aug 14</c:v>
                </c:pt>
                <c:pt idx="346">
                  <c:v>20 Aug 14</c:v>
                </c:pt>
                <c:pt idx="347">
                  <c:v>27 Aug 14</c:v>
                </c:pt>
                <c:pt idx="348">
                  <c:v>03-sep-14</c:v>
                </c:pt>
                <c:pt idx="349">
                  <c:v>10-sep-14</c:v>
                </c:pt>
                <c:pt idx="350">
                  <c:v>17-sep-14</c:v>
                </c:pt>
                <c:pt idx="351">
                  <c:v>24-sep-14</c:v>
                </c:pt>
                <c:pt idx="352">
                  <c:v>01-oct-14</c:v>
                </c:pt>
                <c:pt idx="353">
                  <c:v>08-oct-14</c:v>
                </c:pt>
                <c:pt idx="354">
                  <c:v>15-oct-14</c:v>
                </c:pt>
                <c:pt idx="355">
                  <c:v>22-oct-14</c:v>
                </c:pt>
                <c:pt idx="356">
                  <c:v>29-oct-14</c:v>
                </c:pt>
                <c:pt idx="357">
                  <c:v>05-nov-14</c:v>
                </c:pt>
                <c:pt idx="358">
                  <c:v>12-nov-14</c:v>
                </c:pt>
                <c:pt idx="359">
                  <c:v>19-nov-14</c:v>
                </c:pt>
                <c:pt idx="360">
                  <c:v>26-nov-14</c:v>
                </c:pt>
                <c:pt idx="361">
                  <c:v>03 Dec 14</c:v>
                </c:pt>
                <c:pt idx="362">
                  <c:v>10 Dec 14</c:v>
                </c:pt>
                <c:pt idx="363">
                  <c:v>17 Dec 14</c:v>
                </c:pt>
                <c:pt idx="364">
                  <c:v>24 Dec 14</c:v>
                </c:pt>
                <c:pt idx="365">
                  <c:v>31 Dec 14</c:v>
                </c:pt>
                <c:pt idx="366">
                  <c:v>07 Jan 15</c:v>
                </c:pt>
                <c:pt idx="367">
                  <c:v>14 Jan 15</c:v>
                </c:pt>
                <c:pt idx="368">
                  <c:v>21 Jan 15</c:v>
                </c:pt>
                <c:pt idx="369">
                  <c:v>28 Jan 15</c:v>
                </c:pt>
                <c:pt idx="370">
                  <c:v>04-feb-15</c:v>
                </c:pt>
                <c:pt idx="371">
                  <c:v>11-feb-15</c:v>
                </c:pt>
                <c:pt idx="372">
                  <c:v>18-feb-15</c:v>
                </c:pt>
                <c:pt idx="373">
                  <c:v>25-feb-15</c:v>
                </c:pt>
                <c:pt idx="374">
                  <c:v>04-mar-15</c:v>
                </c:pt>
                <c:pt idx="375">
                  <c:v>11-mar-15</c:v>
                </c:pt>
                <c:pt idx="376">
                  <c:v>18-mar-15</c:v>
                </c:pt>
                <c:pt idx="377">
                  <c:v>25-mar-15</c:v>
                </c:pt>
                <c:pt idx="378">
                  <c:v>01 Apr 15</c:v>
                </c:pt>
                <c:pt idx="379">
                  <c:v>08 Apr 15</c:v>
                </c:pt>
                <c:pt idx="380">
                  <c:v>15 Apr 15</c:v>
                </c:pt>
                <c:pt idx="381">
                  <c:v>22 Apr 15</c:v>
                </c:pt>
                <c:pt idx="382">
                  <c:v>29 Apr 15</c:v>
                </c:pt>
                <c:pt idx="383">
                  <c:v>06-may-15</c:v>
                </c:pt>
                <c:pt idx="384">
                  <c:v>13-may-15</c:v>
                </c:pt>
                <c:pt idx="385">
                  <c:v>20-may-15</c:v>
                </c:pt>
                <c:pt idx="386">
                  <c:v>27-may-15</c:v>
                </c:pt>
                <c:pt idx="387">
                  <c:v>03-jun-15</c:v>
                </c:pt>
                <c:pt idx="388">
                  <c:v>10-jun-15</c:v>
                </c:pt>
                <c:pt idx="389">
                  <c:v>17-jun-15</c:v>
                </c:pt>
                <c:pt idx="390">
                  <c:v>24-jun-15</c:v>
                </c:pt>
                <c:pt idx="391">
                  <c:v>01-jul-15</c:v>
                </c:pt>
                <c:pt idx="392">
                  <c:v>08-jul-15</c:v>
                </c:pt>
                <c:pt idx="393">
                  <c:v>15-jul-15</c:v>
                </c:pt>
                <c:pt idx="394">
                  <c:v>22-jul-15</c:v>
                </c:pt>
                <c:pt idx="395">
                  <c:v>29-jul-15</c:v>
                </c:pt>
                <c:pt idx="396">
                  <c:v>05 Aug 15</c:v>
                </c:pt>
                <c:pt idx="397">
                  <c:v>12 Aug 15</c:v>
                </c:pt>
                <c:pt idx="398">
                  <c:v>19 Aug 15</c:v>
                </c:pt>
                <c:pt idx="399">
                  <c:v>26 Aug 15</c:v>
                </c:pt>
                <c:pt idx="400">
                  <c:v>02-sep-15</c:v>
                </c:pt>
                <c:pt idx="401">
                  <c:v>09-sep-15</c:v>
                </c:pt>
                <c:pt idx="402">
                  <c:v>16-sep-15</c:v>
                </c:pt>
                <c:pt idx="403">
                  <c:v>23-sep-15</c:v>
                </c:pt>
                <c:pt idx="404">
                  <c:v>30-sep-15</c:v>
                </c:pt>
                <c:pt idx="405">
                  <c:v>07-oct-15</c:v>
                </c:pt>
                <c:pt idx="406">
                  <c:v>14-oct-15</c:v>
                </c:pt>
                <c:pt idx="407">
                  <c:v>21-oct-15</c:v>
                </c:pt>
                <c:pt idx="408">
                  <c:v>28-oct-15</c:v>
                </c:pt>
                <c:pt idx="409">
                  <c:v>04-nov-15</c:v>
                </c:pt>
                <c:pt idx="410">
                  <c:v>11-nov-15</c:v>
                </c:pt>
                <c:pt idx="411">
                  <c:v>18-nov-15</c:v>
                </c:pt>
                <c:pt idx="412">
                  <c:v>25-nov-15</c:v>
                </c:pt>
                <c:pt idx="413">
                  <c:v>02 Dec 15</c:v>
                </c:pt>
                <c:pt idx="414">
                  <c:v>09 Dec 15</c:v>
                </c:pt>
                <c:pt idx="415">
                  <c:v>16 Dec 15</c:v>
                </c:pt>
                <c:pt idx="416">
                  <c:v>23 Dec 15</c:v>
                </c:pt>
                <c:pt idx="417">
                  <c:v>30 Dec 15</c:v>
                </c:pt>
                <c:pt idx="418">
                  <c:v>06 Jan 16</c:v>
                </c:pt>
                <c:pt idx="419">
                  <c:v>13 Jan 16</c:v>
                </c:pt>
                <c:pt idx="420">
                  <c:v>20 Jan 16</c:v>
                </c:pt>
                <c:pt idx="421">
                  <c:v>27 Jan 16</c:v>
                </c:pt>
                <c:pt idx="422">
                  <c:v>03-feb-16</c:v>
                </c:pt>
                <c:pt idx="423">
                  <c:v>10-feb-16</c:v>
                </c:pt>
                <c:pt idx="424">
                  <c:v>17-feb-16</c:v>
                </c:pt>
                <c:pt idx="425">
                  <c:v>24-feb-16</c:v>
                </c:pt>
                <c:pt idx="426">
                  <c:v>02-mar-16</c:v>
                </c:pt>
                <c:pt idx="427">
                  <c:v>09-mar-16</c:v>
                </c:pt>
                <c:pt idx="428">
                  <c:v>16-mar-16</c:v>
                </c:pt>
                <c:pt idx="429">
                  <c:v>23-mar-16</c:v>
                </c:pt>
                <c:pt idx="430">
                  <c:v>30-mar-16</c:v>
                </c:pt>
                <c:pt idx="431">
                  <c:v>06 Apr 16</c:v>
                </c:pt>
                <c:pt idx="432">
                  <c:v>13 Apr 16</c:v>
                </c:pt>
                <c:pt idx="433">
                  <c:v>20 Apr 16</c:v>
                </c:pt>
                <c:pt idx="434">
                  <c:v>27 Apr 16</c:v>
                </c:pt>
                <c:pt idx="435">
                  <c:v>04-may-16</c:v>
                </c:pt>
              </c:strCache>
            </c:strRef>
          </c:cat>
          <c:val>
            <c:numRef>
              <c:f>UK!$B$7:$B$442</c:f>
              <c:numCache>
                <c:formatCode>#,##0</c:formatCode>
                <c:ptCount val="436"/>
                <c:pt idx="0">
                  <c:v>12438</c:v>
                </c:pt>
                <c:pt idx="1">
                  <c:v>12018</c:v>
                </c:pt>
                <c:pt idx="2">
                  <c:v>8039</c:v>
                </c:pt>
                <c:pt idx="3">
                  <c:v>3740</c:v>
                </c:pt>
                <c:pt idx="4">
                  <c:v>1269</c:v>
                </c:pt>
                <c:pt idx="5">
                  <c:v>5619</c:v>
                </c:pt>
                <c:pt idx="6">
                  <c:v>5329</c:v>
                </c:pt>
                <c:pt idx="7">
                  <c:v>6609</c:v>
                </c:pt>
                <c:pt idx="8">
                  <c:v>5229</c:v>
                </c:pt>
                <c:pt idx="9">
                  <c:v>15289</c:v>
                </c:pt>
                <c:pt idx="10">
                  <c:v>6239</c:v>
                </c:pt>
                <c:pt idx="11">
                  <c:v>12769</c:v>
                </c:pt>
                <c:pt idx="12">
                  <c:v>10929</c:v>
                </c:pt>
                <c:pt idx="13">
                  <c:v>13619</c:v>
                </c:pt>
                <c:pt idx="14">
                  <c:v>13359</c:v>
                </c:pt>
                <c:pt idx="15">
                  <c:v>11009</c:v>
                </c:pt>
                <c:pt idx="16">
                  <c:v>13709</c:v>
                </c:pt>
                <c:pt idx="17">
                  <c:v>10019</c:v>
                </c:pt>
                <c:pt idx="18">
                  <c:v>19678</c:v>
                </c:pt>
                <c:pt idx="19">
                  <c:v>15299</c:v>
                </c:pt>
                <c:pt idx="20">
                  <c:v>13779</c:v>
                </c:pt>
                <c:pt idx="21">
                  <c:v>13949</c:v>
                </c:pt>
                <c:pt idx="22">
                  <c:v>21779</c:v>
                </c:pt>
                <c:pt idx="23">
                  <c:v>15999</c:v>
                </c:pt>
                <c:pt idx="24">
                  <c:v>16149</c:v>
                </c:pt>
                <c:pt idx="25">
                  <c:v>20929</c:v>
                </c:pt>
                <c:pt idx="26">
                  <c:v>19759</c:v>
                </c:pt>
                <c:pt idx="27">
                  <c:v>22409</c:v>
                </c:pt>
                <c:pt idx="28">
                  <c:v>31878</c:v>
                </c:pt>
                <c:pt idx="29">
                  <c:v>32969</c:v>
                </c:pt>
                <c:pt idx="30">
                  <c:v>31669</c:v>
                </c:pt>
                <c:pt idx="31">
                  <c:v>34015</c:v>
                </c:pt>
                <c:pt idx="32">
                  <c:v>32669</c:v>
                </c:pt>
                <c:pt idx="33">
                  <c:v>33919</c:v>
                </c:pt>
                <c:pt idx="34">
                  <c:v>34039</c:v>
                </c:pt>
                <c:pt idx="35">
                  <c:v>42910</c:v>
                </c:pt>
                <c:pt idx="36">
                  <c:v>38789</c:v>
                </c:pt>
                <c:pt idx="37">
                  <c:v>62519</c:v>
                </c:pt>
                <c:pt idx="38">
                  <c:v>66209</c:v>
                </c:pt>
                <c:pt idx="39">
                  <c:v>52799</c:v>
                </c:pt>
                <c:pt idx="40">
                  <c:v>14999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2000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11740</c:v>
                </c:pt>
                <c:pt idx="80">
                  <c:v>11560</c:v>
                </c:pt>
                <c:pt idx="81">
                  <c:v>30200</c:v>
                </c:pt>
                <c:pt idx="82">
                  <c:v>29540</c:v>
                </c:pt>
                <c:pt idx="83">
                  <c:v>30080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</c:numCache>
            </c:numRef>
          </c:val>
        </c:ser>
        <c:ser>
          <c:idx val="1"/>
          <c:order val="1"/>
          <c:tx>
            <c:strRef>
              <c:f>UK!$C$6</c:f>
              <c:strCache>
                <c:ptCount val="1"/>
                <c:pt idx="0">
                  <c:v>Long-term operations 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UK!$A$7:$A$442</c:f>
              <c:strCache>
                <c:ptCount val="436"/>
                <c:pt idx="0">
                  <c:v>02 Jan 08</c:v>
                </c:pt>
                <c:pt idx="1">
                  <c:v>09 Jan 08</c:v>
                </c:pt>
                <c:pt idx="2">
                  <c:v>16 Jan 08</c:v>
                </c:pt>
                <c:pt idx="3">
                  <c:v>23 Jan 08</c:v>
                </c:pt>
                <c:pt idx="4">
                  <c:v>30 Jan 08</c:v>
                </c:pt>
                <c:pt idx="5">
                  <c:v>06-feb-08</c:v>
                </c:pt>
                <c:pt idx="6">
                  <c:v>13-feb-08</c:v>
                </c:pt>
                <c:pt idx="7">
                  <c:v>20-feb-08</c:v>
                </c:pt>
                <c:pt idx="8">
                  <c:v>27-feb-08</c:v>
                </c:pt>
                <c:pt idx="9">
                  <c:v>05-mar-08</c:v>
                </c:pt>
                <c:pt idx="10">
                  <c:v>12-mar-08</c:v>
                </c:pt>
                <c:pt idx="11">
                  <c:v>19-mar-08</c:v>
                </c:pt>
                <c:pt idx="12">
                  <c:v>26-mar-08</c:v>
                </c:pt>
                <c:pt idx="13">
                  <c:v>02 Apr 08</c:v>
                </c:pt>
                <c:pt idx="14">
                  <c:v>09 Apr 08</c:v>
                </c:pt>
                <c:pt idx="15">
                  <c:v>16 Apr 08</c:v>
                </c:pt>
                <c:pt idx="16">
                  <c:v>23 Apr 08</c:v>
                </c:pt>
                <c:pt idx="17">
                  <c:v>30 Apr 08</c:v>
                </c:pt>
                <c:pt idx="18">
                  <c:v>07-may-08</c:v>
                </c:pt>
                <c:pt idx="19">
                  <c:v>14-may-08</c:v>
                </c:pt>
                <c:pt idx="20">
                  <c:v>21-may-08</c:v>
                </c:pt>
                <c:pt idx="21">
                  <c:v>28-may-08</c:v>
                </c:pt>
                <c:pt idx="22">
                  <c:v>04-jun-08</c:v>
                </c:pt>
                <c:pt idx="23">
                  <c:v>11-jun-08</c:v>
                </c:pt>
                <c:pt idx="24">
                  <c:v>18-jun-08</c:v>
                </c:pt>
                <c:pt idx="25">
                  <c:v>25-jun-08</c:v>
                </c:pt>
                <c:pt idx="26">
                  <c:v>02-jul-08</c:v>
                </c:pt>
                <c:pt idx="27">
                  <c:v>09-jul-08</c:v>
                </c:pt>
                <c:pt idx="28">
                  <c:v>16-jul-08</c:v>
                </c:pt>
                <c:pt idx="29">
                  <c:v>23-jul-08</c:v>
                </c:pt>
                <c:pt idx="30">
                  <c:v>30-jul-08</c:v>
                </c:pt>
                <c:pt idx="31">
                  <c:v>06 Aug 08</c:v>
                </c:pt>
                <c:pt idx="32">
                  <c:v>13 Aug 08</c:v>
                </c:pt>
                <c:pt idx="33">
                  <c:v>20 Aug 08</c:v>
                </c:pt>
                <c:pt idx="34">
                  <c:v>27 Aug 08</c:v>
                </c:pt>
                <c:pt idx="35">
                  <c:v>03-sep-08</c:v>
                </c:pt>
                <c:pt idx="36">
                  <c:v>10-sep-08</c:v>
                </c:pt>
                <c:pt idx="37">
                  <c:v>17-sep-08</c:v>
                </c:pt>
                <c:pt idx="38">
                  <c:v>24-sep-08</c:v>
                </c:pt>
                <c:pt idx="39">
                  <c:v>01-oct-08</c:v>
                </c:pt>
                <c:pt idx="40">
                  <c:v>08-oct-08</c:v>
                </c:pt>
                <c:pt idx="41">
                  <c:v>15-oct-08</c:v>
                </c:pt>
                <c:pt idx="42">
                  <c:v>22-oct-08</c:v>
                </c:pt>
                <c:pt idx="43">
                  <c:v>29-oct-08</c:v>
                </c:pt>
                <c:pt idx="44">
                  <c:v>05-nov-08</c:v>
                </c:pt>
                <c:pt idx="45">
                  <c:v>12-nov-08</c:v>
                </c:pt>
                <c:pt idx="46">
                  <c:v>19-nov-08</c:v>
                </c:pt>
                <c:pt idx="47">
                  <c:v>26-nov-08</c:v>
                </c:pt>
                <c:pt idx="48">
                  <c:v>03 Dec 08</c:v>
                </c:pt>
                <c:pt idx="49">
                  <c:v>10 Dec 08</c:v>
                </c:pt>
                <c:pt idx="50">
                  <c:v>17 Dec 08</c:v>
                </c:pt>
                <c:pt idx="51">
                  <c:v>24 Dec 08</c:v>
                </c:pt>
                <c:pt idx="52">
                  <c:v>31 Dec 08</c:v>
                </c:pt>
                <c:pt idx="53">
                  <c:v>07 Jan 09</c:v>
                </c:pt>
                <c:pt idx="54">
                  <c:v>14 Jan 09</c:v>
                </c:pt>
                <c:pt idx="55">
                  <c:v>21 Jan 09</c:v>
                </c:pt>
                <c:pt idx="56">
                  <c:v>28 Jan 09</c:v>
                </c:pt>
                <c:pt idx="57">
                  <c:v>04-feb-09</c:v>
                </c:pt>
                <c:pt idx="58">
                  <c:v>11-feb-09</c:v>
                </c:pt>
                <c:pt idx="59">
                  <c:v>18-feb-09</c:v>
                </c:pt>
                <c:pt idx="60">
                  <c:v>25-feb-09</c:v>
                </c:pt>
                <c:pt idx="61">
                  <c:v>04-mar-09</c:v>
                </c:pt>
                <c:pt idx="62">
                  <c:v>11-mar-09</c:v>
                </c:pt>
                <c:pt idx="63">
                  <c:v>18-mar-09</c:v>
                </c:pt>
                <c:pt idx="64">
                  <c:v>25-mar-09</c:v>
                </c:pt>
                <c:pt idx="65">
                  <c:v>01 Apr 09</c:v>
                </c:pt>
                <c:pt idx="66">
                  <c:v>08 Apr 09</c:v>
                </c:pt>
                <c:pt idx="67">
                  <c:v>15 Apr 09</c:v>
                </c:pt>
                <c:pt idx="68">
                  <c:v>22 Apr 09</c:v>
                </c:pt>
                <c:pt idx="69">
                  <c:v>29 Apr 09</c:v>
                </c:pt>
                <c:pt idx="70">
                  <c:v>06-may-09</c:v>
                </c:pt>
                <c:pt idx="71">
                  <c:v>13-may-09</c:v>
                </c:pt>
                <c:pt idx="72">
                  <c:v>20-may-09</c:v>
                </c:pt>
                <c:pt idx="73">
                  <c:v>27-may-09</c:v>
                </c:pt>
                <c:pt idx="74">
                  <c:v>03-jun-09</c:v>
                </c:pt>
                <c:pt idx="75">
                  <c:v>10-jun-09</c:v>
                </c:pt>
                <c:pt idx="76">
                  <c:v>17-jun-09</c:v>
                </c:pt>
                <c:pt idx="77">
                  <c:v>24-jun-09</c:v>
                </c:pt>
                <c:pt idx="78">
                  <c:v>01-jul-09</c:v>
                </c:pt>
                <c:pt idx="79">
                  <c:v>08-jul-09</c:v>
                </c:pt>
                <c:pt idx="80">
                  <c:v>15-jul-09</c:v>
                </c:pt>
                <c:pt idx="81">
                  <c:v>22-jul-09</c:v>
                </c:pt>
                <c:pt idx="82">
                  <c:v>29-jul-09</c:v>
                </c:pt>
                <c:pt idx="83">
                  <c:v>05 Aug 09</c:v>
                </c:pt>
                <c:pt idx="84">
                  <c:v>12 Aug 09</c:v>
                </c:pt>
                <c:pt idx="85">
                  <c:v>19 Aug 09</c:v>
                </c:pt>
                <c:pt idx="86">
                  <c:v>26 Aug 09</c:v>
                </c:pt>
                <c:pt idx="87">
                  <c:v>02-sep-09</c:v>
                </c:pt>
                <c:pt idx="88">
                  <c:v>09-sep-09</c:v>
                </c:pt>
                <c:pt idx="89">
                  <c:v>16-sep-09</c:v>
                </c:pt>
                <c:pt idx="90">
                  <c:v>23-sep-09</c:v>
                </c:pt>
                <c:pt idx="91">
                  <c:v>30-sep-09</c:v>
                </c:pt>
                <c:pt idx="92">
                  <c:v>07-oct-09</c:v>
                </c:pt>
                <c:pt idx="93">
                  <c:v>14-oct-09</c:v>
                </c:pt>
                <c:pt idx="94">
                  <c:v>21-oct-09</c:v>
                </c:pt>
                <c:pt idx="95">
                  <c:v>28-oct-09</c:v>
                </c:pt>
                <c:pt idx="96">
                  <c:v>04-nov-09</c:v>
                </c:pt>
                <c:pt idx="97">
                  <c:v>11-nov-09</c:v>
                </c:pt>
                <c:pt idx="98">
                  <c:v>18-nov-09</c:v>
                </c:pt>
                <c:pt idx="99">
                  <c:v>25-nov-09</c:v>
                </c:pt>
                <c:pt idx="100">
                  <c:v>02 Dec 09</c:v>
                </c:pt>
                <c:pt idx="101">
                  <c:v>09 Dec 09</c:v>
                </c:pt>
                <c:pt idx="102">
                  <c:v>16 Dec 09</c:v>
                </c:pt>
                <c:pt idx="103">
                  <c:v>23 Dec 09</c:v>
                </c:pt>
                <c:pt idx="104">
                  <c:v>30 Dec 09</c:v>
                </c:pt>
                <c:pt idx="105">
                  <c:v>06 Jan 10</c:v>
                </c:pt>
                <c:pt idx="106">
                  <c:v>13 Jan 10</c:v>
                </c:pt>
                <c:pt idx="107">
                  <c:v>20 Jan 10</c:v>
                </c:pt>
                <c:pt idx="108">
                  <c:v>27 Jan 10</c:v>
                </c:pt>
                <c:pt idx="109">
                  <c:v>03-feb-10</c:v>
                </c:pt>
                <c:pt idx="110">
                  <c:v>10-feb-10</c:v>
                </c:pt>
                <c:pt idx="111">
                  <c:v>17-feb-10</c:v>
                </c:pt>
                <c:pt idx="112">
                  <c:v>24-feb-10</c:v>
                </c:pt>
                <c:pt idx="113">
                  <c:v>03-mar-10</c:v>
                </c:pt>
                <c:pt idx="114">
                  <c:v>10-mar-10</c:v>
                </c:pt>
                <c:pt idx="115">
                  <c:v>17-mar-10</c:v>
                </c:pt>
                <c:pt idx="116">
                  <c:v>24-mar-10</c:v>
                </c:pt>
                <c:pt idx="117">
                  <c:v>31-mar-10</c:v>
                </c:pt>
                <c:pt idx="118">
                  <c:v>07 Apr 10</c:v>
                </c:pt>
                <c:pt idx="119">
                  <c:v>14 Apr 10</c:v>
                </c:pt>
                <c:pt idx="120">
                  <c:v>21 Apr 10</c:v>
                </c:pt>
                <c:pt idx="121">
                  <c:v>28 Apr 10</c:v>
                </c:pt>
                <c:pt idx="122">
                  <c:v>05-may-10</c:v>
                </c:pt>
                <c:pt idx="123">
                  <c:v>12-may-10</c:v>
                </c:pt>
                <c:pt idx="124">
                  <c:v>19-may-10</c:v>
                </c:pt>
                <c:pt idx="125">
                  <c:v>26-may-10</c:v>
                </c:pt>
                <c:pt idx="126">
                  <c:v>02-jun-10</c:v>
                </c:pt>
                <c:pt idx="127">
                  <c:v>09-jun-10</c:v>
                </c:pt>
                <c:pt idx="128">
                  <c:v>16-jun-10</c:v>
                </c:pt>
                <c:pt idx="129">
                  <c:v>23-jun-10</c:v>
                </c:pt>
                <c:pt idx="130">
                  <c:v>30-jun-10</c:v>
                </c:pt>
                <c:pt idx="131">
                  <c:v>07-jul-10</c:v>
                </c:pt>
                <c:pt idx="132">
                  <c:v>14-jul-10</c:v>
                </c:pt>
                <c:pt idx="133">
                  <c:v>21-jul-10</c:v>
                </c:pt>
                <c:pt idx="134">
                  <c:v>28-jul-10</c:v>
                </c:pt>
                <c:pt idx="135">
                  <c:v>04 Aug 10</c:v>
                </c:pt>
                <c:pt idx="136">
                  <c:v>11 Aug 10</c:v>
                </c:pt>
                <c:pt idx="137">
                  <c:v>18 Aug 10</c:v>
                </c:pt>
                <c:pt idx="138">
                  <c:v>25 Aug 10</c:v>
                </c:pt>
                <c:pt idx="139">
                  <c:v>01-sep-10</c:v>
                </c:pt>
                <c:pt idx="140">
                  <c:v>08-sep-10</c:v>
                </c:pt>
                <c:pt idx="141">
                  <c:v>15-sep-10</c:v>
                </c:pt>
                <c:pt idx="142">
                  <c:v>22-sep-10</c:v>
                </c:pt>
                <c:pt idx="143">
                  <c:v>29-sep-10</c:v>
                </c:pt>
                <c:pt idx="144">
                  <c:v>06-oct-10</c:v>
                </c:pt>
                <c:pt idx="145">
                  <c:v>13-oct-10</c:v>
                </c:pt>
                <c:pt idx="146">
                  <c:v>20-oct-10</c:v>
                </c:pt>
                <c:pt idx="147">
                  <c:v>27-oct-10</c:v>
                </c:pt>
                <c:pt idx="148">
                  <c:v>03-nov-10</c:v>
                </c:pt>
                <c:pt idx="149">
                  <c:v>10-nov-10</c:v>
                </c:pt>
                <c:pt idx="150">
                  <c:v>17-nov-10</c:v>
                </c:pt>
                <c:pt idx="151">
                  <c:v>24-nov-10</c:v>
                </c:pt>
                <c:pt idx="152">
                  <c:v>01 Dec 10</c:v>
                </c:pt>
                <c:pt idx="153">
                  <c:v>08 Dec 10</c:v>
                </c:pt>
                <c:pt idx="154">
                  <c:v>15 Dec 10</c:v>
                </c:pt>
                <c:pt idx="155">
                  <c:v>22 Dec 10</c:v>
                </c:pt>
                <c:pt idx="156">
                  <c:v>29 Dec 10</c:v>
                </c:pt>
                <c:pt idx="157">
                  <c:v>05 Jan 11</c:v>
                </c:pt>
                <c:pt idx="158">
                  <c:v>12 Jan 11</c:v>
                </c:pt>
                <c:pt idx="159">
                  <c:v>19 Jan 11</c:v>
                </c:pt>
                <c:pt idx="160">
                  <c:v>26 Jan 11</c:v>
                </c:pt>
                <c:pt idx="161">
                  <c:v>02-feb-11</c:v>
                </c:pt>
                <c:pt idx="162">
                  <c:v>09-feb-11</c:v>
                </c:pt>
                <c:pt idx="163">
                  <c:v>16-feb-11</c:v>
                </c:pt>
                <c:pt idx="164">
                  <c:v>23-feb-11</c:v>
                </c:pt>
                <c:pt idx="165">
                  <c:v>02-mar-11</c:v>
                </c:pt>
                <c:pt idx="166">
                  <c:v>09-mar-11</c:v>
                </c:pt>
                <c:pt idx="167">
                  <c:v>16-mar-11</c:v>
                </c:pt>
                <c:pt idx="168">
                  <c:v>23-mar-11</c:v>
                </c:pt>
                <c:pt idx="169">
                  <c:v>30-mar-11</c:v>
                </c:pt>
                <c:pt idx="170">
                  <c:v>06 Apr 11</c:v>
                </c:pt>
                <c:pt idx="171">
                  <c:v>13 Apr 11</c:v>
                </c:pt>
                <c:pt idx="172">
                  <c:v>20 Apr 11</c:v>
                </c:pt>
                <c:pt idx="173">
                  <c:v>27 Apr 11</c:v>
                </c:pt>
                <c:pt idx="174">
                  <c:v>04-may-11</c:v>
                </c:pt>
                <c:pt idx="175">
                  <c:v>11-may-11</c:v>
                </c:pt>
                <c:pt idx="176">
                  <c:v>18-may-11</c:v>
                </c:pt>
                <c:pt idx="177">
                  <c:v>25-may-11</c:v>
                </c:pt>
                <c:pt idx="178">
                  <c:v>01-jun-11</c:v>
                </c:pt>
                <c:pt idx="179">
                  <c:v>08-jun-11</c:v>
                </c:pt>
                <c:pt idx="180">
                  <c:v>15-jun-11</c:v>
                </c:pt>
                <c:pt idx="181">
                  <c:v>22-jun-11</c:v>
                </c:pt>
                <c:pt idx="182">
                  <c:v>29-jun-11</c:v>
                </c:pt>
                <c:pt idx="183">
                  <c:v>06-jul-11</c:v>
                </c:pt>
                <c:pt idx="184">
                  <c:v>13-jul-11</c:v>
                </c:pt>
                <c:pt idx="185">
                  <c:v>20-jul-11</c:v>
                </c:pt>
                <c:pt idx="186">
                  <c:v>27-jul-11</c:v>
                </c:pt>
                <c:pt idx="187">
                  <c:v>03 Aug 11</c:v>
                </c:pt>
                <c:pt idx="188">
                  <c:v>10 Aug 11</c:v>
                </c:pt>
                <c:pt idx="189">
                  <c:v>17 Aug 11</c:v>
                </c:pt>
                <c:pt idx="190">
                  <c:v>24 Aug 11</c:v>
                </c:pt>
                <c:pt idx="191">
                  <c:v>31 Aug 11</c:v>
                </c:pt>
                <c:pt idx="192">
                  <c:v>07-sep-11</c:v>
                </c:pt>
                <c:pt idx="193">
                  <c:v>14-sep-11</c:v>
                </c:pt>
                <c:pt idx="194">
                  <c:v>21-sep-11</c:v>
                </c:pt>
                <c:pt idx="195">
                  <c:v>28-sep-11</c:v>
                </c:pt>
                <c:pt idx="196">
                  <c:v>05-oct-11</c:v>
                </c:pt>
                <c:pt idx="197">
                  <c:v>12-oct-11</c:v>
                </c:pt>
                <c:pt idx="198">
                  <c:v>19-oct-11</c:v>
                </c:pt>
                <c:pt idx="199">
                  <c:v>26-oct-11</c:v>
                </c:pt>
                <c:pt idx="200">
                  <c:v>02-nov-11</c:v>
                </c:pt>
                <c:pt idx="201">
                  <c:v>09-nov-11</c:v>
                </c:pt>
                <c:pt idx="202">
                  <c:v>16-nov-11</c:v>
                </c:pt>
                <c:pt idx="203">
                  <c:v>23-nov-11</c:v>
                </c:pt>
                <c:pt idx="204">
                  <c:v>30-nov-11</c:v>
                </c:pt>
                <c:pt idx="205">
                  <c:v>07 Dec 11</c:v>
                </c:pt>
                <c:pt idx="206">
                  <c:v>14 Dec 11</c:v>
                </c:pt>
                <c:pt idx="207">
                  <c:v>21 Dec 11</c:v>
                </c:pt>
                <c:pt idx="208">
                  <c:v>28 Dec 11</c:v>
                </c:pt>
                <c:pt idx="209">
                  <c:v>04 Jan 12</c:v>
                </c:pt>
                <c:pt idx="210">
                  <c:v>11 Jan 12</c:v>
                </c:pt>
                <c:pt idx="211">
                  <c:v>18 Jan 12</c:v>
                </c:pt>
                <c:pt idx="212">
                  <c:v>25 Jan 12</c:v>
                </c:pt>
                <c:pt idx="213">
                  <c:v>01-feb-12</c:v>
                </c:pt>
                <c:pt idx="214">
                  <c:v>08-feb-12</c:v>
                </c:pt>
                <c:pt idx="215">
                  <c:v>15-feb-12</c:v>
                </c:pt>
                <c:pt idx="216">
                  <c:v>22-feb-12</c:v>
                </c:pt>
                <c:pt idx="217">
                  <c:v>29-feb-12</c:v>
                </c:pt>
                <c:pt idx="218">
                  <c:v>07-mar-12</c:v>
                </c:pt>
                <c:pt idx="219">
                  <c:v>14-mar-12</c:v>
                </c:pt>
                <c:pt idx="220">
                  <c:v>21-mar-12</c:v>
                </c:pt>
                <c:pt idx="221">
                  <c:v>28-mar-12</c:v>
                </c:pt>
                <c:pt idx="222">
                  <c:v>04 Apr 12</c:v>
                </c:pt>
                <c:pt idx="223">
                  <c:v>11 Apr 12</c:v>
                </c:pt>
                <c:pt idx="224">
                  <c:v>18 Apr 12</c:v>
                </c:pt>
                <c:pt idx="225">
                  <c:v>25 Apr 12</c:v>
                </c:pt>
                <c:pt idx="226">
                  <c:v>02-may-12</c:v>
                </c:pt>
                <c:pt idx="227">
                  <c:v>09-may-12</c:v>
                </c:pt>
                <c:pt idx="228">
                  <c:v>16-may-12</c:v>
                </c:pt>
                <c:pt idx="229">
                  <c:v>23-may-12</c:v>
                </c:pt>
                <c:pt idx="230">
                  <c:v>30-may-12</c:v>
                </c:pt>
                <c:pt idx="231">
                  <c:v>06-jun-12</c:v>
                </c:pt>
                <c:pt idx="232">
                  <c:v>13-jun-12</c:v>
                </c:pt>
                <c:pt idx="233">
                  <c:v>20-jun-12</c:v>
                </c:pt>
                <c:pt idx="234">
                  <c:v>27-jun-12</c:v>
                </c:pt>
                <c:pt idx="235">
                  <c:v>04-jul-12</c:v>
                </c:pt>
                <c:pt idx="236">
                  <c:v>11-jul-12</c:v>
                </c:pt>
                <c:pt idx="237">
                  <c:v>18-jul-12</c:v>
                </c:pt>
                <c:pt idx="238">
                  <c:v>25-jul-12</c:v>
                </c:pt>
                <c:pt idx="239">
                  <c:v>01 Aug 12</c:v>
                </c:pt>
                <c:pt idx="240">
                  <c:v>08 Aug 12</c:v>
                </c:pt>
                <c:pt idx="241">
                  <c:v>15 Aug 12</c:v>
                </c:pt>
                <c:pt idx="242">
                  <c:v>22 Aug 12</c:v>
                </c:pt>
                <c:pt idx="243">
                  <c:v>29 Aug 12</c:v>
                </c:pt>
                <c:pt idx="244">
                  <c:v>05-sep-12</c:v>
                </c:pt>
                <c:pt idx="245">
                  <c:v>12-sep-12</c:v>
                </c:pt>
                <c:pt idx="246">
                  <c:v>19-sep-12</c:v>
                </c:pt>
                <c:pt idx="247">
                  <c:v>26-sep-12</c:v>
                </c:pt>
                <c:pt idx="248">
                  <c:v>03-oct-12</c:v>
                </c:pt>
                <c:pt idx="249">
                  <c:v>10-oct-12</c:v>
                </c:pt>
                <c:pt idx="250">
                  <c:v>17-oct-12</c:v>
                </c:pt>
                <c:pt idx="251">
                  <c:v>24-oct-12</c:v>
                </c:pt>
                <c:pt idx="252">
                  <c:v>31-oct-12</c:v>
                </c:pt>
                <c:pt idx="253">
                  <c:v>07-nov-12</c:v>
                </c:pt>
                <c:pt idx="254">
                  <c:v>14-nov-12</c:v>
                </c:pt>
                <c:pt idx="255">
                  <c:v>21-nov-12</c:v>
                </c:pt>
                <c:pt idx="256">
                  <c:v>28-nov-12</c:v>
                </c:pt>
                <c:pt idx="257">
                  <c:v>05 Dec 12</c:v>
                </c:pt>
                <c:pt idx="258">
                  <c:v>12 Dec 12</c:v>
                </c:pt>
                <c:pt idx="259">
                  <c:v>19 Dec 12</c:v>
                </c:pt>
                <c:pt idx="260">
                  <c:v>26 Dec 12</c:v>
                </c:pt>
                <c:pt idx="261">
                  <c:v>02 Jan 13</c:v>
                </c:pt>
                <c:pt idx="262">
                  <c:v>09 Jan 13</c:v>
                </c:pt>
                <c:pt idx="263">
                  <c:v>16 Jan 13</c:v>
                </c:pt>
                <c:pt idx="264">
                  <c:v>23 Jan 13</c:v>
                </c:pt>
                <c:pt idx="265">
                  <c:v>30 Jan 13</c:v>
                </c:pt>
                <c:pt idx="266">
                  <c:v>06-feb-13</c:v>
                </c:pt>
                <c:pt idx="267">
                  <c:v>13-feb-13</c:v>
                </c:pt>
                <c:pt idx="268">
                  <c:v>20-feb-13</c:v>
                </c:pt>
                <c:pt idx="269">
                  <c:v>27-feb-13</c:v>
                </c:pt>
                <c:pt idx="270">
                  <c:v>06-mar-13</c:v>
                </c:pt>
                <c:pt idx="271">
                  <c:v>13-mar-13</c:v>
                </c:pt>
                <c:pt idx="272">
                  <c:v>20-mar-13</c:v>
                </c:pt>
                <c:pt idx="273">
                  <c:v>27-mar-13</c:v>
                </c:pt>
                <c:pt idx="274">
                  <c:v>03 Apr 13</c:v>
                </c:pt>
                <c:pt idx="275">
                  <c:v>10 Apr 13</c:v>
                </c:pt>
                <c:pt idx="276">
                  <c:v>17 Apr 13</c:v>
                </c:pt>
                <c:pt idx="277">
                  <c:v>24 Apr 13</c:v>
                </c:pt>
                <c:pt idx="278">
                  <c:v>01-may-13</c:v>
                </c:pt>
                <c:pt idx="279">
                  <c:v>08-may-13</c:v>
                </c:pt>
                <c:pt idx="280">
                  <c:v>15-may-13</c:v>
                </c:pt>
                <c:pt idx="281">
                  <c:v>22-may-13</c:v>
                </c:pt>
                <c:pt idx="282">
                  <c:v>29-may-13</c:v>
                </c:pt>
                <c:pt idx="283">
                  <c:v>05-jun-13</c:v>
                </c:pt>
                <c:pt idx="284">
                  <c:v>12-jun-13</c:v>
                </c:pt>
                <c:pt idx="285">
                  <c:v>19-jun-13</c:v>
                </c:pt>
                <c:pt idx="286">
                  <c:v>26-jun-13</c:v>
                </c:pt>
                <c:pt idx="287">
                  <c:v>03-jul-13</c:v>
                </c:pt>
                <c:pt idx="288">
                  <c:v>10-jul-13</c:v>
                </c:pt>
                <c:pt idx="289">
                  <c:v>17-jul-13</c:v>
                </c:pt>
                <c:pt idx="290">
                  <c:v>24-jul-13</c:v>
                </c:pt>
                <c:pt idx="291">
                  <c:v>31-jul-13</c:v>
                </c:pt>
                <c:pt idx="292">
                  <c:v>07 Aug 13</c:v>
                </c:pt>
                <c:pt idx="293">
                  <c:v>14 Aug 13</c:v>
                </c:pt>
                <c:pt idx="294">
                  <c:v>21 Aug 13</c:v>
                </c:pt>
                <c:pt idx="295">
                  <c:v>28 Aug 13</c:v>
                </c:pt>
                <c:pt idx="296">
                  <c:v>04-sep-13</c:v>
                </c:pt>
                <c:pt idx="297">
                  <c:v>11-sep-13</c:v>
                </c:pt>
                <c:pt idx="298">
                  <c:v>18-sep-13</c:v>
                </c:pt>
                <c:pt idx="299">
                  <c:v>25-sep-13</c:v>
                </c:pt>
                <c:pt idx="300">
                  <c:v>02-oct-13</c:v>
                </c:pt>
                <c:pt idx="301">
                  <c:v>09-oct-13</c:v>
                </c:pt>
                <c:pt idx="302">
                  <c:v>16-oct-13</c:v>
                </c:pt>
                <c:pt idx="303">
                  <c:v>23-oct-13</c:v>
                </c:pt>
                <c:pt idx="304">
                  <c:v>30-oct-13</c:v>
                </c:pt>
                <c:pt idx="305">
                  <c:v>06-nov-13</c:v>
                </c:pt>
                <c:pt idx="306">
                  <c:v>13-nov-13</c:v>
                </c:pt>
                <c:pt idx="307">
                  <c:v>20-nov-13</c:v>
                </c:pt>
                <c:pt idx="308">
                  <c:v>27-nov-13</c:v>
                </c:pt>
                <c:pt idx="309">
                  <c:v>04 Dec 13</c:v>
                </c:pt>
                <c:pt idx="310">
                  <c:v>11 Dec 13</c:v>
                </c:pt>
                <c:pt idx="311">
                  <c:v>18 Dec 13</c:v>
                </c:pt>
                <c:pt idx="312">
                  <c:v>25 Dec 13</c:v>
                </c:pt>
                <c:pt idx="313">
                  <c:v>01 Jan 14</c:v>
                </c:pt>
                <c:pt idx="314">
                  <c:v>08 Jan 14</c:v>
                </c:pt>
                <c:pt idx="315">
                  <c:v>15 Jan 14</c:v>
                </c:pt>
                <c:pt idx="316">
                  <c:v>22 Jan 14</c:v>
                </c:pt>
                <c:pt idx="317">
                  <c:v>29 Jan 14</c:v>
                </c:pt>
                <c:pt idx="318">
                  <c:v>05-feb-14</c:v>
                </c:pt>
                <c:pt idx="319">
                  <c:v>12-feb-14</c:v>
                </c:pt>
                <c:pt idx="320">
                  <c:v>19-feb-14</c:v>
                </c:pt>
                <c:pt idx="321">
                  <c:v>26-feb-14</c:v>
                </c:pt>
                <c:pt idx="322">
                  <c:v>05-mar-14</c:v>
                </c:pt>
                <c:pt idx="323">
                  <c:v>12-mar-14</c:v>
                </c:pt>
                <c:pt idx="324">
                  <c:v>19-mar-14</c:v>
                </c:pt>
                <c:pt idx="325">
                  <c:v>26-mar-14</c:v>
                </c:pt>
                <c:pt idx="326">
                  <c:v>02 Apr 14</c:v>
                </c:pt>
                <c:pt idx="327">
                  <c:v>09 Apr 14</c:v>
                </c:pt>
                <c:pt idx="328">
                  <c:v>16 Apr 14</c:v>
                </c:pt>
                <c:pt idx="329">
                  <c:v>23 Apr 14</c:v>
                </c:pt>
                <c:pt idx="330">
                  <c:v>30 Apr 14</c:v>
                </c:pt>
                <c:pt idx="331">
                  <c:v>07-may-14</c:v>
                </c:pt>
                <c:pt idx="332">
                  <c:v>14-may-14</c:v>
                </c:pt>
                <c:pt idx="333">
                  <c:v>21-may-14</c:v>
                </c:pt>
                <c:pt idx="334">
                  <c:v>28-may-14</c:v>
                </c:pt>
                <c:pt idx="335">
                  <c:v>04-jun-14</c:v>
                </c:pt>
                <c:pt idx="336">
                  <c:v>11-jun-14</c:v>
                </c:pt>
                <c:pt idx="337">
                  <c:v>18-jun-14</c:v>
                </c:pt>
                <c:pt idx="338">
                  <c:v>25-jun-14</c:v>
                </c:pt>
                <c:pt idx="339">
                  <c:v>02-jul-14</c:v>
                </c:pt>
                <c:pt idx="340">
                  <c:v>09-jul-14</c:v>
                </c:pt>
                <c:pt idx="341">
                  <c:v>16-jul-14</c:v>
                </c:pt>
                <c:pt idx="342">
                  <c:v>23-jul-14</c:v>
                </c:pt>
                <c:pt idx="343">
                  <c:v>30-jul-14</c:v>
                </c:pt>
                <c:pt idx="344">
                  <c:v>06 Aug 14</c:v>
                </c:pt>
                <c:pt idx="345">
                  <c:v>13 Aug 14</c:v>
                </c:pt>
                <c:pt idx="346">
                  <c:v>20 Aug 14</c:v>
                </c:pt>
                <c:pt idx="347">
                  <c:v>27 Aug 14</c:v>
                </c:pt>
                <c:pt idx="348">
                  <c:v>03-sep-14</c:v>
                </c:pt>
                <c:pt idx="349">
                  <c:v>10-sep-14</c:v>
                </c:pt>
                <c:pt idx="350">
                  <c:v>17-sep-14</c:v>
                </c:pt>
                <c:pt idx="351">
                  <c:v>24-sep-14</c:v>
                </c:pt>
                <c:pt idx="352">
                  <c:v>01-oct-14</c:v>
                </c:pt>
                <c:pt idx="353">
                  <c:v>08-oct-14</c:v>
                </c:pt>
                <c:pt idx="354">
                  <c:v>15-oct-14</c:v>
                </c:pt>
                <c:pt idx="355">
                  <c:v>22-oct-14</c:v>
                </c:pt>
                <c:pt idx="356">
                  <c:v>29-oct-14</c:v>
                </c:pt>
                <c:pt idx="357">
                  <c:v>05-nov-14</c:v>
                </c:pt>
                <c:pt idx="358">
                  <c:v>12-nov-14</c:v>
                </c:pt>
                <c:pt idx="359">
                  <c:v>19-nov-14</c:v>
                </c:pt>
                <c:pt idx="360">
                  <c:v>26-nov-14</c:v>
                </c:pt>
                <c:pt idx="361">
                  <c:v>03 Dec 14</c:v>
                </c:pt>
                <c:pt idx="362">
                  <c:v>10 Dec 14</c:v>
                </c:pt>
                <c:pt idx="363">
                  <c:v>17 Dec 14</c:v>
                </c:pt>
                <c:pt idx="364">
                  <c:v>24 Dec 14</c:v>
                </c:pt>
                <c:pt idx="365">
                  <c:v>31 Dec 14</c:v>
                </c:pt>
                <c:pt idx="366">
                  <c:v>07 Jan 15</c:v>
                </c:pt>
                <c:pt idx="367">
                  <c:v>14 Jan 15</c:v>
                </c:pt>
                <c:pt idx="368">
                  <c:v>21 Jan 15</c:v>
                </c:pt>
                <c:pt idx="369">
                  <c:v>28 Jan 15</c:v>
                </c:pt>
                <c:pt idx="370">
                  <c:v>04-feb-15</c:v>
                </c:pt>
                <c:pt idx="371">
                  <c:v>11-feb-15</c:v>
                </c:pt>
                <c:pt idx="372">
                  <c:v>18-feb-15</c:v>
                </c:pt>
                <c:pt idx="373">
                  <c:v>25-feb-15</c:v>
                </c:pt>
                <c:pt idx="374">
                  <c:v>04-mar-15</c:v>
                </c:pt>
                <c:pt idx="375">
                  <c:v>11-mar-15</c:v>
                </c:pt>
                <c:pt idx="376">
                  <c:v>18-mar-15</c:v>
                </c:pt>
                <c:pt idx="377">
                  <c:v>25-mar-15</c:v>
                </c:pt>
                <c:pt idx="378">
                  <c:v>01 Apr 15</c:v>
                </c:pt>
                <c:pt idx="379">
                  <c:v>08 Apr 15</c:v>
                </c:pt>
                <c:pt idx="380">
                  <c:v>15 Apr 15</c:v>
                </c:pt>
                <c:pt idx="381">
                  <c:v>22 Apr 15</c:v>
                </c:pt>
                <c:pt idx="382">
                  <c:v>29 Apr 15</c:v>
                </c:pt>
                <c:pt idx="383">
                  <c:v>06-may-15</c:v>
                </c:pt>
                <c:pt idx="384">
                  <c:v>13-may-15</c:v>
                </c:pt>
                <c:pt idx="385">
                  <c:v>20-may-15</c:v>
                </c:pt>
                <c:pt idx="386">
                  <c:v>27-may-15</c:v>
                </c:pt>
                <c:pt idx="387">
                  <c:v>03-jun-15</c:v>
                </c:pt>
                <c:pt idx="388">
                  <c:v>10-jun-15</c:v>
                </c:pt>
                <c:pt idx="389">
                  <c:v>17-jun-15</c:v>
                </c:pt>
                <c:pt idx="390">
                  <c:v>24-jun-15</c:v>
                </c:pt>
                <c:pt idx="391">
                  <c:v>01-jul-15</c:v>
                </c:pt>
                <c:pt idx="392">
                  <c:v>08-jul-15</c:v>
                </c:pt>
                <c:pt idx="393">
                  <c:v>15-jul-15</c:v>
                </c:pt>
                <c:pt idx="394">
                  <c:v>22-jul-15</c:v>
                </c:pt>
                <c:pt idx="395">
                  <c:v>29-jul-15</c:v>
                </c:pt>
                <c:pt idx="396">
                  <c:v>05 Aug 15</c:v>
                </c:pt>
                <c:pt idx="397">
                  <c:v>12 Aug 15</c:v>
                </c:pt>
                <c:pt idx="398">
                  <c:v>19 Aug 15</c:v>
                </c:pt>
                <c:pt idx="399">
                  <c:v>26 Aug 15</c:v>
                </c:pt>
                <c:pt idx="400">
                  <c:v>02-sep-15</c:v>
                </c:pt>
                <c:pt idx="401">
                  <c:v>09-sep-15</c:v>
                </c:pt>
                <c:pt idx="402">
                  <c:v>16-sep-15</c:v>
                </c:pt>
                <c:pt idx="403">
                  <c:v>23-sep-15</c:v>
                </c:pt>
                <c:pt idx="404">
                  <c:v>30-sep-15</c:v>
                </c:pt>
                <c:pt idx="405">
                  <c:v>07-oct-15</c:v>
                </c:pt>
                <c:pt idx="406">
                  <c:v>14-oct-15</c:v>
                </c:pt>
                <c:pt idx="407">
                  <c:v>21-oct-15</c:v>
                </c:pt>
                <c:pt idx="408">
                  <c:v>28-oct-15</c:v>
                </c:pt>
                <c:pt idx="409">
                  <c:v>04-nov-15</c:v>
                </c:pt>
                <c:pt idx="410">
                  <c:v>11-nov-15</c:v>
                </c:pt>
                <c:pt idx="411">
                  <c:v>18-nov-15</c:v>
                </c:pt>
                <c:pt idx="412">
                  <c:v>25-nov-15</c:v>
                </c:pt>
                <c:pt idx="413">
                  <c:v>02 Dec 15</c:v>
                </c:pt>
                <c:pt idx="414">
                  <c:v>09 Dec 15</c:v>
                </c:pt>
                <c:pt idx="415">
                  <c:v>16 Dec 15</c:v>
                </c:pt>
                <c:pt idx="416">
                  <c:v>23 Dec 15</c:v>
                </c:pt>
                <c:pt idx="417">
                  <c:v>30 Dec 15</c:v>
                </c:pt>
                <c:pt idx="418">
                  <c:v>06 Jan 16</c:v>
                </c:pt>
                <c:pt idx="419">
                  <c:v>13 Jan 16</c:v>
                </c:pt>
                <c:pt idx="420">
                  <c:v>20 Jan 16</c:v>
                </c:pt>
                <c:pt idx="421">
                  <c:v>27 Jan 16</c:v>
                </c:pt>
                <c:pt idx="422">
                  <c:v>03-feb-16</c:v>
                </c:pt>
                <c:pt idx="423">
                  <c:v>10-feb-16</c:v>
                </c:pt>
                <c:pt idx="424">
                  <c:v>17-feb-16</c:v>
                </c:pt>
                <c:pt idx="425">
                  <c:v>24-feb-16</c:v>
                </c:pt>
                <c:pt idx="426">
                  <c:v>02-mar-16</c:v>
                </c:pt>
                <c:pt idx="427">
                  <c:v>09-mar-16</c:v>
                </c:pt>
                <c:pt idx="428">
                  <c:v>16-mar-16</c:v>
                </c:pt>
                <c:pt idx="429">
                  <c:v>23-mar-16</c:v>
                </c:pt>
                <c:pt idx="430">
                  <c:v>30-mar-16</c:v>
                </c:pt>
                <c:pt idx="431">
                  <c:v>06 Apr 16</c:v>
                </c:pt>
                <c:pt idx="432">
                  <c:v>13 Apr 16</c:v>
                </c:pt>
                <c:pt idx="433">
                  <c:v>20 Apr 16</c:v>
                </c:pt>
                <c:pt idx="434">
                  <c:v>27 Apr 16</c:v>
                </c:pt>
                <c:pt idx="435">
                  <c:v>04-may-16</c:v>
                </c:pt>
              </c:strCache>
            </c:strRef>
          </c:cat>
          <c:val>
            <c:numRef>
              <c:f>UK!$C$7:$C$442</c:f>
              <c:numCache>
                <c:formatCode>#,##0</c:formatCode>
                <c:ptCount val="436"/>
                <c:pt idx="0">
                  <c:v>23500</c:v>
                </c:pt>
                <c:pt idx="1">
                  <c:v>23500</c:v>
                </c:pt>
                <c:pt idx="2">
                  <c:v>24419</c:v>
                </c:pt>
                <c:pt idx="3">
                  <c:v>31999</c:v>
                </c:pt>
                <c:pt idx="4">
                  <c:v>31999</c:v>
                </c:pt>
                <c:pt idx="5">
                  <c:v>31999</c:v>
                </c:pt>
                <c:pt idx="6">
                  <c:v>31999</c:v>
                </c:pt>
                <c:pt idx="7">
                  <c:v>31999</c:v>
                </c:pt>
                <c:pt idx="8">
                  <c:v>31999</c:v>
                </c:pt>
                <c:pt idx="9">
                  <c:v>31999</c:v>
                </c:pt>
                <c:pt idx="10">
                  <c:v>31999</c:v>
                </c:pt>
                <c:pt idx="11">
                  <c:v>31999</c:v>
                </c:pt>
                <c:pt idx="12">
                  <c:v>31999</c:v>
                </c:pt>
                <c:pt idx="13">
                  <c:v>31999</c:v>
                </c:pt>
                <c:pt idx="14">
                  <c:v>31999</c:v>
                </c:pt>
                <c:pt idx="15">
                  <c:v>36999</c:v>
                </c:pt>
                <c:pt idx="16">
                  <c:v>36999</c:v>
                </c:pt>
                <c:pt idx="17">
                  <c:v>36999</c:v>
                </c:pt>
                <c:pt idx="18">
                  <c:v>36999</c:v>
                </c:pt>
                <c:pt idx="19">
                  <c:v>36799</c:v>
                </c:pt>
                <c:pt idx="20">
                  <c:v>36998</c:v>
                </c:pt>
                <c:pt idx="21">
                  <c:v>36998</c:v>
                </c:pt>
                <c:pt idx="22">
                  <c:v>36998</c:v>
                </c:pt>
                <c:pt idx="23">
                  <c:v>36998</c:v>
                </c:pt>
                <c:pt idx="24">
                  <c:v>31997</c:v>
                </c:pt>
                <c:pt idx="25">
                  <c:v>31997</c:v>
                </c:pt>
                <c:pt idx="26">
                  <c:v>31997</c:v>
                </c:pt>
                <c:pt idx="27">
                  <c:v>31997</c:v>
                </c:pt>
                <c:pt idx="28">
                  <c:v>22047</c:v>
                </c:pt>
                <c:pt idx="29">
                  <c:v>22047</c:v>
                </c:pt>
                <c:pt idx="30">
                  <c:v>22047</c:v>
                </c:pt>
                <c:pt idx="31">
                  <c:v>22047</c:v>
                </c:pt>
                <c:pt idx="32">
                  <c:v>21847</c:v>
                </c:pt>
                <c:pt idx="33">
                  <c:v>22046</c:v>
                </c:pt>
                <c:pt idx="34">
                  <c:v>22046</c:v>
                </c:pt>
                <c:pt idx="35">
                  <c:v>22046</c:v>
                </c:pt>
                <c:pt idx="36">
                  <c:v>22046</c:v>
                </c:pt>
                <c:pt idx="37">
                  <c:v>22046</c:v>
                </c:pt>
                <c:pt idx="38">
                  <c:v>22046</c:v>
                </c:pt>
                <c:pt idx="39">
                  <c:v>62046</c:v>
                </c:pt>
                <c:pt idx="40">
                  <c:v>92722</c:v>
                </c:pt>
                <c:pt idx="41">
                  <c:v>104285</c:v>
                </c:pt>
                <c:pt idx="42">
                  <c:v>111959</c:v>
                </c:pt>
                <c:pt idx="43">
                  <c:v>120884</c:v>
                </c:pt>
                <c:pt idx="44">
                  <c:v>128684</c:v>
                </c:pt>
                <c:pt idx="45">
                  <c:v>139689</c:v>
                </c:pt>
                <c:pt idx="46">
                  <c:v>145214</c:v>
                </c:pt>
                <c:pt idx="47">
                  <c:v>145214</c:v>
                </c:pt>
                <c:pt idx="48">
                  <c:v>158719</c:v>
                </c:pt>
                <c:pt idx="49">
                  <c:v>158719</c:v>
                </c:pt>
                <c:pt idx="50">
                  <c:v>153069</c:v>
                </c:pt>
                <c:pt idx="51">
                  <c:v>170104</c:v>
                </c:pt>
                <c:pt idx="52">
                  <c:v>170104</c:v>
                </c:pt>
                <c:pt idx="53">
                  <c:v>170104</c:v>
                </c:pt>
                <c:pt idx="54">
                  <c:v>189900</c:v>
                </c:pt>
                <c:pt idx="55">
                  <c:v>150100</c:v>
                </c:pt>
                <c:pt idx="56">
                  <c:v>122858</c:v>
                </c:pt>
                <c:pt idx="57">
                  <c:v>115184</c:v>
                </c:pt>
                <c:pt idx="58">
                  <c:v>126259</c:v>
                </c:pt>
                <c:pt idx="59">
                  <c:v>126261</c:v>
                </c:pt>
                <c:pt idx="60">
                  <c:v>138461</c:v>
                </c:pt>
                <c:pt idx="61">
                  <c:v>127456</c:v>
                </c:pt>
                <c:pt idx="62">
                  <c:v>140331</c:v>
                </c:pt>
                <c:pt idx="63">
                  <c:v>126827</c:v>
                </c:pt>
                <c:pt idx="64">
                  <c:v>129792</c:v>
                </c:pt>
                <c:pt idx="65">
                  <c:v>129792</c:v>
                </c:pt>
                <c:pt idx="66">
                  <c:v>149792</c:v>
                </c:pt>
                <c:pt idx="67">
                  <c:v>129716</c:v>
                </c:pt>
                <c:pt idx="68">
                  <c:v>129719</c:v>
                </c:pt>
                <c:pt idx="69">
                  <c:v>129719</c:v>
                </c:pt>
                <c:pt idx="70">
                  <c:v>129719</c:v>
                </c:pt>
                <c:pt idx="71">
                  <c:v>120779</c:v>
                </c:pt>
                <c:pt idx="72">
                  <c:v>120779</c:v>
                </c:pt>
                <c:pt idx="73">
                  <c:v>111541</c:v>
                </c:pt>
                <c:pt idx="74">
                  <c:v>111541</c:v>
                </c:pt>
                <c:pt idx="75">
                  <c:v>100598</c:v>
                </c:pt>
                <c:pt idx="76">
                  <c:v>100648</c:v>
                </c:pt>
                <c:pt idx="77">
                  <c:v>91212</c:v>
                </c:pt>
                <c:pt idx="78">
                  <c:v>91212</c:v>
                </c:pt>
                <c:pt idx="79">
                  <c:v>79650</c:v>
                </c:pt>
                <c:pt idx="80">
                  <c:v>79651</c:v>
                </c:pt>
                <c:pt idx="81">
                  <c:v>60956</c:v>
                </c:pt>
                <c:pt idx="82">
                  <c:v>60956</c:v>
                </c:pt>
                <c:pt idx="83">
                  <c:v>60956</c:v>
                </c:pt>
                <c:pt idx="84">
                  <c:v>58174</c:v>
                </c:pt>
                <c:pt idx="85">
                  <c:v>58174</c:v>
                </c:pt>
                <c:pt idx="86">
                  <c:v>52730</c:v>
                </c:pt>
                <c:pt idx="87">
                  <c:v>52730</c:v>
                </c:pt>
                <c:pt idx="88">
                  <c:v>47483</c:v>
                </c:pt>
                <c:pt idx="89">
                  <c:v>47883</c:v>
                </c:pt>
                <c:pt idx="90">
                  <c:v>39464</c:v>
                </c:pt>
                <c:pt idx="91">
                  <c:v>39464</c:v>
                </c:pt>
                <c:pt idx="92">
                  <c:v>32735</c:v>
                </c:pt>
                <c:pt idx="93">
                  <c:v>32815</c:v>
                </c:pt>
                <c:pt idx="94">
                  <c:v>33560</c:v>
                </c:pt>
                <c:pt idx="95">
                  <c:v>33560</c:v>
                </c:pt>
                <c:pt idx="96">
                  <c:v>33560</c:v>
                </c:pt>
                <c:pt idx="97">
                  <c:v>29522</c:v>
                </c:pt>
                <c:pt idx="98">
                  <c:v>29522</c:v>
                </c:pt>
                <c:pt idx="99">
                  <c:v>27651</c:v>
                </c:pt>
                <c:pt idx="100">
                  <c:v>27651</c:v>
                </c:pt>
                <c:pt idx="101">
                  <c:v>25341</c:v>
                </c:pt>
                <c:pt idx="102">
                  <c:v>25541</c:v>
                </c:pt>
                <c:pt idx="103">
                  <c:v>23991</c:v>
                </c:pt>
                <c:pt idx="104">
                  <c:v>23991</c:v>
                </c:pt>
                <c:pt idx="105">
                  <c:v>23991</c:v>
                </c:pt>
                <c:pt idx="106">
                  <c:v>24092</c:v>
                </c:pt>
                <c:pt idx="107">
                  <c:v>24797</c:v>
                </c:pt>
                <c:pt idx="108">
                  <c:v>24797</c:v>
                </c:pt>
                <c:pt idx="109">
                  <c:v>24797</c:v>
                </c:pt>
                <c:pt idx="110">
                  <c:v>20557</c:v>
                </c:pt>
                <c:pt idx="111">
                  <c:v>20607</c:v>
                </c:pt>
                <c:pt idx="112">
                  <c:v>21409</c:v>
                </c:pt>
                <c:pt idx="113">
                  <c:v>21409</c:v>
                </c:pt>
                <c:pt idx="114">
                  <c:v>19909</c:v>
                </c:pt>
                <c:pt idx="115">
                  <c:v>19909</c:v>
                </c:pt>
                <c:pt idx="116">
                  <c:v>23504</c:v>
                </c:pt>
                <c:pt idx="117">
                  <c:v>23504</c:v>
                </c:pt>
                <c:pt idx="118">
                  <c:v>23504</c:v>
                </c:pt>
                <c:pt idx="119">
                  <c:v>21894</c:v>
                </c:pt>
                <c:pt idx="120">
                  <c:v>20994</c:v>
                </c:pt>
                <c:pt idx="121">
                  <c:v>20994</c:v>
                </c:pt>
                <c:pt idx="122">
                  <c:v>20994</c:v>
                </c:pt>
                <c:pt idx="123">
                  <c:v>20994</c:v>
                </c:pt>
                <c:pt idx="124">
                  <c:v>20994</c:v>
                </c:pt>
                <c:pt idx="125">
                  <c:v>21742</c:v>
                </c:pt>
                <c:pt idx="126">
                  <c:v>21742</c:v>
                </c:pt>
                <c:pt idx="127">
                  <c:v>21742</c:v>
                </c:pt>
                <c:pt idx="128">
                  <c:v>20392</c:v>
                </c:pt>
                <c:pt idx="129">
                  <c:v>21202</c:v>
                </c:pt>
                <c:pt idx="130">
                  <c:v>21202</c:v>
                </c:pt>
                <c:pt idx="131">
                  <c:v>21202</c:v>
                </c:pt>
                <c:pt idx="132">
                  <c:v>19852</c:v>
                </c:pt>
                <c:pt idx="133">
                  <c:v>22797</c:v>
                </c:pt>
                <c:pt idx="134">
                  <c:v>22797</c:v>
                </c:pt>
                <c:pt idx="135">
                  <c:v>22797</c:v>
                </c:pt>
                <c:pt idx="136">
                  <c:v>22797</c:v>
                </c:pt>
                <c:pt idx="137">
                  <c:v>21447</c:v>
                </c:pt>
                <c:pt idx="138">
                  <c:v>18950</c:v>
                </c:pt>
                <c:pt idx="139">
                  <c:v>18950</c:v>
                </c:pt>
                <c:pt idx="140">
                  <c:v>18950</c:v>
                </c:pt>
                <c:pt idx="141">
                  <c:v>17600</c:v>
                </c:pt>
                <c:pt idx="142">
                  <c:v>17600</c:v>
                </c:pt>
                <c:pt idx="143">
                  <c:v>17600</c:v>
                </c:pt>
                <c:pt idx="144">
                  <c:v>17600</c:v>
                </c:pt>
                <c:pt idx="145">
                  <c:v>16250</c:v>
                </c:pt>
                <c:pt idx="146">
                  <c:v>16250</c:v>
                </c:pt>
                <c:pt idx="147">
                  <c:v>16250</c:v>
                </c:pt>
                <c:pt idx="148">
                  <c:v>16250</c:v>
                </c:pt>
                <c:pt idx="149">
                  <c:v>16250</c:v>
                </c:pt>
                <c:pt idx="150">
                  <c:v>14900</c:v>
                </c:pt>
                <c:pt idx="151">
                  <c:v>17400</c:v>
                </c:pt>
                <c:pt idx="152">
                  <c:v>17400</c:v>
                </c:pt>
                <c:pt idx="153">
                  <c:v>17400</c:v>
                </c:pt>
                <c:pt idx="154">
                  <c:v>16800</c:v>
                </c:pt>
                <c:pt idx="155">
                  <c:v>16800</c:v>
                </c:pt>
                <c:pt idx="156">
                  <c:v>16800</c:v>
                </c:pt>
                <c:pt idx="157">
                  <c:v>16800</c:v>
                </c:pt>
                <c:pt idx="158">
                  <c:v>16200</c:v>
                </c:pt>
                <c:pt idx="159">
                  <c:v>14702</c:v>
                </c:pt>
                <c:pt idx="160">
                  <c:v>14702</c:v>
                </c:pt>
                <c:pt idx="161">
                  <c:v>14702</c:v>
                </c:pt>
                <c:pt idx="162">
                  <c:v>14702</c:v>
                </c:pt>
                <c:pt idx="163">
                  <c:v>14102</c:v>
                </c:pt>
                <c:pt idx="164">
                  <c:v>13242</c:v>
                </c:pt>
                <c:pt idx="165">
                  <c:v>13242</c:v>
                </c:pt>
                <c:pt idx="166">
                  <c:v>13242</c:v>
                </c:pt>
                <c:pt idx="167">
                  <c:v>13042</c:v>
                </c:pt>
                <c:pt idx="168">
                  <c:v>13042</c:v>
                </c:pt>
                <c:pt idx="169">
                  <c:v>13042</c:v>
                </c:pt>
                <c:pt idx="170">
                  <c:v>13042</c:v>
                </c:pt>
                <c:pt idx="171">
                  <c:v>12842</c:v>
                </c:pt>
                <c:pt idx="172">
                  <c:v>12875</c:v>
                </c:pt>
                <c:pt idx="173">
                  <c:v>12875</c:v>
                </c:pt>
                <c:pt idx="174">
                  <c:v>12875</c:v>
                </c:pt>
                <c:pt idx="175">
                  <c:v>12875</c:v>
                </c:pt>
                <c:pt idx="176">
                  <c:v>12675</c:v>
                </c:pt>
                <c:pt idx="177">
                  <c:v>12535</c:v>
                </c:pt>
                <c:pt idx="178">
                  <c:v>12535</c:v>
                </c:pt>
                <c:pt idx="179">
                  <c:v>12535</c:v>
                </c:pt>
                <c:pt idx="180">
                  <c:v>12535</c:v>
                </c:pt>
                <c:pt idx="181">
                  <c:v>10585</c:v>
                </c:pt>
                <c:pt idx="182">
                  <c:v>10585</c:v>
                </c:pt>
                <c:pt idx="183">
                  <c:v>10585</c:v>
                </c:pt>
                <c:pt idx="184">
                  <c:v>10585</c:v>
                </c:pt>
                <c:pt idx="185">
                  <c:v>12050</c:v>
                </c:pt>
                <c:pt idx="186">
                  <c:v>12050</c:v>
                </c:pt>
                <c:pt idx="187">
                  <c:v>12050</c:v>
                </c:pt>
                <c:pt idx="188">
                  <c:v>12050</c:v>
                </c:pt>
                <c:pt idx="189">
                  <c:v>12050</c:v>
                </c:pt>
                <c:pt idx="190">
                  <c:v>12910</c:v>
                </c:pt>
                <c:pt idx="191">
                  <c:v>12910</c:v>
                </c:pt>
                <c:pt idx="192">
                  <c:v>12910</c:v>
                </c:pt>
                <c:pt idx="193">
                  <c:v>12910</c:v>
                </c:pt>
                <c:pt idx="194">
                  <c:v>14063</c:v>
                </c:pt>
                <c:pt idx="195">
                  <c:v>14063</c:v>
                </c:pt>
                <c:pt idx="196">
                  <c:v>14063</c:v>
                </c:pt>
                <c:pt idx="197">
                  <c:v>14063</c:v>
                </c:pt>
                <c:pt idx="198">
                  <c:v>13793</c:v>
                </c:pt>
                <c:pt idx="199">
                  <c:v>13793</c:v>
                </c:pt>
                <c:pt idx="200">
                  <c:v>13793</c:v>
                </c:pt>
                <c:pt idx="201">
                  <c:v>13793</c:v>
                </c:pt>
                <c:pt idx="202">
                  <c:v>13793</c:v>
                </c:pt>
                <c:pt idx="203">
                  <c:v>12602</c:v>
                </c:pt>
                <c:pt idx="204">
                  <c:v>12602</c:v>
                </c:pt>
                <c:pt idx="205">
                  <c:v>12602</c:v>
                </c:pt>
                <c:pt idx="206">
                  <c:v>12602</c:v>
                </c:pt>
                <c:pt idx="207">
                  <c:v>9992</c:v>
                </c:pt>
                <c:pt idx="208">
                  <c:v>9992</c:v>
                </c:pt>
                <c:pt idx="209">
                  <c:v>9992</c:v>
                </c:pt>
                <c:pt idx="210">
                  <c:v>9992</c:v>
                </c:pt>
                <c:pt idx="211">
                  <c:v>5545</c:v>
                </c:pt>
                <c:pt idx="212">
                  <c:v>5545</c:v>
                </c:pt>
                <c:pt idx="213">
                  <c:v>5545</c:v>
                </c:pt>
                <c:pt idx="214">
                  <c:v>5545</c:v>
                </c:pt>
                <c:pt idx="215">
                  <c:v>5545</c:v>
                </c:pt>
                <c:pt idx="216">
                  <c:v>3365</c:v>
                </c:pt>
                <c:pt idx="217">
                  <c:v>3365</c:v>
                </c:pt>
                <c:pt idx="218">
                  <c:v>3365</c:v>
                </c:pt>
                <c:pt idx="219">
                  <c:v>3365</c:v>
                </c:pt>
                <c:pt idx="220">
                  <c:v>2407</c:v>
                </c:pt>
                <c:pt idx="221">
                  <c:v>2407</c:v>
                </c:pt>
                <c:pt idx="222">
                  <c:v>2407</c:v>
                </c:pt>
                <c:pt idx="223">
                  <c:v>2407</c:v>
                </c:pt>
                <c:pt idx="224">
                  <c:v>2190</c:v>
                </c:pt>
                <c:pt idx="225">
                  <c:v>2190</c:v>
                </c:pt>
                <c:pt idx="226">
                  <c:v>2190</c:v>
                </c:pt>
                <c:pt idx="227">
                  <c:v>2190</c:v>
                </c:pt>
                <c:pt idx="228">
                  <c:v>2190</c:v>
                </c:pt>
                <c:pt idx="229">
                  <c:v>1195</c:v>
                </c:pt>
                <c:pt idx="230">
                  <c:v>1195</c:v>
                </c:pt>
                <c:pt idx="231">
                  <c:v>1195</c:v>
                </c:pt>
                <c:pt idx="232">
                  <c:v>1195</c:v>
                </c:pt>
                <c:pt idx="233">
                  <c:v>835</c:v>
                </c:pt>
                <c:pt idx="234">
                  <c:v>5835</c:v>
                </c:pt>
                <c:pt idx="235">
                  <c:v>5835</c:v>
                </c:pt>
                <c:pt idx="236">
                  <c:v>5835</c:v>
                </c:pt>
                <c:pt idx="237">
                  <c:v>5700</c:v>
                </c:pt>
                <c:pt idx="238">
                  <c:v>9875</c:v>
                </c:pt>
                <c:pt idx="239">
                  <c:v>9875</c:v>
                </c:pt>
                <c:pt idx="240">
                  <c:v>9875</c:v>
                </c:pt>
                <c:pt idx="241">
                  <c:v>9875</c:v>
                </c:pt>
                <c:pt idx="242">
                  <c:v>11115</c:v>
                </c:pt>
                <c:pt idx="243">
                  <c:v>11115</c:v>
                </c:pt>
                <c:pt idx="244">
                  <c:v>11115</c:v>
                </c:pt>
                <c:pt idx="245">
                  <c:v>11115</c:v>
                </c:pt>
                <c:pt idx="246">
                  <c:v>11330</c:v>
                </c:pt>
                <c:pt idx="247">
                  <c:v>11480</c:v>
                </c:pt>
                <c:pt idx="248">
                  <c:v>11480</c:v>
                </c:pt>
                <c:pt idx="249">
                  <c:v>11480</c:v>
                </c:pt>
                <c:pt idx="250">
                  <c:v>11285</c:v>
                </c:pt>
                <c:pt idx="251">
                  <c:v>11285</c:v>
                </c:pt>
                <c:pt idx="252">
                  <c:v>11285</c:v>
                </c:pt>
                <c:pt idx="253">
                  <c:v>11285</c:v>
                </c:pt>
                <c:pt idx="254">
                  <c:v>11285</c:v>
                </c:pt>
                <c:pt idx="255">
                  <c:v>11265</c:v>
                </c:pt>
                <c:pt idx="256">
                  <c:v>11265</c:v>
                </c:pt>
                <c:pt idx="257">
                  <c:v>11265</c:v>
                </c:pt>
                <c:pt idx="258">
                  <c:v>11265</c:v>
                </c:pt>
                <c:pt idx="259">
                  <c:v>11055</c:v>
                </c:pt>
                <c:pt idx="260">
                  <c:v>6055</c:v>
                </c:pt>
                <c:pt idx="261">
                  <c:v>6055</c:v>
                </c:pt>
                <c:pt idx="262">
                  <c:v>6055</c:v>
                </c:pt>
                <c:pt idx="263">
                  <c:v>6050</c:v>
                </c:pt>
                <c:pt idx="264">
                  <c:v>1875</c:v>
                </c:pt>
                <c:pt idx="265">
                  <c:v>1875</c:v>
                </c:pt>
                <c:pt idx="266">
                  <c:v>1875</c:v>
                </c:pt>
                <c:pt idx="267">
                  <c:v>1875</c:v>
                </c:pt>
                <c:pt idx="268">
                  <c:v>2085</c:v>
                </c:pt>
                <c:pt idx="269">
                  <c:v>585</c:v>
                </c:pt>
                <c:pt idx="270">
                  <c:v>585</c:v>
                </c:pt>
                <c:pt idx="271">
                  <c:v>585</c:v>
                </c:pt>
                <c:pt idx="272">
                  <c:v>585</c:v>
                </c:pt>
                <c:pt idx="273">
                  <c:v>435</c:v>
                </c:pt>
                <c:pt idx="274">
                  <c:v>435</c:v>
                </c:pt>
                <c:pt idx="275">
                  <c:v>435</c:v>
                </c:pt>
                <c:pt idx="276">
                  <c:v>440</c:v>
                </c:pt>
                <c:pt idx="277">
                  <c:v>440</c:v>
                </c:pt>
                <c:pt idx="278">
                  <c:v>440</c:v>
                </c:pt>
                <c:pt idx="279">
                  <c:v>440</c:v>
                </c:pt>
                <c:pt idx="280">
                  <c:v>440</c:v>
                </c:pt>
                <c:pt idx="281">
                  <c:v>335</c:v>
                </c:pt>
                <c:pt idx="282">
                  <c:v>335</c:v>
                </c:pt>
                <c:pt idx="283">
                  <c:v>335</c:v>
                </c:pt>
                <c:pt idx="284">
                  <c:v>335</c:v>
                </c:pt>
                <c:pt idx="285">
                  <c:v>325</c:v>
                </c:pt>
                <c:pt idx="286">
                  <c:v>325</c:v>
                </c:pt>
                <c:pt idx="287">
                  <c:v>325</c:v>
                </c:pt>
                <c:pt idx="288">
                  <c:v>325</c:v>
                </c:pt>
                <c:pt idx="289">
                  <c:v>380</c:v>
                </c:pt>
                <c:pt idx="290">
                  <c:v>380</c:v>
                </c:pt>
                <c:pt idx="291">
                  <c:v>380</c:v>
                </c:pt>
                <c:pt idx="292">
                  <c:v>380</c:v>
                </c:pt>
                <c:pt idx="293">
                  <c:v>380</c:v>
                </c:pt>
                <c:pt idx="294">
                  <c:v>180</c:v>
                </c:pt>
                <c:pt idx="295">
                  <c:v>180</c:v>
                </c:pt>
                <c:pt idx="296">
                  <c:v>180</c:v>
                </c:pt>
                <c:pt idx="297">
                  <c:v>180</c:v>
                </c:pt>
                <c:pt idx="298">
                  <c:v>215</c:v>
                </c:pt>
                <c:pt idx="299">
                  <c:v>215</c:v>
                </c:pt>
                <c:pt idx="300">
                  <c:v>215</c:v>
                </c:pt>
                <c:pt idx="301">
                  <c:v>215</c:v>
                </c:pt>
                <c:pt idx="302">
                  <c:v>155</c:v>
                </c:pt>
                <c:pt idx="303">
                  <c:v>155</c:v>
                </c:pt>
                <c:pt idx="304">
                  <c:v>155</c:v>
                </c:pt>
                <c:pt idx="305">
                  <c:v>155</c:v>
                </c:pt>
                <c:pt idx="306">
                  <c:v>155</c:v>
                </c:pt>
                <c:pt idx="307">
                  <c:v>105</c:v>
                </c:pt>
                <c:pt idx="308">
                  <c:v>105</c:v>
                </c:pt>
                <c:pt idx="309">
                  <c:v>105</c:v>
                </c:pt>
                <c:pt idx="310">
                  <c:v>105</c:v>
                </c:pt>
                <c:pt idx="311">
                  <c:v>125</c:v>
                </c:pt>
                <c:pt idx="312">
                  <c:v>125</c:v>
                </c:pt>
                <c:pt idx="313">
                  <c:v>125</c:v>
                </c:pt>
                <c:pt idx="314">
                  <c:v>125</c:v>
                </c:pt>
                <c:pt idx="315">
                  <c:v>325</c:v>
                </c:pt>
                <c:pt idx="316">
                  <c:v>325</c:v>
                </c:pt>
                <c:pt idx="317">
                  <c:v>325</c:v>
                </c:pt>
                <c:pt idx="318">
                  <c:v>325</c:v>
                </c:pt>
                <c:pt idx="319">
                  <c:v>325</c:v>
                </c:pt>
                <c:pt idx="320">
                  <c:v>1165</c:v>
                </c:pt>
                <c:pt idx="321">
                  <c:v>1165</c:v>
                </c:pt>
                <c:pt idx="322">
                  <c:v>1165</c:v>
                </c:pt>
                <c:pt idx="323">
                  <c:v>1165</c:v>
                </c:pt>
                <c:pt idx="324">
                  <c:v>1313</c:v>
                </c:pt>
                <c:pt idx="325">
                  <c:v>1313</c:v>
                </c:pt>
                <c:pt idx="326">
                  <c:v>1313</c:v>
                </c:pt>
                <c:pt idx="327">
                  <c:v>1313</c:v>
                </c:pt>
                <c:pt idx="328">
                  <c:v>1313</c:v>
                </c:pt>
                <c:pt idx="329">
                  <c:v>1313</c:v>
                </c:pt>
                <c:pt idx="330">
                  <c:v>1313</c:v>
                </c:pt>
                <c:pt idx="331">
                  <c:v>1313</c:v>
                </c:pt>
                <c:pt idx="332">
                  <c:v>1313</c:v>
                </c:pt>
                <c:pt idx="333">
                  <c:v>1473</c:v>
                </c:pt>
                <c:pt idx="334">
                  <c:v>1473</c:v>
                </c:pt>
                <c:pt idx="335">
                  <c:v>1473</c:v>
                </c:pt>
                <c:pt idx="336">
                  <c:v>1473</c:v>
                </c:pt>
                <c:pt idx="337">
                  <c:v>1908</c:v>
                </c:pt>
                <c:pt idx="338">
                  <c:v>1908</c:v>
                </c:pt>
                <c:pt idx="339">
                  <c:v>1908</c:v>
                </c:pt>
                <c:pt idx="340">
                  <c:v>1908</c:v>
                </c:pt>
                <c:pt idx="341">
                  <c:v>2127</c:v>
                </c:pt>
                <c:pt idx="342">
                  <c:v>2127</c:v>
                </c:pt>
                <c:pt idx="343">
                  <c:v>2127</c:v>
                </c:pt>
                <c:pt idx="344">
                  <c:v>2127</c:v>
                </c:pt>
                <c:pt idx="345">
                  <c:v>2127</c:v>
                </c:pt>
                <c:pt idx="346">
                  <c:v>1562</c:v>
                </c:pt>
                <c:pt idx="347">
                  <c:v>1562</c:v>
                </c:pt>
                <c:pt idx="348">
                  <c:v>1562</c:v>
                </c:pt>
                <c:pt idx="349">
                  <c:v>1562</c:v>
                </c:pt>
                <c:pt idx="350">
                  <c:v>1658</c:v>
                </c:pt>
                <c:pt idx="351">
                  <c:v>1658</c:v>
                </c:pt>
                <c:pt idx="352">
                  <c:v>1658</c:v>
                </c:pt>
                <c:pt idx="353">
                  <c:v>1658</c:v>
                </c:pt>
                <c:pt idx="354">
                  <c:v>1746</c:v>
                </c:pt>
                <c:pt idx="355">
                  <c:v>1746</c:v>
                </c:pt>
                <c:pt idx="356">
                  <c:v>1746</c:v>
                </c:pt>
                <c:pt idx="357">
                  <c:v>1746</c:v>
                </c:pt>
                <c:pt idx="358">
                  <c:v>1746</c:v>
                </c:pt>
                <c:pt idx="359">
                  <c:v>1903</c:v>
                </c:pt>
                <c:pt idx="360">
                  <c:v>1903</c:v>
                </c:pt>
                <c:pt idx="361">
                  <c:v>1903</c:v>
                </c:pt>
                <c:pt idx="362">
                  <c:v>1903</c:v>
                </c:pt>
                <c:pt idx="363">
                  <c:v>2298</c:v>
                </c:pt>
                <c:pt idx="364">
                  <c:v>2298</c:v>
                </c:pt>
                <c:pt idx="365">
                  <c:v>2298</c:v>
                </c:pt>
                <c:pt idx="366">
                  <c:v>2298</c:v>
                </c:pt>
                <c:pt idx="367">
                  <c:v>2339</c:v>
                </c:pt>
                <c:pt idx="368">
                  <c:v>2339</c:v>
                </c:pt>
                <c:pt idx="369">
                  <c:v>2339</c:v>
                </c:pt>
                <c:pt idx="370">
                  <c:v>2339</c:v>
                </c:pt>
                <c:pt idx="371">
                  <c:v>2339</c:v>
                </c:pt>
                <c:pt idx="372">
                  <c:v>2994</c:v>
                </c:pt>
                <c:pt idx="373">
                  <c:v>2994</c:v>
                </c:pt>
                <c:pt idx="374">
                  <c:v>2994</c:v>
                </c:pt>
                <c:pt idx="375">
                  <c:v>2994</c:v>
                </c:pt>
                <c:pt idx="376">
                  <c:v>5180</c:v>
                </c:pt>
                <c:pt idx="377">
                  <c:v>5180</c:v>
                </c:pt>
                <c:pt idx="378">
                  <c:v>5180</c:v>
                </c:pt>
                <c:pt idx="379">
                  <c:v>5180</c:v>
                </c:pt>
                <c:pt idx="380">
                  <c:v>8412</c:v>
                </c:pt>
                <c:pt idx="381">
                  <c:v>8412</c:v>
                </c:pt>
                <c:pt idx="382">
                  <c:v>8412</c:v>
                </c:pt>
                <c:pt idx="383">
                  <c:v>8412</c:v>
                </c:pt>
                <c:pt idx="384">
                  <c:v>8412</c:v>
                </c:pt>
                <c:pt idx="385">
                  <c:v>12565</c:v>
                </c:pt>
                <c:pt idx="386">
                  <c:v>12565</c:v>
                </c:pt>
                <c:pt idx="387">
                  <c:v>12565</c:v>
                </c:pt>
                <c:pt idx="388">
                  <c:v>12565</c:v>
                </c:pt>
                <c:pt idx="389">
                  <c:v>13372</c:v>
                </c:pt>
                <c:pt idx="390">
                  <c:v>13372</c:v>
                </c:pt>
                <c:pt idx="391">
                  <c:v>13372</c:v>
                </c:pt>
                <c:pt idx="392">
                  <c:v>13372</c:v>
                </c:pt>
                <c:pt idx="393">
                  <c:v>15427</c:v>
                </c:pt>
                <c:pt idx="394">
                  <c:v>15427</c:v>
                </c:pt>
                <c:pt idx="395">
                  <c:v>15427</c:v>
                </c:pt>
                <c:pt idx="396">
                  <c:v>15427</c:v>
                </c:pt>
                <c:pt idx="397">
                  <c:v>15427</c:v>
                </c:pt>
                <c:pt idx="398">
                  <c:v>16562</c:v>
                </c:pt>
                <c:pt idx="399">
                  <c:v>16562</c:v>
                </c:pt>
                <c:pt idx="400">
                  <c:v>16562</c:v>
                </c:pt>
                <c:pt idx="401">
                  <c:v>16562</c:v>
                </c:pt>
                <c:pt idx="402">
                  <c:v>15272</c:v>
                </c:pt>
                <c:pt idx="403">
                  <c:v>15272</c:v>
                </c:pt>
                <c:pt idx="404">
                  <c:v>15272</c:v>
                </c:pt>
                <c:pt idx="405">
                  <c:v>15272</c:v>
                </c:pt>
                <c:pt idx="406">
                  <c:v>14042</c:v>
                </c:pt>
                <c:pt idx="407">
                  <c:v>14042</c:v>
                </c:pt>
                <c:pt idx="408">
                  <c:v>14042</c:v>
                </c:pt>
                <c:pt idx="409">
                  <c:v>14042</c:v>
                </c:pt>
                <c:pt idx="410">
                  <c:v>14042</c:v>
                </c:pt>
                <c:pt idx="411">
                  <c:v>13492</c:v>
                </c:pt>
                <c:pt idx="412">
                  <c:v>13492</c:v>
                </c:pt>
                <c:pt idx="413">
                  <c:v>13492</c:v>
                </c:pt>
                <c:pt idx="414">
                  <c:v>13492</c:v>
                </c:pt>
                <c:pt idx="415">
                  <c:v>15455</c:v>
                </c:pt>
                <c:pt idx="416">
                  <c:v>15455</c:v>
                </c:pt>
                <c:pt idx="417">
                  <c:v>15455</c:v>
                </c:pt>
                <c:pt idx="418">
                  <c:v>15455</c:v>
                </c:pt>
                <c:pt idx="419">
                  <c:v>16261</c:v>
                </c:pt>
                <c:pt idx="420">
                  <c:v>16261</c:v>
                </c:pt>
                <c:pt idx="421">
                  <c:v>16261</c:v>
                </c:pt>
                <c:pt idx="422">
                  <c:v>16261</c:v>
                </c:pt>
                <c:pt idx="423">
                  <c:v>16261</c:v>
                </c:pt>
                <c:pt idx="424">
                  <c:v>15522</c:v>
                </c:pt>
                <c:pt idx="425">
                  <c:v>15522</c:v>
                </c:pt>
                <c:pt idx="426">
                  <c:v>15522</c:v>
                </c:pt>
                <c:pt idx="427">
                  <c:v>15522</c:v>
                </c:pt>
                <c:pt idx="428">
                  <c:v>18657</c:v>
                </c:pt>
                <c:pt idx="429">
                  <c:v>18657</c:v>
                </c:pt>
                <c:pt idx="430">
                  <c:v>18657</c:v>
                </c:pt>
                <c:pt idx="431">
                  <c:v>18657</c:v>
                </c:pt>
                <c:pt idx="432">
                  <c:v>18869</c:v>
                </c:pt>
                <c:pt idx="433">
                  <c:v>18869</c:v>
                </c:pt>
                <c:pt idx="434">
                  <c:v>18869</c:v>
                </c:pt>
                <c:pt idx="435">
                  <c:v>18869</c:v>
                </c:pt>
              </c:numCache>
            </c:numRef>
          </c:val>
        </c:ser>
        <c:ser>
          <c:idx val="2"/>
          <c:order val="2"/>
          <c:tx>
            <c:strRef>
              <c:f>UK!$D$6</c:f>
              <c:strCache>
                <c:ptCount val="1"/>
                <c:pt idx="0">
                  <c:v>Indexed long-term repos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UK!$A$7:$A$442</c:f>
              <c:strCache>
                <c:ptCount val="436"/>
                <c:pt idx="0">
                  <c:v>02 Jan 08</c:v>
                </c:pt>
                <c:pt idx="1">
                  <c:v>09 Jan 08</c:v>
                </c:pt>
                <c:pt idx="2">
                  <c:v>16 Jan 08</c:v>
                </c:pt>
                <c:pt idx="3">
                  <c:v>23 Jan 08</c:v>
                </c:pt>
                <c:pt idx="4">
                  <c:v>30 Jan 08</c:v>
                </c:pt>
                <c:pt idx="5">
                  <c:v>06-feb-08</c:v>
                </c:pt>
                <c:pt idx="6">
                  <c:v>13-feb-08</c:v>
                </c:pt>
                <c:pt idx="7">
                  <c:v>20-feb-08</c:v>
                </c:pt>
                <c:pt idx="8">
                  <c:v>27-feb-08</c:v>
                </c:pt>
                <c:pt idx="9">
                  <c:v>05-mar-08</c:v>
                </c:pt>
                <c:pt idx="10">
                  <c:v>12-mar-08</c:v>
                </c:pt>
                <c:pt idx="11">
                  <c:v>19-mar-08</c:v>
                </c:pt>
                <c:pt idx="12">
                  <c:v>26-mar-08</c:v>
                </c:pt>
                <c:pt idx="13">
                  <c:v>02 Apr 08</c:v>
                </c:pt>
                <c:pt idx="14">
                  <c:v>09 Apr 08</c:v>
                </c:pt>
                <c:pt idx="15">
                  <c:v>16 Apr 08</c:v>
                </c:pt>
                <c:pt idx="16">
                  <c:v>23 Apr 08</c:v>
                </c:pt>
                <c:pt idx="17">
                  <c:v>30 Apr 08</c:v>
                </c:pt>
                <c:pt idx="18">
                  <c:v>07-may-08</c:v>
                </c:pt>
                <c:pt idx="19">
                  <c:v>14-may-08</c:v>
                </c:pt>
                <c:pt idx="20">
                  <c:v>21-may-08</c:v>
                </c:pt>
                <c:pt idx="21">
                  <c:v>28-may-08</c:v>
                </c:pt>
                <c:pt idx="22">
                  <c:v>04-jun-08</c:v>
                </c:pt>
                <c:pt idx="23">
                  <c:v>11-jun-08</c:v>
                </c:pt>
                <c:pt idx="24">
                  <c:v>18-jun-08</c:v>
                </c:pt>
                <c:pt idx="25">
                  <c:v>25-jun-08</c:v>
                </c:pt>
                <c:pt idx="26">
                  <c:v>02-jul-08</c:v>
                </c:pt>
                <c:pt idx="27">
                  <c:v>09-jul-08</c:v>
                </c:pt>
                <c:pt idx="28">
                  <c:v>16-jul-08</c:v>
                </c:pt>
                <c:pt idx="29">
                  <c:v>23-jul-08</c:v>
                </c:pt>
                <c:pt idx="30">
                  <c:v>30-jul-08</c:v>
                </c:pt>
                <c:pt idx="31">
                  <c:v>06 Aug 08</c:v>
                </c:pt>
                <c:pt idx="32">
                  <c:v>13 Aug 08</c:v>
                </c:pt>
                <c:pt idx="33">
                  <c:v>20 Aug 08</c:v>
                </c:pt>
                <c:pt idx="34">
                  <c:v>27 Aug 08</c:v>
                </c:pt>
                <c:pt idx="35">
                  <c:v>03-sep-08</c:v>
                </c:pt>
                <c:pt idx="36">
                  <c:v>10-sep-08</c:v>
                </c:pt>
                <c:pt idx="37">
                  <c:v>17-sep-08</c:v>
                </c:pt>
                <c:pt idx="38">
                  <c:v>24-sep-08</c:v>
                </c:pt>
                <c:pt idx="39">
                  <c:v>01-oct-08</c:v>
                </c:pt>
                <c:pt idx="40">
                  <c:v>08-oct-08</c:v>
                </c:pt>
                <c:pt idx="41">
                  <c:v>15-oct-08</c:v>
                </c:pt>
                <c:pt idx="42">
                  <c:v>22-oct-08</c:v>
                </c:pt>
                <c:pt idx="43">
                  <c:v>29-oct-08</c:v>
                </c:pt>
                <c:pt idx="44">
                  <c:v>05-nov-08</c:v>
                </c:pt>
                <c:pt idx="45">
                  <c:v>12-nov-08</c:v>
                </c:pt>
                <c:pt idx="46">
                  <c:v>19-nov-08</c:v>
                </c:pt>
                <c:pt idx="47">
                  <c:v>26-nov-08</c:v>
                </c:pt>
                <c:pt idx="48">
                  <c:v>03 Dec 08</c:v>
                </c:pt>
                <c:pt idx="49">
                  <c:v>10 Dec 08</c:v>
                </c:pt>
                <c:pt idx="50">
                  <c:v>17 Dec 08</c:v>
                </c:pt>
                <c:pt idx="51">
                  <c:v>24 Dec 08</c:v>
                </c:pt>
                <c:pt idx="52">
                  <c:v>31 Dec 08</c:v>
                </c:pt>
                <c:pt idx="53">
                  <c:v>07 Jan 09</c:v>
                </c:pt>
                <c:pt idx="54">
                  <c:v>14 Jan 09</c:v>
                </c:pt>
                <c:pt idx="55">
                  <c:v>21 Jan 09</c:v>
                </c:pt>
                <c:pt idx="56">
                  <c:v>28 Jan 09</c:v>
                </c:pt>
                <c:pt idx="57">
                  <c:v>04-feb-09</c:v>
                </c:pt>
                <c:pt idx="58">
                  <c:v>11-feb-09</c:v>
                </c:pt>
                <c:pt idx="59">
                  <c:v>18-feb-09</c:v>
                </c:pt>
                <c:pt idx="60">
                  <c:v>25-feb-09</c:v>
                </c:pt>
                <c:pt idx="61">
                  <c:v>04-mar-09</c:v>
                </c:pt>
                <c:pt idx="62">
                  <c:v>11-mar-09</c:v>
                </c:pt>
                <c:pt idx="63">
                  <c:v>18-mar-09</c:v>
                </c:pt>
                <c:pt idx="64">
                  <c:v>25-mar-09</c:v>
                </c:pt>
                <c:pt idx="65">
                  <c:v>01 Apr 09</c:v>
                </c:pt>
                <c:pt idx="66">
                  <c:v>08 Apr 09</c:v>
                </c:pt>
                <c:pt idx="67">
                  <c:v>15 Apr 09</c:v>
                </c:pt>
                <c:pt idx="68">
                  <c:v>22 Apr 09</c:v>
                </c:pt>
                <c:pt idx="69">
                  <c:v>29 Apr 09</c:v>
                </c:pt>
                <c:pt idx="70">
                  <c:v>06-may-09</c:v>
                </c:pt>
                <c:pt idx="71">
                  <c:v>13-may-09</c:v>
                </c:pt>
                <c:pt idx="72">
                  <c:v>20-may-09</c:v>
                </c:pt>
                <c:pt idx="73">
                  <c:v>27-may-09</c:v>
                </c:pt>
                <c:pt idx="74">
                  <c:v>03-jun-09</c:v>
                </c:pt>
                <c:pt idx="75">
                  <c:v>10-jun-09</c:v>
                </c:pt>
                <c:pt idx="76">
                  <c:v>17-jun-09</c:v>
                </c:pt>
                <c:pt idx="77">
                  <c:v>24-jun-09</c:v>
                </c:pt>
                <c:pt idx="78">
                  <c:v>01-jul-09</c:v>
                </c:pt>
                <c:pt idx="79">
                  <c:v>08-jul-09</c:v>
                </c:pt>
                <c:pt idx="80">
                  <c:v>15-jul-09</c:v>
                </c:pt>
                <c:pt idx="81">
                  <c:v>22-jul-09</c:v>
                </c:pt>
                <c:pt idx="82">
                  <c:v>29-jul-09</c:v>
                </c:pt>
                <c:pt idx="83">
                  <c:v>05 Aug 09</c:v>
                </c:pt>
                <c:pt idx="84">
                  <c:v>12 Aug 09</c:v>
                </c:pt>
                <c:pt idx="85">
                  <c:v>19 Aug 09</c:v>
                </c:pt>
                <c:pt idx="86">
                  <c:v>26 Aug 09</c:v>
                </c:pt>
                <c:pt idx="87">
                  <c:v>02-sep-09</c:v>
                </c:pt>
                <c:pt idx="88">
                  <c:v>09-sep-09</c:v>
                </c:pt>
                <c:pt idx="89">
                  <c:v>16-sep-09</c:v>
                </c:pt>
                <c:pt idx="90">
                  <c:v>23-sep-09</c:v>
                </c:pt>
                <c:pt idx="91">
                  <c:v>30-sep-09</c:v>
                </c:pt>
                <c:pt idx="92">
                  <c:v>07-oct-09</c:v>
                </c:pt>
                <c:pt idx="93">
                  <c:v>14-oct-09</c:v>
                </c:pt>
                <c:pt idx="94">
                  <c:v>21-oct-09</c:v>
                </c:pt>
                <c:pt idx="95">
                  <c:v>28-oct-09</c:v>
                </c:pt>
                <c:pt idx="96">
                  <c:v>04-nov-09</c:v>
                </c:pt>
                <c:pt idx="97">
                  <c:v>11-nov-09</c:v>
                </c:pt>
                <c:pt idx="98">
                  <c:v>18-nov-09</c:v>
                </c:pt>
                <c:pt idx="99">
                  <c:v>25-nov-09</c:v>
                </c:pt>
                <c:pt idx="100">
                  <c:v>02 Dec 09</c:v>
                </c:pt>
                <c:pt idx="101">
                  <c:v>09 Dec 09</c:v>
                </c:pt>
                <c:pt idx="102">
                  <c:v>16 Dec 09</c:v>
                </c:pt>
                <c:pt idx="103">
                  <c:v>23 Dec 09</c:v>
                </c:pt>
                <c:pt idx="104">
                  <c:v>30 Dec 09</c:v>
                </c:pt>
                <c:pt idx="105">
                  <c:v>06 Jan 10</c:v>
                </c:pt>
                <c:pt idx="106">
                  <c:v>13 Jan 10</c:v>
                </c:pt>
                <c:pt idx="107">
                  <c:v>20 Jan 10</c:v>
                </c:pt>
                <c:pt idx="108">
                  <c:v>27 Jan 10</c:v>
                </c:pt>
                <c:pt idx="109">
                  <c:v>03-feb-10</c:v>
                </c:pt>
                <c:pt idx="110">
                  <c:v>10-feb-10</c:v>
                </c:pt>
                <c:pt idx="111">
                  <c:v>17-feb-10</c:v>
                </c:pt>
                <c:pt idx="112">
                  <c:v>24-feb-10</c:v>
                </c:pt>
                <c:pt idx="113">
                  <c:v>03-mar-10</c:v>
                </c:pt>
                <c:pt idx="114">
                  <c:v>10-mar-10</c:v>
                </c:pt>
                <c:pt idx="115">
                  <c:v>17-mar-10</c:v>
                </c:pt>
                <c:pt idx="116">
                  <c:v>24-mar-10</c:v>
                </c:pt>
                <c:pt idx="117">
                  <c:v>31-mar-10</c:v>
                </c:pt>
                <c:pt idx="118">
                  <c:v>07 Apr 10</c:v>
                </c:pt>
                <c:pt idx="119">
                  <c:v>14 Apr 10</c:v>
                </c:pt>
                <c:pt idx="120">
                  <c:v>21 Apr 10</c:v>
                </c:pt>
                <c:pt idx="121">
                  <c:v>28 Apr 10</c:v>
                </c:pt>
                <c:pt idx="122">
                  <c:v>05-may-10</c:v>
                </c:pt>
                <c:pt idx="123">
                  <c:v>12-may-10</c:v>
                </c:pt>
                <c:pt idx="124">
                  <c:v>19-may-10</c:v>
                </c:pt>
                <c:pt idx="125">
                  <c:v>26-may-10</c:v>
                </c:pt>
                <c:pt idx="126">
                  <c:v>02-jun-10</c:v>
                </c:pt>
                <c:pt idx="127">
                  <c:v>09-jun-10</c:v>
                </c:pt>
                <c:pt idx="128">
                  <c:v>16-jun-10</c:v>
                </c:pt>
                <c:pt idx="129">
                  <c:v>23-jun-10</c:v>
                </c:pt>
                <c:pt idx="130">
                  <c:v>30-jun-10</c:v>
                </c:pt>
                <c:pt idx="131">
                  <c:v>07-jul-10</c:v>
                </c:pt>
                <c:pt idx="132">
                  <c:v>14-jul-10</c:v>
                </c:pt>
                <c:pt idx="133">
                  <c:v>21-jul-10</c:v>
                </c:pt>
                <c:pt idx="134">
                  <c:v>28-jul-10</c:v>
                </c:pt>
                <c:pt idx="135">
                  <c:v>04 Aug 10</c:v>
                </c:pt>
                <c:pt idx="136">
                  <c:v>11 Aug 10</c:v>
                </c:pt>
                <c:pt idx="137">
                  <c:v>18 Aug 10</c:v>
                </c:pt>
                <c:pt idx="138">
                  <c:v>25 Aug 10</c:v>
                </c:pt>
                <c:pt idx="139">
                  <c:v>01-sep-10</c:v>
                </c:pt>
                <c:pt idx="140">
                  <c:v>08-sep-10</c:v>
                </c:pt>
                <c:pt idx="141">
                  <c:v>15-sep-10</c:v>
                </c:pt>
                <c:pt idx="142">
                  <c:v>22-sep-10</c:v>
                </c:pt>
                <c:pt idx="143">
                  <c:v>29-sep-10</c:v>
                </c:pt>
                <c:pt idx="144">
                  <c:v>06-oct-10</c:v>
                </c:pt>
                <c:pt idx="145">
                  <c:v>13-oct-10</c:v>
                </c:pt>
                <c:pt idx="146">
                  <c:v>20-oct-10</c:v>
                </c:pt>
                <c:pt idx="147">
                  <c:v>27-oct-10</c:v>
                </c:pt>
                <c:pt idx="148">
                  <c:v>03-nov-10</c:v>
                </c:pt>
                <c:pt idx="149">
                  <c:v>10-nov-10</c:v>
                </c:pt>
                <c:pt idx="150">
                  <c:v>17-nov-10</c:v>
                </c:pt>
                <c:pt idx="151">
                  <c:v>24-nov-10</c:v>
                </c:pt>
                <c:pt idx="152">
                  <c:v>01 Dec 10</c:v>
                </c:pt>
                <c:pt idx="153">
                  <c:v>08 Dec 10</c:v>
                </c:pt>
                <c:pt idx="154">
                  <c:v>15 Dec 10</c:v>
                </c:pt>
                <c:pt idx="155">
                  <c:v>22 Dec 10</c:v>
                </c:pt>
                <c:pt idx="156">
                  <c:v>29 Dec 10</c:v>
                </c:pt>
                <c:pt idx="157">
                  <c:v>05 Jan 11</c:v>
                </c:pt>
                <c:pt idx="158">
                  <c:v>12 Jan 11</c:v>
                </c:pt>
                <c:pt idx="159">
                  <c:v>19 Jan 11</c:v>
                </c:pt>
                <c:pt idx="160">
                  <c:v>26 Jan 11</c:v>
                </c:pt>
                <c:pt idx="161">
                  <c:v>02-feb-11</c:v>
                </c:pt>
                <c:pt idx="162">
                  <c:v>09-feb-11</c:v>
                </c:pt>
                <c:pt idx="163">
                  <c:v>16-feb-11</c:v>
                </c:pt>
                <c:pt idx="164">
                  <c:v>23-feb-11</c:v>
                </c:pt>
                <c:pt idx="165">
                  <c:v>02-mar-11</c:v>
                </c:pt>
                <c:pt idx="166">
                  <c:v>09-mar-11</c:v>
                </c:pt>
                <c:pt idx="167">
                  <c:v>16-mar-11</c:v>
                </c:pt>
                <c:pt idx="168">
                  <c:v>23-mar-11</c:v>
                </c:pt>
                <c:pt idx="169">
                  <c:v>30-mar-11</c:v>
                </c:pt>
                <c:pt idx="170">
                  <c:v>06 Apr 11</c:v>
                </c:pt>
                <c:pt idx="171">
                  <c:v>13 Apr 11</c:v>
                </c:pt>
                <c:pt idx="172">
                  <c:v>20 Apr 11</c:v>
                </c:pt>
                <c:pt idx="173">
                  <c:v>27 Apr 11</c:v>
                </c:pt>
                <c:pt idx="174">
                  <c:v>04-may-11</c:v>
                </c:pt>
                <c:pt idx="175">
                  <c:v>11-may-11</c:v>
                </c:pt>
                <c:pt idx="176">
                  <c:v>18-may-11</c:v>
                </c:pt>
                <c:pt idx="177">
                  <c:v>25-may-11</c:v>
                </c:pt>
                <c:pt idx="178">
                  <c:v>01-jun-11</c:v>
                </c:pt>
                <c:pt idx="179">
                  <c:v>08-jun-11</c:v>
                </c:pt>
                <c:pt idx="180">
                  <c:v>15-jun-11</c:v>
                </c:pt>
                <c:pt idx="181">
                  <c:v>22-jun-11</c:v>
                </c:pt>
                <c:pt idx="182">
                  <c:v>29-jun-11</c:v>
                </c:pt>
                <c:pt idx="183">
                  <c:v>06-jul-11</c:v>
                </c:pt>
                <c:pt idx="184">
                  <c:v>13-jul-11</c:v>
                </c:pt>
                <c:pt idx="185">
                  <c:v>20-jul-11</c:v>
                </c:pt>
                <c:pt idx="186">
                  <c:v>27-jul-11</c:v>
                </c:pt>
                <c:pt idx="187">
                  <c:v>03 Aug 11</c:v>
                </c:pt>
                <c:pt idx="188">
                  <c:v>10 Aug 11</c:v>
                </c:pt>
                <c:pt idx="189">
                  <c:v>17 Aug 11</c:v>
                </c:pt>
                <c:pt idx="190">
                  <c:v>24 Aug 11</c:v>
                </c:pt>
                <c:pt idx="191">
                  <c:v>31 Aug 11</c:v>
                </c:pt>
                <c:pt idx="192">
                  <c:v>07-sep-11</c:v>
                </c:pt>
                <c:pt idx="193">
                  <c:v>14-sep-11</c:v>
                </c:pt>
                <c:pt idx="194">
                  <c:v>21-sep-11</c:v>
                </c:pt>
                <c:pt idx="195">
                  <c:v>28-sep-11</c:v>
                </c:pt>
                <c:pt idx="196">
                  <c:v>05-oct-11</c:v>
                </c:pt>
                <c:pt idx="197">
                  <c:v>12-oct-11</c:v>
                </c:pt>
                <c:pt idx="198">
                  <c:v>19-oct-11</c:v>
                </c:pt>
                <c:pt idx="199">
                  <c:v>26-oct-11</c:v>
                </c:pt>
                <c:pt idx="200">
                  <c:v>02-nov-11</c:v>
                </c:pt>
                <c:pt idx="201">
                  <c:v>09-nov-11</c:v>
                </c:pt>
                <c:pt idx="202">
                  <c:v>16-nov-11</c:v>
                </c:pt>
                <c:pt idx="203">
                  <c:v>23-nov-11</c:v>
                </c:pt>
                <c:pt idx="204">
                  <c:v>30-nov-11</c:v>
                </c:pt>
                <c:pt idx="205">
                  <c:v>07 Dec 11</c:v>
                </c:pt>
                <c:pt idx="206">
                  <c:v>14 Dec 11</c:v>
                </c:pt>
                <c:pt idx="207">
                  <c:v>21 Dec 11</c:v>
                </c:pt>
                <c:pt idx="208">
                  <c:v>28 Dec 11</c:v>
                </c:pt>
                <c:pt idx="209">
                  <c:v>04 Jan 12</c:v>
                </c:pt>
                <c:pt idx="210">
                  <c:v>11 Jan 12</c:v>
                </c:pt>
                <c:pt idx="211">
                  <c:v>18 Jan 12</c:v>
                </c:pt>
                <c:pt idx="212">
                  <c:v>25 Jan 12</c:v>
                </c:pt>
                <c:pt idx="213">
                  <c:v>01-feb-12</c:v>
                </c:pt>
                <c:pt idx="214">
                  <c:v>08-feb-12</c:v>
                </c:pt>
                <c:pt idx="215">
                  <c:v>15-feb-12</c:v>
                </c:pt>
                <c:pt idx="216">
                  <c:v>22-feb-12</c:v>
                </c:pt>
                <c:pt idx="217">
                  <c:v>29-feb-12</c:v>
                </c:pt>
                <c:pt idx="218">
                  <c:v>07-mar-12</c:v>
                </c:pt>
                <c:pt idx="219">
                  <c:v>14-mar-12</c:v>
                </c:pt>
                <c:pt idx="220">
                  <c:v>21-mar-12</c:v>
                </c:pt>
                <c:pt idx="221">
                  <c:v>28-mar-12</c:v>
                </c:pt>
                <c:pt idx="222">
                  <c:v>04 Apr 12</c:v>
                </c:pt>
                <c:pt idx="223">
                  <c:v>11 Apr 12</c:v>
                </c:pt>
                <c:pt idx="224">
                  <c:v>18 Apr 12</c:v>
                </c:pt>
                <c:pt idx="225">
                  <c:v>25 Apr 12</c:v>
                </c:pt>
                <c:pt idx="226">
                  <c:v>02-may-12</c:v>
                </c:pt>
                <c:pt idx="227">
                  <c:v>09-may-12</c:v>
                </c:pt>
                <c:pt idx="228">
                  <c:v>16-may-12</c:v>
                </c:pt>
                <c:pt idx="229">
                  <c:v>23-may-12</c:v>
                </c:pt>
                <c:pt idx="230">
                  <c:v>30-may-12</c:v>
                </c:pt>
                <c:pt idx="231">
                  <c:v>06-jun-12</c:v>
                </c:pt>
                <c:pt idx="232">
                  <c:v>13-jun-12</c:v>
                </c:pt>
                <c:pt idx="233">
                  <c:v>20-jun-12</c:v>
                </c:pt>
                <c:pt idx="234">
                  <c:v>27-jun-12</c:v>
                </c:pt>
                <c:pt idx="235">
                  <c:v>04-jul-12</c:v>
                </c:pt>
                <c:pt idx="236">
                  <c:v>11-jul-12</c:v>
                </c:pt>
                <c:pt idx="237">
                  <c:v>18-jul-12</c:v>
                </c:pt>
                <c:pt idx="238">
                  <c:v>25-jul-12</c:v>
                </c:pt>
                <c:pt idx="239">
                  <c:v>01 Aug 12</c:v>
                </c:pt>
                <c:pt idx="240">
                  <c:v>08 Aug 12</c:v>
                </c:pt>
                <c:pt idx="241">
                  <c:v>15 Aug 12</c:v>
                </c:pt>
                <c:pt idx="242">
                  <c:v>22 Aug 12</c:v>
                </c:pt>
                <c:pt idx="243">
                  <c:v>29 Aug 12</c:v>
                </c:pt>
                <c:pt idx="244">
                  <c:v>05-sep-12</c:v>
                </c:pt>
                <c:pt idx="245">
                  <c:v>12-sep-12</c:v>
                </c:pt>
                <c:pt idx="246">
                  <c:v>19-sep-12</c:v>
                </c:pt>
                <c:pt idx="247">
                  <c:v>26-sep-12</c:v>
                </c:pt>
                <c:pt idx="248">
                  <c:v>03-oct-12</c:v>
                </c:pt>
                <c:pt idx="249">
                  <c:v>10-oct-12</c:v>
                </c:pt>
                <c:pt idx="250">
                  <c:v>17-oct-12</c:v>
                </c:pt>
                <c:pt idx="251">
                  <c:v>24-oct-12</c:v>
                </c:pt>
                <c:pt idx="252">
                  <c:v>31-oct-12</c:v>
                </c:pt>
                <c:pt idx="253">
                  <c:v>07-nov-12</c:v>
                </c:pt>
                <c:pt idx="254">
                  <c:v>14-nov-12</c:v>
                </c:pt>
                <c:pt idx="255">
                  <c:v>21-nov-12</c:v>
                </c:pt>
                <c:pt idx="256">
                  <c:v>28-nov-12</c:v>
                </c:pt>
                <c:pt idx="257">
                  <c:v>05 Dec 12</c:v>
                </c:pt>
                <c:pt idx="258">
                  <c:v>12 Dec 12</c:v>
                </c:pt>
                <c:pt idx="259">
                  <c:v>19 Dec 12</c:v>
                </c:pt>
                <c:pt idx="260">
                  <c:v>26 Dec 12</c:v>
                </c:pt>
                <c:pt idx="261">
                  <c:v>02 Jan 13</c:v>
                </c:pt>
                <c:pt idx="262">
                  <c:v>09 Jan 13</c:v>
                </c:pt>
                <c:pt idx="263">
                  <c:v>16 Jan 13</c:v>
                </c:pt>
                <c:pt idx="264">
                  <c:v>23 Jan 13</c:v>
                </c:pt>
                <c:pt idx="265">
                  <c:v>30 Jan 13</c:v>
                </c:pt>
                <c:pt idx="266">
                  <c:v>06-feb-13</c:v>
                </c:pt>
                <c:pt idx="267">
                  <c:v>13-feb-13</c:v>
                </c:pt>
                <c:pt idx="268">
                  <c:v>20-feb-13</c:v>
                </c:pt>
                <c:pt idx="269">
                  <c:v>27-feb-13</c:v>
                </c:pt>
                <c:pt idx="270">
                  <c:v>06-mar-13</c:v>
                </c:pt>
                <c:pt idx="271">
                  <c:v>13-mar-13</c:v>
                </c:pt>
                <c:pt idx="272">
                  <c:v>20-mar-13</c:v>
                </c:pt>
                <c:pt idx="273">
                  <c:v>27-mar-13</c:v>
                </c:pt>
                <c:pt idx="274">
                  <c:v>03 Apr 13</c:v>
                </c:pt>
                <c:pt idx="275">
                  <c:v>10 Apr 13</c:v>
                </c:pt>
                <c:pt idx="276">
                  <c:v>17 Apr 13</c:v>
                </c:pt>
                <c:pt idx="277">
                  <c:v>24 Apr 13</c:v>
                </c:pt>
                <c:pt idx="278">
                  <c:v>01-may-13</c:v>
                </c:pt>
                <c:pt idx="279">
                  <c:v>08-may-13</c:v>
                </c:pt>
                <c:pt idx="280">
                  <c:v>15-may-13</c:v>
                </c:pt>
                <c:pt idx="281">
                  <c:v>22-may-13</c:v>
                </c:pt>
                <c:pt idx="282">
                  <c:v>29-may-13</c:v>
                </c:pt>
                <c:pt idx="283">
                  <c:v>05-jun-13</c:v>
                </c:pt>
                <c:pt idx="284">
                  <c:v>12-jun-13</c:v>
                </c:pt>
                <c:pt idx="285">
                  <c:v>19-jun-13</c:v>
                </c:pt>
                <c:pt idx="286">
                  <c:v>26-jun-13</c:v>
                </c:pt>
                <c:pt idx="287">
                  <c:v>03-jul-13</c:v>
                </c:pt>
                <c:pt idx="288">
                  <c:v>10-jul-13</c:v>
                </c:pt>
                <c:pt idx="289">
                  <c:v>17-jul-13</c:v>
                </c:pt>
                <c:pt idx="290">
                  <c:v>24-jul-13</c:v>
                </c:pt>
                <c:pt idx="291">
                  <c:v>31-jul-13</c:v>
                </c:pt>
                <c:pt idx="292">
                  <c:v>07 Aug 13</c:v>
                </c:pt>
                <c:pt idx="293">
                  <c:v>14 Aug 13</c:v>
                </c:pt>
                <c:pt idx="294">
                  <c:v>21 Aug 13</c:v>
                </c:pt>
                <c:pt idx="295">
                  <c:v>28 Aug 13</c:v>
                </c:pt>
                <c:pt idx="296">
                  <c:v>04-sep-13</c:v>
                </c:pt>
                <c:pt idx="297">
                  <c:v>11-sep-13</c:v>
                </c:pt>
                <c:pt idx="298">
                  <c:v>18-sep-13</c:v>
                </c:pt>
                <c:pt idx="299">
                  <c:v>25-sep-13</c:v>
                </c:pt>
                <c:pt idx="300">
                  <c:v>02-oct-13</c:v>
                </c:pt>
                <c:pt idx="301">
                  <c:v>09-oct-13</c:v>
                </c:pt>
                <c:pt idx="302">
                  <c:v>16-oct-13</c:v>
                </c:pt>
                <c:pt idx="303">
                  <c:v>23-oct-13</c:v>
                </c:pt>
                <c:pt idx="304">
                  <c:v>30-oct-13</c:v>
                </c:pt>
                <c:pt idx="305">
                  <c:v>06-nov-13</c:v>
                </c:pt>
                <c:pt idx="306">
                  <c:v>13-nov-13</c:v>
                </c:pt>
                <c:pt idx="307">
                  <c:v>20-nov-13</c:v>
                </c:pt>
                <c:pt idx="308">
                  <c:v>27-nov-13</c:v>
                </c:pt>
                <c:pt idx="309">
                  <c:v>04 Dec 13</c:v>
                </c:pt>
                <c:pt idx="310">
                  <c:v>11 Dec 13</c:v>
                </c:pt>
                <c:pt idx="311">
                  <c:v>18 Dec 13</c:v>
                </c:pt>
                <c:pt idx="312">
                  <c:v>25 Dec 13</c:v>
                </c:pt>
                <c:pt idx="313">
                  <c:v>01 Jan 14</c:v>
                </c:pt>
                <c:pt idx="314">
                  <c:v>08 Jan 14</c:v>
                </c:pt>
                <c:pt idx="315">
                  <c:v>15 Jan 14</c:v>
                </c:pt>
                <c:pt idx="316">
                  <c:v>22 Jan 14</c:v>
                </c:pt>
                <c:pt idx="317">
                  <c:v>29 Jan 14</c:v>
                </c:pt>
                <c:pt idx="318">
                  <c:v>05-feb-14</c:v>
                </c:pt>
                <c:pt idx="319">
                  <c:v>12-feb-14</c:v>
                </c:pt>
                <c:pt idx="320">
                  <c:v>19-feb-14</c:v>
                </c:pt>
                <c:pt idx="321">
                  <c:v>26-feb-14</c:v>
                </c:pt>
                <c:pt idx="322">
                  <c:v>05-mar-14</c:v>
                </c:pt>
                <c:pt idx="323">
                  <c:v>12-mar-14</c:v>
                </c:pt>
                <c:pt idx="324">
                  <c:v>19-mar-14</c:v>
                </c:pt>
                <c:pt idx="325">
                  <c:v>26-mar-14</c:v>
                </c:pt>
                <c:pt idx="326">
                  <c:v>02 Apr 14</c:v>
                </c:pt>
                <c:pt idx="327">
                  <c:v>09 Apr 14</c:v>
                </c:pt>
                <c:pt idx="328">
                  <c:v>16 Apr 14</c:v>
                </c:pt>
                <c:pt idx="329">
                  <c:v>23 Apr 14</c:v>
                </c:pt>
                <c:pt idx="330">
                  <c:v>30 Apr 14</c:v>
                </c:pt>
                <c:pt idx="331">
                  <c:v>07-may-14</c:v>
                </c:pt>
                <c:pt idx="332">
                  <c:v>14-may-14</c:v>
                </c:pt>
                <c:pt idx="333">
                  <c:v>21-may-14</c:v>
                </c:pt>
                <c:pt idx="334">
                  <c:v>28-may-14</c:v>
                </c:pt>
                <c:pt idx="335">
                  <c:v>04-jun-14</c:v>
                </c:pt>
                <c:pt idx="336">
                  <c:v>11-jun-14</c:v>
                </c:pt>
                <c:pt idx="337">
                  <c:v>18-jun-14</c:v>
                </c:pt>
                <c:pt idx="338">
                  <c:v>25-jun-14</c:v>
                </c:pt>
                <c:pt idx="339">
                  <c:v>02-jul-14</c:v>
                </c:pt>
                <c:pt idx="340">
                  <c:v>09-jul-14</c:v>
                </c:pt>
                <c:pt idx="341">
                  <c:v>16-jul-14</c:v>
                </c:pt>
                <c:pt idx="342">
                  <c:v>23-jul-14</c:v>
                </c:pt>
                <c:pt idx="343">
                  <c:v>30-jul-14</c:v>
                </c:pt>
                <c:pt idx="344">
                  <c:v>06 Aug 14</c:v>
                </c:pt>
                <c:pt idx="345">
                  <c:v>13 Aug 14</c:v>
                </c:pt>
                <c:pt idx="346">
                  <c:v>20 Aug 14</c:v>
                </c:pt>
                <c:pt idx="347">
                  <c:v>27 Aug 14</c:v>
                </c:pt>
                <c:pt idx="348">
                  <c:v>03-sep-14</c:v>
                </c:pt>
                <c:pt idx="349">
                  <c:v>10-sep-14</c:v>
                </c:pt>
                <c:pt idx="350">
                  <c:v>17-sep-14</c:v>
                </c:pt>
                <c:pt idx="351">
                  <c:v>24-sep-14</c:v>
                </c:pt>
                <c:pt idx="352">
                  <c:v>01-oct-14</c:v>
                </c:pt>
                <c:pt idx="353">
                  <c:v>08-oct-14</c:v>
                </c:pt>
                <c:pt idx="354">
                  <c:v>15-oct-14</c:v>
                </c:pt>
                <c:pt idx="355">
                  <c:v>22-oct-14</c:v>
                </c:pt>
                <c:pt idx="356">
                  <c:v>29-oct-14</c:v>
                </c:pt>
                <c:pt idx="357">
                  <c:v>05-nov-14</c:v>
                </c:pt>
                <c:pt idx="358">
                  <c:v>12-nov-14</c:v>
                </c:pt>
                <c:pt idx="359">
                  <c:v>19-nov-14</c:v>
                </c:pt>
                <c:pt idx="360">
                  <c:v>26-nov-14</c:v>
                </c:pt>
                <c:pt idx="361">
                  <c:v>03 Dec 14</c:v>
                </c:pt>
                <c:pt idx="362">
                  <c:v>10 Dec 14</c:v>
                </c:pt>
                <c:pt idx="363">
                  <c:v>17 Dec 14</c:v>
                </c:pt>
                <c:pt idx="364">
                  <c:v>24 Dec 14</c:v>
                </c:pt>
                <c:pt idx="365">
                  <c:v>31 Dec 14</c:v>
                </c:pt>
                <c:pt idx="366">
                  <c:v>07 Jan 15</c:v>
                </c:pt>
                <c:pt idx="367">
                  <c:v>14 Jan 15</c:v>
                </c:pt>
                <c:pt idx="368">
                  <c:v>21 Jan 15</c:v>
                </c:pt>
                <c:pt idx="369">
                  <c:v>28 Jan 15</c:v>
                </c:pt>
                <c:pt idx="370">
                  <c:v>04-feb-15</c:v>
                </c:pt>
                <c:pt idx="371">
                  <c:v>11-feb-15</c:v>
                </c:pt>
                <c:pt idx="372">
                  <c:v>18-feb-15</c:v>
                </c:pt>
                <c:pt idx="373">
                  <c:v>25-feb-15</c:v>
                </c:pt>
                <c:pt idx="374">
                  <c:v>04-mar-15</c:v>
                </c:pt>
                <c:pt idx="375">
                  <c:v>11-mar-15</c:v>
                </c:pt>
                <c:pt idx="376">
                  <c:v>18-mar-15</c:v>
                </c:pt>
                <c:pt idx="377">
                  <c:v>25-mar-15</c:v>
                </c:pt>
                <c:pt idx="378">
                  <c:v>01 Apr 15</c:v>
                </c:pt>
                <c:pt idx="379">
                  <c:v>08 Apr 15</c:v>
                </c:pt>
                <c:pt idx="380">
                  <c:v>15 Apr 15</c:v>
                </c:pt>
                <c:pt idx="381">
                  <c:v>22 Apr 15</c:v>
                </c:pt>
                <c:pt idx="382">
                  <c:v>29 Apr 15</c:v>
                </c:pt>
                <c:pt idx="383">
                  <c:v>06-may-15</c:v>
                </c:pt>
                <c:pt idx="384">
                  <c:v>13-may-15</c:v>
                </c:pt>
                <c:pt idx="385">
                  <c:v>20-may-15</c:v>
                </c:pt>
                <c:pt idx="386">
                  <c:v>27-may-15</c:v>
                </c:pt>
                <c:pt idx="387">
                  <c:v>03-jun-15</c:v>
                </c:pt>
                <c:pt idx="388">
                  <c:v>10-jun-15</c:v>
                </c:pt>
                <c:pt idx="389">
                  <c:v>17-jun-15</c:v>
                </c:pt>
                <c:pt idx="390">
                  <c:v>24-jun-15</c:v>
                </c:pt>
                <c:pt idx="391">
                  <c:v>01-jul-15</c:v>
                </c:pt>
                <c:pt idx="392">
                  <c:v>08-jul-15</c:v>
                </c:pt>
                <c:pt idx="393">
                  <c:v>15-jul-15</c:v>
                </c:pt>
                <c:pt idx="394">
                  <c:v>22-jul-15</c:v>
                </c:pt>
                <c:pt idx="395">
                  <c:v>29-jul-15</c:v>
                </c:pt>
                <c:pt idx="396">
                  <c:v>05 Aug 15</c:v>
                </c:pt>
                <c:pt idx="397">
                  <c:v>12 Aug 15</c:v>
                </c:pt>
                <c:pt idx="398">
                  <c:v>19 Aug 15</c:v>
                </c:pt>
                <c:pt idx="399">
                  <c:v>26 Aug 15</c:v>
                </c:pt>
                <c:pt idx="400">
                  <c:v>02-sep-15</c:v>
                </c:pt>
                <c:pt idx="401">
                  <c:v>09-sep-15</c:v>
                </c:pt>
                <c:pt idx="402">
                  <c:v>16-sep-15</c:v>
                </c:pt>
                <c:pt idx="403">
                  <c:v>23-sep-15</c:v>
                </c:pt>
                <c:pt idx="404">
                  <c:v>30-sep-15</c:v>
                </c:pt>
                <c:pt idx="405">
                  <c:v>07-oct-15</c:v>
                </c:pt>
                <c:pt idx="406">
                  <c:v>14-oct-15</c:v>
                </c:pt>
                <c:pt idx="407">
                  <c:v>21-oct-15</c:v>
                </c:pt>
                <c:pt idx="408">
                  <c:v>28-oct-15</c:v>
                </c:pt>
                <c:pt idx="409">
                  <c:v>04-nov-15</c:v>
                </c:pt>
                <c:pt idx="410">
                  <c:v>11-nov-15</c:v>
                </c:pt>
                <c:pt idx="411">
                  <c:v>18-nov-15</c:v>
                </c:pt>
                <c:pt idx="412">
                  <c:v>25-nov-15</c:v>
                </c:pt>
                <c:pt idx="413">
                  <c:v>02 Dec 15</c:v>
                </c:pt>
                <c:pt idx="414">
                  <c:v>09 Dec 15</c:v>
                </c:pt>
                <c:pt idx="415">
                  <c:v>16 Dec 15</c:v>
                </c:pt>
                <c:pt idx="416">
                  <c:v>23 Dec 15</c:v>
                </c:pt>
                <c:pt idx="417">
                  <c:v>30 Dec 15</c:v>
                </c:pt>
                <c:pt idx="418">
                  <c:v>06 Jan 16</c:v>
                </c:pt>
                <c:pt idx="419">
                  <c:v>13 Jan 16</c:v>
                </c:pt>
                <c:pt idx="420">
                  <c:v>20 Jan 16</c:v>
                </c:pt>
                <c:pt idx="421">
                  <c:v>27 Jan 16</c:v>
                </c:pt>
                <c:pt idx="422">
                  <c:v>03-feb-16</c:v>
                </c:pt>
                <c:pt idx="423">
                  <c:v>10-feb-16</c:v>
                </c:pt>
                <c:pt idx="424">
                  <c:v>17-feb-16</c:v>
                </c:pt>
                <c:pt idx="425">
                  <c:v>24-feb-16</c:v>
                </c:pt>
                <c:pt idx="426">
                  <c:v>02-mar-16</c:v>
                </c:pt>
                <c:pt idx="427">
                  <c:v>09-mar-16</c:v>
                </c:pt>
                <c:pt idx="428">
                  <c:v>16-mar-16</c:v>
                </c:pt>
                <c:pt idx="429">
                  <c:v>23-mar-16</c:v>
                </c:pt>
                <c:pt idx="430">
                  <c:v>30-mar-16</c:v>
                </c:pt>
                <c:pt idx="431">
                  <c:v>06 Apr 16</c:v>
                </c:pt>
                <c:pt idx="432">
                  <c:v>13 Apr 16</c:v>
                </c:pt>
                <c:pt idx="433">
                  <c:v>20 Apr 16</c:v>
                </c:pt>
                <c:pt idx="434">
                  <c:v>27 Apr 16</c:v>
                </c:pt>
                <c:pt idx="435">
                  <c:v>04-may-16</c:v>
                </c:pt>
              </c:strCache>
            </c:strRef>
          </c:cat>
          <c:val>
            <c:numRef>
              <c:f>UK!$D$7:$D$442</c:f>
              <c:numCache>
                <c:formatCode>#,##0</c:formatCode>
                <c:ptCount val="4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215</c:v>
                </c:pt>
                <c:pt idx="300">
                  <c:v>215</c:v>
                </c:pt>
                <c:pt idx="301">
                  <c:v>215</c:v>
                </c:pt>
                <c:pt idx="302">
                  <c:v>155</c:v>
                </c:pt>
                <c:pt idx="303">
                  <c:v>155</c:v>
                </c:pt>
                <c:pt idx="304">
                  <c:v>155</c:v>
                </c:pt>
                <c:pt idx="305">
                  <c:v>155</c:v>
                </c:pt>
                <c:pt idx="306">
                  <c:v>155</c:v>
                </c:pt>
                <c:pt idx="307">
                  <c:v>105</c:v>
                </c:pt>
                <c:pt idx="308">
                  <c:v>105</c:v>
                </c:pt>
                <c:pt idx="309">
                  <c:v>105</c:v>
                </c:pt>
                <c:pt idx="310">
                  <c:v>105</c:v>
                </c:pt>
                <c:pt idx="311">
                  <c:v>125</c:v>
                </c:pt>
                <c:pt idx="312">
                  <c:v>125</c:v>
                </c:pt>
                <c:pt idx="313">
                  <c:v>125</c:v>
                </c:pt>
                <c:pt idx="314">
                  <c:v>125</c:v>
                </c:pt>
                <c:pt idx="315">
                  <c:v>325</c:v>
                </c:pt>
                <c:pt idx="316">
                  <c:v>325</c:v>
                </c:pt>
                <c:pt idx="317">
                  <c:v>325</c:v>
                </c:pt>
                <c:pt idx="318">
                  <c:v>325</c:v>
                </c:pt>
                <c:pt idx="319">
                  <c:v>325</c:v>
                </c:pt>
                <c:pt idx="320">
                  <c:v>1165</c:v>
                </c:pt>
                <c:pt idx="321">
                  <c:v>1165</c:v>
                </c:pt>
                <c:pt idx="322">
                  <c:v>1165</c:v>
                </c:pt>
                <c:pt idx="323">
                  <c:v>1165</c:v>
                </c:pt>
                <c:pt idx="324">
                  <c:v>1313</c:v>
                </c:pt>
                <c:pt idx="325">
                  <c:v>1313</c:v>
                </c:pt>
                <c:pt idx="326">
                  <c:v>1313</c:v>
                </c:pt>
                <c:pt idx="327">
                  <c:v>1313</c:v>
                </c:pt>
                <c:pt idx="328">
                  <c:v>1313</c:v>
                </c:pt>
                <c:pt idx="329">
                  <c:v>1313</c:v>
                </c:pt>
                <c:pt idx="330">
                  <c:v>1313</c:v>
                </c:pt>
                <c:pt idx="331">
                  <c:v>1313</c:v>
                </c:pt>
                <c:pt idx="332">
                  <c:v>1313</c:v>
                </c:pt>
                <c:pt idx="333">
                  <c:v>1473</c:v>
                </c:pt>
                <c:pt idx="334">
                  <c:v>1473</c:v>
                </c:pt>
                <c:pt idx="335">
                  <c:v>1473</c:v>
                </c:pt>
                <c:pt idx="336">
                  <c:v>1473</c:v>
                </c:pt>
                <c:pt idx="337">
                  <c:v>1908</c:v>
                </c:pt>
                <c:pt idx="338">
                  <c:v>1908</c:v>
                </c:pt>
                <c:pt idx="339">
                  <c:v>1908</c:v>
                </c:pt>
                <c:pt idx="340">
                  <c:v>1908</c:v>
                </c:pt>
                <c:pt idx="341">
                  <c:v>2127</c:v>
                </c:pt>
                <c:pt idx="342">
                  <c:v>2127</c:v>
                </c:pt>
                <c:pt idx="343">
                  <c:v>2127</c:v>
                </c:pt>
                <c:pt idx="344">
                  <c:v>2127</c:v>
                </c:pt>
                <c:pt idx="345">
                  <c:v>2127</c:v>
                </c:pt>
                <c:pt idx="346">
                  <c:v>1562</c:v>
                </c:pt>
                <c:pt idx="347">
                  <c:v>1562</c:v>
                </c:pt>
                <c:pt idx="348">
                  <c:v>1562</c:v>
                </c:pt>
                <c:pt idx="349">
                  <c:v>1562</c:v>
                </c:pt>
                <c:pt idx="350">
                  <c:v>1658</c:v>
                </c:pt>
                <c:pt idx="351">
                  <c:v>1658</c:v>
                </c:pt>
                <c:pt idx="352">
                  <c:v>1658</c:v>
                </c:pt>
                <c:pt idx="353">
                  <c:v>1658</c:v>
                </c:pt>
                <c:pt idx="354">
                  <c:v>1746</c:v>
                </c:pt>
                <c:pt idx="355">
                  <c:v>1746</c:v>
                </c:pt>
                <c:pt idx="356">
                  <c:v>1746</c:v>
                </c:pt>
                <c:pt idx="357">
                  <c:v>1746</c:v>
                </c:pt>
                <c:pt idx="358">
                  <c:v>1746</c:v>
                </c:pt>
                <c:pt idx="359">
                  <c:v>1903</c:v>
                </c:pt>
                <c:pt idx="360">
                  <c:v>1903</c:v>
                </c:pt>
                <c:pt idx="361">
                  <c:v>1903</c:v>
                </c:pt>
                <c:pt idx="362">
                  <c:v>1903</c:v>
                </c:pt>
                <c:pt idx="363">
                  <c:v>2298</c:v>
                </c:pt>
                <c:pt idx="364">
                  <c:v>2298</c:v>
                </c:pt>
                <c:pt idx="365">
                  <c:v>2298</c:v>
                </c:pt>
                <c:pt idx="366">
                  <c:v>2298</c:v>
                </c:pt>
                <c:pt idx="367">
                  <c:v>2339</c:v>
                </c:pt>
                <c:pt idx="368">
                  <c:v>2339</c:v>
                </c:pt>
                <c:pt idx="369">
                  <c:v>2339</c:v>
                </c:pt>
                <c:pt idx="370">
                  <c:v>2339</c:v>
                </c:pt>
                <c:pt idx="371">
                  <c:v>2339</c:v>
                </c:pt>
                <c:pt idx="372">
                  <c:v>2994</c:v>
                </c:pt>
                <c:pt idx="373">
                  <c:v>2994</c:v>
                </c:pt>
                <c:pt idx="374">
                  <c:v>2994</c:v>
                </c:pt>
                <c:pt idx="375">
                  <c:v>2994</c:v>
                </c:pt>
                <c:pt idx="376">
                  <c:v>5180</c:v>
                </c:pt>
                <c:pt idx="377">
                  <c:v>5180</c:v>
                </c:pt>
                <c:pt idx="378">
                  <c:v>5180</c:v>
                </c:pt>
                <c:pt idx="379">
                  <c:v>5180</c:v>
                </c:pt>
                <c:pt idx="380">
                  <c:v>8412</c:v>
                </c:pt>
                <c:pt idx="381">
                  <c:v>8412</c:v>
                </c:pt>
                <c:pt idx="382">
                  <c:v>8412</c:v>
                </c:pt>
                <c:pt idx="383">
                  <c:v>8412</c:v>
                </c:pt>
                <c:pt idx="384">
                  <c:v>8412</c:v>
                </c:pt>
                <c:pt idx="385">
                  <c:v>12565</c:v>
                </c:pt>
                <c:pt idx="386">
                  <c:v>12565</c:v>
                </c:pt>
                <c:pt idx="387">
                  <c:v>12565</c:v>
                </c:pt>
                <c:pt idx="388">
                  <c:v>12565</c:v>
                </c:pt>
                <c:pt idx="389">
                  <c:v>13372</c:v>
                </c:pt>
                <c:pt idx="390">
                  <c:v>13372</c:v>
                </c:pt>
                <c:pt idx="391">
                  <c:v>13372</c:v>
                </c:pt>
                <c:pt idx="392">
                  <c:v>13372</c:v>
                </c:pt>
                <c:pt idx="393">
                  <c:v>15427</c:v>
                </c:pt>
                <c:pt idx="394">
                  <c:v>15427</c:v>
                </c:pt>
                <c:pt idx="395">
                  <c:v>15427</c:v>
                </c:pt>
                <c:pt idx="396">
                  <c:v>15427</c:v>
                </c:pt>
                <c:pt idx="397">
                  <c:v>15427</c:v>
                </c:pt>
                <c:pt idx="398">
                  <c:v>16562</c:v>
                </c:pt>
                <c:pt idx="399">
                  <c:v>16562</c:v>
                </c:pt>
                <c:pt idx="400">
                  <c:v>16562</c:v>
                </c:pt>
                <c:pt idx="401">
                  <c:v>16562</c:v>
                </c:pt>
                <c:pt idx="402">
                  <c:v>15272</c:v>
                </c:pt>
                <c:pt idx="403">
                  <c:v>15272</c:v>
                </c:pt>
                <c:pt idx="404">
                  <c:v>15272</c:v>
                </c:pt>
                <c:pt idx="405">
                  <c:v>15272</c:v>
                </c:pt>
                <c:pt idx="406">
                  <c:v>14042</c:v>
                </c:pt>
                <c:pt idx="407">
                  <c:v>14042</c:v>
                </c:pt>
                <c:pt idx="408">
                  <c:v>14042</c:v>
                </c:pt>
                <c:pt idx="409">
                  <c:v>14042</c:v>
                </c:pt>
                <c:pt idx="410">
                  <c:v>14042</c:v>
                </c:pt>
                <c:pt idx="411">
                  <c:v>13492</c:v>
                </c:pt>
                <c:pt idx="412">
                  <c:v>13492</c:v>
                </c:pt>
                <c:pt idx="413">
                  <c:v>13492</c:v>
                </c:pt>
                <c:pt idx="414">
                  <c:v>13492</c:v>
                </c:pt>
                <c:pt idx="415">
                  <c:v>15455</c:v>
                </c:pt>
                <c:pt idx="416">
                  <c:v>15455</c:v>
                </c:pt>
                <c:pt idx="417">
                  <c:v>15455</c:v>
                </c:pt>
                <c:pt idx="418">
                  <c:v>15455</c:v>
                </c:pt>
                <c:pt idx="419">
                  <c:v>16261</c:v>
                </c:pt>
                <c:pt idx="420">
                  <c:v>16261</c:v>
                </c:pt>
                <c:pt idx="421">
                  <c:v>16261</c:v>
                </c:pt>
                <c:pt idx="422">
                  <c:v>16261</c:v>
                </c:pt>
                <c:pt idx="423">
                  <c:v>16261</c:v>
                </c:pt>
                <c:pt idx="424">
                  <c:v>15522</c:v>
                </c:pt>
                <c:pt idx="425">
                  <c:v>15522</c:v>
                </c:pt>
                <c:pt idx="426">
                  <c:v>15522</c:v>
                </c:pt>
                <c:pt idx="427">
                  <c:v>15522</c:v>
                </c:pt>
                <c:pt idx="428">
                  <c:v>18657</c:v>
                </c:pt>
                <c:pt idx="429">
                  <c:v>18657</c:v>
                </c:pt>
                <c:pt idx="430">
                  <c:v>18657</c:v>
                </c:pt>
                <c:pt idx="431">
                  <c:v>18657</c:v>
                </c:pt>
                <c:pt idx="432">
                  <c:v>18869</c:v>
                </c:pt>
                <c:pt idx="433">
                  <c:v>18869</c:v>
                </c:pt>
                <c:pt idx="434">
                  <c:v>18869</c:v>
                </c:pt>
                <c:pt idx="435">
                  <c:v>18869</c:v>
                </c:pt>
              </c:numCache>
            </c:numRef>
          </c:val>
        </c:ser>
        <c:ser>
          <c:idx val="3"/>
          <c:order val="3"/>
          <c:tx>
            <c:strRef>
              <c:f>UK!$E$6</c:f>
              <c:strCache>
                <c:ptCount val="1"/>
                <c:pt idx="0">
                  <c:v>Sterling denominated bond holdings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UK!$A$7:$A$442</c:f>
              <c:strCache>
                <c:ptCount val="436"/>
                <c:pt idx="0">
                  <c:v>02 Jan 08</c:v>
                </c:pt>
                <c:pt idx="1">
                  <c:v>09 Jan 08</c:v>
                </c:pt>
                <c:pt idx="2">
                  <c:v>16 Jan 08</c:v>
                </c:pt>
                <c:pt idx="3">
                  <c:v>23 Jan 08</c:v>
                </c:pt>
                <c:pt idx="4">
                  <c:v>30 Jan 08</c:v>
                </c:pt>
                <c:pt idx="5">
                  <c:v>06-feb-08</c:v>
                </c:pt>
                <c:pt idx="6">
                  <c:v>13-feb-08</c:v>
                </c:pt>
                <c:pt idx="7">
                  <c:v>20-feb-08</c:v>
                </c:pt>
                <c:pt idx="8">
                  <c:v>27-feb-08</c:v>
                </c:pt>
                <c:pt idx="9">
                  <c:v>05-mar-08</c:v>
                </c:pt>
                <c:pt idx="10">
                  <c:v>12-mar-08</c:v>
                </c:pt>
                <c:pt idx="11">
                  <c:v>19-mar-08</c:v>
                </c:pt>
                <c:pt idx="12">
                  <c:v>26-mar-08</c:v>
                </c:pt>
                <c:pt idx="13">
                  <c:v>02 Apr 08</c:v>
                </c:pt>
                <c:pt idx="14">
                  <c:v>09 Apr 08</c:v>
                </c:pt>
                <c:pt idx="15">
                  <c:v>16 Apr 08</c:v>
                </c:pt>
                <c:pt idx="16">
                  <c:v>23 Apr 08</c:v>
                </c:pt>
                <c:pt idx="17">
                  <c:v>30 Apr 08</c:v>
                </c:pt>
                <c:pt idx="18">
                  <c:v>07-may-08</c:v>
                </c:pt>
                <c:pt idx="19">
                  <c:v>14-may-08</c:v>
                </c:pt>
                <c:pt idx="20">
                  <c:v>21-may-08</c:v>
                </c:pt>
                <c:pt idx="21">
                  <c:v>28-may-08</c:v>
                </c:pt>
                <c:pt idx="22">
                  <c:v>04-jun-08</c:v>
                </c:pt>
                <c:pt idx="23">
                  <c:v>11-jun-08</c:v>
                </c:pt>
                <c:pt idx="24">
                  <c:v>18-jun-08</c:v>
                </c:pt>
                <c:pt idx="25">
                  <c:v>25-jun-08</c:v>
                </c:pt>
                <c:pt idx="26">
                  <c:v>02-jul-08</c:v>
                </c:pt>
                <c:pt idx="27">
                  <c:v>09-jul-08</c:v>
                </c:pt>
                <c:pt idx="28">
                  <c:v>16-jul-08</c:v>
                </c:pt>
                <c:pt idx="29">
                  <c:v>23-jul-08</c:v>
                </c:pt>
                <c:pt idx="30">
                  <c:v>30-jul-08</c:v>
                </c:pt>
                <c:pt idx="31">
                  <c:v>06 Aug 08</c:v>
                </c:pt>
                <c:pt idx="32">
                  <c:v>13 Aug 08</c:v>
                </c:pt>
                <c:pt idx="33">
                  <c:v>20 Aug 08</c:v>
                </c:pt>
                <c:pt idx="34">
                  <c:v>27 Aug 08</c:v>
                </c:pt>
                <c:pt idx="35">
                  <c:v>03-sep-08</c:v>
                </c:pt>
                <c:pt idx="36">
                  <c:v>10-sep-08</c:v>
                </c:pt>
                <c:pt idx="37">
                  <c:v>17-sep-08</c:v>
                </c:pt>
                <c:pt idx="38">
                  <c:v>24-sep-08</c:v>
                </c:pt>
                <c:pt idx="39">
                  <c:v>01-oct-08</c:v>
                </c:pt>
                <c:pt idx="40">
                  <c:v>08-oct-08</c:v>
                </c:pt>
                <c:pt idx="41">
                  <c:v>15-oct-08</c:v>
                </c:pt>
                <c:pt idx="42">
                  <c:v>22-oct-08</c:v>
                </c:pt>
                <c:pt idx="43">
                  <c:v>29-oct-08</c:v>
                </c:pt>
                <c:pt idx="44">
                  <c:v>05-nov-08</c:v>
                </c:pt>
                <c:pt idx="45">
                  <c:v>12-nov-08</c:v>
                </c:pt>
                <c:pt idx="46">
                  <c:v>19-nov-08</c:v>
                </c:pt>
                <c:pt idx="47">
                  <c:v>26-nov-08</c:v>
                </c:pt>
                <c:pt idx="48">
                  <c:v>03 Dec 08</c:v>
                </c:pt>
                <c:pt idx="49">
                  <c:v>10 Dec 08</c:v>
                </c:pt>
                <c:pt idx="50">
                  <c:v>17 Dec 08</c:v>
                </c:pt>
                <c:pt idx="51">
                  <c:v>24 Dec 08</c:v>
                </c:pt>
                <c:pt idx="52">
                  <c:v>31 Dec 08</c:v>
                </c:pt>
                <c:pt idx="53">
                  <c:v>07 Jan 09</c:v>
                </c:pt>
                <c:pt idx="54">
                  <c:v>14 Jan 09</c:v>
                </c:pt>
                <c:pt idx="55">
                  <c:v>21 Jan 09</c:v>
                </c:pt>
                <c:pt idx="56">
                  <c:v>28 Jan 09</c:v>
                </c:pt>
                <c:pt idx="57">
                  <c:v>04-feb-09</c:v>
                </c:pt>
                <c:pt idx="58">
                  <c:v>11-feb-09</c:v>
                </c:pt>
                <c:pt idx="59">
                  <c:v>18-feb-09</c:v>
                </c:pt>
                <c:pt idx="60">
                  <c:v>25-feb-09</c:v>
                </c:pt>
                <c:pt idx="61">
                  <c:v>04-mar-09</c:v>
                </c:pt>
                <c:pt idx="62">
                  <c:v>11-mar-09</c:v>
                </c:pt>
                <c:pt idx="63">
                  <c:v>18-mar-09</c:v>
                </c:pt>
                <c:pt idx="64">
                  <c:v>25-mar-09</c:v>
                </c:pt>
                <c:pt idx="65">
                  <c:v>01 Apr 09</c:v>
                </c:pt>
                <c:pt idx="66">
                  <c:v>08 Apr 09</c:v>
                </c:pt>
                <c:pt idx="67">
                  <c:v>15 Apr 09</c:v>
                </c:pt>
                <c:pt idx="68">
                  <c:v>22 Apr 09</c:v>
                </c:pt>
                <c:pt idx="69">
                  <c:v>29 Apr 09</c:v>
                </c:pt>
                <c:pt idx="70">
                  <c:v>06-may-09</c:v>
                </c:pt>
                <c:pt idx="71">
                  <c:v>13-may-09</c:v>
                </c:pt>
                <c:pt idx="72">
                  <c:v>20-may-09</c:v>
                </c:pt>
                <c:pt idx="73">
                  <c:v>27-may-09</c:v>
                </c:pt>
                <c:pt idx="74">
                  <c:v>03-jun-09</c:v>
                </c:pt>
                <c:pt idx="75">
                  <c:v>10-jun-09</c:v>
                </c:pt>
                <c:pt idx="76">
                  <c:v>17-jun-09</c:v>
                </c:pt>
                <c:pt idx="77">
                  <c:v>24-jun-09</c:v>
                </c:pt>
                <c:pt idx="78">
                  <c:v>01-jul-09</c:v>
                </c:pt>
                <c:pt idx="79">
                  <c:v>08-jul-09</c:v>
                </c:pt>
                <c:pt idx="80">
                  <c:v>15-jul-09</c:v>
                </c:pt>
                <c:pt idx="81">
                  <c:v>22-jul-09</c:v>
                </c:pt>
                <c:pt idx="82">
                  <c:v>29-jul-09</c:v>
                </c:pt>
                <c:pt idx="83">
                  <c:v>05 Aug 09</c:v>
                </c:pt>
                <c:pt idx="84">
                  <c:v>12 Aug 09</c:v>
                </c:pt>
                <c:pt idx="85">
                  <c:v>19 Aug 09</c:v>
                </c:pt>
                <c:pt idx="86">
                  <c:v>26 Aug 09</c:v>
                </c:pt>
                <c:pt idx="87">
                  <c:v>02-sep-09</c:v>
                </c:pt>
                <c:pt idx="88">
                  <c:v>09-sep-09</c:v>
                </c:pt>
                <c:pt idx="89">
                  <c:v>16-sep-09</c:v>
                </c:pt>
                <c:pt idx="90">
                  <c:v>23-sep-09</c:v>
                </c:pt>
                <c:pt idx="91">
                  <c:v>30-sep-09</c:v>
                </c:pt>
                <c:pt idx="92">
                  <c:v>07-oct-09</c:v>
                </c:pt>
                <c:pt idx="93">
                  <c:v>14-oct-09</c:v>
                </c:pt>
                <c:pt idx="94">
                  <c:v>21-oct-09</c:v>
                </c:pt>
                <c:pt idx="95">
                  <c:v>28-oct-09</c:v>
                </c:pt>
                <c:pt idx="96">
                  <c:v>04-nov-09</c:v>
                </c:pt>
                <c:pt idx="97">
                  <c:v>11-nov-09</c:v>
                </c:pt>
                <c:pt idx="98">
                  <c:v>18-nov-09</c:v>
                </c:pt>
                <c:pt idx="99">
                  <c:v>25-nov-09</c:v>
                </c:pt>
                <c:pt idx="100">
                  <c:v>02 Dec 09</c:v>
                </c:pt>
                <c:pt idx="101">
                  <c:v>09 Dec 09</c:v>
                </c:pt>
                <c:pt idx="102">
                  <c:v>16 Dec 09</c:v>
                </c:pt>
                <c:pt idx="103">
                  <c:v>23 Dec 09</c:v>
                </c:pt>
                <c:pt idx="104">
                  <c:v>30 Dec 09</c:v>
                </c:pt>
                <c:pt idx="105">
                  <c:v>06 Jan 10</c:v>
                </c:pt>
                <c:pt idx="106">
                  <c:v>13 Jan 10</c:v>
                </c:pt>
                <c:pt idx="107">
                  <c:v>20 Jan 10</c:v>
                </c:pt>
                <c:pt idx="108">
                  <c:v>27 Jan 10</c:v>
                </c:pt>
                <c:pt idx="109">
                  <c:v>03-feb-10</c:v>
                </c:pt>
                <c:pt idx="110">
                  <c:v>10-feb-10</c:v>
                </c:pt>
                <c:pt idx="111">
                  <c:v>17-feb-10</c:v>
                </c:pt>
                <c:pt idx="112">
                  <c:v>24-feb-10</c:v>
                </c:pt>
                <c:pt idx="113">
                  <c:v>03-mar-10</c:v>
                </c:pt>
                <c:pt idx="114">
                  <c:v>10-mar-10</c:v>
                </c:pt>
                <c:pt idx="115">
                  <c:v>17-mar-10</c:v>
                </c:pt>
                <c:pt idx="116">
                  <c:v>24-mar-10</c:v>
                </c:pt>
                <c:pt idx="117">
                  <c:v>31-mar-10</c:v>
                </c:pt>
                <c:pt idx="118">
                  <c:v>07 Apr 10</c:v>
                </c:pt>
                <c:pt idx="119">
                  <c:v>14 Apr 10</c:v>
                </c:pt>
                <c:pt idx="120">
                  <c:v>21 Apr 10</c:v>
                </c:pt>
                <c:pt idx="121">
                  <c:v>28 Apr 10</c:v>
                </c:pt>
                <c:pt idx="122">
                  <c:v>05-may-10</c:v>
                </c:pt>
                <c:pt idx="123">
                  <c:v>12-may-10</c:v>
                </c:pt>
                <c:pt idx="124">
                  <c:v>19-may-10</c:v>
                </c:pt>
                <c:pt idx="125">
                  <c:v>26-may-10</c:v>
                </c:pt>
                <c:pt idx="126">
                  <c:v>02-jun-10</c:v>
                </c:pt>
                <c:pt idx="127">
                  <c:v>09-jun-10</c:v>
                </c:pt>
                <c:pt idx="128">
                  <c:v>16-jun-10</c:v>
                </c:pt>
                <c:pt idx="129">
                  <c:v>23-jun-10</c:v>
                </c:pt>
                <c:pt idx="130">
                  <c:v>30-jun-10</c:v>
                </c:pt>
                <c:pt idx="131">
                  <c:v>07-jul-10</c:v>
                </c:pt>
                <c:pt idx="132">
                  <c:v>14-jul-10</c:v>
                </c:pt>
                <c:pt idx="133">
                  <c:v>21-jul-10</c:v>
                </c:pt>
                <c:pt idx="134">
                  <c:v>28-jul-10</c:v>
                </c:pt>
                <c:pt idx="135">
                  <c:v>04 Aug 10</c:v>
                </c:pt>
                <c:pt idx="136">
                  <c:v>11 Aug 10</c:v>
                </c:pt>
                <c:pt idx="137">
                  <c:v>18 Aug 10</c:v>
                </c:pt>
                <c:pt idx="138">
                  <c:v>25 Aug 10</c:v>
                </c:pt>
                <c:pt idx="139">
                  <c:v>01-sep-10</c:v>
                </c:pt>
                <c:pt idx="140">
                  <c:v>08-sep-10</c:v>
                </c:pt>
                <c:pt idx="141">
                  <c:v>15-sep-10</c:v>
                </c:pt>
                <c:pt idx="142">
                  <c:v>22-sep-10</c:v>
                </c:pt>
                <c:pt idx="143">
                  <c:v>29-sep-10</c:v>
                </c:pt>
                <c:pt idx="144">
                  <c:v>06-oct-10</c:v>
                </c:pt>
                <c:pt idx="145">
                  <c:v>13-oct-10</c:v>
                </c:pt>
                <c:pt idx="146">
                  <c:v>20-oct-10</c:v>
                </c:pt>
                <c:pt idx="147">
                  <c:v>27-oct-10</c:v>
                </c:pt>
                <c:pt idx="148">
                  <c:v>03-nov-10</c:v>
                </c:pt>
                <c:pt idx="149">
                  <c:v>10-nov-10</c:v>
                </c:pt>
                <c:pt idx="150">
                  <c:v>17-nov-10</c:v>
                </c:pt>
                <c:pt idx="151">
                  <c:v>24-nov-10</c:v>
                </c:pt>
                <c:pt idx="152">
                  <c:v>01 Dec 10</c:v>
                </c:pt>
                <c:pt idx="153">
                  <c:v>08 Dec 10</c:v>
                </c:pt>
                <c:pt idx="154">
                  <c:v>15 Dec 10</c:v>
                </c:pt>
                <c:pt idx="155">
                  <c:v>22 Dec 10</c:v>
                </c:pt>
                <c:pt idx="156">
                  <c:v>29 Dec 10</c:v>
                </c:pt>
                <c:pt idx="157">
                  <c:v>05 Jan 11</c:v>
                </c:pt>
                <c:pt idx="158">
                  <c:v>12 Jan 11</c:v>
                </c:pt>
                <c:pt idx="159">
                  <c:v>19 Jan 11</c:v>
                </c:pt>
                <c:pt idx="160">
                  <c:v>26 Jan 11</c:v>
                </c:pt>
                <c:pt idx="161">
                  <c:v>02-feb-11</c:v>
                </c:pt>
                <c:pt idx="162">
                  <c:v>09-feb-11</c:v>
                </c:pt>
                <c:pt idx="163">
                  <c:v>16-feb-11</c:v>
                </c:pt>
                <c:pt idx="164">
                  <c:v>23-feb-11</c:v>
                </c:pt>
                <c:pt idx="165">
                  <c:v>02-mar-11</c:v>
                </c:pt>
                <c:pt idx="166">
                  <c:v>09-mar-11</c:v>
                </c:pt>
                <c:pt idx="167">
                  <c:v>16-mar-11</c:v>
                </c:pt>
                <c:pt idx="168">
                  <c:v>23-mar-11</c:v>
                </c:pt>
                <c:pt idx="169">
                  <c:v>30-mar-11</c:v>
                </c:pt>
                <c:pt idx="170">
                  <c:v>06 Apr 11</c:v>
                </c:pt>
                <c:pt idx="171">
                  <c:v>13 Apr 11</c:v>
                </c:pt>
                <c:pt idx="172">
                  <c:v>20 Apr 11</c:v>
                </c:pt>
                <c:pt idx="173">
                  <c:v>27 Apr 11</c:v>
                </c:pt>
                <c:pt idx="174">
                  <c:v>04-may-11</c:v>
                </c:pt>
                <c:pt idx="175">
                  <c:v>11-may-11</c:v>
                </c:pt>
                <c:pt idx="176">
                  <c:v>18-may-11</c:v>
                </c:pt>
                <c:pt idx="177">
                  <c:v>25-may-11</c:v>
                </c:pt>
                <c:pt idx="178">
                  <c:v>01-jun-11</c:v>
                </c:pt>
                <c:pt idx="179">
                  <c:v>08-jun-11</c:v>
                </c:pt>
                <c:pt idx="180">
                  <c:v>15-jun-11</c:v>
                </c:pt>
                <c:pt idx="181">
                  <c:v>22-jun-11</c:v>
                </c:pt>
                <c:pt idx="182">
                  <c:v>29-jun-11</c:v>
                </c:pt>
                <c:pt idx="183">
                  <c:v>06-jul-11</c:v>
                </c:pt>
                <c:pt idx="184">
                  <c:v>13-jul-11</c:v>
                </c:pt>
                <c:pt idx="185">
                  <c:v>20-jul-11</c:v>
                </c:pt>
                <c:pt idx="186">
                  <c:v>27-jul-11</c:v>
                </c:pt>
                <c:pt idx="187">
                  <c:v>03 Aug 11</c:v>
                </c:pt>
                <c:pt idx="188">
                  <c:v>10 Aug 11</c:v>
                </c:pt>
                <c:pt idx="189">
                  <c:v>17 Aug 11</c:v>
                </c:pt>
                <c:pt idx="190">
                  <c:v>24 Aug 11</c:v>
                </c:pt>
                <c:pt idx="191">
                  <c:v>31 Aug 11</c:v>
                </c:pt>
                <c:pt idx="192">
                  <c:v>07-sep-11</c:v>
                </c:pt>
                <c:pt idx="193">
                  <c:v>14-sep-11</c:v>
                </c:pt>
                <c:pt idx="194">
                  <c:v>21-sep-11</c:v>
                </c:pt>
                <c:pt idx="195">
                  <c:v>28-sep-11</c:v>
                </c:pt>
                <c:pt idx="196">
                  <c:v>05-oct-11</c:v>
                </c:pt>
                <c:pt idx="197">
                  <c:v>12-oct-11</c:v>
                </c:pt>
                <c:pt idx="198">
                  <c:v>19-oct-11</c:v>
                </c:pt>
                <c:pt idx="199">
                  <c:v>26-oct-11</c:v>
                </c:pt>
                <c:pt idx="200">
                  <c:v>02-nov-11</c:v>
                </c:pt>
                <c:pt idx="201">
                  <c:v>09-nov-11</c:v>
                </c:pt>
                <c:pt idx="202">
                  <c:v>16-nov-11</c:v>
                </c:pt>
                <c:pt idx="203">
                  <c:v>23-nov-11</c:v>
                </c:pt>
                <c:pt idx="204">
                  <c:v>30-nov-11</c:v>
                </c:pt>
                <c:pt idx="205">
                  <c:v>07 Dec 11</c:v>
                </c:pt>
                <c:pt idx="206">
                  <c:v>14 Dec 11</c:v>
                </c:pt>
                <c:pt idx="207">
                  <c:v>21 Dec 11</c:v>
                </c:pt>
                <c:pt idx="208">
                  <c:v>28 Dec 11</c:v>
                </c:pt>
                <c:pt idx="209">
                  <c:v>04 Jan 12</c:v>
                </c:pt>
                <c:pt idx="210">
                  <c:v>11 Jan 12</c:v>
                </c:pt>
                <c:pt idx="211">
                  <c:v>18 Jan 12</c:v>
                </c:pt>
                <c:pt idx="212">
                  <c:v>25 Jan 12</c:v>
                </c:pt>
                <c:pt idx="213">
                  <c:v>01-feb-12</c:v>
                </c:pt>
                <c:pt idx="214">
                  <c:v>08-feb-12</c:v>
                </c:pt>
                <c:pt idx="215">
                  <c:v>15-feb-12</c:v>
                </c:pt>
                <c:pt idx="216">
                  <c:v>22-feb-12</c:v>
                </c:pt>
                <c:pt idx="217">
                  <c:v>29-feb-12</c:v>
                </c:pt>
                <c:pt idx="218">
                  <c:v>07-mar-12</c:v>
                </c:pt>
                <c:pt idx="219">
                  <c:v>14-mar-12</c:v>
                </c:pt>
                <c:pt idx="220">
                  <c:v>21-mar-12</c:v>
                </c:pt>
                <c:pt idx="221">
                  <c:v>28-mar-12</c:v>
                </c:pt>
                <c:pt idx="222">
                  <c:v>04 Apr 12</c:v>
                </c:pt>
                <c:pt idx="223">
                  <c:v>11 Apr 12</c:v>
                </c:pt>
                <c:pt idx="224">
                  <c:v>18 Apr 12</c:v>
                </c:pt>
                <c:pt idx="225">
                  <c:v>25 Apr 12</c:v>
                </c:pt>
                <c:pt idx="226">
                  <c:v>02-may-12</c:v>
                </c:pt>
                <c:pt idx="227">
                  <c:v>09-may-12</c:v>
                </c:pt>
                <c:pt idx="228">
                  <c:v>16-may-12</c:v>
                </c:pt>
                <c:pt idx="229">
                  <c:v>23-may-12</c:v>
                </c:pt>
                <c:pt idx="230">
                  <c:v>30-may-12</c:v>
                </c:pt>
                <c:pt idx="231">
                  <c:v>06-jun-12</c:v>
                </c:pt>
                <c:pt idx="232">
                  <c:v>13-jun-12</c:v>
                </c:pt>
                <c:pt idx="233">
                  <c:v>20-jun-12</c:v>
                </c:pt>
                <c:pt idx="234">
                  <c:v>27-jun-12</c:v>
                </c:pt>
                <c:pt idx="235">
                  <c:v>04-jul-12</c:v>
                </c:pt>
                <c:pt idx="236">
                  <c:v>11-jul-12</c:v>
                </c:pt>
                <c:pt idx="237">
                  <c:v>18-jul-12</c:v>
                </c:pt>
                <c:pt idx="238">
                  <c:v>25-jul-12</c:v>
                </c:pt>
                <c:pt idx="239">
                  <c:v>01 Aug 12</c:v>
                </c:pt>
                <c:pt idx="240">
                  <c:v>08 Aug 12</c:v>
                </c:pt>
                <c:pt idx="241">
                  <c:v>15 Aug 12</c:v>
                </c:pt>
                <c:pt idx="242">
                  <c:v>22 Aug 12</c:v>
                </c:pt>
                <c:pt idx="243">
                  <c:v>29 Aug 12</c:v>
                </c:pt>
                <c:pt idx="244">
                  <c:v>05-sep-12</c:v>
                </c:pt>
                <c:pt idx="245">
                  <c:v>12-sep-12</c:v>
                </c:pt>
                <c:pt idx="246">
                  <c:v>19-sep-12</c:v>
                </c:pt>
                <c:pt idx="247">
                  <c:v>26-sep-12</c:v>
                </c:pt>
                <c:pt idx="248">
                  <c:v>03-oct-12</c:v>
                </c:pt>
                <c:pt idx="249">
                  <c:v>10-oct-12</c:v>
                </c:pt>
                <c:pt idx="250">
                  <c:v>17-oct-12</c:v>
                </c:pt>
                <c:pt idx="251">
                  <c:v>24-oct-12</c:v>
                </c:pt>
                <c:pt idx="252">
                  <c:v>31-oct-12</c:v>
                </c:pt>
                <c:pt idx="253">
                  <c:v>07-nov-12</c:v>
                </c:pt>
                <c:pt idx="254">
                  <c:v>14-nov-12</c:v>
                </c:pt>
                <c:pt idx="255">
                  <c:v>21-nov-12</c:v>
                </c:pt>
                <c:pt idx="256">
                  <c:v>28-nov-12</c:v>
                </c:pt>
                <c:pt idx="257">
                  <c:v>05 Dec 12</c:v>
                </c:pt>
                <c:pt idx="258">
                  <c:v>12 Dec 12</c:v>
                </c:pt>
                <c:pt idx="259">
                  <c:v>19 Dec 12</c:v>
                </c:pt>
                <c:pt idx="260">
                  <c:v>26 Dec 12</c:v>
                </c:pt>
                <c:pt idx="261">
                  <c:v>02 Jan 13</c:v>
                </c:pt>
                <c:pt idx="262">
                  <c:v>09 Jan 13</c:v>
                </c:pt>
                <c:pt idx="263">
                  <c:v>16 Jan 13</c:v>
                </c:pt>
                <c:pt idx="264">
                  <c:v>23 Jan 13</c:v>
                </c:pt>
                <c:pt idx="265">
                  <c:v>30 Jan 13</c:v>
                </c:pt>
                <c:pt idx="266">
                  <c:v>06-feb-13</c:v>
                </c:pt>
                <c:pt idx="267">
                  <c:v>13-feb-13</c:v>
                </c:pt>
                <c:pt idx="268">
                  <c:v>20-feb-13</c:v>
                </c:pt>
                <c:pt idx="269">
                  <c:v>27-feb-13</c:v>
                </c:pt>
                <c:pt idx="270">
                  <c:v>06-mar-13</c:v>
                </c:pt>
                <c:pt idx="271">
                  <c:v>13-mar-13</c:v>
                </c:pt>
                <c:pt idx="272">
                  <c:v>20-mar-13</c:v>
                </c:pt>
                <c:pt idx="273">
                  <c:v>27-mar-13</c:v>
                </c:pt>
                <c:pt idx="274">
                  <c:v>03 Apr 13</c:v>
                </c:pt>
                <c:pt idx="275">
                  <c:v>10 Apr 13</c:v>
                </c:pt>
                <c:pt idx="276">
                  <c:v>17 Apr 13</c:v>
                </c:pt>
                <c:pt idx="277">
                  <c:v>24 Apr 13</c:v>
                </c:pt>
                <c:pt idx="278">
                  <c:v>01-may-13</c:v>
                </c:pt>
                <c:pt idx="279">
                  <c:v>08-may-13</c:v>
                </c:pt>
                <c:pt idx="280">
                  <c:v>15-may-13</c:v>
                </c:pt>
                <c:pt idx="281">
                  <c:v>22-may-13</c:v>
                </c:pt>
                <c:pt idx="282">
                  <c:v>29-may-13</c:v>
                </c:pt>
                <c:pt idx="283">
                  <c:v>05-jun-13</c:v>
                </c:pt>
                <c:pt idx="284">
                  <c:v>12-jun-13</c:v>
                </c:pt>
                <c:pt idx="285">
                  <c:v>19-jun-13</c:v>
                </c:pt>
                <c:pt idx="286">
                  <c:v>26-jun-13</c:v>
                </c:pt>
                <c:pt idx="287">
                  <c:v>03-jul-13</c:v>
                </c:pt>
                <c:pt idx="288">
                  <c:v>10-jul-13</c:v>
                </c:pt>
                <c:pt idx="289">
                  <c:v>17-jul-13</c:v>
                </c:pt>
                <c:pt idx="290">
                  <c:v>24-jul-13</c:v>
                </c:pt>
                <c:pt idx="291">
                  <c:v>31-jul-13</c:v>
                </c:pt>
                <c:pt idx="292">
                  <c:v>07 Aug 13</c:v>
                </c:pt>
                <c:pt idx="293">
                  <c:v>14 Aug 13</c:v>
                </c:pt>
                <c:pt idx="294">
                  <c:v>21 Aug 13</c:v>
                </c:pt>
                <c:pt idx="295">
                  <c:v>28 Aug 13</c:v>
                </c:pt>
                <c:pt idx="296">
                  <c:v>04-sep-13</c:v>
                </c:pt>
                <c:pt idx="297">
                  <c:v>11-sep-13</c:v>
                </c:pt>
                <c:pt idx="298">
                  <c:v>18-sep-13</c:v>
                </c:pt>
                <c:pt idx="299">
                  <c:v>25-sep-13</c:v>
                </c:pt>
                <c:pt idx="300">
                  <c:v>02-oct-13</c:v>
                </c:pt>
                <c:pt idx="301">
                  <c:v>09-oct-13</c:v>
                </c:pt>
                <c:pt idx="302">
                  <c:v>16-oct-13</c:v>
                </c:pt>
                <c:pt idx="303">
                  <c:v>23-oct-13</c:v>
                </c:pt>
                <c:pt idx="304">
                  <c:v>30-oct-13</c:v>
                </c:pt>
                <c:pt idx="305">
                  <c:v>06-nov-13</c:v>
                </c:pt>
                <c:pt idx="306">
                  <c:v>13-nov-13</c:v>
                </c:pt>
                <c:pt idx="307">
                  <c:v>20-nov-13</c:v>
                </c:pt>
                <c:pt idx="308">
                  <c:v>27-nov-13</c:v>
                </c:pt>
                <c:pt idx="309">
                  <c:v>04 Dec 13</c:v>
                </c:pt>
                <c:pt idx="310">
                  <c:v>11 Dec 13</c:v>
                </c:pt>
                <c:pt idx="311">
                  <c:v>18 Dec 13</c:v>
                </c:pt>
                <c:pt idx="312">
                  <c:v>25 Dec 13</c:v>
                </c:pt>
                <c:pt idx="313">
                  <c:v>01 Jan 14</c:v>
                </c:pt>
                <c:pt idx="314">
                  <c:v>08 Jan 14</c:v>
                </c:pt>
                <c:pt idx="315">
                  <c:v>15 Jan 14</c:v>
                </c:pt>
                <c:pt idx="316">
                  <c:v>22 Jan 14</c:v>
                </c:pt>
                <c:pt idx="317">
                  <c:v>29 Jan 14</c:v>
                </c:pt>
                <c:pt idx="318">
                  <c:v>05-feb-14</c:v>
                </c:pt>
                <c:pt idx="319">
                  <c:v>12-feb-14</c:v>
                </c:pt>
                <c:pt idx="320">
                  <c:v>19-feb-14</c:v>
                </c:pt>
                <c:pt idx="321">
                  <c:v>26-feb-14</c:v>
                </c:pt>
                <c:pt idx="322">
                  <c:v>05-mar-14</c:v>
                </c:pt>
                <c:pt idx="323">
                  <c:v>12-mar-14</c:v>
                </c:pt>
                <c:pt idx="324">
                  <c:v>19-mar-14</c:v>
                </c:pt>
                <c:pt idx="325">
                  <c:v>26-mar-14</c:v>
                </c:pt>
                <c:pt idx="326">
                  <c:v>02 Apr 14</c:v>
                </c:pt>
                <c:pt idx="327">
                  <c:v>09 Apr 14</c:v>
                </c:pt>
                <c:pt idx="328">
                  <c:v>16 Apr 14</c:v>
                </c:pt>
                <c:pt idx="329">
                  <c:v>23 Apr 14</c:v>
                </c:pt>
                <c:pt idx="330">
                  <c:v>30 Apr 14</c:v>
                </c:pt>
                <c:pt idx="331">
                  <c:v>07-may-14</c:v>
                </c:pt>
                <c:pt idx="332">
                  <c:v>14-may-14</c:v>
                </c:pt>
                <c:pt idx="333">
                  <c:v>21-may-14</c:v>
                </c:pt>
                <c:pt idx="334">
                  <c:v>28-may-14</c:v>
                </c:pt>
                <c:pt idx="335">
                  <c:v>04-jun-14</c:v>
                </c:pt>
                <c:pt idx="336">
                  <c:v>11-jun-14</c:v>
                </c:pt>
                <c:pt idx="337">
                  <c:v>18-jun-14</c:v>
                </c:pt>
                <c:pt idx="338">
                  <c:v>25-jun-14</c:v>
                </c:pt>
                <c:pt idx="339">
                  <c:v>02-jul-14</c:v>
                </c:pt>
                <c:pt idx="340">
                  <c:v>09-jul-14</c:v>
                </c:pt>
                <c:pt idx="341">
                  <c:v>16-jul-14</c:v>
                </c:pt>
                <c:pt idx="342">
                  <c:v>23-jul-14</c:v>
                </c:pt>
                <c:pt idx="343">
                  <c:v>30-jul-14</c:v>
                </c:pt>
                <c:pt idx="344">
                  <c:v>06 Aug 14</c:v>
                </c:pt>
                <c:pt idx="345">
                  <c:v>13 Aug 14</c:v>
                </c:pt>
                <c:pt idx="346">
                  <c:v>20 Aug 14</c:v>
                </c:pt>
                <c:pt idx="347">
                  <c:v>27 Aug 14</c:v>
                </c:pt>
                <c:pt idx="348">
                  <c:v>03-sep-14</c:v>
                </c:pt>
                <c:pt idx="349">
                  <c:v>10-sep-14</c:v>
                </c:pt>
                <c:pt idx="350">
                  <c:v>17-sep-14</c:v>
                </c:pt>
                <c:pt idx="351">
                  <c:v>24-sep-14</c:v>
                </c:pt>
                <c:pt idx="352">
                  <c:v>01-oct-14</c:v>
                </c:pt>
                <c:pt idx="353">
                  <c:v>08-oct-14</c:v>
                </c:pt>
                <c:pt idx="354">
                  <c:v>15-oct-14</c:v>
                </c:pt>
                <c:pt idx="355">
                  <c:v>22-oct-14</c:v>
                </c:pt>
                <c:pt idx="356">
                  <c:v>29-oct-14</c:v>
                </c:pt>
                <c:pt idx="357">
                  <c:v>05-nov-14</c:v>
                </c:pt>
                <c:pt idx="358">
                  <c:v>12-nov-14</c:v>
                </c:pt>
                <c:pt idx="359">
                  <c:v>19-nov-14</c:v>
                </c:pt>
                <c:pt idx="360">
                  <c:v>26-nov-14</c:v>
                </c:pt>
                <c:pt idx="361">
                  <c:v>03 Dec 14</c:v>
                </c:pt>
                <c:pt idx="362">
                  <c:v>10 Dec 14</c:v>
                </c:pt>
                <c:pt idx="363">
                  <c:v>17 Dec 14</c:v>
                </c:pt>
                <c:pt idx="364">
                  <c:v>24 Dec 14</c:v>
                </c:pt>
                <c:pt idx="365">
                  <c:v>31 Dec 14</c:v>
                </c:pt>
                <c:pt idx="366">
                  <c:v>07 Jan 15</c:v>
                </c:pt>
                <c:pt idx="367">
                  <c:v>14 Jan 15</c:v>
                </c:pt>
                <c:pt idx="368">
                  <c:v>21 Jan 15</c:v>
                </c:pt>
                <c:pt idx="369">
                  <c:v>28 Jan 15</c:v>
                </c:pt>
                <c:pt idx="370">
                  <c:v>04-feb-15</c:v>
                </c:pt>
                <c:pt idx="371">
                  <c:v>11-feb-15</c:v>
                </c:pt>
                <c:pt idx="372">
                  <c:v>18-feb-15</c:v>
                </c:pt>
                <c:pt idx="373">
                  <c:v>25-feb-15</c:v>
                </c:pt>
                <c:pt idx="374">
                  <c:v>04-mar-15</c:v>
                </c:pt>
                <c:pt idx="375">
                  <c:v>11-mar-15</c:v>
                </c:pt>
                <c:pt idx="376">
                  <c:v>18-mar-15</c:v>
                </c:pt>
                <c:pt idx="377">
                  <c:v>25-mar-15</c:v>
                </c:pt>
                <c:pt idx="378">
                  <c:v>01 Apr 15</c:v>
                </c:pt>
                <c:pt idx="379">
                  <c:v>08 Apr 15</c:v>
                </c:pt>
                <c:pt idx="380">
                  <c:v>15 Apr 15</c:v>
                </c:pt>
                <c:pt idx="381">
                  <c:v>22 Apr 15</c:v>
                </c:pt>
                <c:pt idx="382">
                  <c:v>29 Apr 15</c:v>
                </c:pt>
                <c:pt idx="383">
                  <c:v>06-may-15</c:v>
                </c:pt>
                <c:pt idx="384">
                  <c:v>13-may-15</c:v>
                </c:pt>
                <c:pt idx="385">
                  <c:v>20-may-15</c:v>
                </c:pt>
                <c:pt idx="386">
                  <c:v>27-may-15</c:v>
                </c:pt>
                <c:pt idx="387">
                  <c:v>03-jun-15</c:v>
                </c:pt>
                <c:pt idx="388">
                  <c:v>10-jun-15</c:v>
                </c:pt>
                <c:pt idx="389">
                  <c:v>17-jun-15</c:v>
                </c:pt>
                <c:pt idx="390">
                  <c:v>24-jun-15</c:v>
                </c:pt>
                <c:pt idx="391">
                  <c:v>01-jul-15</c:v>
                </c:pt>
                <c:pt idx="392">
                  <c:v>08-jul-15</c:v>
                </c:pt>
                <c:pt idx="393">
                  <c:v>15-jul-15</c:v>
                </c:pt>
                <c:pt idx="394">
                  <c:v>22-jul-15</c:v>
                </c:pt>
                <c:pt idx="395">
                  <c:v>29-jul-15</c:v>
                </c:pt>
                <c:pt idx="396">
                  <c:v>05 Aug 15</c:v>
                </c:pt>
                <c:pt idx="397">
                  <c:v>12 Aug 15</c:v>
                </c:pt>
                <c:pt idx="398">
                  <c:v>19 Aug 15</c:v>
                </c:pt>
                <c:pt idx="399">
                  <c:v>26 Aug 15</c:v>
                </c:pt>
                <c:pt idx="400">
                  <c:v>02-sep-15</c:v>
                </c:pt>
                <c:pt idx="401">
                  <c:v>09-sep-15</c:v>
                </c:pt>
                <c:pt idx="402">
                  <c:v>16-sep-15</c:v>
                </c:pt>
                <c:pt idx="403">
                  <c:v>23-sep-15</c:v>
                </c:pt>
                <c:pt idx="404">
                  <c:v>30-sep-15</c:v>
                </c:pt>
                <c:pt idx="405">
                  <c:v>07-oct-15</c:v>
                </c:pt>
                <c:pt idx="406">
                  <c:v>14-oct-15</c:v>
                </c:pt>
                <c:pt idx="407">
                  <c:v>21-oct-15</c:v>
                </c:pt>
                <c:pt idx="408">
                  <c:v>28-oct-15</c:v>
                </c:pt>
                <c:pt idx="409">
                  <c:v>04-nov-15</c:v>
                </c:pt>
                <c:pt idx="410">
                  <c:v>11-nov-15</c:v>
                </c:pt>
                <c:pt idx="411">
                  <c:v>18-nov-15</c:v>
                </c:pt>
                <c:pt idx="412">
                  <c:v>25-nov-15</c:v>
                </c:pt>
                <c:pt idx="413">
                  <c:v>02 Dec 15</c:v>
                </c:pt>
                <c:pt idx="414">
                  <c:v>09 Dec 15</c:v>
                </c:pt>
                <c:pt idx="415">
                  <c:v>16 Dec 15</c:v>
                </c:pt>
                <c:pt idx="416">
                  <c:v>23 Dec 15</c:v>
                </c:pt>
                <c:pt idx="417">
                  <c:v>30 Dec 15</c:v>
                </c:pt>
                <c:pt idx="418">
                  <c:v>06 Jan 16</c:v>
                </c:pt>
                <c:pt idx="419">
                  <c:v>13 Jan 16</c:v>
                </c:pt>
                <c:pt idx="420">
                  <c:v>20 Jan 16</c:v>
                </c:pt>
                <c:pt idx="421">
                  <c:v>27 Jan 16</c:v>
                </c:pt>
                <c:pt idx="422">
                  <c:v>03-feb-16</c:v>
                </c:pt>
                <c:pt idx="423">
                  <c:v>10-feb-16</c:v>
                </c:pt>
                <c:pt idx="424">
                  <c:v>17-feb-16</c:v>
                </c:pt>
                <c:pt idx="425">
                  <c:v>24-feb-16</c:v>
                </c:pt>
                <c:pt idx="426">
                  <c:v>02-mar-16</c:v>
                </c:pt>
                <c:pt idx="427">
                  <c:v>09-mar-16</c:v>
                </c:pt>
                <c:pt idx="428">
                  <c:v>16-mar-16</c:v>
                </c:pt>
                <c:pt idx="429">
                  <c:v>23-mar-16</c:v>
                </c:pt>
                <c:pt idx="430">
                  <c:v>30-mar-16</c:v>
                </c:pt>
                <c:pt idx="431">
                  <c:v>06 Apr 16</c:v>
                </c:pt>
                <c:pt idx="432">
                  <c:v>13 Apr 16</c:v>
                </c:pt>
                <c:pt idx="433">
                  <c:v>20 Apr 16</c:v>
                </c:pt>
                <c:pt idx="434">
                  <c:v>27 Apr 16</c:v>
                </c:pt>
                <c:pt idx="435">
                  <c:v>04-may-16</c:v>
                </c:pt>
              </c:strCache>
            </c:strRef>
          </c:cat>
          <c:val>
            <c:numRef>
              <c:f>UK!$E$7:$E$442</c:f>
              <c:numCache>
                <c:formatCode>#,##0</c:formatCode>
                <c:ptCount val="4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10641</c:v>
                </c:pt>
                <c:pt idx="300">
                  <c:v>10061</c:v>
                </c:pt>
                <c:pt idx="301">
                  <c:v>10064</c:v>
                </c:pt>
                <c:pt idx="302">
                  <c:v>10019</c:v>
                </c:pt>
                <c:pt idx="303">
                  <c:v>10086</c:v>
                </c:pt>
                <c:pt idx="304">
                  <c:v>10121</c:v>
                </c:pt>
                <c:pt idx="305">
                  <c:v>10089</c:v>
                </c:pt>
                <c:pt idx="306">
                  <c:v>10072</c:v>
                </c:pt>
                <c:pt idx="307">
                  <c:v>10091</c:v>
                </c:pt>
                <c:pt idx="308">
                  <c:v>10087</c:v>
                </c:pt>
                <c:pt idx="309">
                  <c:v>10052</c:v>
                </c:pt>
                <c:pt idx="310">
                  <c:v>10025</c:v>
                </c:pt>
                <c:pt idx="311">
                  <c:v>10013</c:v>
                </c:pt>
                <c:pt idx="312">
                  <c:v>9988</c:v>
                </c:pt>
                <c:pt idx="313">
                  <c:v>9979</c:v>
                </c:pt>
                <c:pt idx="314">
                  <c:v>9990</c:v>
                </c:pt>
                <c:pt idx="315">
                  <c:v>10006</c:v>
                </c:pt>
                <c:pt idx="316">
                  <c:v>10025</c:v>
                </c:pt>
                <c:pt idx="317">
                  <c:v>10086</c:v>
                </c:pt>
                <c:pt idx="318">
                  <c:v>10137</c:v>
                </c:pt>
                <c:pt idx="319">
                  <c:v>10098</c:v>
                </c:pt>
                <c:pt idx="320">
                  <c:v>10152</c:v>
                </c:pt>
                <c:pt idx="321">
                  <c:v>10161</c:v>
                </c:pt>
                <c:pt idx="322">
                  <c:v>10168</c:v>
                </c:pt>
                <c:pt idx="323">
                  <c:v>10099</c:v>
                </c:pt>
                <c:pt idx="324">
                  <c:v>10140</c:v>
                </c:pt>
                <c:pt idx="325">
                  <c:v>10161</c:v>
                </c:pt>
                <c:pt idx="326">
                  <c:v>10167</c:v>
                </c:pt>
                <c:pt idx="327">
                  <c:v>10192</c:v>
                </c:pt>
                <c:pt idx="328">
                  <c:v>10182</c:v>
                </c:pt>
                <c:pt idx="329">
                  <c:v>10171</c:v>
                </c:pt>
                <c:pt idx="330">
                  <c:v>10197</c:v>
                </c:pt>
                <c:pt idx="331">
                  <c:v>10195</c:v>
                </c:pt>
                <c:pt idx="332">
                  <c:v>10223</c:v>
                </c:pt>
                <c:pt idx="333">
                  <c:v>10207</c:v>
                </c:pt>
                <c:pt idx="334">
                  <c:v>10264</c:v>
                </c:pt>
                <c:pt idx="335">
                  <c:v>10243</c:v>
                </c:pt>
                <c:pt idx="336">
                  <c:v>10209</c:v>
                </c:pt>
                <c:pt idx="337">
                  <c:v>10197</c:v>
                </c:pt>
                <c:pt idx="338">
                  <c:v>10247</c:v>
                </c:pt>
                <c:pt idx="339">
                  <c:v>10242</c:v>
                </c:pt>
                <c:pt idx="340">
                  <c:v>10308</c:v>
                </c:pt>
                <c:pt idx="341">
                  <c:v>10313</c:v>
                </c:pt>
                <c:pt idx="342">
                  <c:v>10385</c:v>
                </c:pt>
                <c:pt idx="343">
                  <c:v>10416</c:v>
                </c:pt>
                <c:pt idx="344">
                  <c:v>10439</c:v>
                </c:pt>
                <c:pt idx="345">
                  <c:v>10465</c:v>
                </c:pt>
                <c:pt idx="346">
                  <c:v>10516</c:v>
                </c:pt>
                <c:pt idx="347">
                  <c:v>10579</c:v>
                </c:pt>
                <c:pt idx="348">
                  <c:v>10608</c:v>
                </c:pt>
                <c:pt idx="349">
                  <c:v>10105</c:v>
                </c:pt>
                <c:pt idx="350">
                  <c:v>10135</c:v>
                </c:pt>
                <c:pt idx="351">
                  <c:v>10186</c:v>
                </c:pt>
                <c:pt idx="352">
                  <c:v>10263</c:v>
                </c:pt>
                <c:pt idx="353">
                  <c:v>10305</c:v>
                </c:pt>
                <c:pt idx="354">
                  <c:v>10383</c:v>
                </c:pt>
                <c:pt idx="355">
                  <c:v>10352</c:v>
                </c:pt>
                <c:pt idx="356">
                  <c:v>10379</c:v>
                </c:pt>
                <c:pt idx="357">
                  <c:v>10416</c:v>
                </c:pt>
                <c:pt idx="358">
                  <c:v>10441</c:v>
                </c:pt>
                <c:pt idx="359">
                  <c:v>10501</c:v>
                </c:pt>
                <c:pt idx="360">
                  <c:v>10600</c:v>
                </c:pt>
                <c:pt idx="361">
                  <c:v>10684</c:v>
                </c:pt>
                <c:pt idx="362">
                  <c:v>10674</c:v>
                </c:pt>
                <c:pt idx="363">
                  <c:v>10701</c:v>
                </c:pt>
                <c:pt idx="364">
                  <c:v>10662</c:v>
                </c:pt>
                <c:pt idx="365">
                  <c:v>10710</c:v>
                </c:pt>
                <c:pt idx="366">
                  <c:v>10763</c:v>
                </c:pt>
                <c:pt idx="367">
                  <c:v>10795</c:v>
                </c:pt>
                <c:pt idx="368">
                  <c:v>10856</c:v>
                </c:pt>
                <c:pt idx="369">
                  <c:v>10863</c:v>
                </c:pt>
                <c:pt idx="370">
                  <c:v>10839</c:v>
                </c:pt>
                <c:pt idx="371">
                  <c:v>10791</c:v>
                </c:pt>
                <c:pt idx="372">
                  <c:v>10784</c:v>
                </c:pt>
                <c:pt idx="373">
                  <c:v>10810</c:v>
                </c:pt>
                <c:pt idx="374">
                  <c:v>10747</c:v>
                </c:pt>
                <c:pt idx="375">
                  <c:v>10701</c:v>
                </c:pt>
                <c:pt idx="376">
                  <c:v>10826</c:v>
                </c:pt>
                <c:pt idx="377">
                  <c:v>10869</c:v>
                </c:pt>
                <c:pt idx="378">
                  <c:v>10852</c:v>
                </c:pt>
                <c:pt idx="379">
                  <c:v>10838</c:v>
                </c:pt>
                <c:pt idx="380">
                  <c:v>10848</c:v>
                </c:pt>
                <c:pt idx="381">
                  <c:v>10818</c:v>
                </c:pt>
                <c:pt idx="382">
                  <c:v>10780</c:v>
                </c:pt>
                <c:pt idx="383">
                  <c:v>10739</c:v>
                </c:pt>
                <c:pt idx="384">
                  <c:v>10738</c:v>
                </c:pt>
                <c:pt idx="385">
                  <c:v>10727</c:v>
                </c:pt>
                <c:pt idx="386">
                  <c:v>10752</c:v>
                </c:pt>
                <c:pt idx="387">
                  <c:v>10663</c:v>
                </c:pt>
                <c:pt idx="388">
                  <c:v>10608</c:v>
                </c:pt>
                <c:pt idx="389">
                  <c:v>10629</c:v>
                </c:pt>
                <c:pt idx="390">
                  <c:v>10607</c:v>
                </c:pt>
                <c:pt idx="391">
                  <c:v>10641</c:v>
                </c:pt>
                <c:pt idx="392">
                  <c:v>10698</c:v>
                </c:pt>
                <c:pt idx="393">
                  <c:v>10625</c:v>
                </c:pt>
                <c:pt idx="394">
                  <c:v>10684</c:v>
                </c:pt>
                <c:pt idx="395">
                  <c:v>10713</c:v>
                </c:pt>
                <c:pt idx="396">
                  <c:v>10717</c:v>
                </c:pt>
                <c:pt idx="397">
                  <c:v>10778</c:v>
                </c:pt>
                <c:pt idx="398">
                  <c:v>10786</c:v>
                </c:pt>
                <c:pt idx="399">
                  <c:v>10768</c:v>
                </c:pt>
                <c:pt idx="400">
                  <c:v>10732</c:v>
                </c:pt>
                <c:pt idx="401">
                  <c:v>10077</c:v>
                </c:pt>
                <c:pt idx="402">
                  <c:v>10055</c:v>
                </c:pt>
                <c:pt idx="403">
                  <c:v>10131</c:v>
                </c:pt>
                <c:pt idx="404">
                  <c:v>10144</c:v>
                </c:pt>
                <c:pt idx="405">
                  <c:v>10130</c:v>
                </c:pt>
                <c:pt idx="406">
                  <c:v>10156</c:v>
                </c:pt>
                <c:pt idx="407">
                  <c:v>10188</c:v>
                </c:pt>
                <c:pt idx="408">
                  <c:v>10228</c:v>
                </c:pt>
                <c:pt idx="409">
                  <c:v>10200</c:v>
                </c:pt>
                <c:pt idx="410">
                  <c:v>10188</c:v>
                </c:pt>
                <c:pt idx="411">
                  <c:v>10265</c:v>
                </c:pt>
                <c:pt idx="412">
                  <c:v>10324</c:v>
                </c:pt>
                <c:pt idx="413">
                  <c:v>10401</c:v>
                </c:pt>
                <c:pt idx="414">
                  <c:v>9732</c:v>
                </c:pt>
                <c:pt idx="415">
                  <c:v>9712</c:v>
                </c:pt>
                <c:pt idx="416">
                  <c:v>9713</c:v>
                </c:pt>
                <c:pt idx="417">
                  <c:v>9697</c:v>
                </c:pt>
                <c:pt idx="418">
                  <c:v>9767</c:v>
                </c:pt>
                <c:pt idx="419">
                  <c:v>9812</c:v>
                </c:pt>
                <c:pt idx="420">
                  <c:v>9851</c:v>
                </c:pt>
                <c:pt idx="421">
                  <c:v>9833</c:v>
                </c:pt>
                <c:pt idx="422">
                  <c:v>9923</c:v>
                </c:pt>
                <c:pt idx="423">
                  <c:v>9953</c:v>
                </c:pt>
                <c:pt idx="424">
                  <c:v>9960</c:v>
                </c:pt>
                <c:pt idx="425">
                  <c:v>10007</c:v>
                </c:pt>
                <c:pt idx="426">
                  <c:v>10024</c:v>
                </c:pt>
                <c:pt idx="427">
                  <c:v>9952</c:v>
                </c:pt>
                <c:pt idx="428">
                  <c:v>9962</c:v>
                </c:pt>
                <c:pt idx="429">
                  <c:v>9987</c:v>
                </c:pt>
                <c:pt idx="430">
                  <c:v>10009</c:v>
                </c:pt>
                <c:pt idx="431">
                  <c:v>10039</c:v>
                </c:pt>
                <c:pt idx="432">
                  <c:v>10033</c:v>
                </c:pt>
                <c:pt idx="433">
                  <c:v>10024</c:v>
                </c:pt>
                <c:pt idx="434">
                  <c:v>9974</c:v>
                </c:pt>
                <c:pt idx="435">
                  <c:v>10008</c:v>
                </c:pt>
              </c:numCache>
            </c:numRef>
          </c:val>
        </c:ser>
        <c:ser>
          <c:idx val="5"/>
          <c:order val="4"/>
          <c:tx>
            <c:strRef>
              <c:f>UK!$G$6</c:f>
              <c:strCache>
                <c:ptCount val="1"/>
                <c:pt idx="0">
                  <c:v>Foreign currency reserve assets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UK!$A$7:$A$442</c:f>
              <c:strCache>
                <c:ptCount val="436"/>
                <c:pt idx="0">
                  <c:v>02 Jan 08</c:v>
                </c:pt>
                <c:pt idx="1">
                  <c:v>09 Jan 08</c:v>
                </c:pt>
                <c:pt idx="2">
                  <c:v>16 Jan 08</c:v>
                </c:pt>
                <c:pt idx="3">
                  <c:v>23 Jan 08</c:v>
                </c:pt>
                <c:pt idx="4">
                  <c:v>30 Jan 08</c:v>
                </c:pt>
                <c:pt idx="5">
                  <c:v>06-feb-08</c:v>
                </c:pt>
                <c:pt idx="6">
                  <c:v>13-feb-08</c:v>
                </c:pt>
                <c:pt idx="7">
                  <c:v>20-feb-08</c:v>
                </c:pt>
                <c:pt idx="8">
                  <c:v>27-feb-08</c:v>
                </c:pt>
                <c:pt idx="9">
                  <c:v>05-mar-08</c:v>
                </c:pt>
                <c:pt idx="10">
                  <c:v>12-mar-08</c:v>
                </c:pt>
                <c:pt idx="11">
                  <c:v>19-mar-08</c:v>
                </c:pt>
                <c:pt idx="12">
                  <c:v>26-mar-08</c:v>
                </c:pt>
                <c:pt idx="13">
                  <c:v>02 Apr 08</c:v>
                </c:pt>
                <c:pt idx="14">
                  <c:v>09 Apr 08</c:v>
                </c:pt>
                <c:pt idx="15">
                  <c:v>16 Apr 08</c:v>
                </c:pt>
                <c:pt idx="16">
                  <c:v>23 Apr 08</c:v>
                </c:pt>
                <c:pt idx="17">
                  <c:v>30 Apr 08</c:v>
                </c:pt>
                <c:pt idx="18">
                  <c:v>07-may-08</c:v>
                </c:pt>
                <c:pt idx="19">
                  <c:v>14-may-08</c:v>
                </c:pt>
                <c:pt idx="20">
                  <c:v>21-may-08</c:v>
                </c:pt>
                <c:pt idx="21">
                  <c:v>28-may-08</c:v>
                </c:pt>
                <c:pt idx="22">
                  <c:v>04-jun-08</c:v>
                </c:pt>
                <c:pt idx="23">
                  <c:v>11-jun-08</c:v>
                </c:pt>
                <c:pt idx="24">
                  <c:v>18-jun-08</c:v>
                </c:pt>
                <c:pt idx="25">
                  <c:v>25-jun-08</c:v>
                </c:pt>
                <c:pt idx="26">
                  <c:v>02-jul-08</c:v>
                </c:pt>
                <c:pt idx="27">
                  <c:v>09-jul-08</c:v>
                </c:pt>
                <c:pt idx="28">
                  <c:v>16-jul-08</c:v>
                </c:pt>
                <c:pt idx="29">
                  <c:v>23-jul-08</c:v>
                </c:pt>
                <c:pt idx="30">
                  <c:v>30-jul-08</c:v>
                </c:pt>
                <c:pt idx="31">
                  <c:v>06 Aug 08</c:v>
                </c:pt>
                <c:pt idx="32">
                  <c:v>13 Aug 08</c:v>
                </c:pt>
                <c:pt idx="33">
                  <c:v>20 Aug 08</c:v>
                </c:pt>
                <c:pt idx="34">
                  <c:v>27 Aug 08</c:v>
                </c:pt>
                <c:pt idx="35">
                  <c:v>03-sep-08</c:v>
                </c:pt>
                <c:pt idx="36">
                  <c:v>10-sep-08</c:v>
                </c:pt>
                <c:pt idx="37">
                  <c:v>17-sep-08</c:v>
                </c:pt>
                <c:pt idx="38">
                  <c:v>24-sep-08</c:v>
                </c:pt>
                <c:pt idx="39">
                  <c:v>01-oct-08</c:v>
                </c:pt>
                <c:pt idx="40">
                  <c:v>08-oct-08</c:v>
                </c:pt>
                <c:pt idx="41">
                  <c:v>15-oct-08</c:v>
                </c:pt>
                <c:pt idx="42">
                  <c:v>22-oct-08</c:v>
                </c:pt>
                <c:pt idx="43">
                  <c:v>29-oct-08</c:v>
                </c:pt>
                <c:pt idx="44">
                  <c:v>05-nov-08</c:v>
                </c:pt>
                <c:pt idx="45">
                  <c:v>12-nov-08</c:v>
                </c:pt>
                <c:pt idx="46">
                  <c:v>19-nov-08</c:v>
                </c:pt>
                <c:pt idx="47">
                  <c:v>26-nov-08</c:v>
                </c:pt>
                <c:pt idx="48">
                  <c:v>03 Dec 08</c:v>
                </c:pt>
                <c:pt idx="49">
                  <c:v>10 Dec 08</c:v>
                </c:pt>
                <c:pt idx="50">
                  <c:v>17 Dec 08</c:v>
                </c:pt>
                <c:pt idx="51">
                  <c:v>24 Dec 08</c:v>
                </c:pt>
                <c:pt idx="52">
                  <c:v>31 Dec 08</c:v>
                </c:pt>
                <c:pt idx="53">
                  <c:v>07 Jan 09</c:v>
                </c:pt>
                <c:pt idx="54">
                  <c:v>14 Jan 09</c:v>
                </c:pt>
                <c:pt idx="55">
                  <c:v>21 Jan 09</c:v>
                </c:pt>
                <c:pt idx="56">
                  <c:v>28 Jan 09</c:v>
                </c:pt>
                <c:pt idx="57">
                  <c:v>04-feb-09</c:v>
                </c:pt>
                <c:pt idx="58">
                  <c:v>11-feb-09</c:v>
                </c:pt>
                <c:pt idx="59">
                  <c:v>18-feb-09</c:v>
                </c:pt>
                <c:pt idx="60">
                  <c:v>25-feb-09</c:v>
                </c:pt>
                <c:pt idx="61">
                  <c:v>04-mar-09</c:v>
                </c:pt>
                <c:pt idx="62">
                  <c:v>11-mar-09</c:v>
                </c:pt>
                <c:pt idx="63">
                  <c:v>18-mar-09</c:v>
                </c:pt>
                <c:pt idx="64">
                  <c:v>25-mar-09</c:v>
                </c:pt>
                <c:pt idx="65">
                  <c:v>01 Apr 09</c:v>
                </c:pt>
                <c:pt idx="66">
                  <c:v>08 Apr 09</c:v>
                </c:pt>
                <c:pt idx="67">
                  <c:v>15 Apr 09</c:v>
                </c:pt>
                <c:pt idx="68">
                  <c:v>22 Apr 09</c:v>
                </c:pt>
                <c:pt idx="69">
                  <c:v>29 Apr 09</c:v>
                </c:pt>
                <c:pt idx="70">
                  <c:v>06-may-09</c:v>
                </c:pt>
                <c:pt idx="71">
                  <c:v>13-may-09</c:v>
                </c:pt>
                <c:pt idx="72">
                  <c:v>20-may-09</c:v>
                </c:pt>
                <c:pt idx="73">
                  <c:v>27-may-09</c:v>
                </c:pt>
                <c:pt idx="74">
                  <c:v>03-jun-09</c:v>
                </c:pt>
                <c:pt idx="75">
                  <c:v>10-jun-09</c:v>
                </c:pt>
                <c:pt idx="76">
                  <c:v>17-jun-09</c:v>
                </c:pt>
                <c:pt idx="77">
                  <c:v>24-jun-09</c:v>
                </c:pt>
                <c:pt idx="78">
                  <c:v>01-jul-09</c:v>
                </c:pt>
                <c:pt idx="79">
                  <c:v>08-jul-09</c:v>
                </c:pt>
                <c:pt idx="80">
                  <c:v>15-jul-09</c:v>
                </c:pt>
                <c:pt idx="81">
                  <c:v>22-jul-09</c:v>
                </c:pt>
                <c:pt idx="82">
                  <c:v>29-jul-09</c:v>
                </c:pt>
                <c:pt idx="83">
                  <c:v>05 Aug 09</c:v>
                </c:pt>
                <c:pt idx="84">
                  <c:v>12 Aug 09</c:v>
                </c:pt>
                <c:pt idx="85">
                  <c:v>19 Aug 09</c:v>
                </c:pt>
                <c:pt idx="86">
                  <c:v>26 Aug 09</c:v>
                </c:pt>
                <c:pt idx="87">
                  <c:v>02-sep-09</c:v>
                </c:pt>
                <c:pt idx="88">
                  <c:v>09-sep-09</c:v>
                </c:pt>
                <c:pt idx="89">
                  <c:v>16-sep-09</c:v>
                </c:pt>
                <c:pt idx="90">
                  <c:v>23-sep-09</c:v>
                </c:pt>
                <c:pt idx="91">
                  <c:v>30-sep-09</c:v>
                </c:pt>
                <c:pt idx="92">
                  <c:v>07-oct-09</c:v>
                </c:pt>
                <c:pt idx="93">
                  <c:v>14-oct-09</c:v>
                </c:pt>
                <c:pt idx="94">
                  <c:v>21-oct-09</c:v>
                </c:pt>
                <c:pt idx="95">
                  <c:v>28-oct-09</c:v>
                </c:pt>
                <c:pt idx="96">
                  <c:v>04-nov-09</c:v>
                </c:pt>
                <c:pt idx="97">
                  <c:v>11-nov-09</c:v>
                </c:pt>
                <c:pt idx="98">
                  <c:v>18-nov-09</c:v>
                </c:pt>
                <c:pt idx="99">
                  <c:v>25-nov-09</c:v>
                </c:pt>
                <c:pt idx="100">
                  <c:v>02 Dec 09</c:v>
                </c:pt>
                <c:pt idx="101">
                  <c:v>09 Dec 09</c:v>
                </c:pt>
                <c:pt idx="102">
                  <c:v>16 Dec 09</c:v>
                </c:pt>
                <c:pt idx="103">
                  <c:v>23 Dec 09</c:v>
                </c:pt>
                <c:pt idx="104">
                  <c:v>30 Dec 09</c:v>
                </c:pt>
                <c:pt idx="105">
                  <c:v>06 Jan 10</c:v>
                </c:pt>
                <c:pt idx="106">
                  <c:v>13 Jan 10</c:v>
                </c:pt>
                <c:pt idx="107">
                  <c:v>20 Jan 10</c:v>
                </c:pt>
                <c:pt idx="108">
                  <c:v>27 Jan 10</c:v>
                </c:pt>
                <c:pt idx="109">
                  <c:v>03-feb-10</c:v>
                </c:pt>
                <c:pt idx="110">
                  <c:v>10-feb-10</c:v>
                </c:pt>
                <c:pt idx="111">
                  <c:v>17-feb-10</c:v>
                </c:pt>
                <c:pt idx="112">
                  <c:v>24-feb-10</c:v>
                </c:pt>
                <c:pt idx="113">
                  <c:v>03-mar-10</c:v>
                </c:pt>
                <c:pt idx="114">
                  <c:v>10-mar-10</c:v>
                </c:pt>
                <c:pt idx="115">
                  <c:v>17-mar-10</c:v>
                </c:pt>
                <c:pt idx="116">
                  <c:v>24-mar-10</c:v>
                </c:pt>
                <c:pt idx="117">
                  <c:v>31-mar-10</c:v>
                </c:pt>
                <c:pt idx="118">
                  <c:v>07 Apr 10</c:v>
                </c:pt>
                <c:pt idx="119">
                  <c:v>14 Apr 10</c:v>
                </c:pt>
                <c:pt idx="120">
                  <c:v>21 Apr 10</c:v>
                </c:pt>
                <c:pt idx="121">
                  <c:v>28 Apr 10</c:v>
                </c:pt>
                <c:pt idx="122">
                  <c:v>05-may-10</c:v>
                </c:pt>
                <c:pt idx="123">
                  <c:v>12-may-10</c:v>
                </c:pt>
                <c:pt idx="124">
                  <c:v>19-may-10</c:v>
                </c:pt>
                <c:pt idx="125">
                  <c:v>26-may-10</c:v>
                </c:pt>
                <c:pt idx="126">
                  <c:v>02-jun-10</c:v>
                </c:pt>
                <c:pt idx="127">
                  <c:v>09-jun-10</c:v>
                </c:pt>
                <c:pt idx="128">
                  <c:v>16-jun-10</c:v>
                </c:pt>
                <c:pt idx="129">
                  <c:v>23-jun-10</c:v>
                </c:pt>
                <c:pt idx="130">
                  <c:v>30-jun-10</c:v>
                </c:pt>
                <c:pt idx="131">
                  <c:v>07-jul-10</c:v>
                </c:pt>
                <c:pt idx="132">
                  <c:v>14-jul-10</c:v>
                </c:pt>
                <c:pt idx="133">
                  <c:v>21-jul-10</c:v>
                </c:pt>
                <c:pt idx="134">
                  <c:v>28-jul-10</c:v>
                </c:pt>
                <c:pt idx="135">
                  <c:v>04 Aug 10</c:v>
                </c:pt>
                <c:pt idx="136">
                  <c:v>11 Aug 10</c:v>
                </c:pt>
                <c:pt idx="137">
                  <c:v>18 Aug 10</c:v>
                </c:pt>
                <c:pt idx="138">
                  <c:v>25 Aug 10</c:v>
                </c:pt>
                <c:pt idx="139">
                  <c:v>01-sep-10</c:v>
                </c:pt>
                <c:pt idx="140">
                  <c:v>08-sep-10</c:v>
                </c:pt>
                <c:pt idx="141">
                  <c:v>15-sep-10</c:v>
                </c:pt>
                <c:pt idx="142">
                  <c:v>22-sep-10</c:v>
                </c:pt>
                <c:pt idx="143">
                  <c:v>29-sep-10</c:v>
                </c:pt>
                <c:pt idx="144">
                  <c:v>06-oct-10</c:v>
                </c:pt>
                <c:pt idx="145">
                  <c:v>13-oct-10</c:v>
                </c:pt>
                <c:pt idx="146">
                  <c:v>20-oct-10</c:v>
                </c:pt>
                <c:pt idx="147">
                  <c:v>27-oct-10</c:v>
                </c:pt>
                <c:pt idx="148">
                  <c:v>03-nov-10</c:v>
                </c:pt>
                <c:pt idx="149">
                  <c:v>10-nov-10</c:v>
                </c:pt>
                <c:pt idx="150">
                  <c:v>17-nov-10</c:v>
                </c:pt>
                <c:pt idx="151">
                  <c:v>24-nov-10</c:v>
                </c:pt>
                <c:pt idx="152">
                  <c:v>01 Dec 10</c:v>
                </c:pt>
                <c:pt idx="153">
                  <c:v>08 Dec 10</c:v>
                </c:pt>
                <c:pt idx="154">
                  <c:v>15 Dec 10</c:v>
                </c:pt>
                <c:pt idx="155">
                  <c:v>22 Dec 10</c:v>
                </c:pt>
                <c:pt idx="156">
                  <c:v>29 Dec 10</c:v>
                </c:pt>
                <c:pt idx="157">
                  <c:v>05 Jan 11</c:v>
                </c:pt>
                <c:pt idx="158">
                  <c:v>12 Jan 11</c:v>
                </c:pt>
                <c:pt idx="159">
                  <c:v>19 Jan 11</c:v>
                </c:pt>
                <c:pt idx="160">
                  <c:v>26 Jan 11</c:v>
                </c:pt>
                <c:pt idx="161">
                  <c:v>02-feb-11</c:v>
                </c:pt>
                <c:pt idx="162">
                  <c:v>09-feb-11</c:v>
                </c:pt>
                <c:pt idx="163">
                  <c:v>16-feb-11</c:v>
                </c:pt>
                <c:pt idx="164">
                  <c:v>23-feb-11</c:v>
                </c:pt>
                <c:pt idx="165">
                  <c:v>02-mar-11</c:v>
                </c:pt>
                <c:pt idx="166">
                  <c:v>09-mar-11</c:v>
                </c:pt>
                <c:pt idx="167">
                  <c:v>16-mar-11</c:v>
                </c:pt>
                <c:pt idx="168">
                  <c:v>23-mar-11</c:v>
                </c:pt>
                <c:pt idx="169">
                  <c:v>30-mar-11</c:v>
                </c:pt>
                <c:pt idx="170">
                  <c:v>06 Apr 11</c:v>
                </c:pt>
                <c:pt idx="171">
                  <c:v>13 Apr 11</c:v>
                </c:pt>
                <c:pt idx="172">
                  <c:v>20 Apr 11</c:v>
                </c:pt>
                <c:pt idx="173">
                  <c:v>27 Apr 11</c:v>
                </c:pt>
                <c:pt idx="174">
                  <c:v>04-may-11</c:v>
                </c:pt>
                <c:pt idx="175">
                  <c:v>11-may-11</c:v>
                </c:pt>
                <c:pt idx="176">
                  <c:v>18-may-11</c:v>
                </c:pt>
                <c:pt idx="177">
                  <c:v>25-may-11</c:v>
                </c:pt>
                <c:pt idx="178">
                  <c:v>01-jun-11</c:v>
                </c:pt>
                <c:pt idx="179">
                  <c:v>08-jun-11</c:v>
                </c:pt>
                <c:pt idx="180">
                  <c:v>15-jun-11</c:v>
                </c:pt>
                <c:pt idx="181">
                  <c:v>22-jun-11</c:v>
                </c:pt>
                <c:pt idx="182">
                  <c:v>29-jun-11</c:v>
                </c:pt>
                <c:pt idx="183">
                  <c:v>06-jul-11</c:v>
                </c:pt>
                <c:pt idx="184">
                  <c:v>13-jul-11</c:v>
                </c:pt>
                <c:pt idx="185">
                  <c:v>20-jul-11</c:v>
                </c:pt>
                <c:pt idx="186">
                  <c:v>27-jul-11</c:v>
                </c:pt>
                <c:pt idx="187">
                  <c:v>03 Aug 11</c:v>
                </c:pt>
                <c:pt idx="188">
                  <c:v>10 Aug 11</c:v>
                </c:pt>
                <c:pt idx="189">
                  <c:v>17 Aug 11</c:v>
                </c:pt>
                <c:pt idx="190">
                  <c:v>24 Aug 11</c:v>
                </c:pt>
                <c:pt idx="191">
                  <c:v>31 Aug 11</c:v>
                </c:pt>
                <c:pt idx="192">
                  <c:v>07-sep-11</c:v>
                </c:pt>
                <c:pt idx="193">
                  <c:v>14-sep-11</c:v>
                </c:pt>
                <c:pt idx="194">
                  <c:v>21-sep-11</c:v>
                </c:pt>
                <c:pt idx="195">
                  <c:v>28-sep-11</c:v>
                </c:pt>
                <c:pt idx="196">
                  <c:v>05-oct-11</c:v>
                </c:pt>
                <c:pt idx="197">
                  <c:v>12-oct-11</c:v>
                </c:pt>
                <c:pt idx="198">
                  <c:v>19-oct-11</c:v>
                </c:pt>
                <c:pt idx="199">
                  <c:v>26-oct-11</c:v>
                </c:pt>
                <c:pt idx="200">
                  <c:v>02-nov-11</c:v>
                </c:pt>
                <c:pt idx="201">
                  <c:v>09-nov-11</c:v>
                </c:pt>
                <c:pt idx="202">
                  <c:v>16-nov-11</c:v>
                </c:pt>
                <c:pt idx="203">
                  <c:v>23-nov-11</c:v>
                </c:pt>
                <c:pt idx="204">
                  <c:v>30-nov-11</c:v>
                </c:pt>
                <c:pt idx="205">
                  <c:v>07 Dec 11</c:v>
                </c:pt>
                <c:pt idx="206">
                  <c:v>14 Dec 11</c:v>
                </c:pt>
                <c:pt idx="207">
                  <c:v>21 Dec 11</c:v>
                </c:pt>
                <c:pt idx="208">
                  <c:v>28 Dec 11</c:v>
                </c:pt>
                <c:pt idx="209">
                  <c:v>04 Jan 12</c:v>
                </c:pt>
                <c:pt idx="210">
                  <c:v>11 Jan 12</c:v>
                </c:pt>
                <c:pt idx="211">
                  <c:v>18 Jan 12</c:v>
                </c:pt>
                <c:pt idx="212">
                  <c:v>25 Jan 12</c:v>
                </c:pt>
                <c:pt idx="213">
                  <c:v>01-feb-12</c:v>
                </c:pt>
                <c:pt idx="214">
                  <c:v>08-feb-12</c:v>
                </c:pt>
                <c:pt idx="215">
                  <c:v>15-feb-12</c:v>
                </c:pt>
                <c:pt idx="216">
                  <c:v>22-feb-12</c:v>
                </c:pt>
                <c:pt idx="217">
                  <c:v>29-feb-12</c:v>
                </c:pt>
                <c:pt idx="218">
                  <c:v>07-mar-12</c:v>
                </c:pt>
                <c:pt idx="219">
                  <c:v>14-mar-12</c:v>
                </c:pt>
                <c:pt idx="220">
                  <c:v>21-mar-12</c:v>
                </c:pt>
                <c:pt idx="221">
                  <c:v>28-mar-12</c:v>
                </c:pt>
                <c:pt idx="222">
                  <c:v>04 Apr 12</c:v>
                </c:pt>
                <c:pt idx="223">
                  <c:v>11 Apr 12</c:v>
                </c:pt>
                <c:pt idx="224">
                  <c:v>18 Apr 12</c:v>
                </c:pt>
                <c:pt idx="225">
                  <c:v>25 Apr 12</c:v>
                </c:pt>
                <c:pt idx="226">
                  <c:v>02-may-12</c:v>
                </c:pt>
                <c:pt idx="227">
                  <c:v>09-may-12</c:v>
                </c:pt>
                <c:pt idx="228">
                  <c:v>16-may-12</c:v>
                </c:pt>
                <c:pt idx="229">
                  <c:v>23-may-12</c:v>
                </c:pt>
                <c:pt idx="230">
                  <c:v>30-may-12</c:v>
                </c:pt>
                <c:pt idx="231">
                  <c:v>06-jun-12</c:v>
                </c:pt>
                <c:pt idx="232">
                  <c:v>13-jun-12</c:v>
                </c:pt>
                <c:pt idx="233">
                  <c:v>20-jun-12</c:v>
                </c:pt>
                <c:pt idx="234">
                  <c:v>27-jun-12</c:v>
                </c:pt>
                <c:pt idx="235">
                  <c:v>04-jul-12</c:v>
                </c:pt>
                <c:pt idx="236">
                  <c:v>11-jul-12</c:v>
                </c:pt>
                <c:pt idx="237">
                  <c:v>18-jul-12</c:v>
                </c:pt>
                <c:pt idx="238">
                  <c:v>25-jul-12</c:v>
                </c:pt>
                <c:pt idx="239">
                  <c:v>01 Aug 12</c:v>
                </c:pt>
                <c:pt idx="240">
                  <c:v>08 Aug 12</c:v>
                </c:pt>
                <c:pt idx="241">
                  <c:v>15 Aug 12</c:v>
                </c:pt>
                <c:pt idx="242">
                  <c:v>22 Aug 12</c:v>
                </c:pt>
                <c:pt idx="243">
                  <c:v>29 Aug 12</c:v>
                </c:pt>
                <c:pt idx="244">
                  <c:v>05-sep-12</c:v>
                </c:pt>
                <c:pt idx="245">
                  <c:v>12-sep-12</c:v>
                </c:pt>
                <c:pt idx="246">
                  <c:v>19-sep-12</c:v>
                </c:pt>
                <c:pt idx="247">
                  <c:v>26-sep-12</c:v>
                </c:pt>
                <c:pt idx="248">
                  <c:v>03-oct-12</c:v>
                </c:pt>
                <c:pt idx="249">
                  <c:v>10-oct-12</c:v>
                </c:pt>
                <c:pt idx="250">
                  <c:v>17-oct-12</c:v>
                </c:pt>
                <c:pt idx="251">
                  <c:v>24-oct-12</c:v>
                </c:pt>
                <c:pt idx="252">
                  <c:v>31-oct-12</c:v>
                </c:pt>
                <c:pt idx="253">
                  <c:v>07-nov-12</c:v>
                </c:pt>
                <c:pt idx="254">
                  <c:v>14-nov-12</c:v>
                </c:pt>
                <c:pt idx="255">
                  <c:v>21-nov-12</c:v>
                </c:pt>
                <c:pt idx="256">
                  <c:v>28-nov-12</c:v>
                </c:pt>
                <c:pt idx="257">
                  <c:v>05 Dec 12</c:v>
                </c:pt>
                <c:pt idx="258">
                  <c:v>12 Dec 12</c:v>
                </c:pt>
                <c:pt idx="259">
                  <c:v>19 Dec 12</c:v>
                </c:pt>
                <c:pt idx="260">
                  <c:v>26 Dec 12</c:v>
                </c:pt>
                <c:pt idx="261">
                  <c:v>02 Jan 13</c:v>
                </c:pt>
                <c:pt idx="262">
                  <c:v>09 Jan 13</c:v>
                </c:pt>
                <c:pt idx="263">
                  <c:v>16 Jan 13</c:v>
                </c:pt>
                <c:pt idx="264">
                  <c:v>23 Jan 13</c:v>
                </c:pt>
                <c:pt idx="265">
                  <c:v>30 Jan 13</c:v>
                </c:pt>
                <c:pt idx="266">
                  <c:v>06-feb-13</c:v>
                </c:pt>
                <c:pt idx="267">
                  <c:v>13-feb-13</c:v>
                </c:pt>
                <c:pt idx="268">
                  <c:v>20-feb-13</c:v>
                </c:pt>
                <c:pt idx="269">
                  <c:v>27-feb-13</c:v>
                </c:pt>
                <c:pt idx="270">
                  <c:v>06-mar-13</c:v>
                </c:pt>
                <c:pt idx="271">
                  <c:v>13-mar-13</c:v>
                </c:pt>
                <c:pt idx="272">
                  <c:v>20-mar-13</c:v>
                </c:pt>
                <c:pt idx="273">
                  <c:v>27-mar-13</c:v>
                </c:pt>
                <c:pt idx="274">
                  <c:v>03 Apr 13</c:v>
                </c:pt>
                <c:pt idx="275">
                  <c:v>10 Apr 13</c:v>
                </c:pt>
                <c:pt idx="276">
                  <c:v>17 Apr 13</c:v>
                </c:pt>
                <c:pt idx="277">
                  <c:v>24 Apr 13</c:v>
                </c:pt>
                <c:pt idx="278">
                  <c:v>01-may-13</c:v>
                </c:pt>
                <c:pt idx="279">
                  <c:v>08-may-13</c:v>
                </c:pt>
                <c:pt idx="280">
                  <c:v>15-may-13</c:v>
                </c:pt>
                <c:pt idx="281">
                  <c:v>22-may-13</c:v>
                </c:pt>
                <c:pt idx="282">
                  <c:v>29-may-13</c:v>
                </c:pt>
                <c:pt idx="283">
                  <c:v>05-jun-13</c:v>
                </c:pt>
                <c:pt idx="284">
                  <c:v>12-jun-13</c:v>
                </c:pt>
                <c:pt idx="285">
                  <c:v>19-jun-13</c:v>
                </c:pt>
                <c:pt idx="286">
                  <c:v>26-jun-13</c:v>
                </c:pt>
                <c:pt idx="287">
                  <c:v>03-jul-13</c:v>
                </c:pt>
                <c:pt idx="288">
                  <c:v>10-jul-13</c:v>
                </c:pt>
                <c:pt idx="289">
                  <c:v>17-jul-13</c:v>
                </c:pt>
                <c:pt idx="290">
                  <c:v>24-jul-13</c:v>
                </c:pt>
                <c:pt idx="291">
                  <c:v>31-jul-13</c:v>
                </c:pt>
                <c:pt idx="292">
                  <c:v>07 Aug 13</c:v>
                </c:pt>
                <c:pt idx="293">
                  <c:v>14 Aug 13</c:v>
                </c:pt>
                <c:pt idx="294">
                  <c:v>21 Aug 13</c:v>
                </c:pt>
                <c:pt idx="295">
                  <c:v>28 Aug 13</c:v>
                </c:pt>
                <c:pt idx="296">
                  <c:v>04-sep-13</c:v>
                </c:pt>
                <c:pt idx="297">
                  <c:v>11-sep-13</c:v>
                </c:pt>
                <c:pt idx="298">
                  <c:v>18-sep-13</c:v>
                </c:pt>
                <c:pt idx="299">
                  <c:v>25-sep-13</c:v>
                </c:pt>
                <c:pt idx="300">
                  <c:v>02-oct-13</c:v>
                </c:pt>
                <c:pt idx="301">
                  <c:v>09-oct-13</c:v>
                </c:pt>
                <c:pt idx="302">
                  <c:v>16-oct-13</c:v>
                </c:pt>
                <c:pt idx="303">
                  <c:v>23-oct-13</c:v>
                </c:pt>
                <c:pt idx="304">
                  <c:v>30-oct-13</c:v>
                </c:pt>
                <c:pt idx="305">
                  <c:v>06-nov-13</c:v>
                </c:pt>
                <c:pt idx="306">
                  <c:v>13-nov-13</c:v>
                </c:pt>
                <c:pt idx="307">
                  <c:v>20-nov-13</c:v>
                </c:pt>
                <c:pt idx="308">
                  <c:v>27-nov-13</c:v>
                </c:pt>
                <c:pt idx="309">
                  <c:v>04 Dec 13</c:v>
                </c:pt>
                <c:pt idx="310">
                  <c:v>11 Dec 13</c:v>
                </c:pt>
                <c:pt idx="311">
                  <c:v>18 Dec 13</c:v>
                </c:pt>
                <c:pt idx="312">
                  <c:v>25 Dec 13</c:v>
                </c:pt>
                <c:pt idx="313">
                  <c:v>01 Jan 14</c:v>
                </c:pt>
                <c:pt idx="314">
                  <c:v>08 Jan 14</c:v>
                </c:pt>
                <c:pt idx="315">
                  <c:v>15 Jan 14</c:v>
                </c:pt>
                <c:pt idx="316">
                  <c:v>22 Jan 14</c:v>
                </c:pt>
                <c:pt idx="317">
                  <c:v>29 Jan 14</c:v>
                </c:pt>
                <c:pt idx="318">
                  <c:v>05-feb-14</c:v>
                </c:pt>
                <c:pt idx="319">
                  <c:v>12-feb-14</c:v>
                </c:pt>
                <c:pt idx="320">
                  <c:v>19-feb-14</c:v>
                </c:pt>
                <c:pt idx="321">
                  <c:v>26-feb-14</c:v>
                </c:pt>
                <c:pt idx="322">
                  <c:v>05-mar-14</c:v>
                </c:pt>
                <c:pt idx="323">
                  <c:v>12-mar-14</c:v>
                </c:pt>
                <c:pt idx="324">
                  <c:v>19-mar-14</c:v>
                </c:pt>
                <c:pt idx="325">
                  <c:v>26-mar-14</c:v>
                </c:pt>
                <c:pt idx="326">
                  <c:v>02 Apr 14</c:v>
                </c:pt>
                <c:pt idx="327">
                  <c:v>09 Apr 14</c:v>
                </c:pt>
                <c:pt idx="328">
                  <c:v>16 Apr 14</c:v>
                </c:pt>
                <c:pt idx="329">
                  <c:v>23 Apr 14</c:v>
                </c:pt>
                <c:pt idx="330">
                  <c:v>30 Apr 14</c:v>
                </c:pt>
                <c:pt idx="331">
                  <c:v>07-may-14</c:v>
                </c:pt>
                <c:pt idx="332">
                  <c:v>14-may-14</c:v>
                </c:pt>
                <c:pt idx="333">
                  <c:v>21-may-14</c:v>
                </c:pt>
                <c:pt idx="334">
                  <c:v>28-may-14</c:v>
                </c:pt>
                <c:pt idx="335">
                  <c:v>04-jun-14</c:v>
                </c:pt>
                <c:pt idx="336">
                  <c:v>11-jun-14</c:v>
                </c:pt>
                <c:pt idx="337">
                  <c:v>18-jun-14</c:v>
                </c:pt>
                <c:pt idx="338">
                  <c:v>25-jun-14</c:v>
                </c:pt>
                <c:pt idx="339">
                  <c:v>02-jul-14</c:v>
                </c:pt>
                <c:pt idx="340">
                  <c:v>09-jul-14</c:v>
                </c:pt>
                <c:pt idx="341">
                  <c:v>16-jul-14</c:v>
                </c:pt>
                <c:pt idx="342">
                  <c:v>23-jul-14</c:v>
                </c:pt>
                <c:pt idx="343">
                  <c:v>30-jul-14</c:v>
                </c:pt>
                <c:pt idx="344">
                  <c:v>06 Aug 14</c:v>
                </c:pt>
                <c:pt idx="345">
                  <c:v>13 Aug 14</c:v>
                </c:pt>
                <c:pt idx="346">
                  <c:v>20 Aug 14</c:v>
                </c:pt>
                <c:pt idx="347">
                  <c:v>27 Aug 14</c:v>
                </c:pt>
                <c:pt idx="348">
                  <c:v>03-sep-14</c:v>
                </c:pt>
                <c:pt idx="349">
                  <c:v>10-sep-14</c:v>
                </c:pt>
                <c:pt idx="350">
                  <c:v>17-sep-14</c:v>
                </c:pt>
                <c:pt idx="351">
                  <c:v>24-sep-14</c:v>
                </c:pt>
                <c:pt idx="352">
                  <c:v>01-oct-14</c:v>
                </c:pt>
                <c:pt idx="353">
                  <c:v>08-oct-14</c:v>
                </c:pt>
                <c:pt idx="354">
                  <c:v>15-oct-14</c:v>
                </c:pt>
                <c:pt idx="355">
                  <c:v>22-oct-14</c:v>
                </c:pt>
                <c:pt idx="356">
                  <c:v>29-oct-14</c:v>
                </c:pt>
                <c:pt idx="357">
                  <c:v>05-nov-14</c:v>
                </c:pt>
                <c:pt idx="358">
                  <c:v>12-nov-14</c:v>
                </c:pt>
                <c:pt idx="359">
                  <c:v>19-nov-14</c:v>
                </c:pt>
                <c:pt idx="360">
                  <c:v>26-nov-14</c:v>
                </c:pt>
                <c:pt idx="361">
                  <c:v>03 Dec 14</c:v>
                </c:pt>
                <c:pt idx="362">
                  <c:v>10 Dec 14</c:v>
                </c:pt>
                <c:pt idx="363">
                  <c:v>17 Dec 14</c:v>
                </c:pt>
                <c:pt idx="364">
                  <c:v>24 Dec 14</c:v>
                </c:pt>
                <c:pt idx="365">
                  <c:v>31 Dec 14</c:v>
                </c:pt>
                <c:pt idx="366">
                  <c:v>07 Jan 15</c:v>
                </c:pt>
                <c:pt idx="367">
                  <c:v>14 Jan 15</c:v>
                </c:pt>
                <c:pt idx="368">
                  <c:v>21 Jan 15</c:v>
                </c:pt>
                <c:pt idx="369">
                  <c:v>28 Jan 15</c:v>
                </c:pt>
                <c:pt idx="370">
                  <c:v>04-feb-15</c:v>
                </c:pt>
                <c:pt idx="371">
                  <c:v>11-feb-15</c:v>
                </c:pt>
                <c:pt idx="372">
                  <c:v>18-feb-15</c:v>
                </c:pt>
                <c:pt idx="373">
                  <c:v>25-feb-15</c:v>
                </c:pt>
                <c:pt idx="374">
                  <c:v>04-mar-15</c:v>
                </c:pt>
                <c:pt idx="375">
                  <c:v>11-mar-15</c:v>
                </c:pt>
                <c:pt idx="376">
                  <c:v>18-mar-15</c:v>
                </c:pt>
                <c:pt idx="377">
                  <c:v>25-mar-15</c:v>
                </c:pt>
                <c:pt idx="378">
                  <c:v>01 Apr 15</c:v>
                </c:pt>
                <c:pt idx="379">
                  <c:v>08 Apr 15</c:v>
                </c:pt>
                <c:pt idx="380">
                  <c:v>15 Apr 15</c:v>
                </c:pt>
                <c:pt idx="381">
                  <c:v>22 Apr 15</c:v>
                </c:pt>
                <c:pt idx="382">
                  <c:v>29 Apr 15</c:v>
                </c:pt>
                <c:pt idx="383">
                  <c:v>06-may-15</c:v>
                </c:pt>
                <c:pt idx="384">
                  <c:v>13-may-15</c:v>
                </c:pt>
                <c:pt idx="385">
                  <c:v>20-may-15</c:v>
                </c:pt>
                <c:pt idx="386">
                  <c:v>27-may-15</c:v>
                </c:pt>
                <c:pt idx="387">
                  <c:v>03-jun-15</c:v>
                </c:pt>
                <c:pt idx="388">
                  <c:v>10-jun-15</c:v>
                </c:pt>
                <c:pt idx="389">
                  <c:v>17-jun-15</c:v>
                </c:pt>
                <c:pt idx="390">
                  <c:v>24-jun-15</c:v>
                </c:pt>
                <c:pt idx="391">
                  <c:v>01-jul-15</c:v>
                </c:pt>
                <c:pt idx="392">
                  <c:v>08-jul-15</c:v>
                </c:pt>
                <c:pt idx="393">
                  <c:v>15-jul-15</c:v>
                </c:pt>
                <c:pt idx="394">
                  <c:v>22-jul-15</c:v>
                </c:pt>
                <c:pt idx="395">
                  <c:v>29-jul-15</c:v>
                </c:pt>
                <c:pt idx="396">
                  <c:v>05 Aug 15</c:v>
                </c:pt>
                <c:pt idx="397">
                  <c:v>12 Aug 15</c:v>
                </c:pt>
                <c:pt idx="398">
                  <c:v>19 Aug 15</c:v>
                </c:pt>
                <c:pt idx="399">
                  <c:v>26 Aug 15</c:v>
                </c:pt>
                <c:pt idx="400">
                  <c:v>02-sep-15</c:v>
                </c:pt>
                <c:pt idx="401">
                  <c:v>09-sep-15</c:v>
                </c:pt>
                <c:pt idx="402">
                  <c:v>16-sep-15</c:v>
                </c:pt>
                <c:pt idx="403">
                  <c:v>23-sep-15</c:v>
                </c:pt>
                <c:pt idx="404">
                  <c:v>30-sep-15</c:v>
                </c:pt>
                <c:pt idx="405">
                  <c:v>07-oct-15</c:v>
                </c:pt>
                <c:pt idx="406">
                  <c:v>14-oct-15</c:v>
                </c:pt>
                <c:pt idx="407">
                  <c:v>21-oct-15</c:v>
                </c:pt>
                <c:pt idx="408">
                  <c:v>28-oct-15</c:v>
                </c:pt>
                <c:pt idx="409">
                  <c:v>04-nov-15</c:v>
                </c:pt>
                <c:pt idx="410">
                  <c:v>11-nov-15</c:v>
                </c:pt>
                <c:pt idx="411">
                  <c:v>18-nov-15</c:v>
                </c:pt>
                <c:pt idx="412">
                  <c:v>25-nov-15</c:v>
                </c:pt>
                <c:pt idx="413">
                  <c:v>02 Dec 15</c:v>
                </c:pt>
                <c:pt idx="414">
                  <c:v>09 Dec 15</c:v>
                </c:pt>
                <c:pt idx="415">
                  <c:v>16 Dec 15</c:v>
                </c:pt>
                <c:pt idx="416">
                  <c:v>23 Dec 15</c:v>
                </c:pt>
                <c:pt idx="417">
                  <c:v>30 Dec 15</c:v>
                </c:pt>
                <c:pt idx="418">
                  <c:v>06 Jan 16</c:v>
                </c:pt>
                <c:pt idx="419">
                  <c:v>13 Jan 16</c:v>
                </c:pt>
                <c:pt idx="420">
                  <c:v>20 Jan 16</c:v>
                </c:pt>
                <c:pt idx="421">
                  <c:v>27 Jan 16</c:v>
                </c:pt>
                <c:pt idx="422">
                  <c:v>03-feb-16</c:v>
                </c:pt>
                <c:pt idx="423">
                  <c:v>10-feb-16</c:v>
                </c:pt>
                <c:pt idx="424">
                  <c:v>17-feb-16</c:v>
                </c:pt>
                <c:pt idx="425">
                  <c:v>24-feb-16</c:v>
                </c:pt>
                <c:pt idx="426">
                  <c:v>02-mar-16</c:v>
                </c:pt>
                <c:pt idx="427">
                  <c:v>09-mar-16</c:v>
                </c:pt>
                <c:pt idx="428">
                  <c:v>16-mar-16</c:v>
                </c:pt>
                <c:pt idx="429">
                  <c:v>23-mar-16</c:v>
                </c:pt>
                <c:pt idx="430">
                  <c:v>30-mar-16</c:v>
                </c:pt>
                <c:pt idx="431">
                  <c:v>06 Apr 16</c:v>
                </c:pt>
                <c:pt idx="432">
                  <c:v>13 Apr 16</c:v>
                </c:pt>
                <c:pt idx="433">
                  <c:v>20 Apr 16</c:v>
                </c:pt>
                <c:pt idx="434">
                  <c:v>27 Apr 16</c:v>
                </c:pt>
                <c:pt idx="435">
                  <c:v>04-may-16</c:v>
                </c:pt>
              </c:strCache>
            </c:strRef>
          </c:cat>
          <c:val>
            <c:numRef>
              <c:f>UK!$G$7:$G$442</c:f>
              <c:numCache>
                <c:formatCode>#,##0</c:formatCode>
                <c:ptCount val="4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3747</c:v>
                </c:pt>
                <c:pt idx="300">
                  <c:v>3712</c:v>
                </c:pt>
                <c:pt idx="301">
                  <c:v>3794</c:v>
                </c:pt>
                <c:pt idx="302">
                  <c:v>3780</c:v>
                </c:pt>
                <c:pt idx="303">
                  <c:v>3729</c:v>
                </c:pt>
                <c:pt idx="304">
                  <c:v>3751</c:v>
                </c:pt>
                <c:pt idx="305">
                  <c:v>3751</c:v>
                </c:pt>
                <c:pt idx="306">
                  <c:v>3787</c:v>
                </c:pt>
                <c:pt idx="307">
                  <c:v>3731</c:v>
                </c:pt>
                <c:pt idx="308">
                  <c:v>3729</c:v>
                </c:pt>
                <c:pt idx="309">
                  <c:v>3691</c:v>
                </c:pt>
                <c:pt idx="310">
                  <c:v>3701</c:v>
                </c:pt>
                <c:pt idx="311">
                  <c:v>3680</c:v>
                </c:pt>
                <c:pt idx="312">
                  <c:v>3687</c:v>
                </c:pt>
                <c:pt idx="313">
                  <c:v>3648</c:v>
                </c:pt>
                <c:pt idx="314">
                  <c:v>3648</c:v>
                </c:pt>
                <c:pt idx="315">
                  <c:v>3675</c:v>
                </c:pt>
                <c:pt idx="316">
                  <c:v>3628</c:v>
                </c:pt>
                <c:pt idx="317">
                  <c:v>3624</c:v>
                </c:pt>
                <c:pt idx="318">
                  <c:v>3689</c:v>
                </c:pt>
                <c:pt idx="319">
                  <c:v>3626</c:v>
                </c:pt>
                <c:pt idx="320">
                  <c:v>3599</c:v>
                </c:pt>
                <c:pt idx="321">
                  <c:v>3615</c:v>
                </c:pt>
                <c:pt idx="322">
                  <c:v>3034</c:v>
                </c:pt>
                <c:pt idx="323">
                  <c:v>3831</c:v>
                </c:pt>
                <c:pt idx="324">
                  <c:v>3958</c:v>
                </c:pt>
                <c:pt idx="325">
                  <c:v>3612</c:v>
                </c:pt>
                <c:pt idx="326">
                  <c:v>3596</c:v>
                </c:pt>
                <c:pt idx="327">
                  <c:v>3574</c:v>
                </c:pt>
                <c:pt idx="328">
                  <c:v>3568</c:v>
                </c:pt>
                <c:pt idx="329">
                  <c:v>3570</c:v>
                </c:pt>
                <c:pt idx="330">
                  <c:v>3548</c:v>
                </c:pt>
                <c:pt idx="331">
                  <c:v>3533</c:v>
                </c:pt>
                <c:pt idx="332">
                  <c:v>3577</c:v>
                </c:pt>
                <c:pt idx="333">
                  <c:v>3555</c:v>
                </c:pt>
                <c:pt idx="334">
                  <c:v>3594</c:v>
                </c:pt>
                <c:pt idx="335">
                  <c:v>3579</c:v>
                </c:pt>
                <c:pt idx="336">
                  <c:v>3572</c:v>
                </c:pt>
                <c:pt idx="337">
                  <c:v>3537</c:v>
                </c:pt>
                <c:pt idx="338">
                  <c:v>3531</c:v>
                </c:pt>
                <c:pt idx="339">
                  <c:v>3500</c:v>
                </c:pt>
                <c:pt idx="340">
                  <c:v>3496</c:v>
                </c:pt>
                <c:pt idx="341">
                  <c:v>3496</c:v>
                </c:pt>
                <c:pt idx="342">
                  <c:v>3519</c:v>
                </c:pt>
                <c:pt idx="343">
                  <c:v>3544</c:v>
                </c:pt>
                <c:pt idx="344">
                  <c:v>3564</c:v>
                </c:pt>
                <c:pt idx="345">
                  <c:v>3596</c:v>
                </c:pt>
                <c:pt idx="346">
                  <c:v>3622</c:v>
                </c:pt>
                <c:pt idx="347">
                  <c:v>3627</c:v>
                </c:pt>
                <c:pt idx="348">
                  <c:v>3655</c:v>
                </c:pt>
                <c:pt idx="349">
                  <c:v>3718</c:v>
                </c:pt>
                <c:pt idx="350">
                  <c:v>3674</c:v>
                </c:pt>
                <c:pt idx="351">
                  <c:v>3655</c:v>
                </c:pt>
                <c:pt idx="352">
                  <c:v>3690</c:v>
                </c:pt>
                <c:pt idx="353">
                  <c:v>3721</c:v>
                </c:pt>
                <c:pt idx="354">
                  <c:v>3773</c:v>
                </c:pt>
                <c:pt idx="355">
                  <c:v>3735</c:v>
                </c:pt>
                <c:pt idx="356">
                  <c:v>3711</c:v>
                </c:pt>
                <c:pt idx="357">
                  <c:v>3748</c:v>
                </c:pt>
                <c:pt idx="358">
                  <c:v>3783</c:v>
                </c:pt>
                <c:pt idx="359">
                  <c:v>3822</c:v>
                </c:pt>
                <c:pt idx="360">
                  <c:v>3793</c:v>
                </c:pt>
                <c:pt idx="361">
                  <c:v>3813</c:v>
                </c:pt>
                <c:pt idx="362">
                  <c:v>3816</c:v>
                </c:pt>
                <c:pt idx="363">
                  <c:v>3830</c:v>
                </c:pt>
                <c:pt idx="364">
                  <c:v>3854</c:v>
                </c:pt>
                <c:pt idx="365">
                  <c:v>3844</c:v>
                </c:pt>
                <c:pt idx="366">
                  <c:v>3971</c:v>
                </c:pt>
                <c:pt idx="367">
                  <c:v>3945</c:v>
                </c:pt>
                <c:pt idx="368">
                  <c:v>3973</c:v>
                </c:pt>
                <c:pt idx="369">
                  <c:v>3954</c:v>
                </c:pt>
                <c:pt idx="370">
                  <c:v>3945</c:v>
                </c:pt>
                <c:pt idx="371">
                  <c:v>3927</c:v>
                </c:pt>
                <c:pt idx="372">
                  <c:v>3886</c:v>
                </c:pt>
                <c:pt idx="373">
                  <c:v>3869</c:v>
                </c:pt>
                <c:pt idx="374">
                  <c:v>3931</c:v>
                </c:pt>
                <c:pt idx="375">
                  <c:v>3991</c:v>
                </c:pt>
                <c:pt idx="376">
                  <c:v>4011</c:v>
                </c:pt>
                <c:pt idx="377">
                  <c:v>4007</c:v>
                </c:pt>
                <c:pt idx="378">
                  <c:v>4057</c:v>
                </c:pt>
                <c:pt idx="379">
                  <c:v>4025</c:v>
                </c:pt>
                <c:pt idx="380">
                  <c:v>4053</c:v>
                </c:pt>
                <c:pt idx="381">
                  <c:v>3994</c:v>
                </c:pt>
                <c:pt idx="382">
                  <c:v>3883</c:v>
                </c:pt>
                <c:pt idx="383">
                  <c:v>3934</c:v>
                </c:pt>
                <c:pt idx="384">
                  <c:v>3820</c:v>
                </c:pt>
                <c:pt idx="385">
                  <c:v>3869</c:v>
                </c:pt>
                <c:pt idx="386">
                  <c:v>3918</c:v>
                </c:pt>
                <c:pt idx="387">
                  <c:v>3916</c:v>
                </c:pt>
                <c:pt idx="388">
                  <c:v>3862</c:v>
                </c:pt>
                <c:pt idx="389">
                  <c:v>3820</c:v>
                </c:pt>
                <c:pt idx="390">
                  <c:v>3824</c:v>
                </c:pt>
                <c:pt idx="391">
                  <c:v>3846</c:v>
                </c:pt>
                <c:pt idx="392">
                  <c:v>3924</c:v>
                </c:pt>
                <c:pt idx="393">
                  <c:v>3850</c:v>
                </c:pt>
                <c:pt idx="394">
                  <c:v>3848</c:v>
                </c:pt>
                <c:pt idx="395">
                  <c:v>3846</c:v>
                </c:pt>
                <c:pt idx="396">
                  <c:v>3855</c:v>
                </c:pt>
                <c:pt idx="397">
                  <c:v>3854</c:v>
                </c:pt>
                <c:pt idx="398">
                  <c:v>3850</c:v>
                </c:pt>
                <c:pt idx="399">
                  <c:v>3881</c:v>
                </c:pt>
                <c:pt idx="400">
                  <c:v>3940</c:v>
                </c:pt>
                <c:pt idx="401">
                  <c:v>3921</c:v>
                </c:pt>
                <c:pt idx="402">
                  <c:v>3873</c:v>
                </c:pt>
                <c:pt idx="403">
                  <c:v>3944</c:v>
                </c:pt>
                <c:pt idx="404">
                  <c:v>3969</c:v>
                </c:pt>
                <c:pt idx="405">
                  <c:v>3927</c:v>
                </c:pt>
                <c:pt idx="406">
                  <c:v>3901</c:v>
                </c:pt>
                <c:pt idx="407">
                  <c:v>3892</c:v>
                </c:pt>
                <c:pt idx="408">
                  <c:v>3940</c:v>
                </c:pt>
                <c:pt idx="409">
                  <c:v>3903</c:v>
                </c:pt>
                <c:pt idx="410">
                  <c:v>3946</c:v>
                </c:pt>
                <c:pt idx="411">
                  <c:v>3943</c:v>
                </c:pt>
                <c:pt idx="412">
                  <c:v>3966</c:v>
                </c:pt>
                <c:pt idx="413">
                  <c:v>4012</c:v>
                </c:pt>
                <c:pt idx="414">
                  <c:v>3952</c:v>
                </c:pt>
                <c:pt idx="415">
                  <c:v>3996</c:v>
                </c:pt>
                <c:pt idx="416">
                  <c:v>4035</c:v>
                </c:pt>
                <c:pt idx="417">
                  <c:v>4043</c:v>
                </c:pt>
                <c:pt idx="418">
                  <c:v>4108</c:v>
                </c:pt>
                <c:pt idx="419">
                  <c:v>4160</c:v>
                </c:pt>
                <c:pt idx="420">
                  <c:v>4238</c:v>
                </c:pt>
                <c:pt idx="421">
                  <c:v>4218</c:v>
                </c:pt>
                <c:pt idx="422">
                  <c:v>4131</c:v>
                </c:pt>
                <c:pt idx="423">
                  <c:v>4164</c:v>
                </c:pt>
                <c:pt idx="424">
                  <c:v>4208</c:v>
                </c:pt>
                <c:pt idx="425">
                  <c:v>4328</c:v>
                </c:pt>
                <c:pt idx="426">
                  <c:v>4122</c:v>
                </c:pt>
                <c:pt idx="427">
                  <c:v>5645</c:v>
                </c:pt>
                <c:pt idx="428">
                  <c:v>5595</c:v>
                </c:pt>
                <c:pt idx="429">
                  <c:v>4427</c:v>
                </c:pt>
                <c:pt idx="430">
                  <c:v>4333</c:v>
                </c:pt>
                <c:pt idx="431">
                  <c:v>4593</c:v>
                </c:pt>
                <c:pt idx="432">
                  <c:v>4551</c:v>
                </c:pt>
                <c:pt idx="433">
                  <c:v>4172</c:v>
                </c:pt>
                <c:pt idx="434">
                  <c:v>4127</c:v>
                </c:pt>
                <c:pt idx="435">
                  <c:v>4152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81632"/>
        <c:axId val="66583168"/>
      </c:areaChart>
      <c:lineChart>
        <c:grouping val="standard"/>
        <c:varyColors val="0"/>
        <c:ser>
          <c:idx val="4"/>
          <c:order val="5"/>
          <c:tx>
            <c:strRef>
              <c:f>UK!$F$6</c:f>
              <c:strCache>
                <c:ptCount val="1"/>
                <c:pt idx="0">
                  <c:v>Loan to Asset Purchase Facility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276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295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299"/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300"/>
            <c:bubble3D val="0"/>
            <c:spPr>
              <a:ln w="28575" cap="rnd">
                <a:noFill/>
                <a:round/>
              </a:ln>
              <a:effectLst/>
            </c:spPr>
          </c:dPt>
          <c:cat>
            <c:strRef>
              <c:f>UK!$A$7:$A$442</c:f>
              <c:strCache>
                <c:ptCount val="436"/>
                <c:pt idx="0">
                  <c:v>02 Jan 08</c:v>
                </c:pt>
                <c:pt idx="1">
                  <c:v>09 Jan 08</c:v>
                </c:pt>
                <c:pt idx="2">
                  <c:v>16 Jan 08</c:v>
                </c:pt>
                <c:pt idx="3">
                  <c:v>23 Jan 08</c:v>
                </c:pt>
                <c:pt idx="4">
                  <c:v>30 Jan 08</c:v>
                </c:pt>
                <c:pt idx="5">
                  <c:v>06-feb-08</c:v>
                </c:pt>
                <c:pt idx="6">
                  <c:v>13-feb-08</c:v>
                </c:pt>
                <c:pt idx="7">
                  <c:v>20-feb-08</c:v>
                </c:pt>
                <c:pt idx="8">
                  <c:v>27-feb-08</c:v>
                </c:pt>
                <c:pt idx="9">
                  <c:v>05-mar-08</c:v>
                </c:pt>
                <c:pt idx="10">
                  <c:v>12-mar-08</c:v>
                </c:pt>
                <c:pt idx="11">
                  <c:v>19-mar-08</c:v>
                </c:pt>
                <c:pt idx="12">
                  <c:v>26-mar-08</c:v>
                </c:pt>
                <c:pt idx="13">
                  <c:v>02 Apr 08</c:v>
                </c:pt>
                <c:pt idx="14">
                  <c:v>09 Apr 08</c:v>
                </c:pt>
                <c:pt idx="15">
                  <c:v>16 Apr 08</c:v>
                </c:pt>
                <c:pt idx="16">
                  <c:v>23 Apr 08</c:v>
                </c:pt>
                <c:pt idx="17">
                  <c:v>30 Apr 08</c:v>
                </c:pt>
                <c:pt idx="18">
                  <c:v>07-may-08</c:v>
                </c:pt>
                <c:pt idx="19">
                  <c:v>14-may-08</c:v>
                </c:pt>
                <c:pt idx="20">
                  <c:v>21-may-08</c:v>
                </c:pt>
                <c:pt idx="21">
                  <c:v>28-may-08</c:v>
                </c:pt>
                <c:pt idx="22">
                  <c:v>04-jun-08</c:v>
                </c:pt>
                <c:pt idx="23">
                  <c:v>11-jun-08</c:v>
                </c:pt>
                <c:pt idx="24">
                  <c:v>18-jun-08</c:v>
                </c:pt>
                <c:pt idx="25">
                  <c:v>25-jun-08</c:v>
                </c:pt>
                <c:pt idx="26">
                  <c:v>02-jul-08</c:v>
                </c:pt>
                <c:pt idx="27">
                  <c:v>09-jul-08</c:v>
                </c:pt>
                <c:pt idx="28">
                  <c:v>16-jul-08</c:v>
                </c:pt>
                <c:pt idx="29">
                  <c:v>23-jul-08</c:v>
                </c:pt>
                <c:pt idx="30">
                  <c:v>30-jul-08</c:v>
                </c:pt>
                <c:pt idx="31">
                  <c:v>06 Aug 08</c:v>
                </c:pt>
                <c:pt idx="32">
                  <c:v>13 Aug 08</c:v>
                </c:pt>
                <c:pt idx="33">
                  <c:v>20 Aug 08</c:v>
                </c:pt>
                <c:pt idx="34">
                  <c:v>27 Aug 08</c:v>
                </c:pt>
                <c:pt idx="35">
                  <c:v>03-sep-08</c:v>
                </c:pt>
                <c:pt idx="36">
                  <c:v>10-sep-08</c:v>
                </c:pt>
                <c:pt idx="37">
                  <c:v>17-sep-08</c:v>
                </c:pt>
                <c:pt idx="38">
                  <c:v>24-sep-08</c:v>
                </c:pt>
                <c:pt idx="39">
                  <c:v>01-oct-08</c:v>
                </c:pt>
                <c:pt idx="40">
                  <c:v>08-oct-08</c:v>
                </c:pt>
                <c:pt idx="41">
                  <c:v>15-oct-08</c:v>
                </c:pt>
                <c:pt idx="42">
                  <c:v>22-oct-08</c:v>
                </c:pt>
                <c:pt idx="43">
                  <c:v>29-oct-08</c:v>
                </c:pt>
                <c:pt idx="44">
                  <c:v>05-nov-08</c:v>
                </c:pt>
                <c:pt idx="45">
                  <c:v>12-nov-08</c:v>
                </c:pt>
                <c:pt idx="46">
                  <c:v>19-nov-08</c:v>
                </c:pt>
                <c:pt idx="47">
                  <c:v>26-nov-08</c:v>
                </c:pt>
                <c:pt idx="48">
                  <c:v>03 Dec 08</c:v>
                </c:pt>
                <c:pt idx="49">
                  <c:v>10 Dec 08</c:v>
                </c:pt>
                <c:pt idx="50">
                  <c:v>17 Dec 08</c:v>
                </c:pt>
                <c:pt idx="51">
                  <c:v>24 Dec 08</c:v>
                </c:pt>
                <c:pt idx="52">
                  <c:v>31 Dec 08</c:v>
                </c:pt>
                <c:pt idx="53">
                  <c:v>07 Jan 09</c:v>
                </c:pt>
                <c:pt idx="54">
                  <c:v>14 Jan 09</c:v>
                </c:pt>
                <c:pt idx="55">
                  <c:v>21 Jan 09</c:v>
                </c:pt>
                <c:pt idx="56">
                  <c:v>28 Jan 09</c:v>
                </c:pt>
                <c:pt idx="57">
                  <c:v>04-feb-09</c:v>
                </c:pt>
                <c:pt idx="58">
                  <c:v>11-feb-09</c:v>
                </c:pt>
                <c:pt idx="59">
                  <c:v>18-feb-09</c:v>
                </c:pt>
                <c:pt idx="60">
                  <c:v>25-feb-09</c:v>
                </c:pt>
                <c:pt idx="61">
                  <c:v>04-mar-09</c:v>
                </c:pt>
                <c:pt idx="62">
                  <c:v>11-mar-09</c:v>
                </c:pt>
                <c:pt idx="63">
                  <c:v>18-mar-09</c:v>
                </c:pt>
                <c:pt idx="64">
                  <c:v>25-mar-09</c:v>
                </c:pt>
                <c:pt idx="65">
                  <c:v>01 Apr 09</c:v>
                </c:pt>
                <c:pt idx="66">
                  <c:v>08 Apr 09</c:v>
                </c:pt>
                <c:pt idx="67">
                  <c:v>15 Apr 09</c:v>
                </c:pt>
                <c:pt idx="68">
                  <c:v>22 Apr 09</c:v>
                </c:pt>
                <c:pt idx="69">
                  <c:v>29 Apr 09</c:v>
                </c:pt>
                <c:pt idx="70">
                  <c:v>06-may-09</c:v>
                </c:pt>
                <c:pt idx="71">
                  <c:v>13-may-09</c:v>
                </c:pt>
                <c:pt idx="72">
                  <c:v>20-may-09</c:v>
                </c:pt>
                <c:pt idx="73">
                  <c:v>27-may-09</c:v>
                </c:pt>
                <c:pt idx="74">
                  <c:v>03-jun-09</c:v>
                </c:pt>
                <c:pt idx="75">
                  <c:v>10-jun-09</c:v>
                </c:pt>
                <c:pt idx="76">
                  <c:v>17-jun-09</c:v>
                </c:pt>
                <c:pt idx="77">
                  <c:v>24-jun-09</c:v>
                </c:pt>
                <c:pt idx="78">
                  <c:v>01-jul-09</c:v>
                </c:pt>
                <c:pt idx="79">
                  <c:v>08-jul-09</c:v>
                </c:pt>
                <c:pt idx="80">
                  <c:v>15-jul-09</c:v>
                </c:pt>
                <c:pt idx="81">
                  <c:v>22-jul-09</c:v>
                </c:pt>
                <c:pt idx="82">
                  <c:v>29-jul-09</c:v>
                </c:pt>
                <c:pt idx="83">
                  <c:v>05 Aug 09</c:v>
                </c:pt>
                <c:pt idx="84">
                  <c:v>12 Aug 09</c:v>
                </c:pt>
                <c:pt idx="85">
                  <c:v>19 Aug 09</c:v>
                </c:pt>
                <c:pt idx="86">
                  <c:v>26 Aug 09</c:v>
                </c:pt>
                <c:pt idx="87">
                  <c:v>02-sep-09</c:v>
                </c:pt>
                <c:pt idx="88">
                  <c:v>09-sep-09</c:v>
                </c:pt>
                <c:pt idx="89">
                  <c:v>16-sep-09</c:v>
                </c:pt>
                <c:pt idx="90">
                  <c:v>23-sep-09</c:v>
                </c:pt>
                <c:pt idx="91">
                  <c:v>30-sep-09</c:v>
                </c:pt>
                <c:pt idx="92">
                  <c:v>07-oct-09</c:v>
                </c:pt>
                <c:pt idx="93">
                  <c:v>14-oct-09</c:v>
                </c:pt>
                <c:pt idx="94">
                  <c:v>21-oct-09</c:v>
                </c:pt>
                <c:pt idx="95">
                  <c:v>28-oct-09</c:v>
                </c:pt>
                <c:pt idx="96">
                  <c:v>04-nov-09</c:v>
                </c:pt>
                <c:pt idx="97">
                  <c:v>11-nov-09</c:v>
                </c:pt>
                <c:pt idx="98">
                  <c:v>18-nov-09</c:v>
                </c:pt>
                <c:pt idx="99">
                  <c:v>25-nov-09</c:v>
                </c:pt>
                <c:pt idx="100">
                  <c:v>02 Dec 09</c:v>
                </c:pt>
                <c:pt idx="101">
                  <c:v>09 Dec 09</c:v>
                </c:pt>
                <c:pt idx="102">
                  <c:v>16 Dec 09</c:v>
                </c:pt>
                <c:pt idx="103">
                  <c:v>23 Dec 09</c:v>
                </c:pt>
                <c:pt idx="104">
                  <c:v>30 Dec 09</c:v>
                </c:pt>
                <c:pt idx="105">
                  <c:v>06 Jan 10</c:v>
                </c:pt>
                <c:pt idx="106">
                  <c:v>13 Jan 10</c:v>
                </c:pt>
                <c:pt idx="107">
                  <c:v>20 Jan 10</c:v>
                </c:pt>
                <c:pt idx="108">
                  <c:v>27 Jan 10</c:v>
                </c:pt>
                <c:pt idx="109">
                  <c:v>03-feb-10</c:v>
                </c:pt>
                <c:pt idx="110">
                  <c:v>10-feb-10</c:v>
                </c:pt>
                <c:pt idx="111">
                  <c:v>17-feb-10</c:v>
                </c:pt>
                <c:pt idx="112">
                  <c:v>24-feb-10</c:v>
                </c:pt>
                <c:pt idx="113">
                  <c:v>03-mar-10</c:v>
                </c:pt>
                <c:pt idx="114">
                  <c:v>10-mar-10</c:v>
                </c:pt>
                <c:pt idx="115">
                  <c:v>17-mar-10</c:v>
                </c:pt>
                <c:pt idx="116">
                  <c:v>24-mar-10</c:v>
                </c:pt>
                <c:pt idx="117">
                  <c:v>31-mar-10</c:v>
                </c:pt>
                <c:pt idx="118">
                  <c:v>07 Apr 10</c:v>
                </c:pt>
                <c:pt idx="119">
                  <c:v>14 Apr 10</c:v>
                </c:pt>
                <c:pt idx="120">
                  <c:v>21 Apr 10</c:v>
                </c:pt>
                <c:pt idx="121">
                  <c:v>28 Apr 10</c:v>
                </c:pt>
                <c:pt idx="122">
                  <c:v>05-may-10</c:v>
                </c:pt>
                <c:pt idx="123">
                  <c:v>12-may-10</c:v>
                </c:pt>
                <c:pt idx="124">
                  <c:v>19-may-10</c:v>
                </c:pt>
                <c:pt idx="125">
                  <c:v>26-may-10</c:v>
                </c:pt>
                <c:pt idx="126">
                  <c:v>02-jun-10</c:v>
                </c:pt>
                <c:pt idx="127">
                  <c:v>09-jun-10</c:v>
                </c:pt>
                <c:pt idx="128">
                  <c:v>16-jun-10</c:v>
                </c:pt>
                <c:pt idx="129">
                  <c:v>23-jun-10</c:v>
                </c:pt>
                <c:pt idx="130">
                  <c:v>30-jun-10</c:v>
                </c:pt>
                <c:pt idx="131">
                  <c:v>07-jul-10</c:v>
                </c:pt>
                <c:pt idx="132">
                  <c:v>14-jul-10</c:v>
                </c:pt>
                <c:pt idx="133">
                  <c:v>21-jul-10</c:v>
                </c:pt>
                <c:pt idx="134">
                  <c:v>28-jul-10</c:v>
                </c:pt>
                <c:pt idx="135">
                  <c:v>04 Aug 10</c:v>
                </c:pt>
                <c:pt idx="136">
                  <c:v>11 Aug 10</c:v>
                </c:pt>
                <c:pt idx="137">
                  <c:v>18 Aug 10</c:v>
                </c:pt>
                <c:pt idx="138">
                  <c:v>25 Aug 10</c:v>
                </c:pt>
                <c:pt idx="139">
                  <c:v>01-sep-10</c:v>
                </c:pt>
                <c:pt idx="140">
                  <c:v>08-sep-10</c:v>
                </c:pt>
                <c:pt idx="141">
                  <c:v>15-sep-10</c:v>
                </c:pt>
                <c:pt idx="142">
                  <c:v>22-sep-10</c:v>
                </c:pt>
                <c:pt idx="143">
                  <c:v>29-sep-10</c:v>
                </c:pt>
                <c:pt idx="144">
                  <c:v>06-oct-10</c:v>
                </c:pt>
                <c:pt idx="145">
                  <c:v>13-oct-10</c:v>
                </c:pt>
                <c:pt idx="146">
                  <c:v>20-oct-10</c:v>
                </c:pt>
                <c:pt idx="147">
                  <c:v>27-oct-10</c:v>
                </c:pt>
                <c:pt idx="148">
                  <c:v>03-nov-10</c:v>
                </c:pt>
                <c:pt idx="149">
                  <c:v>10-nov-10</c:v>
                </c:pt>
                <c:pt idx="150">
                  <c:v>17-nov-10</c:v>
                </c:pt>
                <c:pt idx="151">
                  <c:v>24-nov-10</c:v>
                </c:pt>
                <c:pt idx="152">
                  <c:v>01 Dec 10</c:v>
                </c:pt>
                <c:pt idx="153">
                  <c:v>08 Dec 10</c:v>
                </c:pt>
                <c:pt idx="154">
                  <c:v>15 Dec 10</c:v>
                </c:pt>
                <c:pt idx="155">
                  <c:v>22 Dec 10</c:v>
                </c:pt>
                <c:pt idx="156">
                  <c:v>29 Dec 10</c:v>
                </c:pt>
                <c:pt idx="157">
                  <c:v>05 Jan 11</c:v>
                </c:pt>
                <c:pt idx="158">
                  <c:v>12 Jan 11</c:v>
                </c:pt>
                <c:pt idx="159">
                  <c:v>19 Jan 11</c:v>
                </c:pt>
                <c:pt idx="160">
                  <c:v>26 Jan 11</c:v>
                </c:pt>
                <c:pt idx="161">
                  <c:v>02-feb-11</c:v>
                </c:pt>
                <c:pt idx="162">
                  <c:v>09-feb-11</c:v>
                </c:pt>
                <c:pt idx="163">
                  <c:v>16-feb-11</c:v>
                </c:pt>
                <c:pt idx="164">
                  <c:v>23-feb-11</c:v>
                </c:pt>
                <c:pt idx="165">
                  <c:v>02-mar-11</c:v>
                </c:pt>
                <c:pt idx="166">
                  <c:v>09-mar-11</c:v>
                </c:pt>
                <c:pt idx="167">
                  <c:v>16-mar-11</c:v>
                </c:pt>
                <c:pt idx="168">
                  <c:v>23-mar-11</c:v>
                </c:pt>
                <c:pt idx="169">
                  <c:v>30-mar-11</c:v>
                </c:pt>
                <c:pt idx="170">
                  <c:v>06 Apr 11</c:v>
                </c:pt>
                <c:pt idx="171">
                  <c:v>13 Apr 11</c:v>
                </c:pt>
                <c:pt idx="172">
                  <c:v>20 Apr 11</c:v>
                </c:pt>
                <c:pt idx="173">
                  <c:v>27 Apr 11</c:v>
                </c:pt>
                <c:pt idx="174">
                  <c:v>04-may-11</c:v>
                </c:pt>
                <c:pt idx="175">
                  <c:v>11-may-11</c:v>
                </c:pt>
                <c:pt idx="176">
                  <c:v>18-may-11</c:v>
                </c:pt>
                <c:pt idx="177">
                  <c:v>25-may-11</c:v>
                </c:pt>
                <c:pt idx="178">
                  <c:v>01-jun-11</c:v>
                </c:pt>
                <c:pt idx="179">
                  <c:v>08-jun-11</c:v>
                </c:pt>
                <c:pt idx="180">
                  <c:v>15-jun-11</c:v>
                </c:pt>
                <c:pt idx="181">
                  <c:v>22-jun-11</c:v>
                </c:pt>
                <c:pt idx="182">
                  <c:v>29-jun-11</c:v>
                </c:pt>
                <c:pt idx="183">
                  <c:v>06-jul-11</c:v>
                </c:pt>
                <c:pt idx="184">
                  <c:v>13-jul-11</c:v>
                </c:pt>
                <c:pt idx="185">
                  <c:v>20-jul-11</c:v>
                </c:pt>
                <c:pt idx="186">
                  <c:v>27-jul-11</c:v>
                </c:pt>
                <c:pt idx="187">
                  <c:v>03 Aug 11</c:v>
                </c:pt>
                <c:pt idx="188">
                  <c:v>10 Aug 11</c:v>
                </c:pt>
                <c:pt idx="189">
                  <c:v>17 Aug 11</c:v>
                </c:pt>
                <c:pt idx="190">
                  <c:v>24 Aug 11</c:v>
                </c:pt>
                <c:pt idx="191">
                  <c:v>31 Aug 11</c:v>
                </c:pt>
                <c:pt idx="192">
                  <c:v>07-sep-11</c:v>
                </c:pt>
                <c:pt idx="193">
                  <c:v>14-sep-11</c:v>
                </c:pt>
                <c:pt idx="194">
                  <c:v>21-sep-11</c:v>
                </c:pt>
                <c:pt idx="195">
                  <c:v>28-sep-11</c:v>
                </c:pt>
                <c:pt idx="196">
                  <c:v>05-oct-11</c:v>
                </c:pt>
                <c:pt idx="197">
                  <c:v>12-oct-11</c:v>
                </c:pt>
                <c:pt idx="198">
                  <c:v>19-oct-11</c:v>
                </c:pt>
                <c:pt idx="199">
                  <c:v>26-oct-11</c:v>
                </c:pt>
                <c:pt idx="200">
                  <c:v>02-nov-11</c:v>
                </c:pt>
                <c:pt idx="201">
                  <c:v>09-nov-11</c:v>
                </c:pt>
                <c:pt idx="202">
                  <c:v>16-nov-11</c:v>
                </c:pt>
                <c:pt idx="203">
                  <c:v>23-nov-11</c:v>
                </c:pt>
                <c:pt idx="204">
                  <c:v>30-nov-11</c:v>
                </c:pt>
                <c:pt idx="205">
                  <c:v>07 Dec 11</c:v>
                </c:pt>
                <c:pt idx="206">
                  <c:v>14 Dec 11</c:v>
                </c:pt>
                <c:pt idx="207">
                  <c:v>21 Dec 11</c:v>
                </c:pt>
                <c:pt idx="208">
                  <c:v>28 Dec 11</c:v>
                </c:pt>
                <c:pt idx="209">
                  <c:v>04 Jan 12</c:v>
                </c:pt>
                <c:pt idx="210">
                  <c:v>11 Jan 12</c:v>
                </c:pt>
                <c:pt idx="211">
                  <c:v>18 Jan 12</c:v>
                </c:pt>
                <c:pt idx="212">
                  <c:v>25 Jan 12</c:v>
                </c:pt>
                <c:pt idx="213">
                  <c:v>01-feb-12</c:v>
                </c:pt>
                <c:pt idx="214">
                  <c:v>08-feb-12</c:v>
                </c:pt>
                <c:pt idx="215">
                  <c:v>15-feb-12</c:v>
                </c:pt>
                <c:pt idx="216">
                  <c:v>22-feb-12</c:v>
                </c:pt>
                <c:pt idx="217">
                  <c:v>29-feb-12</c:v>
                </c:pt>
                <c:pt idx="218">
                  <c:v>07-mar-12</c:v>
                </c:pt>
                <c:pt idx="219">
                  <c:v>14-mar-12</c:v>
                </c:pt>
                <c:pt idx="220">
                  <c:v>21-mar-12</c:v>
                </c:pt>
                <c:pt idx="221">
                  <c:v>28-mar-12</c:v>
                </c:pt>
                <c:pt idx="222">
                  <c:v>04 Apr 12</c:v>
                </c:pt>
                <c:pt idx="223">
                  <c:v>11 Apr 12</c:v>
                </c:pt>
                <c:pt idx="224">
                  <c:v>18 Apr 12</c:v>
                </c:pt>
                <c:pt idx="225">
                  <c:v>25 Apr 12</c:v>
                </c:pt>
                <c:pt idx="226">
                  <c:v>02-may-12</c:v>
                </c:pt>
                <c:pt idx="227">
                  <c:v>09-may-12</c:v>
                </c:pt>
                <c:pt idx="228">
                  <c:v>16-may-12</c:v>
                </c:pt>
                <c:pt idx="229">
                  <c:v>23-may-12</c:v>
                </c:pt>
                <c:pt idx="230">
                  <c:v>30-may-12</c:v>
                </c:pt>
                <c:pt idx="231">
                  <c:v>06-jun-12</c:v>
                </c:pt>
                <c:pt idx="232">
                  <c:v>13-jun-12</c:v>
                </c:pt>
                <c:pt idx="233">
                  <c:v>20-jun-12</c:v>
                </c:pt>
                <c:pt idx="234">
                  <c:v>27-jun-12</c:v>
                </c:pt>
                <c:pt idx="235">
                  <c:v>04-jul-12</c:v>
                </c:pt>
                <c:pt idx="236">
                  <c:v>11-jul-12</c:v>
                </c:pt>
                <c:pt idx="237">
                  <c:v>18-jul-12</c:v>
                </c:pt>
                <c:pt idx="238">
                  <c:v>25-jul-12</c:v>
                </c:pt>
                <c:pt idx="239">
                  <c:v>01 Aug 12</c:v>
                </c:pt>
                <c:pt idx="240">
                  <c:v>08 Aug 12</c:v>
                </c:pt>
                <c:pt idx="241">
                  <c:v>15 Aug 12</c:v>
                </c:pt>
                <c:pt idx="242">
                  <c:v>22 Aug 12</c:v>
                </c:pt>
                <c:pt idx="243">
                  <c:v>29 Aug 12</c:v>
                </c:pt>
                <c:pt idx="244">
                  <c:v>05-sep-12</c:v>
                </c:pt>
                <c:pt idx="245">
                  <c:v>12-sep-12</c:v>
                </c:pt>
                <c:pt idx="246">
                  <c:v>19-sep-12</c:v>
                </c:pt>
                <c:pt idx="247">
                  <c:v>26-sep-12</c:v>
                </c:pt>
                <c:pt idx="248">
                  <c:v>03-oct-12</c:v>
                </c:pt>
                <c:pt idx="249">
                  <c:v>10-oct-12</c:v>
                </c:pt>
                <c:pt idx="250">
                  <c:v>17-oct-12</c:v>
                </c:pt>
                <c:pt idx="251">
                  <c:v>24-oct-12</c:v>
                </c:pt>
                <c:pt idx="252">
                  <c:v>31-oct-12</c:v>
                </c:pt>
                <c:pt idx="253">
                  <c:v>07-nov-12</c:v>
                </c:pt>
                <c:pt idx="254">
                  <c:v>14-nov-12</c:v>
                </c:pt>
                <c:pt idx="255">
                  <c:v>21-nov-12</c:v>
                </c:pt>
                <c:pt idx="256">
                  <c:v>28-nov-12</c:v>
                </c:pt>
                <c:pt idx="257">
                  <c:v>05 Dec 12</c:v>
                </c:pt>
                <c:pt idx="258">
                  <c:v>12 Dec 12</c:v>
                </c:pt>
                <c:pt idx="259">
                  <c:v>19 Dec 12</c:v>
                </c:pt>
                <c:pt idx="260">
                  <c:v>26 Dec 12</c:v>
                </c:pt>
                <c:pt idx="261">
                  <c:v>02 Jan 13</c:v>
                </c:pt>
                <c:pt idx="262">
                  <c:v>09 Jan 13</c:v>
                </c:pt>
                <c:pt idx="263">
                  <c:v>16 Jan 13</c:v>
                </c:pt>
                <c:pt idx="264">
                  <c:v>23 Jan 13</c:v>
                </c:pt>
                <c:pt idx="265">
                  <c:v>30 Jan 13</c:v>
                </c:pt>
                <c:pt idx="266">
                  <c:v>06-feb-13</c:v>
                </c:pt>
                <c:pt idx="267">
                  <c:v>13-feb-13</c:v>
                </c:pt>
                <c:pt idx="268">
                  <c:v>20-feb-13</c:v>
                </c:pt>
                <c:pt idx="269">
                  <c:v>27-feb-13</c:v>
                </c:pt>
                <c:pt idx="270">
                  <c:v>06-mar-13</c:v>
                </c:pt>
                <c:pt idx="271">
                  <c:v>13-mar-13</c:v>
                </c:pt>
                <c:pt idx="272">
                  <c:v>20-mar-13</c:v>
                </c:pt>
                <c:pt idx="273">
                  <c:v>27-mar-13</c:v>
                </c:pt>
                <c:pt idx="274">
                  <c:v>03 Apr 13</c:v>
                </c:pt>
                <c:pt idx="275">
                  <c:v>10 Apr 13</c:v>
                </c:pt>
                <c:pt idx="276">
                  <c:v>17 Apr 13</c:v>
                </c:pt>
                <c:pt idx="277">
                  <c:v>24 Apr 13</c:v>
                </c:pt>
                <c:pt idx="278">
                  <c:v>01-may-13</c:v>
                </c:pt>
                <c:pt idx="279">
                  <c:v>08-may-13</c:v>
                </c:pt>
                <c:pt idx="280">
                  <c:v>15-may-13</c:v>
                </c:pt>
                <c:pt idx="281">
                  <c:v>22-may-13</c:v>
                </c:pt>
                <c:pt idx="282">
                  <c:v>29-may-13</c:v>
                </c:pt>
                <c:pt idx="283">
                  <c:v>05-jun-13</c:v>
                </c:pt>
                <c:pt idx="284">
                  <c:v>12-jun-13</c:v>
                </c:pt>
                <c:pt idx="285">
                  <c:v>19-jun-13</c:v>
                </c:pt>
                <c:pt idx="286">
                  <c:v>26-jun-13</c:v>
                </c:pt>
                <c:pt idx="287">
                  <c:v>03-jul-13</c:v>
                </c:pt>
                <c:pt idx="288">
                  <c:v>10-jul-13</c:v>
                </c:pt>
                <c:pt idx="289">
                  <c:v>17-jul-13</c:v>
                </c:pt>
                <c:pt idx="290">
                  <c:v>24-jul-13</c:v>
                </c:pt>
                <c:pt idx="291">
                  <c:v>31-jul-13</c:v>
                </c:pt>
                <c:pt idx="292">
                  <c:v>07 Aug 13</c:v>
                </c:pt>
                <c:pt idx="293">
                  <c:v>14 Aug 13</c:v>
                </c:pt>
                <c:pt idx="294">
                  <c:v>21 Aug 13</c:v>
                </c:pt>
                <c:pt idx="295">
                  <c:v>28 Aug 13</c:v>
                </c:pt>
                <c:pt idx="296">
                  <c:v>04-sep-13</c:v>
                </c:pt>
                <c:pt idx="297">
                  <c:v>11-sep-13</c:v>
                </c:pt>
                <c:pt idx="298">
                  <c:v>18-sep-13</c:v>
                </c:pt>
                <c:pt idx="299">
                  <c:v>25-sep-13</c:v>
                </c:pt>
                <c:pt idx="300">
                  <c:v>02-oct-13</c:v>
                </c:pt>
                <c:pt idx="301">
                  <c:v>09-oct-13</c:v>
                </c:pt>
                <c:pt idx="302">
                  <c:v>16-oct-13</c:v>
                </c:pt>
                <c:pt idx="303">
                  <c:v>23-oct-13</c:v>
                </c:pt>
                <c:pt idx="304">
                  <c:v>30-oct-13</c:v>
                </c:pt>
                <c:pt idx="305">
                  <c:v>06-nov-13</c:v>
                </c:pt>
                <c:pt idx="306">
                  <c:v>13-nov-13</c:v>
                </c:pt>
                <c:pt idx="307">
                  <c:v>20-nov-13</c:v>
                </c:pt>
                <c:pt idx="308">
                  <c:v>27-nov-13</c:v>
                </c:pt>
                <c:pt idx="309">
                  <c:v>04 Dec 13</c:v>
                </c:pt>
                <c:pt idx="310">
                  <c:v>11 Dec 13</c:v>
                </c:pt>
                <c:pt idx="311">
                  <c:v>18 Dec 13</c:v>
                </c:pt>
                <c:pt idx="312">
                  <c:v>25 Dec 13</c:v>
                </c:pt>
                <c:pt idx="313">
                  <c:v>01 Jan 14</c:v>
                </c:pt>
                <c:pt idx="314">
                  <c:v>08 Jan 14</c:v>
                </c:pt>
                <c:pt idx="315">
                  <c:v>15 Jan 14</c:v>
                </c:pt>
                <c:pt idx="316">
                  <c:v>22 Jan 14</c:v>
                </c:pt>
                <c:pt idx="317">
                  <c:v>29 Jan 14</c:v>
                </c:pt>
                <c:pt idx="318">
                  <c:v>05-feb-14</c:v>
                </c:pt>
                <c:pt idx="319">
                  <c:v>12-feb-14</c:v>
                </c:pt>
                <c:pt idx="320">
                  <c:v>19-feb-14</c:v>
                </c:pt>
                <c:pt idx="321">
                  <c:v>26-feb-14</c:v>
                </c:pt>
                <c:pt idx="322">
                  <c:v>05-mar-14</c:v>
                </c:pt>
                <c:pt idx="323">
                  <c:v>12-mar-14</c:v>
                </c:pt>
                <c:pt idx="324">
                  <c:v>19-mar-14</c:v>
                </c:pt>
                <c:pt idx="325">
                  <c:v>26-mar-14</c:v>
                </c:pt>
                <c:pt idx="326">
                  <c:v>02 Apr 14</c:v>
                </c:pt>
                <c:pt idx="327">
                  <c:v>09 Apr 14</c:v>
                </c:pt>
                <c:pt idx="328">
                  <c:v>16 Apr 14</c:v>
                </c:pt>
                <c:pt idx="329">
                  <c:v>23 Apr 14</c:v>
                </c:pt>
                <c:pt idx="330">
                  <c:v>30 Apr 14</c:v>
                </c:pt>
                <c:pt idx="331">
                  <c:v>07-may-14</c:v>
                </c:pt>
                <c:pt idx="332">
                  <c:v>14-may-14</c:v>
                </c:pt>
                <c:pt idx="333">
                  <c:v>21-may-14</c:v>
                </c:pt>
                <c:pt idx="334">
                  <c:v>28-may-14</c:v>
                </c:pt>
                <c:pt idx="335">
                  <c:v>04-jun-14</c:v>
                </c:pt>
                <c:pt idx="336">
                  <c:v>11-jun-14</c:v>
                </c:pt>
                <c:pt idx="337">
                  <c:v>18-jun-14</c:v>
                </c:pt>
                <c:pt idx="338">
                  <c:v>25-jun-14</c:v>
                </c:pt>
                <c:pt idx="339">
                  <c:v>02-jul-14</c:v>
                </c:pt>
                <c:pt idx="340">
                  <c:v>09-jul-14</c:v>
                </c:pt>
                <c:pt idx="341">
                  <c:v>16-jul-14</c:v>
                </c:pt>
                <c:pt idx="342">
                  <c:v>23-jul-14</c:v>
                </c:pt>
                <c:pt idx="343">
                  <c:v>30-jul-14</c:v>
                </c:pt>
                <c:pt idx="344">
                  <c:v>06 Aug 14</c:v>
                </c:pt>
                <c:pt idx="345">
                  <c:v>13 Aug 14</c:v>
                </c:pt>
                <c:pt idx="346">
                  <c:v>20 Aug 14</c:v>
                </c:pt>
                <c:pt idx="347">
                  <c:v>27 Aug 14</c:v>
                </c:pt>
                <c:pt idx="348">
                  <c:v>03-sep-14</c:v>
                </c:pt>
                <c:pt idx="349">
                  <c:v>10-sep-14</c:v>
                </c:pt>
                <c:pt idx="350">
                  <c:v>17-sep-14</c:v>
                </c:pt>
                <c:pt idx="351">
                  <c:v>24-sep-14</c:v>
                </c:pt>
                <c:pt idx="352">
                  <c:v>01-oct-14</c:v>
                </c:pt>
                <c:pt idx="353">
                  <c:v>08-oct-14</c:v>
                </c:pt>
                <c:pt idx="354">
                  <c:v>15-oct-14</c:v>
                </c:pt>
                <c:pt idx="355">
                  <c:v>22-oct-14</c:v>
                </c:pt>
                <c:pt idx="356">
                  <c:v>29-oct-14</c:v>
                </c:pt>
                <c:pt idx="357">
                  <c:v>05-nov-14</c:v>
                </c:pt>
                <c:pt idx="358">
                  <c:v>12-nov-14</c:v>
                </c:pt>
                <c:pt idx="359">
                  <c:v>19-nov-14</c:v>
                </c:pt>
                <c:pt idx="360">
                  <c:v>26-nov-14</c:v>
                </c:pt>
                <c:pt idx="361">
                  <c:v>03 Dec 14</c:v>
                </c:pt>
                <c:pt idx="362">
                  <c:v>10 Dec 14</c:v>
                </c:pt>
                <c:pt idx="363">
                  <c:v>17 Dec 14</c:v>
                </c:pt>
                <c:pt idx="364">
                  <c:v>24 Dec 14</c:v>
                </c:pt>
                <c:pt idx="365">
                  <c:v>31 Dec 14</c:v>
                </c:pt>
                <c:pt idx="366">
                  <c:v>07 Jan 15</c:v>
                </c:pt>
                <c:pt idx="367">
                  <c:v>14 Jan 15</c:v>
                </c:pt>
                <c:pt idx="368">
                  <c:v>21 Jan 15</c:v>
                </c:pt>
                <c:pt idx="369">
                  <c:v>28 Jan 15</c:v>
                </c:pt>
                <c:pt idx="370">
                  <c:v>04-feb-15</c:v>
                </c:pt>
                <c:pt idx="371">
                  <c:v>11-feb-15</c:v>
                </c:pt>
                <c:pt idx="372">
                  <c:v>18-feb-15</c:v>
                </c:pt>
                <c:pt idx="373">
                  <c:v>25-feb-15</c:v>
                </c:pt>
                <c:pt idx="374">
                  <c:v>04-mar-15</c:v>
                </c:pt>
                <c:pt idx="375">
                  <c:v>11-mar-15</c:v>
                </c:pt>
                <c:pt idx="376">
                  <c:v>18-mar-15</c:v>
                </c:pt>
                <c:pt idx="377">
                  <c:v>25-mar-15</c:v>
                </c:pt>
                <c:pt idx="378">
                  <c:v>01 Apr 15</c:v>
                </c:pt>
                <c:pt idx="379">
                  <c:v>08 Apr 15</c:v>
                </c:pt>
                <c:pt idx="380">
                  <c:v>15 Apr 15</c:v>
                </c:pt>
                <c:pt idx="381">
                  <c:v>22 Apr 15</c:v>
                </c:pt>
                <c:pt idx="382">
                  <c:v>29 Apr 15</c:v>
                </c:pt>
                <c:pt idx="383">
                  <c:v>06-may-15</c:v>
                </c:pt>
                <c:pt idx="384">
                  <c:v>13-may-15</c:v>
                </c:pt>
                <c:pt idx="385">
                  <c:v>20-may-15</c:v>
                </c:pt>
                <c:pt idx="386">
                  <c:v>27-may-15</c:v>
                </c:pt>
                <c:pt idx="387">
                  <c:v>03-jun-15</c:v>
                </c:pt>
                <c:pt idx="388">
                  <c:v>10-jun-15</c:v>
                </c:pt>
                <c:pt idx="389">
                  <c:v>17-jun-15</c:v>
                </c:pt>
                <c:pt idx="390">
                  <c:v>24-jun-15</c:v>
                </c:pt>
                <c:pt idx="391">
                  <c:v>01-jul-15</c:v>
                </c:pt>
                <c:pt idx="392">
                  <c:v>08-jul-15</c:v>
                </c:pt>
                <c:pt idx="393">
                  <c:v>15-jul-15</c:v>
                </c:pt>
                <c:pt idx="394">
                  <c:v>22-jul-15</c:v>
                </c:pt>
                <c:pt idx="395">
                  <c:v>29-jul-15</c:v>
                </c:pt>
                <c:pt idx="396">
                  <c:v>05 Aug 15</c:v>
                </c:pt>
                <c:pt idx="397">
                  <c:v>12 Aug 15</c:v>
                </c:pt>
                <c:pt idx="398">
                  <c:v>19 Aug 15</c:v>
                </c:pt>
                <c:pt idx="399">
                  <c:v>26 Aug 15</c:v>
                </c:pt>
                <c:pt idx="400">
                  <c:v>02-sep-15</c:v>
                </c:pt>
                <c:pt idx="401">
                  <c:v>09-sep-15</c:v>
                </c:pt>
                <c:pt idx="402">
                  <c:v>16-sep-15</c:v>
                </c:pt>
                <c:pt idx="403">
                  <c:v>23-sep-15</c:v>
                </c:pt>
                <c:pt idx="404">
                  <c:v>30-sep-15</c:v>
                </c:pt>
                <c:pt idx="405">
                  <c:v>07-oct-15</c:v>
                </c:pt>
                <c:pt idx="406">
                  <c:v>14-oct-15</c:v>
                </c:pt>
                <c:pt idx="407">
                  <c:v>21-oct-15</c:v>
                </c:pt>
                <c:pt idx="408">
                  <c:v>28-oct-15</c:v>
                </c:pt>
                <c:pt idx="409">
                  <c:v>04-nov-15</c:v>
                </c:pt>
                <c:pt idx="410">
                  <c:v>11-nov-15</c:v>
                </c:pt>
                <c:pt idx="411">
                  <c:v>18-nov-15</c:v>
                </c:pt>
                <c:pt idx="412">
                  <c:v>25-nov-15</c:v>
                </c:pt>
                <c:pt idx="413">
                  <c:v>02 Dec 15</c:v>
                </c:pt>
                <c:pt idx="414">
                  <c:v>09 Dec 15</c:v>
                </c:pt>
                <c:pt idx="415">
                  <c:v>16 Dec 15</c:v>
                </c:pt>
                <c:pt idx="416">
                  <c:v>23 Dec 15</c:v>
                </c:pt>
                <c:pt idx="417">
                  <c:v>30 Dec 15</c:v>
                </c:pt>
                <c:pt idx="418">
                  <c:v>06 Jan 16</c:v>
                </c:pt>
                <c:pt idx="419">
                  <c:v>13 Jan 16</c:v>
                </c:pt>
                <c:pt idx="420">
                  <c:v>20 Jan 16</c:v>
                </c:pt>
                <c:pt idx="421">
                  <c:v>27 Jan 16</c:v>
                </c:pt>
                <c:pt idx="422">
                  <c:v>03-feb-16</c:v>
                </c:pt>
                <c:pt idx="423">
                  <c:v>10-feb-16</c:v>
                </c:pt>
                <c:pt idx="424">
                  <c:v>17-feb-16</c:v>
                </c:pt>
                <c:pt idx="425">
                  <c:v>24-feb-16</c:v>
                </c:pt>
                <c:pt idx="426">
                  <c:v>02-mar-16</c:v>
                </c:pt>
                <c:pt idx="427">
                  <c:v>09-mar-16</c:v>
                </c:pt>
                <c:pt idx="428">
                  <c:v>16-mar-16</c:v>
                </c:pt>
                <c:pt idx="429">
                  <c:v>23-mar-16</c:v>
                </c:pt>
                <c:pt idx="430">
                  <c:v>30-mar-16</c:v>
                </c:pt>
                <c:pt idx="431">
                  <c:v>06 Apr 16</c:v>
                </c:pt>
                <c:pt idx="432">
                  <c:v>13 Apr 16</c:v>
                </c:pt>
                <c:pt idx="433">
                  <c:v>20 Apr 16</c:v>
                </c:pt>
                <c:pt idx="434">
                  <c:v>27 Apr 16</c:v>
                </c:pt>
                <c:pt idx="435">
                  <c:v>04-may-16</c:v>
                </c:pt>
              </c:strCache>
            </c:strRef>
          </c:cat>
          <c:val>
            <c:numRef>
              <c:f>UK!$F$7:$F$442</c:f>
              <c:numCache>
                <c:formatCode>#,##0</c:formatCode>
                <c:ptCount val="4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375000</c:v>
                </c:pt>
                <c:pt idx="300">
                  <c:v>375000</c:v>
                </c:pt>
                <c:pt idx="301">
                  <c:v>375000</c:v>
                </c:pt>
                <c:pt idx="302">
                  <c:v>375000</c:v>
                </c:pt>
                <c:pt idx="303">
                  <c:v>375000</c:v>
                </c:pt>
                <c:pt idx="304">
                  <c:v>375000</c:v>
                </c:pt>
                <c:pt idx="305">
                  <c:v>375000</c:v>
                </c:pt>
                <c:pt idx="306">
                  <c:v>375000</c:v>
                </c:pt>
                <c:pt idx="307">
                  <c:v>375000</c:v>
                </c:pt>
                <c:pt idx="308">
                  <c:v>375000</c:v>
                </c:pt>
                <c:pt idx="309">
                  <c:v>375000</c:v>
                </c:pt>
                <c:pt idx="310">
                  <c:v>375000</c:v>
                </c:pt>
                <c:pt idx="311">
                  <c:v>375000</c:v>
                </c:pt>
                <c:pt idx="312">
                  <c:v>375000</c:v>
                </c:pt>
                <c:pt idx="313">
                  <c:v>375000</c:v>
                </c:pt>
                <c:pt idx="314">
                  <c:v>375000</c:v>
                </c:pt>
                <c:pt idx="315">
                  <c:v>375000</c:v>
                </c:pt>
                <c:pt idx="316">
                  <c:v>375000</c:v>
                </c:pt>
                <c:pt idx="317">
                  <c:v>375000</c:v>
                </c:pt>
                <c:pt idx="318">
                  <c:v>375000</c:v>
                </c:pt>
                <c:pt idx="319">
                  <c:v>375000</c:v>
                </c:pt>
                <c:pt idx="320">
                  <c:v>375000</c:v>
                </c:pt>
                <c:pt idx="321">
                  <c:v>375000</c:v>
                </c:pt>
                <c:pt idx="322">
                  <c:v>375000</c:v>
                </c:pt>
                <c:pt idx="323">
                  <c:v>375000</c:v>
                </c:pt>
                <c:pt idx="324">
                  <c:v>375000</c:v>
                </c:pt>
                <c:pt idx="325">
                  <c:v>375000</c:v>
                </c:pt>
                <c:pt idx="326">
                  <c:v>375000</c:v>
                </c:pt>
                <c:pt idx="327">
                  <c:v>375000</c:v>
                </c:pt>
                <c:pt idx="328">
                  <c:v>375000</c:v>
                </c:pt>
                <c:pt idx="329">
                  <c:v>375000</c:v>
                </c:pt>
                <c:pt idx="330">
                  <c:v>375000</c:v>
                </c:pt>
                <c:pt idx="331">
                  <c:v>375000</c:v>
                </c:pt>
                <c:pt idx="332">
                  <c:v>375000</c:v>
                </c:pt>
                <c:pt idx="333">
                  <c:v>375000</c:v>
                </c:pt>
                <c:pt idx="334">
                  <c:v>375000</c:v>
                </c:pt>
                <c:pt idx="335">
                  <c:v>375000</c:v>
                </c:pt>
                <c:pt idx="336">
                  <c:v>375000</c:v>
                </c:pt>
                <c:pt idx="337">
                  <c:v>375000</c:v>
                </c:pt>
                <c:pt idx="338">
                  <c:v>375000</c:v>
                </c:pt>
                <c:pt idx="339">
                  <c:v>375000</c:v>
                </c:pt>
                <c:pt idx="340">
                  <c:v>375000</c:v>
                </c:pt>
                <c:pt idx="341">
                  <c:v>375000</c:v>
                </c:pt>
                <c:pt idx="342">
                  <c:v>375000</c:v>
                </c:pt>
                <c:pt idx="343">
                  <c:v>375000</c:v>
                </c:pt>
                <c:pt idx="344">
                  <c:v>375000</c:v>
                </c:pt>
                <c:pt idx="345">
                  <c:v>375000</c:v>
                </c:pt>
                <c:pt idx="346">
                  <c:v>375000</c:v>
                </c:pt>
                <c:pt idx="347">
                  <c:v>375000</c:v>
                </c:pt>
                <c:pt idx="348">
                  <c:v>375000</c:v>
                </c:pt>
                <c:pt idx="349">
                  <c:v>375000</c:v>
                </c:pt>
                <c:pt idx="350">
                  <c:v>375000</c:v>
                </c:pt>
                <c:pt idx="351">
                  <c:v>375000</c:v>
                </c:pt>
                <c:pt idx="352">
                  <c:v>375000</c:v>
                </c:pt>
                <c:pt idx="353">
                  <c:v>375000</c:v>
                </c:pt>
                <c:pt idx="354">
                  <c:v>375000</c:v>
                </c:pt>
                <c:pt idx="355">
                  <c:v>375000</c:v>
                </c:pt>
                <c:pt idx="356">
                  <c:v>375000</c:v>
                </c:pt>
                <c:pt idx="357">
                  <c:v>375000</c:v>
                </c:pt>
                <c:pt idx="358">
                  <c:v>375000</c:v>
                </c:pt>
                <c:pt idx="359">
                  <c:v>375000</c:v>
                </c:pt>
                <c:pt idx="360">
                  <c:v>375000</c:v>
                </c:pt>
                <c:pt idx="361">
                  <c:v>375000</c:v>
                </c:pt>
                <c:pt idx="362">
                  <c:v>375000</c:v>
                </c:pt>
                <c:pt idx="363">
                  <c:v>375000</c:v>
                </c:pt>
                <c:pt idx="364">
                  <c:v>375000</c:v>
                </c:pt>
                <c:pt idx="365">
                  <c:v>375000</c:v>
                </c:pt>
                <c:pt idx="366">
                  <c:v>375000</c:v>
                </c:pt>
                <c:pt idx="367">
                  <c:v>375000</c:v>
                </c:pt>
                <c:pt idx="368">
                  <c:v>375000</c:v>
                </c:pt>
                <c:pt idx="369">
                  <c:v>375000</c:v>
                </c:pt>
                <c:pt idx="370">
                  <c:v>375000</c:v>
                </c:pt>
                <c:pt idx="371">
                  <c:v>375000</c:v>
                </c:pt>
                <c:pt idx="372">
                  <c:v>375000</c:v>
                </c:pt>
                <c:pt idx="373">
                  <c:v>375000</c:v>
                </c:pt>
                <c:pt idx="374">
                  <c:v>375000</c:v>
                </c:pt>
                <c:pt idx="375">
                  <c:v>375000</c:v>
                </c:pt>
                <c:pt idx="376">
                  <c:v>375000</c:v>
                </c:pt>
                <c:pt idx="377">
                  <c:v>375000</c:v>
                </c:pt>
                <c:pt idx="378">
                  <c:v>375000</c:v>
                </c:pt>
                <c:pt idx="379">
                  <c:v>375000</c:v>
                </c:pt>
                <c:pt idx="380">
                  <c:v>375000</c:v>
                </c:pt>
                <c:pt idx="381">
                  <c:v>375000</c:v>
                </c:pt>
                <c:pt idx="382">
                  <c:v>375000</c:v>
                </c:pt>
                <c:pt idx="383">
                  <c:v>375000</c:v>
                </c:pt>
                <c:pt idx="384">
                  <c:v>375000</c:v>
                </c:pt>
                <c:pt idx="385">
                  <c:v>375000</c:v>
                </c:pt>
                <c:pt idx="386">
                  <c:v>375000</c:v>
                </c:pt>
                <c:pt idx="387">
                  <c:v>375000</c:v>
                </c:pt>
                <c:pt idx="388">
                  <c:v>375000</c:v>
                </c:pt>
                <c:pt idx="389">
                  <c:v>375000</c:v>
                </c:pt>
                <c:pt idx="390">
                  <c:v>375000</c:v>
                </c:pt>
                <c:pt idx="391">
                  <c:v>375000</c:v>
                </c:pt>
                <c:pt idx="392">
                  <c:v>375000</c:v>
                </c:pt>
                <c:pt idx="393">
                  <c:v>375000</c:v>
                </c:pt>
                <c:pt idx="394">
                  <c:v>375000</c:v>
                </c:pt>
                <c:pt idx="395">
                  <c:v>375000</c:v>
                </c:pt>
                <c:pt idx="396">
                  <c:v>375000</c:v>
                </c:pt>
                <c:pt idx="397">
                  <c:v>375000</c:v>
                </c:pt>
                <c:pt idx="398">
                  <c:v>375000</c:v>
                </c:pt>
                <c:pt idx="399">
                  <c:v>375000</c:v>
                </c:pt>
                <c:pt idx="400">
                  <c:v>375000</c:v>
                </c:pt>
                <c:pt idx="401">
                  <c:v>375000</c:v>
                </c:pt>
                <c:pt idx="402">
                  <c:v>375000</c:v>
                </c:pt>
                <c:pt idx="403">
                  <c:v>375000</c:v>
                </c:pt>
                <c:pt idx="404">
                  <c:v>375000</c:v>
                </c:pt>
                <c:pt idx="405">
                  <c:v>375000</c:v>
                </c:pt>
                <c:pt idx="406">
                  <c:v>375000</c:v>
                </c:pt>
                <c:pt idx="407">
                  <c:v>375000</c:v>
                </c:pt>
                <c:pt idx="408">
                  <c:v>375000</c:v>
                </c:pt>
                <c:pt idx="409">
                  <c:v>375000</c:v>
                </c:pt>
                <c:pt idx="410">
                  <c:v>375000</c:v>
                </c:pt>
                <c:pt idx="411">
                  <c:v>375000</c:v>
                </c:pt>
                <c:pt idx="412">
                  <c:v>375000</c:v>
                </c:pt>
                <c:pt idx="413">
                  <c:v>375000</c:v>
                </c:pt>
                <c:pt idx="414">
                  <c:v>375000</c:v>
                </c:pt>
                <c:pt idx="415">
                  <c:v>375000</c:v>
                </c:pt>
                <c:pt idx="416">
                  <c:v>375000</c:v>
                </c:pt>
                <c:pt idx="417">
                  <c:v>375000</c:v>
                </c:pt>
                <c:pt idx="418">
                  <c:v>375000</c:v>
                </c:pt>
                <c:pt idx="419">
                  <c:v>375000</c:v>
                </c:pt>
                <c:pt idx="420">
                  <c:v>375000</c:v>
                </c:pt>
                <c:pt idx="421">
                  <c:v>375000</c:v>
                </c:pt>
                <c:pt idx="422">
                  <c:v>375000</c:v>
                </c:pt>
                <c:pt idx="423">
                  <c:v>375000</c:v>
                </c:pt>
                <c:pt idx="424">
                  <c:v>375000</c:v>
                </c:pt>
                <c:pt idx="425">
                  <c:v>375000</c:v>
                </c:pt>
                <c:pt idx="426">
                  <c:v>375000</c:v>
                </c:pt>
                <c:pt idx="427">
                  <c:v>375000</c:v>
                </c:pt>
                <c:pt idx="428">
                  <c:v>375000</c:v>
                </c:pt>
                <c:pt idx="429">
                  <c:v>375000</c:v>
                </c:pt>
                <c:pt idx="430">
                  <c:v>375000</c:v>
                </c:pt>
                <c:pt idx="431">
                  <c:v>375000</c:v>
                </c:pt>
                <c:pt idx="432">
                  <c:v>375000</c:v>
                </c:pt>
                <c:pt idx="433">
                  <c:v>375000</c:v>
                </c:pt>
                <c:pt idx="434">
                  <c:v>375000</c:v>
                </c:pt>
                <c:pt idx="435">
                  <c:v>375000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81632"/>
        <c:axId val="66583168"/>
      </c:lineChart>
      <c:catAx>
        <c:axId val="6658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Std" panose="020B0604020202020204" pitchFamily="34" charset="0"/>
                <a:ea typeface="+mn-ea"/>
                <a:cs typeface="+mn-cs"/>
              </a:defRPr>
            </a:pPr>
            <a:endParaRPr lang="es-CO"/>
          </a:p>
        </c:txPr>
        <c:crossAx val="66583168"/>
        <c:crosses val="autoZero"/>
        <c:auto val="1"/>
        <c:lblAlgn val="ctr"/>
        <c:lblOffset val="100"/>
        <c:tickLblSkip val="10"/>
        <c:noMultiLvlLbl val="0"/>
      </c:catAx>
      <c:valAx>
        <c:axId val="66583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HelveticaNeueLT Std" panose="020B0604020202020204" pitchFamily="34" charset="0"/>
                    <a:ea typeface="+mn-ea"/>
                    <a:cs typeface="+mn-cs"/>
                  </a:defRPr>
                </a:pPr>
                <a:r>
                  <a:rPr lang="es-CO"/>
                  <a:t>Sterling millions</a:t>
                </a:r>
              </a:p>
            </c:rich>
          </c:tx>
          <c:layout>
            <c:manualLayout>
              <c:xMode val="edge"/>
              <c:yMode val="edge"/>
              <c:x val="6.6407504194158147E-4"/>
              <c:y val="0.254873662551440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Std" panose="020B0604020202020204" pitchFamily="34" charset="0"/>
                <a:ea typeface="+mn-ea"/>
                <a:cs typeface="+mn-cs"/>
              </a:defRPr>
            </a:pPr>
            <a:endParaRPr lang="es-CO"/>
          </a:p>
        </c:txPr>
        <c:crossAx val="66581632"/>
        <c:crossesAt val="2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89004629629639E-2"/>
          <c:y val="0.85975123456790126"/>
          <c:w val="0.86739583333333348"/>
          <c:h val="0.12456975308641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NeueLT Std" panose="020B0604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1960713391392E-2"/>
          <c:y val="6.2325526440624765E-2"/>
          <c:w val="0.88076755423239961"/>
          <c:h val="0.63488404286648925"/>
        </c:manualLayout>
      </c:layout>
      <c:lineChart>
        <c:grouping val="standard"/>
        <c:varyColors val="0"/>
        <c:ser>
          <c:idx val="0"/>
          <c:order val="0"/>
          <c:tx>
            <c:strRef>
              <c:f>'EE.UU Rates'!$B$6:$B$7</c:f>
              <c:strCache>
                <c:ptCount val="1"/>
                <c:pt idx="0">
                  <c:v>Short term Money Market Rate (Libor Overnight US. Dollar)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'Japan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'EE.UU Rates'!$B$8:$B$107</c:f>
              <c:numCache>
                <c:formatCode>#.##0000</c:formatCode>
                <c:ptCount val="100"/>
                <c:pt idx="0">
                  <c:v>4.0372500000000002</c:v>
                </c:pt>
                <c:pt idx="1">
                  <c:v>3.1224400000000001</c:v>
                </c:pt>
                <c:pt idx="2">
                  <c:v>3.0877300000000001</c:v>
                </c:pt>
                <c:pt idx="3">
                  <c:v>2.6100599999999998</c:v>
                </c:pt>
                <c:pt idx="4">
                  <c:v>2.2571599999999998</c:v>
                </c:pt>
                <c:pt idx="5">
                  <c:v>2.23211</c:v>
                </c:pt>
                <c:pt idx="6">
                  <c:v>2.25474</c:v>
                </c:pt>
                <c:pt idx="7">
                  <c:v>2.1749399999999999</c:v>
                </c:pt>
                <c:pt idx="8">
                  <c:v>3.0435699999999999</c:v>
                </c:pt>
                <c:pt idx="9">
                  <c:v>2.12852</c:v>
                </c:pt>
                <c:pt idx="10">
                  <c:v>0.53097000000000005</c:v>
                </c:pt>
                <c:pt idx="11">
                  <c:v>0.28017999999999998</c:v>
                </c:pt>
                <c:pt idx="12">
                  <c:v>0.16106000000000001</c:v>
                </c:pt>
                <c:pt idx="13">
                  <c:v>0.29943999999999998</c:v>
                </c:pt>
                <c:pt idx="14">
                  <c:v>0.31719000000000003</c:v>
                </c:pt>
                <c:pt idx="15">
                  <c:v>0.24428</c:v>
                </c:pt>
                <c:pt idx="16">
                  <c:v>0.23329</c:v>
                </c:pt>
                <c:pt idx="17">
                  <c:v>0.26547999999999999</c:v>
                </c:pt>
                <c:pt idx="18">
                  <c:v>0.24245</c:v>
                </c:pt>
                <c:pt idx="19">
                  <c:v>0.23527999999999999</c:v>
                </c:pt>
                <c:pt idx="20">
                  <c:v>0.21826999999999999</c:v>
                </c:pt>
                <c:pt idx="21">
                  <c:v>0.19003</c:v>
                </c:pt>
                <c:pt idx="22">
                  <c:v>0.17817</c:v>
                </c:pt>
                <c:pt idx="23">
                  <c:v>0.17885999999999999</c:v>
                </c:pt>
                <c:pt idx="24">
                  <c:v>0.17213999999999999</c:v>
                </c:pt>
                <c:pt idx="25">
                  <c:v>0.17252000000000001</c:v>
                </c:pt>
                <c:pt idx="26">
                  <c:v>0.20297999999999999</c:v>
                </c:pt>
                <c:pt idx="27">
                  <c:v>0.24182999999999999</c:v>
                </c:pt>
                <c:pt idx="28">
                  <c:v>0.29576999999999998</c:v>
                </c:pt>
                <c:pt idx="29">
                  <c:v>0.2984</c:v>
                </c:pt>
                <c:pt idx="30">
                  <c:v>0.26579000000000003</c:v>
                </c:pt>
                <c:pt idx="31">
                  <c:v>0.23102</c:v>
                </c:pt>
                <c:pt idx="32">
                  <c:v>0.22659000000000001</c:v>
                </c:pt>
                <c:pt idx="33">
                  <c:v>0.22603999999999999</c:v>
                </c:pt>
                <c:pt idx="34">
                  <c:v>0.22863</c:v>
                </c:pt>
                <c:pt idx="35">
                  <c:v>0.24121999999999999</c:v>
                </c:pt>
                <c:pt idx="36">
                  <c:v>0.23913000000000001</c:v>
                </c:pt>
                <c:pt idx="37">
                  <c:v>0.23227999999999999</c:v>
                </c:pt>
                <c:pt idx="38">
                  <c:v>0.20766999999999999</c:v>
                </c:pt>
                <c:pt idx="39">
                  <c:v>0.14759</c:v>
                </c:pt>
                <c:pt idx="40">
                  <c:v>0.13078000000000001</c:v>
                </c:pt>
                <c:pt idx="41">
                  <c:v>0.12706999999999999</c:v>
                </c:pt>
                <c:pt idx="42">
                  <c:v>0.12379999999999999</c:v>
                </c:pt>
                <c:pt idx="43">
                  <c:v>0.14468</c:v>
                </c:pt>
                <c:pt idx="44">
                  <c:v>0.14545</c:v>
                </c:pt>
                <c:pt idx="45">
                  <c:v>0.14174999999999999</c:v>
                </c:pt>
                <c:pt idx="46">
                  <c:v>0.14260999999999999</c:v>
                </c:pt>
                <c:pt idx="47">
                  <c:v>0.14993000000000001</c:v>
                </c:pt>
                <c:pt idx="48">
                  <c:v>0.14563000000000001</c:v>
                </c:pt>
                <c:pt idx="49">
                  <c:v>0.14108000000000001</c:v>
                </c:pt>
                <c:pt idx="50">
                  <c:v>0.1472</c:v>
                </c:pt>
                <c:pt idx="51">
                  <c:v>0.14868000000000001</c:v>
                </c:pt>
                <c:pt idx="52">
                  <c:v>0.15154999999999999</c:v>
                </c:pt>
                <c:pt idx="53">
                  <c:v>0.16300000000000001</c:v>
                </c:pt>
                <c:pt idx="54">
                  <c:v>0.16707</c:v>
                </c:pt>
                <c:pt idx="55">
                  <c:v>0.15373999999999999</c:v>
                </c:pt>
                <c:pt idx="56">
                  <c:v>0.15196999999999999</c:v>
                </c:pt>
                <c:pt idx="57">
                  <c:v>0.1532</c:v>
                </c:pt>
                <c:pt idx="58">
                  <c:v>0.1555</c:v>
                </c:pt>
                <c:pt idx="59">
                  <c:v>0.16316</c:v>
                </c:pt>
                <c:pt idx="60">
                  <c:v>0.16042999999999999</c:v>
                </c:pt>
                <c:pt idx="61">
                  <c:v>0.15462999999999999</c:v>
                </c:pt>
                <c:pt idx="62">
                  <c:v>0.15504999999999999</c:v>
                </c:pt>
                <c:pt idx="63">
                  <c:v>0.15390000000000001</c:v>
                </c:pt>
                <c:pt idx="64">
                  <c:v>0.14349999999999999</c:v>
                </c:pt>
                <c:pt idx="65">
                  <c:v>0.13074</c:v>
                </c:pt>
                <c:pt idx="66">
                  <c:v>0.12103999999999999</c:v>
                </c:pt>
                <c:pt idx="67">
                  <c:v>0.11783</c:v>
                </c:pt>
                <c:pt idx="68">
                  <c:v>0.11255</c:v>
                </c:pt>
                <c:pt idx="69">
                  <c:v>0.10428</c:v>
                </c:pt>
                <c:pt idx="70">
                  <c:v>0.10277</c:v>
                </c:pt>
                <c:pt idx="71">
                  <c:v>0.10023</c:v>
                </c:pt>
                <c:pt idx="72">
                  <c:v>9.01E-2</c:v>
                </c:pt>
                <c:pt idx="73">
                  <c:v>8.6309999999999998E-2</c:v>
                </c:pt>
                <c:pt idx="74">
                  <c:v>8.8800000000000004E-2</c:v>
                </c:pt>
                <c:pt idx="75">
                  <c:v>8.8639999999999997E-2</c:v>
                </c:pt>
                <c:pt idx="76">
                  <c:v>8.8419999999999999E-2</c:v>
                </c:pt>
                <c:pt idx="77">
                  <c:v>9.2789999999999997E-2</c:v>
                </c:pt>
                <c:pt idx="78">
                  <c:v>9.2749999999999999E-2</c:v>
                </c:pt>
                <c:pt idx="79">
                  <c:v>9.0789999999999996E-2</c:v>
                </c:pt>
                <c:pt idx="80">
                  <c:v>9.0310000000000001E-2</c:v>
                </c:pt>
                <c:pt idx="81">
                  <c:v>9.06E-2</c:v>
                </c:pt>
                <c:pt idx="82">
                  <c:v>9.6409999999999996E-2</c:v>
                </c:pt>
                <c:pt idx="83">
                  <c:v>0.1101</c:v>
                </c:pt>
                <c:pt idx="84">
                  <c:v>0.11865000000000001</c:v>
                </c:pt>
                <c:pt idx="85">
                  <c:v>0.11787</c:v>
                </c:pt>
                <c:pt idx="86">
                  <c:v>0.12135</c:v>
                </c:pt>
                <c:pt idx="87">
                  <c:v>0.122</c:v>
                </c:pt>
                <c:pt idx="88">
                  <c:v>0.12316000000000001</c:v>
                </c:pt>
                <c:pt idx="89">
                  <c:v>0.12293999999999999</c:v>
                </c:pt>
                <c:pt idx="90">
                  <c:v>0.1263</c:v>
                </c:pt>
                <c:pt idx="91">
                  <c:v>0.13009999999999999</c:v>
                </c:pt>
                <c:pt idx="92">
                  <c:v>0.13439000000000001</c:v>
                </c:pt>
                <c:pt idx="93">
                  <c:v>0.13159000000000001</c:v>
                </c:pt>
                <c:pt idx="94">
                  <c:v>0.13066</c:v>
                </c:pt>
                <c:pt idx="95">
                  <c:v>0.22861999999999999</c:v>
                </c:pt>
                <c:pt idx="96">
                  <c:v>0.36608000000000002</c:v>
                </c:pt>
                <c:pt idx="97">
                  <c:v>0.3715</c:v>
                </c:pt>
                <c:pt idx="98">
                  <c:v>0.37392999999999998</c:v>
                </c:pt>
                <c:pt idx="99">
                  <c:v>0.38030999999999998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'Japan Rates'!$C$6:$C$7</c:f>
              <c:strCache>
                <c:ptCount val="1"/>
                <c:pt idx="0">
                  <c:v>Policy Rate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'Japan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'EE.UU Rates'!$C$8:$C$107</c:f>
              <c:numCache>
                <c:formatCode>#,##0.00</c:formatCode>
                <c:ptCount val="100"/>
                <c:pt idx="0">
                  <c:v>3</c:v>
                </c:pt>
                <c:pt idx="1">
                  <c:v>3</c:v>
                </c:pt>
                <c:pt idx="2">
                  <c:v>2.25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'EE.UU Rates'!$D$6:$D$7</c:f>
              <c:strCache>
                <c:ptCount val="1"/>
                <c:pt idx="0">
                  <c:v>Long - term Interest Rate (US 10-Year Bond Yield)</c:v>
                </c:pt>
              </c:strCache>
            </c:strRef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'Japan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'EE.UU Rates'!$D$8:$D$107</c:f>
              <c:numCache>
                <c:formatCode>#,##0.00</c:formatCode>
                <c:ptCount val="100"/>
                <c:pt idx="0">
                  <c:v>3.597</c:v>
                </c:pt>
                <c:pt idx="1">
                  <c:v>3.5190000000000001</c:v>
                </c:pt>
                <c:pt idx="2">
                  <c:v>3.4209999999999998</c:v>
                </c:pt>
                <c:pt idx="3">
                  <c:v>3.734</c:v>
                </c:pt>
                <c:pt idx="4">
                  <c:v>4.0670000000000002</c:v>
                </c:pt>
                <c:pt idx="5">
                  <c:v>3.9750000000000001</c:v>
                </c:pt>
                <c:pt idx="6">
                  <c:v>3.9580000000000002</c:v>
                </c:pt>
                <c:pt idx="7">
                  <c:v>3.8250000000000002</c:v>
                </c:pt>
                <c:pt idx="8">
                  <c:v>3.8290000000000002</c:v>
                </c:pt>
                <c:pt idx="9">
                  <c:v>3.97</c:v>
                </c:pt>
                <c:pt idx="10">
                  <c:v>2.92</c:v>
                </c:pt>
                <c:pt idx="11">
                  <c:v>2.2200000000000002</c:v>
                </c:pt>
                <c:pt idx="12">
                  <c:v>2.851</c:v>
                </c:pt>
                <c:pt idx="13">
                  <c:v>3.0209999999999999</c:v>
                </c:pt>
                <c:pt idx="14">
                  <c:v>2.6680000000000001</c:v>
                </c:pt>
                <c:pt idx="15">
                  <c:v>3.1190000000000002</c:v>
                </c:pt>
                <c:pt idx="16">
                  <c:v>3.4609999999999999</c:v>
                </c:pt>
                <c:pt idx="17">
                  <c:v>3.5369999999999999</c:v>
                </c:pt>
                <c:pt idx="18">
                  <c:v>3.4820000000000002</c:v>
                </c:pt>
                <c:pt idx="19">
                  <c:v>3.4009999999999998</c:v>
                </c:pt>
                <c:pt idx="20">
                  <c:v>3.3050000000000002</c:v>
                </c:pt>
                <c:pt idx="21">
                  <c:v>3.3879999999999999</c:v>
                </c:pt>
                <c:pt idx="22">
                  <c:v>3.198</c:v>
                </c:pt>
                <c:pt idx="23">
                  <c:v>3.8370000000000002</c:v>
                </c:pt>
                <c:pt idx="24">
                  <c:v>3.5880000000000001</c:v>
                </c:pt>
                <c:pt idx="25">
                  <c:v>3.6190000000000002</c:v>
                </c:pt>
                <c:pt idx="26">
                  <c:v>3.8330000000000002</c:v>
                </c:pt>
                <c:pt idx="27">
                  <c:v>3.6589999999999998</c:v>
                </c:pt>
                <c:pt idx="28">
                  <c:v>3.3029999999999999</c:v>
                </c:pt>
                <c:pt idx="29">
                  <c:v>2.9350000000000001</c:v>
                </c:pt>
                <c:pt idx="30">
                  <c:v>2.9049999999999998</c:v>
                </c:pt>
                <c:pt idx="31">
                  <c:v>2.4700000000000002</c:v>
                </c:pt>
                <c:pt idx="32">
                  <c:v>2.512</c:v>
                </c:pt>
                <c:pt idx="33">
                  <c:v>2.6030000000000002</c:v>
                </c:pt>
                <c:pt idx="34">
                  <c:v>2.7970000000000002</c:v>
                </c:pt>
                <c:pt idx="35">
                  <c:v>3.2879999999999998</c:v>
                </c:pt>
                <c:pt idx="36">
                  <c:v>3.3740000000000001</c:v>
                </c:pt>
                <c:pt idx="37">
                  <c:v>3.4220000000000002</c:v>
                </c:pt>
                <c:pt idx="38">
                  <c:v>3.47</c:v>
                </c:pt>
                <c:pt idx="39">
                  <c:v>3.29</c:v>
                </c:pt>
                <c:pt idx="40">
                  <c:v>3.0590000000000002</c:v>
                </c:pt>
                <c:pt idx="41">
                  <c:v>3.16</c:v>
                </c:pt>
                <c:pt idx="42">
                  <c:v>2.7919999999999998</c:v>
                </c:pt>
                <c:pt idx="43">
                  <c:v>2.234</c:v>
                </c:pt>
                <c:pt idx="44">
                  <c:v>1.917</c:v>
                </c:pt>
                <c:pt idx="45">
                  <c:v>2.1160000000000001</c:v>
                </c:pt>
                <c:pt idx="46">
                  <c:v>2.0710000000000002</c:v>
                </c:pt>
                <c:pt idx="47">
                  <c:v>1.8759999999999999</c:v>
                </c:pt>
                <c:pt idx="48">
                  <c:v>1.7949999999999999</c:v>
                </c:pt>
                <c:pt idx="49">
                  <c:v>1.974</c:v>
                </c:pt>
                <c:pt idx="50">
                  <c:v>2.214</c:v>
                </c:pt>
                <c:pt idx="51">
                  <c:v>1.919</c:v>
                </c:pt>
                <c:pt idx="52">
                  <c:v>1.5629999999999999</c:v>
                </c:pt>
                <c:pt idx="53">
                  <c:v>1.643</c:v>
                </c:pt>
                <c:pt idx="54">
                  <c:v>1.47</c:v>
                </c:pt>
                <c:pt idx="55">
                  <c:v>1.548</c:v>
                </c:pt>
                <c:pt idx="56">
                  <c:v>1.633</c:v>
                </c:pt>
                <c:pt idx="57">
                  <c:v>1.694</c:v>
                </c:pt>
                <c:pt idx="58">
                  <c:v>1.6160000000000001</c:v>
                </c:pt>
                <c:pt idx="59">
                  <c:v>1.756</c:v>
                </c:pt>
                <c:pt idx="60">
                  <c:v>1.9850000000000001</c:v>
                </c:pt>
                <c:pt idx="61">
                  <c:v>1.881</c:v>
                </c:pt>
                <c:pt idx="62">
                  <c:v>1.8520000000000001</c:v>
                </c:pt>
                <c:pt idx="63">
                  <c:v>1.673</c:v>
                </c:pt>
                <c:pt idx="64">
                  <c:v>2.1320000000000001</c:v>
                </c:pt>
                <c:pt idx="65">
                  <c:v>2.4870000000000001</c:v>
                </c:pt>
                <c:pt idx="66">
                  <c:v>2.5880000000000001</c:v>
                </c:pt>
                <c:pt idx="67">
                  <c:v>2.7890000000000001</c:v>
                </c:pt>
                <c:pt idx="68">
                  <c:v>2.6150000000000002</c:v>
                </c:pt>
                <c:pt idx="69">
                  <c:v>2.552</c:v>
                </c:pt>
                <c:pt idx="70">
                  <c:v>2.746</c:v>
                </c:pt>
                <c:pt idx="71">
                  <c:v>3.0259999999999998</c:v>
                </c:pt>
                <c:pt idx="72">
                  <c:v>2.6440000000000001</c:v>
                </c:pt>
                <c:pt idx="73">
                  <c:v>2.649</c:v>
                </c:pt>
                <c:pt idx="74">
                  <c:v>2.7189999999999999</c:v>
                </c:pt>
                <c:pt idx="75">
                  <c:v>2.6459999999999999</c:v>
                </c:pt>
                <c:pt idx="76">
                  <c:v>2.4750000000000001</c:v>
                </c:pt>
                <c:pt idx="77">
                  <c:v>2.532</c:v>
                </c:pt>
                <c:pt idx="78">
                  <c:v>2.5619999999999998</c:v>
                </c:pt>
                <c:pt idx="79">
                  <c:v>2.3450000000000002</c:v>
                </c:pt>
                <c:pt idx="80">
                  <c:v>2.4950000000000001</c:v>
                </c:pt>
                <c:pt idx="81">
                  <c:v>2.335</c:v>
                </c:pt>
                <c:pt idx="82">
                  <c:v>2.173</c:v>
                </c:pt>
                <c:pt idx="83">
                  <c:v>2.17</c:v>
                </c:pt>
                <c:pt idx="84">
                  <c:v>1.639</c:v>
                </c:pt>
                <c:pt idx="85">
                  <c:v>1.996</c:v>
                </c:pt>
                <c:pt idx="86">
                  <c:v>1.927</c:v>
                </c:pt>
                <c:pt idx="87">
                  <c:v>2.0350000000000001</c:v>
                </c:pt>
                <c:pt idx="88">
                  <c:v>2.1230000000000002</c:v>
                </c:pt>
                <c:pt idx="89">
                  <c:v>2.3490000000000002</c:v>
                </c:pt>
                <c:pt idx="90">
                  <c:v>2.1869999999999998</c:v>
                </c:pt>
                <c:pt idx="91">
                  <c:v>2.214</c:v>
                </c:pt>
                <c:pt idx="92">
                  <c:v>2.0350000000000001</c:v>
                </c:pt>
                <c:pt idx="93">
                  <c:v>2.1459999999999999</c:v>
                </c:pt>
                <c:pt idx="94">
                  <c:v>2.2080000000000002</c:v>
                </c:pt>
                <c:pt idx="95">
                  <c:v>2.2690000000000001</c:v>
                </c:pt>
                <c:pt idx="96">
                  <c:v>1.923</c:v>
                </c:pt>
                <c:pt idx="97">
                  <c:v>1.738</c:v>
                </c:pt>
                <c:pt idx="98">
                  <c:v>1.77</c:v>
                </c:pt>
                <c:pt idx="99">
                  <c:v>1.835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18272"/>
        <c:axId val="66919808"/>
      </c:lineChart>
      <c:dateAx>
        <c:axId val="66918272"/>
        <c:scaling>
          <c:orientation val="minMax"/>
          <c:min val="39539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900"/>
            </a:pPr>
            <a:endParaRPr lang="es-CO"/>
          </a:p>
        </c:txPr>
        <c:crossAx val="66919808"/>
        <c:crosses val="autoZero"/>
        <c:auto val="1"/>
        <c:lblOffset val="100"/>
        <c:baseTimeUnit val="months"/>
        <c:majorUnit val="6"/>
        <c:majorTimeUnit val="months"/>
      </c:dateAx>
      <c:valAx>
        <c:axId val="66919808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%</a:t>
                </a:r>
              </a:p>
            </c:rich>
          </c:tx>
          <c:layout>
            <c:manualLayout>
              <c:xMode val="edge"/>
              <c:yMode val="edge"/>
              <c:x val="8.0094228504122458E-4"/>
              <c:y val="0.324032422417786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CO"/>
          </a:p>
        </c:txPr>
        <c:crossAx val="6691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405431855886169E-2"/>
          <c:y val="0.82713715230935525"/>
          <c:w val="0.89178105861767276"/>
          <c:h val="0.1571439152263505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7853846451517E-2"/>
          <c:y val="6.7947723322643996E-2"/>
          <c:w val="0.88076755423239961"/>
          <c:h val="0.6383365595913072"/>
        </c:manualLayout>
      </c:layout>
      <c:lineChart>
        <c:grouping val="standard"/>
        <c:varyColors val="0"/>
        <c:ser>
          <c:idx val="0"/>
          <c:order val="0"/>
          <c:tx>
            <c:strRef>
              <c:f>'Japan Rates'!$B$6:$B$7</c:f>
              <c:strCache>
                <c:ptCount val="1"/>
                <c:pt idx="0">
                  <c:v>Short term Money Market Rate (Overnight)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'Japan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'Japan Rates'!$B$8:$B$107</c:f>
              <c:numCache>
                <c:formatCode>#.##0000</c:formatCode>
                <c:ptCount val="100"/>
                <c:pt idx="0">
                  <c:v>0.502</c:v>
                </c:pt>
                <c:pt idx="1">
                  <c:v>0.504</c:v>
                </c:pt>
                <c:pt idx="2">
                  <c:v>0.51100000000000001</c:v>
                </c:pt>
                <c:pt idx="3">
                  <c:v>0.50600000000000001</c:v>
                </c:pt>
                <c:pt idx="4">
                  <c:v>0.505</c:v>
                </c:pt>
                <c:pt idx="5">
                  <c:v>0.50900000000000001</c:v>
                </c:pt>
                <c:pt idx="6">
                  <c:v>0.503</c:v>
                </c:pt>
                <c:pt idx="7">
                  <c:v>0.504</c:v>
                </c:pt>
                <c:pt idx="8">
                  <c:v>0.495</c:v>
                </c:pt>
                <c:pt idx="9">
                  <c:v>0.48699999999999999</c:v>
                </c:pt>
                <c:pt idx="10">
                  <c:v>0.30099999999999999</c:v>
                </c:pt>
                <c:pt idx="11">
                  <c:v>0.21099999999999999</c:v>
                </c:pt>
                <c:pt idx="12">
                  <c:v>0.12</c:v>
                </c:pt>
                <c:pt idx="13">
                  <c:v>0.111</c:v>
                </c:pt>
                <c:pt idx="14">
                  <c:v>0.1</c:v>
                </c:pt>
                <c:pt idx="15">
                  <c:v>0.104</c:v>
                </c:pt>
                <c:pt idx="16">
                  <c:v>0.10199999999999999</c:v>
                </c:pt>
                <c:pt idx="17">
                  <c:v>0.104</c:v>
                </c:pt>
                <c:pt idx="18">
                  <c:v>0.10199999999999999</c:v>
                </c:pt>
                <c:pt idx="19">
                  <c:v>0.106</c:v>
                </c:pt>
                <c:pt idx="20">
                  <c:v>0.10199999999999999</c:v>
                </c:pt>
                <c:pt idx="21">
                  <c:v>0.106</c:v>
                </c:pt>
                <c:pt idx="22">
                  <c:v>0.105</c:v>
                </c:pt>
                <c:pt idx="23">
                  <c:v>0.10100000000000001</c:v>
                </c:pt>
                <c:pt idx="24">
                  <c:v>9.6000000000000002E-2</c:v>
                </c:pt>
                <c:pt idx="25">
                  <c:v>0.10100000000000001</c:v>
                </c:pt>
                <c:pt idx="26">
                  <c:v>9.7000000000000003E-2</c:v>
                </c:pt>
                <c:pt idx="27">
                  <c:v>9.2999999999999999E-2</c:v>
                </c:pt>
                <c:pt idx="28">
                  <c:v>9.0999999999999998E-2</c:v>
                </c:pt>
                <c:pt idx="29">
                  <c:v>9.5000000000000001E-2</c:v>
                </c:pt>
                <c:pt idx="30">
                  <c:v>9.4E-2</c:v>
                </c:pt>
                <c:pt idx="31">
                  <c:v>9.5000000000000001E-2</c:v>
                </c:pt>
                <c:pt idx="32">
                  <c:v>9.0999999999999998E-2</c:v>
                </c:pt>
                <c:pt idx="33">
                  <c:v>9.0999999999999998E-2</c:v>
                </c:pt>
                <c:pt idx="34">
                  <c:v>9.0999999999999998E-2</c:v>
                </c:pt>
                <c:pt idx="35">
                  <c:v>8.6999999999999994E-2</c:v>
                </c:pt>
                <c:pt idx="36">
                  <c:v>8.5000000000000006E-2</c:v>
                </c:pt>
                <c:pt idx="37">
                  <c:v>9.2999999999999999E-2</c:v>
                </c:pt>
                <c:pt idx="38">
                  <c:v>8.5000000000000006E-2</c:v>
                </c:pt>
                <c:pt idx="39">
                  <c:v>6.2E-2</c:v>
                </c:pt>
                <c:pt idx="40">
                  <c:v>6.9000000000000006E-2</c:v>
                </c:pt>
                <c:pt idx="41">
                  <c:v>6.9000000000000006E-2</c:v>
                </c:pt>
                <c:pt idx="42">
                  <c:v>7.2999999999999995E-2</c:v>
                </c:pt>
                <c:pt idx="43">
                  <c:v>8.1000000000000003E-2</c:v>
                </c:pt>
                <c:pt idx="44">
                  <c:v>0.08</c:v>
                </c:pt>
                <c:pt idx="45">
                  <c:v>8.1000000000000003E-2</c:v>
                </c:pt>
                <c:pt idx="46">
                  <c:v>7.6999999999999999E-2</c:v>
                </c:pt>
                <c:pt idx="47">
                  <c:v>7.8E-2</c:v>
                </c:pt>
                <c:pt idx="48">
                  <c:v>0.08</c:v>
                </c:pt>
                <c:pt idx="49">
                  <c:v>8.5000000000000006E-2</c:v>
                </c:pt>
                <c:pt idx="50">
                  <c:v>8.4000000000000005E-2</c:v>
                </c:pt>
                <c:pt idx="51">
                  <c:v>7.4999999999999997E-2</c:v>
                </c:pt>
                <c:pt idx="52">
                  <c:v>8.4000000000000005E-2</c:v>
                </c:pt>
                <c:pt idx="53">
                  <c:v>7.5999999999999998E-2</c:v>
                </c:pt>
                <c:pt idx="54">
                  <c:v>8.4000000000000005E-2</c:v>
                </c:pt>
                <c:pt idx="55">
                  <c:v>8.5999999999999993E-2</c:v>
                </c:pt>
                <c:pt idx="56">
                  <c:v>8.5000000000000006E-2</c:v>
                </c:pt>
                <c:pt idx="57">
                  <c:v>8.5000000000000006E-2</c:v>
                </c:pt>
                <c:pt idx="58">
                  <c:v>8.5999999999999993E-2</c:v>
                </c:pt>
                <c:pt idx="59">
                  <c:v>8.2000000000000003E-2</c:v>
                </c:pt>
                <c:pt idx="60">
                  <c:v>8.3000000000000004E-2</c:v>
                </c:pt>
                <c:pt idx="61">
                  <c:v>8.6999999999999994E-2</c:v>
                </c:pt>
                <c:pt idx="62">
                  <c:v>7.8E-2</c:v>
                </c:pt>
                <c:pt idx="63">
                  <c:v>7.1999999999999995E-2</c:v>
                </c:pt>
                <c:pt idx="64">
                  <c:v>7.2999999999999995E-2</c:v>
                </c:pt>
                <c:pt idx="65">
                  <c:v>7.3999999999999996E-2</c:v>
                </c:pt>
                <c:pt idx="66">
                  <c:v>7.2999999999999995E-2</c:v>
                </c:pt>
                <c:pt idx="67">
                  <c:v>7.2999999999999995E-2</c:v>
                </c:pt>
                <c:pt idx="68">
                  <c:v>7.1999999999999995E-2</c:v>
                </c:pt>
                <c:pt idx="69">
                  <c:v>7.0000000000000007E-2</c:v>
                </c:pt>
                <c:pt idx="70">
                  <c:v>7.2999999999999995E-2</c:v>
                </c:pt>
                <c:pt idx="71">
                  <c:v>7.3999999999999996E-2</c:v>
                </c:pt>
                <c:pt idx="72">
                  <c:v>7.2999999999999995E-2</c:v>
                </c:pt>
                <c:pt idx="73">
                  <c:v>7.6999999999999999E-2</c:v>
                </c:pt>
                <c:pt idx="74">
                  <c:v>7.1999999999999995E-2</c:v>
                </c:pt>
                <c:pt idx="75">
                  <c:v>6.5000000000000002E-2</c:v>
                </c:pt>
                <c:pt idx="76">
                  <c:v>6.8000000000000005E-2</c:v>
                </c:pt>
                <c:pt idx="77">
                  <c:v>6.7000000000000004E-2</c:v>
                </c:pt>
                <c:pt idx="78">
                  <c:v>6.6000000000000003E-2</c:v>
                </c:pt>
                <c:pt idx="79">
                  <c:v>6.9000000000000006E-2</c:v>
                </c:pt>
                <c:pt idx="80">
                  <c:v>6.6000000000000003E-2</c:v>
                </c:pt>
                <c:pt idx="81">
                  <c:v>5.8999999999999997E-2</c:v>
                </c:pt>
                <c:pt idx="82">
                  <c:v>6.5000000000000002E-2</c:v>
                </c:pt>
                <c:pt idx="83">
                  <c:v>6.8000000000000005E-2</c:v>
                </c:pt>
                <c:pt idx="84">
                  <c:v>7.3999999999999996E-2</c:v>
                </c:pt>
                <c:pt idx="85">
                  <c:v>7.5999999999999998E-2</c:v>
                </c:pt>
                <c:pt idx="86">
                  <c:v>7.0000000000000007E-2</c:v>
                </c:pt>
                <c:pt idx="87">
                  <c:v>6.0999999999999999E-2</c:v>
                </c:pt>
                <c:pt idx="88">
                  <c:v>6.9000000000000006E-2</c:v>
                </c:pt>
                <c:pt idx="89">
                  <c:v>7.1999999999999995E-2</c:v>
                </c:pt>
                <c:pt idx="90">
                  <c:v>7.3999999999999996E-2</c:v>
                </c:pt>
                <c:pt idx="91">
                  <c:v>7.5999999999999998E-2</c:v>
                </c:pt>
                <c:pt idx="92">
                  <c:v>7.2999999999999995E-2</c:v>
                </c:pt>
                <c:pt idx="93">
                  <c:v>7.5999999999999998E-2</c:v>
                </c:pt>
                <c:pt idx="94">
                  <c:v>7.8E-2</c:v>
                </c:pt>
                <c:pt idx="95">
                  <c:v>7.4999999999999997E-2</c:v>
                </c:pt>
                <c:pt idx="96">
                  <c:v>7.3999999999999996E-2</c:v>
                </c:pt>
                <c:pt idx="97">
                  <c:v>3.3000000000000002E-2</c:v>
                </c:pt>
                <c:pt idx="98">
                  <c:v>-3.0000000000000001E-3</c:v>
                </c:pt>
                <c:pt idx="99">
                  <c:v>-3.6999999999999998E-2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'Japan Rates'!$C$6:$C$7</c:f>
              <c:strCache>
                <c:ptCount val="1"/>
                <c:pt idx="0">
                  <c:v>Policy Rate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'Japan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'Japan Rates'!$C$8:$C$107</c:f>
              <c:numCache>
                <c:formatCode>#,##0.00</c:formatCode>
                <c:ptCount val="10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0.1</c:v>
                </c:pt>
                <c:pt idx="85">
                  <c:v>0.1</c:v>
                </c:pt>
                <c:pt idx="86">
                  <c:v>0.1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'Japan Rates'!$D$6:$D$7</c:f>
              <c:strCache>
                <c:ptCount val="1"/>
                <c:pt idx="0">
                  <c:v>Long - term Interest Rate (Japan 10-Year Bond Yield)</c:v>
                </c:pt>
              </c:strCache>
            </c:strRef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'Japan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'Japan Rates'!$D$8:$D$107</c:f>
              <c:numCache>
                <c:formatCode>#,##0.00</c:formatCode>
                <c:ptCount val="100"/>
                <c:pt idx="0">
                  <c:v>1.4530000000000001</c:v>
                </c:pt>
                <c:pt idx="1">
                  <c:v>1.367</c:v>
                </c:pt>
                <c:pt idx="2">
                  <c:v>1.286</c:v>
                </c:pt>
                <c:pt idx="3">
                  <c:v>1.625</c:v>
                </c:pt>
                <c:pt idx="4">
                  <c:v>1.76</c:v>
                </c:pt>
                <c:pt idx="5">
                  <c:v>1.595</c:v>
                </c:pt>
                <c:pt idx="6">
                  <c:v>1.54</c:v>
                </c:pt>
                <c:pt idx="7">
                  <c:v>1.42</c:v>
                </c:pt>
                <c:pt idx="8">
                  <c:v>1.48</c:v>
                </c:pt>
                <c:pt idx="9">
                  <c:v>1.49</c:v>
                </c:pt>
                <c:pt idx="10">
                  <c:v>1.4</c:v>
                </c:pt>
                <c:pt idx="11">
                  <c:v>1.175</c:v>
                </c:pt>
                <c:pt idx="12">
                  <c:v>1.29</c:v>
                </c:pt>
                <c:pt idx="13">
                  <c:v>1.2649999999999999</c:v>
                </c:pt>
                <c:pt idx="14">
                  <c:v>1.355</c:v>
                </c:pt>
                <c:pt idx="15">
                  <c:v>1.43</c:v>
                </c:pt>
                <c:pt idx="16">
                  <c:v>1.4950000000000001</c:v>
                </c:pt>
                <c:pt idx="17">
                  <c:v>1.35</c:v>
                </c:pt>
                <c:pt idx="18">
                  <c:v>1.42</c:v>
                </c:pt>
                <c:pt idx="19">
                  <c:v>1.3049999999999999</c:v>
                </c:pt>
                <c:pt idx="20">
                  <c:v>1.3</c:v>
                </c:pt>
                <c:pt idx="21">
                  <c:v>1.415</c:v>
                </c:pt>
                <c:pt idx="22">
                  <c:v>1.2609999999999999</c:v>
                </c:pt>
                <c:pt idx="23">
                  <c:v>1.2909999999999999</c:v>
                </c:pt>
                <c:pt idx="24">
                  <c:v>1.33</c:v>
                </c:pt>
                <c:pt idx="25">
                  <c:v>1.3089999999999999</c:v>
                </c:pt>
                <c:pt idx="26">
                  <c:v>1.413</c:v>
                </c:pt>
                <c:pt idx="27">
                  <c:v>1.29</c:v>
                </c:pt>
                <c:pt idx="28">
                  <c:v>1.27</c:v>
                </c:pt>
                <c:pt idx="29">
                  <c:v>1.0900000000000001</c:v>
                </c:pt>
                <c:pt idx="30">
                  <c:v>1.0620000000000001</c:v>
                </c:pt>
                <c:pt idx="31">
                  <c:v>0.98499999999999999</c:v>
                </c:pt>
                <c:pt idx="32">
                  <c:v>0.94</c:v>
                </c:pt>
                <c:pt idx="33">
                  <c:v>0.93500000000000005</c:v>
                </c:pt>
                <c:pt idx="34">
                  <c:v>1.1950000000000001</c:v>
                </c:pt>
                <c:pt idx="35">
                  <c:v>1.1160000000000001</c:v>
                </c:pt>
                <c:pt idx="36">
                  <c:v>1.2150000000000001</c:v>
                </c:pt>
                <c:pt idx="37">
                  <c:v>1.2589999999999999</c:v>
                </c:pt>
                <c:pt idx="38">
                  <c:v>1.2549999999999999</c:v>
                </c:pt>
                <c:pt idx="39">
                  <c:v>1.206</c:v>
                </c:pt>
                <c:pt idx="40">
                  <c:v>1.155</c:v>
                </c:pt>
                <c:pt idx="41">
                  <c:v>1.135</c:v>
                </c:pt>
                <c:pt idx="42">
                  <c:v>1.079</c:v>
                </c:pt>
                <c:pt idx="43">
                  <c:v>1.032</c:v>
                </c:pt>
                <c:pt idx="44">
                  <c:v>1.032</c:v>
                </c:pt>
                <c:pt idx="45">
                  <c:v>1.05</c:v>
                </c:pt>
                <c:pt idx="46">
                  <c:v>1.073</c:v>
                </c:pt>
                <c:pt idx="47">
                  <c:v>0.98799999999999999</c:v>
                </c:pt>
                <c:pt idx="48">
                  <c:v>0.97299999999999998</c:v>
                </c:pt>
                <c:pt idx="49">
                  <c:v>0.96799999999999997</c:v>
                </c:pt>
                <c:pt idx="50">
                  <c:v>0.99299999999999999</c:v>
                </c:pt>
                <c:pt idx="51">
                  <c:v>0.89800000000000002</c:v>
                </c:pt>
                <c:pt idx="52">
                  <c:v>0.82899999999999996</c:v>
                </c:pt>
                <c:pt idx="53">
                  <c:v>0.83899999999999997</c:v>
                </c:pt>
                <c:pt idx="54">
                  <c:v>0.79800000000000004</c:v>
                </c:pt>
                <c:pt idx="55">
                  <c:v>0.79800000000000004</c:v>
                </c:pt>
                <c:pt idx="56">
                  <c:v>0.77300000000000002</c:v>
                </c:pt>
                <c:pt idx="57">
                  <c:v>0.77600000000000002</c:v>
                </c:pt>
                <c:pt idx="58">
                  <c:v>0.71199999999999997</c:v>
                </c:pt>
                <c:pt idx="59">
                  <c:v>0.80200000000000005</c:v>
                </c:pt>
                <c:pt idx="60">
                  <c:v>0.754</c:v>
                </c:pt>
                <c:pt idx="61">
                  <c:v>0.66500000000000004</c:v>
                </c:pt>
                <c:pt idx="62">
                  <c:v>0.55600000000000005</c:v>
                </c:pt>
                <c:pt idx="63">
                  <c:v>0.61099999999999999</c:v>
                </c:pt>
                <c:pt idx="64">
                  <c:v>0.86699999999999999</c:v>
                </c:pt>
                <c:pt idx="65">
                  <c:v>0.84399999999999997</c:v>
                </c:pt>
                <c:pt idx="66">
                  <c:v>0.79800000000000004</c:v>
                </c:pt>
                <c:pt idx="67">
                  <c:v>0.72</c:v>
                </c:pt>
                <c:pt idx="68">
                  <c:v>0.68799999999999994</c:v>
                </c:pt>
                <c:pt idx="69">
                  <c:v>0.59399999999999997</c:v>
                </c:pt>
                <c:pt idx="70">
                  <c:v>0.61199999999999999</c:v>
                </c:pt>
                <c:pt idx="71">
                  <c:v>0.73699999999999999</c:v>
                </c:pt>
                <c:pt idx="72">
                  <c:v>0.627</c:v>
                </c:pt>
                <c:pt idx="73">
                  <c:v>0.58799999999999997</c:v>
                </c:pt>
                <c:pt idx="74">
                  <c:v>0.64700000000000002</c:v>
                </c:pt>
                <c:pt idx="75">
                  <c:v>0.622</c:v>
                </c:pt>
                <c:pt idx="76">
                  <c:v>0.57699999999999996</c:v>
                </c:pt>
                <c:pt idx="77">
                  <c:v>0.56899999999999995</c:v>
                </c:pt>
                <c:pt idx="78">
                  <c:v>0.53700000000000003</c:v>
                </c:pt>
                <c:pt idx="79">
                  <c:v>0.497</c:v>
                </c:pt>
                <c:pt idx="80">
                  <c:v>0.52600000000000002</c:v>
                </c:pt>
                <c:pt idx="81">
                  <c:v>0.46300000000000002</c:v>
                </c:pt>
                <c:pt idx="82">
                  <c:v>0.42499999999999999</c:v>
                </c:pt>
                <c:pt idx="83">
                  <c:v>0.32600000000000001</c:v>
                </c:pt>
                <c:pt idx="84">
                  <c:v>0.28599999999999998</c:v>
                </c:pt>
                <c:pt idx="85">
                  <c:v>0.34</c:v>
                </c:pt>
                <c:pt idx="86">
                  <c:v>0.4</c:v>
                </c:pt>
                <c:pt idx="87">
                  <c:v>0.33100000000000002</c:v>
                </c:pt>
                <c:pt idx="88">
                  <c:v>0.39600000000000002</c:v>
                </c:pt>
                <c:pt idx="89">
                  <c:v>0.45800000000000002</c:v>
                </c:pt>
                <c:pt idx="90">
                  <c:v>0.41199999999999998</c:v>
                </c:pt>
                <c:pt idx="91">
                  <c:v>0.38100000000000001</c:v>
                </c:pt>
                <c:pt idx="92">
                  <c:v>0.35</c:v>
                </c:pt>
                <c:pt idx="93">
                  <c:v>0.30399999999999999</c:v>
                </c:pt>
                <c:pt idx="94">
                  <c:v>0.30499999999999999</c:v>
                </c:pt>
                <c:pt idx="95">
                  <c:v>0.27200000000000002</c:v>
                </c:pt>
                <c:pt idx="96">
                  <c:v>0.114</c:v>
                </c:pt>
                <c:pt idx="97">
                  <c:v>-5.8000000000000003E-2</c:v>
                </c:pt>
                <c:pt idx="98">
                  <c:v>-4.2000000000000003E-2</c:v>
                </c:pt>
                <c:pt idx="99">
                  <c:v>-7.5999999999999998E-2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29632"/>
        <c:axId val="67035520"/>
      </c:lineChart>
      <c:dateAx>
        <c:axId val="67029632"/>
        <c:scaling>
          <c:orientation val="minMax"/>
          <c:min val="39539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/>
            </a:pPr>
            <a:endParaRPr lang="es-CO"/>
          </a:p>
        </c:txPr>
        <c:crossAx val="67035520"/>
        <c:crosses val="autoZero"/>
        <c:auto val="1"/>
        <c:lblOffset val="100"/>
        <c:baseTimeUnit val="months"/>
        <c:majorUnit val="6"/>
        <c:majorTimeUnit val="months"/>
      </c:dateAx>
      <c:valAx>
        <c:axId val="67035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%</a:t>
                </a:r>
              </a:p>
            </c:rich>
          </c:tx>
          <c:layout>
            <c:manualLayout>
              <c:xMode val="edge"/>
              <c:yMode val="edge"/>
              <c:x val="8.0094228504122458E-4"/>
              <c:y val="0.324032422417786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CO"/>
          </a:p>
        </c:txPr>
        <c:crossAx val="6702963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497044647972957E-2"/>
          <c:y val="0.83665544447702533"/>
          <c:w val="0.89178105861767276"/>
          <c:h val="0.1455737613853469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1960713391392E-2"/>
          <c:y val="8.1515808279366803E-2"/>
          <c:w val="0.88076755423239961"/>
          <c:h val="0.62820125720798048"/>
        </c:manualLayout>
      </c:layout>
      <c:lineChart>
        <c:grouping val="standard"/>
        <c:varyColors val="0"/>
        <c:ser>
          <c:idx val="0"/>
          <c:order val="0"/>
          <c:tx>
            <c:strRef>
              <c:f>'Euro Zone Rates'!$B$7:$B$8</c:f>
              <c:strCache>
                <c:ptCount val="1"/>
                <c:pt idx="0">
                  <c:v>Short-term Money Market Rate (Eonia rate)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'Euro Zone Rates'!$A$9:$A$108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'Euro Zone Rates'!$B$9:$B$108</c:f>
              <c:numCache>
                <c:formatCode>#.##0000</c:formatCode>
                <c:ptCount val="100"/>
                <c:pt idx="0">
                  <c:v>4.0217999999999998</c:v>
                </c:pt>
                <c:pt idx="1">
                  <c:v>4.0278999999999998</c:v>
                </c:pt>
                <c:pt idx="2">
                  <c:v>4.0910000000000002</c:v>
                </c:pt>
                <c:pt idx="3">
                  <c:v>3.9868000000000001</c:v>
                </c:pt>
                <c:pt idx="4">
                  <c:v>4.0096999999999996</c:v>
                </c:pt>
                <c:pt idx="5">
                  <c:v>4.0067000000000004</c:v>
                </c:pt>
                <c:pt idx="6">
                  <c:v>4.1908000000000003</c:v>
                </c:pt>
                <c:pt idx="7">
                  <c:v>4.2988999999999997</c:v>
                </c:pt>
                <c:pt idx="8">
                  <c:v>4.2732999999999999</c:v>
                </c:pt>
                <c:pt idx="9">
                  <c:v>3.8197999999999999</c:v>
                </c:pt>
                <c:pt idx="10">
                  <c:v>3.1501999999999999</c:v>
                </c:pt>
                <c:pt idx="11">
                  <c:v>2.4864000000000002</c:v>
                </c:pt>
                <c:pt idx="12">
                  <c:v>1.8122</c:v>
                </c:pt>
                <c:pt idx="13">
                  <c:v>1.2571000000000001</c:v>
                </c:pt>
                <c:pt idx="14">
                  <c:v>1.0620000000000001</c:v>
                </c:pt>
                <c:pt idx="15">
                  <c:v>0.84189999999999998</c:v>
                </c:pt>
                <c:pt idx="16">
                  <c:v>0.78210000000000002</c:v>
                </c:pt>
                <c:pt idx="17">
                  <c:v>0.69799999999999995</c:v>
                </c:pt>
                <c:pt idx="18">
                  <c:v>0.35759999999999997</c:v>
                </c:pt>
                <c:pt idx="19">
                  <c:v>0.34749999999999998</c:v>
                </c:pt>
                <c:pt idx="20">
                  <c:v>0.36320000000000002</c:v>
                </c:pt>
                <c:pt idx="21">
                  <c:v>0.35870000000000002</c:v>
                </c:pt>
                <c:pt idx="22">
                  <c:v>0.3624</c:v>
                </c:pt>
                <c:pt idx="23">
                  <c:v>0.35460000000000003</c:v>
                </c:pt>
                <c:pt idx="24">
                  <c:v>0.34399999999999997</c:v>
                </c:pt>
                <c:pt idx="25">
                  <c:v>0.34060000000000001</c:v>
                </c:pt>
                <c:pt idx="26">
                  <c:v>0.34770000000000001</c:v>
                </c:pt>
                <c:pt idx="27">
                  <c:v>0.3533</c:v>
                </c:pt>
                <c:pt idx="28">
                  <c:v>0.34389999999999998</c:v>
                </c:pt>
                <c:pt idx="29">
                  <c:v>0.3543</c:v>
                </c:pt>
                <c:pt idx="30">
                  <c:v>0.48110000000000003</c:v>
                </c:pt>
                <c:pt idx="31">
                  <c:v>0.42559999999999998</c:v>
                </c:pt>
                <c:pt idx="32">
                  <c:v>0.4536</c:v>
                </c:pt>
                <c:pt idx="33">
                  <c:v>0.70130000000000003</c:v>
                </c:pt>
                <c:pt idx="34">
                  <c:v>0.59260000000000002</c:v>
                </c:pt>
                <c:pt idx="35">
                  <c:v>0.49809999999999999</c:v>
                </c:pt>
                <c:pt idx="36">
                  <c:v>0.65900000000000003</c:v>
                </c:pt>
                <c:pt idx="37">
                  <c:v>0.70709999999999995</c:v>
                </c:pt>
                <c:pt idx="38">
                  <c:v>0.65869999999999995</c:v>
                </c:pt>
                <c:pt idx="39">
                  <c:v>0.96609999999999996</c:v>
                </c:pt>
                <c:pt idx="40">
                  <c:v>1.0334000000000001</c:v>
                </c:pt>
                <c:pt idx="41">
                  <c:v>1.1240000000000001</c:v>
                </c:pt>
                <c:pt idx="42">
                  <c:v>1.0118</c:v>
                </c:pt>
                <c:pt idx="43">
                  <c:v>0.90580000000000005</c:v>
                </c:pt>
                <c:pt idx="44">
                  <c:v>1.0055000000000001</c:v>
                </c:pt>
                <c:pt idx="45">
                  <c:v>0.95960000000000001</c:v>
                </c:pt>
                <c:pt idx="46">
                  <c:v>0.79</c:v>
                </c:pt>
                <c:pt idx="47">
                  <c:v>0.627</c:v>
                </c:pt>
                <c:pt idx="48">
                  <c:v>0.38</c:v>
                </c:pt>
                <c:pt idx="49">
                  <c:v>0.36559999999999998</c:v>
                </c:pt>
                <c:pt idx="50">
                  <c:v>0.35670000000000002</c:v>
                </c:pt>
                <c:pt idx="51">
                  <c:v>0.34510000000000002</c:v>
                </c:pt>
                <c:pt idx="52">
                  <c:v>0.33700000000000002</c:v>
                </c:pt>
                <c:pt idx="53">
                  <c:v>0.33200000000000002</c:v>
                </c:pt>
                <c:pt idx="54">
                  <c:v>0.1842</c:v>
                </c:pt>
                <c:pt idx="55">
                  <c:v>0.1101</c:v>
                </c:pt>
                <c:pt idx="56">
                  <c:v>9.9299999999999999E-2</c:v>
                </c:pt>
                <c:pt idx="57">
                  <c:v>9.0700000000000003E-2</c:v>
                </c:pt>
                <c:pt idx="58">
                  <c:v>7.85E-2</c:v>
                </c:pt>
                <c:pt idx="59">
                  <c:v>7.3400000000000007E-2</c:v>
                </c:pt>
                <c:pt idx="60">
                  <c:v>6.9000000000000006E-2</c:v>
                </c:pt>
                <c:pt idx="61">
                  <c:v>6.7699999999999996E-2</c:v>
                </c:pt>
                <c:pt idx="62">
                  <c:v>6.7000000000000004E-2</c:v>
                </c:pt>
                <c:pt idx="63">
                  <c:v>8.1000000000000003E-2</c:v>
                </c:pt>
                <c:pt idx="64">
                  <c:v>7.8700000000000006E-2</c:v>
                </c:pt>
                <c:pt idx="65">
                  <c:v>8.6199999999999999E-2</c:v>
                </c:pt>
                <c:pt idx="66">
                  <c:v>9.3100000000000002E-2</c:v>
                </c:pt>
                <c:pt idx="67">
                  <c:v>8.2000000000000003E-2</c:v>
                </c:pt>
                <c:pt idx="68">
                  <c:v>8.0299999999999996E-2</c:v>
                </c:pt>
                <c:pt idx="69">
                  <c:v>9.3299999999999994E-2</c:v>
                </c:pt>
                <c:pt idx="70">
                  <c:v>0.1031</c:v>
                </c:pt>
                <c:pt idx="71">
                  <c:v>0.16869999999999999</c:v>
                </c:pt>
                <c:pt idx="72">
                  <c:v>0.1961</c:v>
                </c:pt>
                <c:pt idx="73">
                  <c:v>0.15670000000000001</c:v>
                </c:pt>
                <c:pt idx="74">
                  <c:v>0.19189999999999999</c:v>
                </c:pt>
                <c:pt idx="75">
                  <c:v>0.25390000000000001</c:v>
                </c:pt>
                <c:pt idx="76">
                  <c:v>0.248</c:v>
                </c:pt>
                <c:pt idx="77">
                  <c:v>7.5800000000000006E-2</c:v>
                </c:pt>
                <c:pt idx="78">
                  <c:v>4.3299999999999998E-2</c:v>
                </c:pt>
                <c:pt idx="79">
                  <c:v>1.7899999999999999E-2</c:v>
                </c:pt>
                <c:pt idx="80">
                  <c:v>6.6E-3</c:v>
                </c:pt>
                <c:pt idx="81">
                  <c:v>-4.4999999999999997E-3</c:v>
                </c:pt>
                <c:pt idx="82">
                  <c:v>-1.1599999999999999E-2</c:v>
                </c:pt>
                <c:pt idx="83">
                  <c:v>-3.0099999999999998E-2</c:v>
                </c:pt>
                <c:pt idx="84">
                  <c:v>-5.0599999999999999E-2</c:v>
                </c:pt>
                <c:pt idx="85">
                  <c:v>-3.5999999999999997E-2</c:v>
                </c:pt>
                <c:pt idx="86">
                  <c:v>-5.04E-2</c:v>
                </c:pt>
                <c:pt idx="87">
                  <c:v>-7.4499999999999997E-2</c:v>
                </c:pt>
                <c:pt idx="88">
                  <c:v>-0.10580000000000001</c:v>
                </c:pt>
                <c:pt idx="89">
                  <c:v>-0.11849999999999999</c:v>
                </c:pt>
                <c:pt idx="90">
                  <c:v>-0.1177</c:v>
                </c:pt>
                <c:pt idx="91">
                  <c:v>-0.12130000000000001</c:v>
                </c:pt>
                <c:pt idx="92">
                  <c:v>-0.13569999999999999</c:v>
                </c:pt>
                <c:pt idx="93">
                  <c:v>-0.1389</c:v>
                </c:pt>
                <c:pt idx="94">
                  <c:v>-0.13469999999999999</c:v>
                </c:pt>
                <c:pt idx="95">
                  <c:v>-0.19900000000000001</c:v>
                </c:pt>
                <c:pt idx="96">
                  <c:v>-0.2387</c:v>
                </c:pt>
                <c:pt idx="97">
                  <c:v>-0.2404</c:v>
                </c:pt>
                <c:pt idx="98">
                  <c:v>-0.28770000000000001</c:v>
                </c:pt>
                <c:pt idx="99">
                  <c:v>-0.33779999999999999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 Zone Rates'!$C$7:$C$8</c:f>
              <c:strCache>
                <c:ptCount val="1"/>
                <c:pt idx="0">
                  <c:v>Policy Rate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'Euro Zone Rates'!$A$9:$A$108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'Euro Zone Rates'!$C$9:$C$108</c:f>
              <c:numCache>
                <c:formatCode>#,##0.00</c:formatCode>
                <c:ptCount val="10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3.3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  <c:pt idx="10">
                  <c:v>2.8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0.5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0.5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-0.2</c:v>
                </c:pt>
                <c:pt idx="81">
                  <c:v>-0.2</c:v>
                </c:pt>
                <c:pt idx="82">
                  <c:v>-0.2</c:v>
                </c:pt>
                <c:pt idx="83">
                  <c:v>-0.2</c:v>
                </c:pt>
                <c:pt idx="84">
                  <c:v>-0.2</c:v>
                </c:pt>
                <c:pt idx="85">
                  <c:v>-0.2</c:v>
                </c:pt>
                <c:pt idx="86">
                  <c:v>-0.2</c:v>
                </c:pt>
                <c:pt idx="87">
                  <c:v>-0.2</c:v>
                </c:pt>
                <c:pt idx="88">
                  <c:v>-0.2</c:v>
                </c:pt>
                <c:pt idx="89">
                  <c:v>-0.2</c:v>
                </c:pt>
                <c:pt idx="90">
                  <c:v>-0.2</c:v>
                </c:pt>
                <c:pt idx="91">
                  <c:v>-0.2</c:v>
                </c:pt>
                <c:pt idx="92">
                  <c:v>-0.2</c:v>
                </c:pt>
                <c:pt idx="93">
                  <c:v>-0.2</c:v>
                </c:pt>
                <c:pt idx="94">
                  <c:v>-0.2</c:v>
                </c:pt>
                <c:pt idx="95">
                  <c:v>-0.3</c:v>
                </c:pt>
                <c:pt idx="96">
                  <c:v>-0.3</c:v>
                </c:pt>
                <c:pt idx="97">
                  <c:v>-0.3</c:v>
                </c:pt>
                <c:pt idx="98">
                  <c:v>-0.4</c:v>
                </c:pt>
                <c:pt idx="99">
                  <c:v>-0.4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 Zone Rates'!$D$7:$D$8</c:f>
              <c:strCache>
                <c:ptCount val="1"/>
                <c:pt idx="0">
                  <c:v>Long-term Interest Rate (Euro area 10-year Government Benchmark Yield)</c:v>
                </c:pt>
              </c:strCache>
            </c:strRef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'Euro Zone Rates'!$A$9:$A$108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'Euro Zone Rates'!$D$9:$D$108</c:f>
              <c:numCache>
                <c:formatCode>#,##0.00</c:formatCode>
                <c:ptCount val="100"/>
                <c:pt idx="0">
                  <c:v>4.2317</c:v>
                </c:pt>
                <c:pt idx="1">
                  <c:v>4.1394000000000002</c:v>
                </c:pt>
                <c:pt idx="2">
                  <c:v>4.0705</c:v>
                </c:pt>
                <c:pt idx="3">
                  <c:v>4.2827000000000002</c:v>
                </c:pt>
                <c:pt idx="4">
                  <c:v>4.4233000000000002</c:v>
                </c:pt>
                <c:pt idx="5">
                  <c:v>4.8093000000000004</c:v>
                </c:pt>
                <c:pt idx="6">
                  <c:v>4.8144999999999998</c:v>
                </c:pt>
                <c:pt idx="7">
                  <c:v>4.4960000000000004</c:v>
                </c:pt>
                <c:pt idx="8">
                  <c:v>4.5042999999999997</c:v>
                </c:pt>
                <c:pt idx="9">
                  <c:v>4.4157999999999999</c:v>
                </c:pt>
                <c:pt idx="10">
                  <c:v>4.1963999999999997</c:v>
                </c:pt>
                <c:pt idx="11">
                  <c:v>3.8881000000000001</c:v>
                </c:pt>
                <c:pt idx="12">
                  <c:v>4.0994999999999999</c:v>
                </c:pt>
                <c:pt idx="13">
                  <c:v>4.1962000000000002</c:v>
                </c:pt>
                <c:pt idx="14">
                  <c:v>4.1420000000000003</c:v>
                </c:pt>
                <c:pt idx="15">
                  <c:v>4.0896999999999997</c:v>
                </c:pt>
                <c:pt idx="16">
                  <c:v>4.1322999999999999</c:v>
                </c:pt>
                <c:pt idx="17">
                  <c:v>4.3254999999999999</c:v>
                </c:pt>
                <c:pt idx="18">
                  <c:v>4.0896999999999997</c:v>
                </c:pt>
                <c:pt idx="19">
                  <c:v>3.8915000000000002</c:v>
                </c:pt>
                <c:pt idx="20">
                  <c:v>3.8672</c:v>
                </c:pt>
                <c:pt idx="21">
                  <c:v>3.8035999999999999</c:v>
                </c:pt>
                <c:pt idx="22">
                  <c:v>3.8363999999999998</c:v>
                </c:pt>
                <c:pt idx="23">
                  <c:v>3.8727</c:v>
                </c:pt>
                <c:pt idx="24">
                  <c:v>4.1020000000000003</c:v>
                </c:pt>
                <c:pt idx="25">
                  <c:v>4.1074000000000002</c:v>
                </c:pt>
                <c:pt idx="26">
                  <c:v>3.9860000000000002</c:v>
                </c:pt>
                <c:pt idx="27">
                  <c:v>4.1562999999999999</c:v>
                </c:pt>
                <c:pt idx="28">
                  <c:v>3.6783999999999999</c:v>
                </c:pt>
                <c:pt idx="29">
                  <c:v>3.6867999999999999</c:v>
                </c:pt>
                <c:pt idx="30">
                  <c:v>3.6097000000000001</c:v>
                </c:pt>
                <c:pt idx="31">
                  <c:v>3.4363999999999999</c:v>
                </c:pt>
                <c:pt idx="32">
                  <c:v>3.4921000000000002</c:v>
                </c:pt>
                <c:pt idx="33">
                  <c:v>3.3281999999999998</c:v>
                </c:pt>
                <c:pt idx="34">
                  <c:v>3.7164999999999999</c:v>
                </c:pt>
                <c:pt idx="35">
                  <c:v>4.0713999999999997</c:v>
                </c:pt>
                <c:pt idx="36">
                  <c:v>3.9390000000000001</c:v>
                </c:pt>
                <c:pt idx="37">
                  <c:v>4.4733000000000001</c:v>
                </c:pt>
                <c:pt idx="38">
                  <c:v>4.4874999999999998</c:v>
                </c:pt>
                <c:pt idx="39">
                  <c:v>4.6574</c:v>
                </c:pt>
                <c:pt idx="40">
                  <c:v>4.3655999999999997</c:v>
                </c:pt>
                <c:pt idx="41">
                  <c:v>4.3747999999999996</c:v>
                </c:pt>
                <c:pt idx="42">
                  <c:v>4.5978000000000003</c:v>
                </c:pt>
                <c:pt idx="43">
                  <c:v>4.2027000000000001</c:v>
                </c:pt>
                <c:pt idx="44">
                  <c:v>4.0350999999999999</c:v>
                </c:pt>
                <c:pt idx="45">
                  <c:v>4.0761000000000003</c:v>
                </c:pt>
                <c:pt idx="46">
                  <c:v>4.3918999999999997</c:v>
                </c:pt>
                <c:pt idx="47">
                  <c:v>4.0907999999999998</c:v>
                </c:pt>
                <c:pt idx="48">
                  <c:v>3.9047000000000001</c:v>
                </c:pt>
                <c:pt idx="49">
                  <c:v>3.7446999999999999</c:v>
                </c:pt>
                <c:pt idx="50">
                  <c:v>3.2820999999999998</c:v>
                </c:pt>
                <c:pt idx="51">
                  <c:v>3.3816999999999999</c:v>
                </c:pt>
                <c:pt idx="52">
                  <c:v>3.5251999999999999</c:v>
                </c:pt>
                <c:pt idx="53">
                  <c:v>3.4055</c:v>
                </c:pt>
                <c:pt idx="54">
                  <c:v>3.2488000000000001</c:v>
                </c:pt>
                <c:pt idx="55">
                  <c:v>3.008</c:v>
                </c:pt>
                <c:pt idx="56">
                  <c:v>2.4182000000000001</c:v>
                </c:pt>
                <c:pt idx="57">
                  <c:v>2.3052999999999999</c:v>
                </c:pt>
                <c:pt idx="58">
                  <c:v>2.2467000000000001</c:v>
                </c:pt>
                <c:pt idx="59">
                  <c:v>2.0989</c:v>
                </c:pt>
                <c:pt idx="60">
                  <c:v>2.3925999999999998</c:v>
                </c:pt>
                <c:pt idx="61">
                  <c:v>2.8576000000000001</c:v>
                </c:pt>
                <c:pt idx="62">
                  <c:v>3.0266000000000002</c:v>
                </c:pt>
                <c:pt idx="63">
                  <c:v>2.8553999999999999</c:v>
                </c:pt>
                <c:pt idx="64">
                  <c:v>2.6848999999999998</c:v>
                </c:pt>
                <c:pt idx="65">
                  <c:v>3.0703999999999998</c:v>
                </c:pt>
                <c:pt idx="66">
                  <c:v>3.1012</c:v>
                </c:pt>
                <c:pt idx="67">
                  <c:v>3.0964999999999998</c:v>
                </c:pt>
                <c:pt idx="68">
                  <c:v>3.4064999999999999</c:v>
                </c:pt>
                <c:pt idx="69">
                  <c:v>3.1629999999999998</c:v>
                </c:pt>
                <c:pt idx="70">
                  <c:v>3.1711999999999998</c:v>
                </c:pt>
                <c:pt idx="71">
                  <c:v>3.3128000000000002</c:v>
                </c:pt>
                <c:pt idx="72">
                  <c:v>3.2117</c:v>
                </c:pt>
                <c:pt idx="73">
                  <c:v>3.089</c:v>
                </c:pt>
                <c:pt idx="74">
                  <c:v>2.8860999999999999</c:v>
                </c:pt>
                <c:pt idx="75">
                  <c:v>2.6103999999999998</c:v>
                </c:pt>
                <c:pt idx="76">
                  <c:v>2.5548999999999999</c:v>
                </c:pt>
                <c:pt idx="77">
                  <c:v>2.2768999999999999</c:v>
                </c:pt>
                <c:pt idx="78">
                  <c:v>2.1606999999999998</c:v>
                </c:pt>
                <c:pt idx="79">
                  <c:v>1.9906999999999999</c:v>
                </c:pt>
                <c:pt idx="80">
                  <c:v>1.849</c:v>
                </c:pt>
                <c:pt idx="81">
                  <c:v>1.6914</c:v>
                </c:pt>
                <c:pt idx="82">
                  <c:v>1.6195999999999999</c:v>
                </c:pt>
                <c:pt idx="83">
                  <c:v>1.4509000000000001</c:v>
                </c:pt>
                <c:pt idx="84">
                  <c:v>1.2699</c:v>
                </c:pt>
                <c:pt idx="85">
                  <c:v>1.2146999999999999</c:v>
                </c:pt>
                <c:pt idx="86">
                  <c:v>0.95540000000000003</c:v>
                </c:pt>
                <c:pt idx="87">
                  <c:v>0.85229999999999995</c:v>
                </c:pt>
                <c:pt idx="88">
                  <c:v>1.3351</c:v>
                </c:pt>
                <c:pt idx="89">
                  <c:v>1.6688000000000001</c:v>
                </c:pt>
                <c:pt idx="90">
                  <c:v>1.5298</c:v>
                </c:pt>
                <c:pt idx="91">
                  <c:v>1.3932</c:v>
                </c:pt>
                <c:pt idx="92">
                  <c:v>1.4823</c:v>
                </c:pt>
                <c:pt idx="93">
                  <c:v>1.2024999999999999</c:v>
                </c:pt>
                <c:pt idx="94">
                  <c:v>1.1552</c:v>
                </c:pt>
                <c:pt idx="95">
                  <c:v>1.1947000000000001</c:v>
                </c:pt>
                <c:pt idx="96">
                  <c:v>1.1142000000000001</c:v>
                </c:pt>
                <c:pt idx="97">
                  <c:v>1.0403</c:v>
                </c:pt>
                <c:pt idx="98">
                  <c:v>0.93140000000000001</c:v>
                </c:pt>
                <c:pt idx="99">
                  <c:v>0.96260000000000001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45088"/>
        <c:axId val="67146880"/>
      </c:lineChart>
      <c:dateAx>
        <c:axId val="67145088"/>
        <c:scaling>
          <c:orientation val="minMax"/>
          <c:min val="39539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900"/>
            </a:pPr>
            <a:endParaRPr lang="es-CO"/>
          </a:p>
        </c:txPr>
        <c:crossAx val="67146880"/>
        <c:crosses val="autoZero"/>
        <c:auto val="1"/>
        <c:lblOffset val="100"/>
        <c:baseTimeUnit val="months"/>
        <c:majorUnit val="6"/>
        <c:majorTimeUnit val="months"/>
      </c:dateAx>
      <c:valAx>
        <c:axId val="67146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%</a:t>
                </a:r>
              </a:p>
            </c:rich>
          </c:tx>
          <c:layout>
            <c:manualLayout>
              <c:xMode val="edge"/>
              <c:yMode val="edge"/>
              <c:x val="8.0094228504122458E-4"/>
              <c:y val="0.324032422417786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CO"/>
          </a:p>
        </c:txPr>
        <c:crossAx val="671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387154657234468E-2"/>
          <c:y val="0.85355930397533242"/>
          <c:w val="0.89178105861767276"/>
          <c:h val="0.1279222618251888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38486573453629E-2"/>
          <c:y val="7.5050583605188653E-2"/>
          <c:w val="0.90114854591338767"/>
          <c:h val="0.6510448754852155"/>
        </c:manualLayout>
      </c:layout>
      <c:lineChart>
        <c:grouping val="standard"/>
        <c:varyColors val="0"/>
        <c:ser>
          <c:idx val="0"/>
          <c:order val="0"/>
          <c:tx>
            <c:strRef>
              <c:f>'UK Rates'!$B$6:$B$7</c:f>
              <c:strCache>
                <c:ptCount val="1"/>
                <c:pt idx="0">
                  <c:v>Short term Money Market Rate (Libor Overnight British Pound)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'UK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'UK Rates'!$B$8:$B$107</c:f>
              <c:numCache>
                <c:formatCode>#.##0000</c:formatCode>
                <c:ptCount val="100"/>
                <c:pt idx="0">
                  <c:v>5.55199</c:v>
                </c:pt>
                <c:pt idx="1">
                  <c:v>5.3717899999999998</c:v>
                </c:pt>
                <c:pt idx="2">
                  <c:v>5.3862500000000004</c:v>
                </c:pt>
                <c:pt idx="3">
                  <c:v>5.1449999999999996</c:v>
                </c:pt>
                <c:pt idx="4">
                  <c:v>5.0931899999999999</c:v>
                </c:pt>
                <c:pt idx="5">
                  <c:v>5.0911299999999997</c:v>
                </c:pt>
                <c:pt idx="6">
                  <c:v>5.0665800000000001</c:v>
                </c:pt>
                <c:pt idx="7">
                  <c:v>5.0447499999999996</c:v>
                </c:pt>
                <c:pt idx="8">
                  <c:v>5.1988099999999999</c:v>
                </c:pt>
                <c:pt idx="9">
                  <c:v>5.0603300000000004</c:v>
                </c:pt>
                <c:pt idx="10">
                  <c:v>3.3043100000000001</c:v>
                </c:pt>
                <c:pt idx="11">
                  <c:v>2.1470799999999999</c:v>
                </c:pt>
                <c:pt idx="12">
                  <c:v>1.6286</c:v>
                </c:pt>
                <c:pt idx="13">
                  <c:v>1.12819</c:v>
                </c:pt>
                <c:pt idx="14">
                  <c:v>0.70716000000000001</c:v>
                </c:pt>
                <c:pt idx="15">
                  <c:v>0.58862999999999999</c:v>
                </c:pt>
                <c:pt idx="16">
                  <c:v>0.55098999999999998</c:v>
                </c:pt>
                <c:pt idx="17">
                  <c:v>0.55027999999999999</c:v>
                </c:pt>
                <c:pt idx="18">
                  <c:v>0.54510999999999998</c:v>
                </c:pt>
                <c:pt idx="19">
                  <c:v>0.53019000000000005</c:v>
                </c:pt>
                <c:pt idx="20">
                  <c:v>0.50307000000000002</c:v>
                </c:pt>
                <c:pt idx="21">
                  <c:v>0.50460000000000005</c:v>
                </c:pt>
                <c:pt idx="22">
                  <c:v>0.50446000000000002</c:v>
                </c:pt>
                <c:pt idx="23">
                  <c:v>0.50453000000000003</c:v>
                </c:pt>
                <c:pt idx="24">
                  <c:v>0.51100000000000001</c:v>
                </c:pt>
                <c:pt idx="25">
                  <c:v>0.52356000000000003</c:v>
                </c:pt>
                <c:pt idx="26">
                  <c:v>0.53546000000000005</c:v>
                </c:pt>
                <c:pt idx="27">
                  <c:v>0.54196999999999995</c:v>
                </c:pt>
                <c:pt idx="28">
                  <c:v>0.54844999999999999</c:v>
                </c:pt>
                <c:pt idx="29">
                  <c:v>0.54976999999999998</c:v>
                </c:pt>
                <c:pt idx="30">
                  <c:v>0.55023</c:v>
                </c:pt>
                <c:pt idx="31">
                  <c:v>0.54905000000000004</c:v>
                </c:pt>
                <c:pt idx="32">
                  <c:v>0.54886000000000001</c:v>
                </c:pt>
                <c:pt idx="33">
                  <c:v>0.55113000000000001</c:v>
                </c:pt>
                <c:pt idx="34">
                  <c:v>0.55293000000000003</c:v>
                </c:pt>
                <c:pt idx="35">
                  <c:v>0.55613000000000001</c:v>
                </c:pt>
                <c:pt idx="36">
                  <c:v>0.55788000000000004</c:v>
                </c:pt>
                <c:pt idx="37">
                  <c:v>0.55656000000000005</c:v>
                </c:pt>
                <c:pt idx="38">
                  <c:v>0.55725999999999998</c:v>
                </c:pt>
                <c:pt idx="39">
                  <c:v>0.56828999999999996</c:v>
                </c:pt>
                <c:pt idx="40">
                  <c:v>0.57171000000000005</c:v>
                </c:pt>
                <c:pt idx="41">
                  <c:v>0.57218999999999998</c:v>
                </c:pt>
                <c:pt idx="42">
                  <c:v>0.56533</c:v>
                </c:pt>
                <c:pt idx="43">
                  <c:v>0.57704999999999995</c:v>
                </c:pt>
                <c:pt idx="44">
                  <c:v>0.58411999999999997</c:v>
                </c:pt>
                <c:pt idx="45">
                  <c:v>0.58399000000000001</c:v>
                </c:pt>
                <c:pt idx="46">
                  <c:v>0.58260999999999996</c:v>
                </c:pt>
                <c:pt idx="47">
                  <c:v>0.58091000000000004</c:v>
                </c:pt>
                <c:pt idx="48">
                  <c:v>0.57609999999999995</c:v>
                </c:pt>
                <c:pt idx="49">
                  <c:v>0.56289999999999996</c:v>
                </c:pt>
                <c:pt idx="50">
                  <c:v>0.55567</c:v>
                </c:pt>
                <c:pt idx="51">
                  <c:v>0.55300000000000005</c:v>
                </c:pt>
                <c:pt idx="52">
                  <c:v>0.55162</c:v>
                </c:pt>
                <c:pt idx="53">
                  <c:v>0.54703999999999997</c:v>
                </c:pt>
                <c:pt idx="54">
                  <c:v>0.53059999999999996</c:v>
                </c:pt>
                <c:pt idx="55">
                  <c:v>0.51363999999999999</c:v>
                </c:pt>
                <c:pt idx="56">
                  <c:v>0.50331999999999999</c:v>
                </c:pt>
                <c:pt idx="57">
                  <c:v>0.48592999999999997</c:v>
                </c:pt>
                <c:pt idx="58">
                  <c:v>0.48153000000000001</c:v>
                </c:pt>
                <c:pt idx="59">
                  <c:v>0.47960999999999998</c:v>
                </c:pt>
                <c:pt idx="60">
                  <c:v>0.47760999999999998</c:v>
                </c:pt>
                <c:pt idx="61">
                  <c:v>0.47869</c:v>
                </c:pt>
                <c:pt idx="62">
                  <c:v>0.48293999999999998</c:v>
                </c:pt>
                <c:pt idx="63">
                  <c:v>0.48298000000000002</c:v>
                </c:pt>
                <c:pt idx="64">
                  <c:v>0.48137000000000002</c:v>
                </c:pt>
                <c:pt idx="65">
                  <c:v>0.47941</c:v>
                </c:pt>
                <c:pt idx="66">
                  <c:v>0.47828999999999999</c:v>
                </c:pt>
                <c:pt idx="67">
                  <c:v>0.47833999999999999</c:v>
                </c:pt>
                <c:pt idx="68">
                  <c:v>0.47765000000000002</c:v>
                </c:pt>
                <c:pt idx="69">
                  <c:v>0.46987000000000001</c:v>
                </c:pt>
                <c:pt idx="70">
                  <c:v>0.46794999999999998</c:v>
                </c:pt>
                <c:pt idx="71">
                  <c:v>0.46256000000000003</c:v>
                </c:pt>
                <c:pt idx="72">
                  <c:v>0.46456999999999998</c:v>
                </c:pt>
                <c:pt idx="73">
                  <c:v>0.46375</c:v>
                </c:pt>
                <c:pt idx="74">
                  <c:v>0.46428999999999998</c:v>
                </c:pt>
                <c:pt idx="75">
                  <c:v>0.46294000000000002</c:v>
                </c:pt>
                <c:pt idx="76">
                  <c:v>0.46356000000000003</c:v>
                </c:pt>
                <c:pt idx="77">
                  <c:v>0.46908</c:v>
                </c:pt>
                <c:pt idx="78">
                  <c:v>0.47155000000000002</c:v>
                </c:pt>
                <c:pt idx="79">
                  <c:v>0.47003</c:v>
                </c:pt>
                <c:pt idx="80">
                  <c:v>0.47463</c:v>
                </c:pt>
                <c:pt idx="81">
                  <c:v>0.47282999999999997</c:v>
                </c:pt>
                <c:pt idx="82">
                  <c:v>0.46832000000000001</c:v>
                </c:pt>
                <c:pt idx="83">
                  <c:v>0.46651999999999999</c:v>
                </c:pt>
                <c:pt idx="84">
                  <c:v>0.46883999999999998</c:v>
                </c:pt>
                <c:pt idx="85">
                  <c:v>0.47549999999999998</c:v>
                </c:pt>
                <c:pt idx="86">
                  <c:v>0.4783</c:v>
                </c:pt>
                <c:pt idx="87">
                  <c:v>0.48032000000000002</c:v>
                </c:pt>
                <c:pt idx="88">
                  <c:v>0.48127999999999999</c:v>
                </c:pt>
                <c:pt idx="89">
                  <c:v>0.48127999999999999</c:v>
                </c:pt>
                <c:pt idx="90">
                  <c:v>0.48227999999999999</c:v>
                </c:pt>
                <c:pt idx="91">
                  <c:v>0.48137999999999997</c:v>
                </c:pt>
                <c:pt idx="92">
                  <c:v>0.48039999999999999</c:v>
                </c:pt>
                <c:pt idx="93">
                  <c:v>0.48204999999999998</c:v>
                </c:pt>
                <c:pt idx="94">
                  <c:v>0.48197000000000001</c:v>
                </c:pt>
                <c:pt idx="95">
                  <c:v>0.47926000000000002</c:v>
                </c:pt>
                <c:pt idx="96">
                  <c:v>0.47927999999999998</c:v>
                </c:pt>
                <c:pt idx="97">
                  <c:v>0.48125000000000001</c:v>
                </c:pt>
                <c:pt idx="98">
                  <c:v>0.48068</c:v>
                </c:pt>
                <c:pt idx="99">
                  <c:v>0.48292000000000002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'UK Rates'!$C$6:$C$7</c:f>
              <c:strCache>
                <c:ptCount val="1"/>
                <c:pt idx="0">
                  <c:v>Policy Rate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'UK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'UK Rates'!$C$8:$C$107</c:f>
              <c:numCache>
                <c:formatCode>#,##0.00</c:formatCode>
                <c:ptCount val="100"/>
                <c:pt idx="0">
                  <c:v>5.5</c:v>
                </c:pt>
                <c:pt idx="1">
                  <c:v>5.25</c:v>
                </c:pt>
                <c:pt idx="2">
                  <c:v>5.25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4.5</c:v>
                </c:pt>
                <c:pt idx="10">
                  <c:v>3</c:v>
                </c:pt>
                <c:pt idx="11">
                  <c:v>2</c:v>
                </c:pt>
                <c:pt idx="12">
                  <c:v>1.5</c:v>
                </c:pt>
                <c:pt idx="13">
                  <c:v>1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'UK Rates'!$D$6:$D$7</c:f>
              <c:strCache>
                <c:ptCount val="1"/>
                <c:pt idx="0">
                  <c:v>Long - term Interest Rate (UK 10-year Bond Yield)</c:v>
                </c:pt>
              </c:strCache>
            </c:strRef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'UK Rates'!$A$8:$A$107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'UK Rates'!$D$8:$D$107</c:f>
              <c:numCache>
                <c:formatCode>#,##0.00</c:formatCode>
                <c:ptCount val="100"/>
                <c:pt idx="0">
                  <c:v>4.532</c:v>
                </c:pt>
                <c:pt idx="1">
                  <c:v>4.47</c:v>
                </c:pt>
                <c:pt idx="2">
                  <c:v>4.351</c:v>
                </c:pt>
                <c:pt idx="3">
                  <c:v>4.673</c:v>
                </c:pt>
                <c:pt idx="4">
                  <c:v>4.9749999999999996</c:v>
                </c:pt>
                <c:pt idx="5">
                  <c:v>5.13</c:v>
                </c:pt>
                <c:pt idx="6">
                  <c:v>4.8090000000000002</c:v>
                </c:pt>
                <c:pt idx="7">
                  <c:v>4.4790000000000001</c:v>
                </c:pt>
                <c:pt idx="8">
                  <c:v>4.4509999999999996</c:v>
                </c:pt>
                <c:pt idx="9">
                  <c:v>4.51</c:v>
                </c:pt>
                <c:pt idx="10">
                  <c:v>3.7709999999999999</c:v>
                </c:pt>
                <c:pt idx="11">
                  <c:v>3.0169999999999999</c:v>
                </c:pt>
                <c:pt idx="12">
                  <c:v>3.7040000000000002</c:v>
                </c:pt>
                <c:pt idx="13">
                  <c:v>3.609</c:v>
                </c:pt>
                <c:pt idx="14">
                  <c:v>3.1640000000000001</c:v>
                </c:pt>
                <c:pt idx="15">
                  <c:v>3.512</c:v>
                </c:pt>
                <c:pt idx="16">
                  <c:v>3.7360000000000002</c:v>
                </c:pt>
                <c:pt idx="17">
                  <c:v>3.6850000000000001</c:v>
                </c:pt>
                <c:pt idx="18">
                  <c:v>3.8029999999999999</c:v>
                </c:pt>
                <c:pt idx="19">
                  <c:v>3.5630000000000002</c:v>
                </c:pt>
                <c:pt idx="20">
                  <c:v>3.5870000000000002</c:v>
                </c:pt>
                <c:pt idx="21">
                  <c:v>3.6150000000000002</c:v>
                </c:pt>
                <c:pt idx="22">
                  <c:v>3.5249999999999999</c:v>
                </c:pt>
                <c:pt idx="23">
                  <c:v>4.0119999999999996</c:v>
                </c:pt>
                <c:pt idx="24">
                  <c:v>3.9060000000000001</c:v>
                </c:pt>
                <c:pt idx="25">
                  <c:v>4.0389999999999997</c:v>
                </c:pt>
                <c:pt idx="26">
                  <c:v>3.9460000000000002</c:v>
                </c:pt>
                <c:pt idx="27">
                  <c:v>3.915</c:v>
                </c:pt>
                <c:pt idx="28">
                  <c:v>3.5880000000000001</c:v>
                </c:pt>
                <c:pt idx="29">
                  <c:v>3.3580000000000001</c:v>
                </c:pt>
                <c:pt idx="30">
                  <c:v>3.3319999999999999</c:v>
                </c:pt>
                <c:pt idx="31">
                  <c:v>2.8340000000000001</c:v>
                </c:pt>
                <c:pt idx="32">
                  <c:v>2.9460000000000002</c:v>
                </c:pt>
                <c:pt idx="33">
                  <c:v>3.0720000000000001</c:v>
                </c:pt>
                <c:pt idx="34">
                  <c:v>3.222</c:v>
                </c:pt>
                <c:pt idx="35">
                  <c:v>3.395</c:v>
                </c:pt>
                <c:pt idx="36">
                  <c:v>3.6589999999999998</c:v>
                </c:pt>
                <c:pt idx="37">
                  <c:v>3.6890000000000001</c:v>
                </c:pt>
                <c:pt idx="38">
                  <c:v>3.6909999999999998</c:v>
                </c:pt>
                <c:pt idx="39">
                  <c:v>3.484</c:v>
                </c:pt>
                <c:pt idx="40">
                  <c:v>3.2989999999999999</c:v>
                </c:pt>
                <c:pt idx="41">
                  <c:v>3.39</c:v>
                </c:pt>
                <c:pt idx="42">
                  <c:v>2.8660000000000001</c:v>
                </c:pt>
                <c:pt idx="43">
                  <c:v>2.605</c:v>
                </c:pt>
                <c:pt idx="44">
                  <c:v>2.42</c:v>
                </c:pt>
                <c:pt idx="45">
                  <c:v>2.4420000000000002</c:v>
                </c:pt>
                <c:pt idx="46">
                  <c:v>2.3170000000000002</c:v>
                </c:pt>
                <c:pt idx="47">
                  <c:v>1.9770000000000001</c:v>
                </c:pt>
                <c:pt idx="48">
                  <c:v>1.9690000000000001</c:v>
                </c:pt>
                <c:pt idx="49">
                  <c:v>2.1480000000000001</c:v>
                </c:pt>
                <c:pt idx="50">
                  <c:v>2.202</c:v>
                </c:pt>
                <c:pt idx="51">
                  <c:v>2.11</c:v>
                </c:pt>
                <c:pt idx="52">
                  <c:v>1.5680000000000001</c:v>
                </c:pt>
                <c:pt idx="53">
                  <c:v>1.7310000000000001</c:v>
                </c:pt>
                <c:pt idx="54">
                  <c:v>1.4710000000000001</c:v>
                </c:pt>
                <c:pt idx="55">
                  <c:v>1.474</c:v>
                </c:pt>
                <c:pt idx="56">
                  <c:v>1.7150000000000001</c:v>
                </c:pt>
                <c:pt idx="57">
                  <c:v>1.8460000000000001</c:v>
                </c:pt>
                <c:pt idx="58">
                  <c:v>1.7729999999999999</c:v>
                </c:pt>
                <c:pt idx="59">
                  <c:v>1.8360000000000001</c:v>
                </c:pt>
                <c:pt idx="60">
                  <c:v>2.0950000000000002</c:v>
                </c:pt>
                <c:pt idx="61">
                  <c:v>1.972</c:v>
                </c:pt>
                <c:pt idx="62">
                  <c:v>1.762</c:v>
                </c:pt>
                <c:pt idx="63">
                  <c:v>1.6739999999999999</c:v>
                </c:pt>
                <c:pt idx="64">
                  <c:v>2.0070000000000001</c:v>
                </c:pt>
                <c:pt idx="65">
                  <c:v>2.4380000000000002</c:v>
                </c:pt>
                <c:pt idx="66">
                  <c:v>2.3570000000000002</c:v>
                </c:pt>
                <c:pt idx="67">
                  <c:v>2.7770000000000001</c:v>
                </c:pt>
                <c:pt idx="68">
                  <c:v>2.7189999999999999</c:v>
                </c:pt>
                <c:pt idx="69">
                  <c:v>2.6230000000000002</c:v>
                </c:pt>
                <c:pt idx="70">
                  <c:v>2.77</c:v>
                </c:pt>
                <c:pt idx="71">
                  <c:v>3.032</c:v>
                </c:pt>
                <c:pt idx="72">
                  <c:v>2.7109999999999999</c:v>
                </c:pt>
                <c:pt idx="73">
                  <c:v>2.7229999999999999</c:v>
                </c:pt>
                <c:pt idx="74">
                  <c:v>2.7389999999999999</c:v>
                </c:pt>
                <c:pt idx="75">
                  <c:v>2.669</c:v>
                </c:pt>
                <c:pt idx="76">
                  <c:v>2.5670000000000002</c:v>
                </c:pt>
                <c:pt idx="77">
                  <c:v>2.6709999999999998</c:v>
                </c:pt>
                <c:pt idx="78">
                  <c:v>2.6160000000000001</c:v>
                </c:pt>
                <c:pt idx="79">
                  <c:v>2.3690000000000002</c:v>
                </c:pt>
                <c:pt idx="80">
                  <c:v>2.4260000000000002</c:v>
                </c:pt>
                <c:pt idx="81">
                  <c:v>2.25</c:v>
                </c:pt>
                <c:pt idx="82">
                  <c:v>1.927</c:v>
                </c:pt>
                <c:pt idx="83">
                  <c:v>1.756</c:v>
                </c:pt>
                <c:pt idx="84">
                  <c:v>1.341</c:v>
                </c:pt>
                <c:pt idx="85">
                  <c:v>1.7889999999999999</c:v>
                </c:pt>
                <c:pt idx="86">
                  <c:v>1.579</c:v>
                </c:pt>
                <c:pt idx="87">
                  <c:v>1.835</c:v>
                </c:pt>
                <c:pt idx="88">
                  <c:v>1.804</c:v>
                </c:pt>
                <c:pt idx="89">
                  <c:v>2.0299999999999998</c:v>
                </c:pt>
                <c:pt idx="90">
                  <c:v>1.8819999999999999</c:v>
                </c:pt>
                <c:pt idx="91">
                  <c:v>1.95</c:v>
                </c:pt>
                <c:pt idx="92">
                  <c:v>1.7649999999999999</c:v>
                </c:pt>
                <c:pt idx="93">
                  <c:v>1.9259999999999999</c:v>
                </c:pt>
                <c:pt idx="94">
                  <c:v>1.83</c:v>
                </c:pt>
                <c:pt idx="95">
                  <c:v>1.9610000000000001</c:v>
                </c:pt>
                <c:pt idx="96">
                  <c:v>1.5609999999999999</c:v>
                </c:pt>
                <c:pt idx="97">
                  <c:v>1.337</c:v>
                </c:pt>
                <c:pt idx="98">
                  <c:v>1.4179999999999999</c:v>
                </c:pt>
                <c:pt idx="99">
                  <c:v>1.5980000000000001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0800"/>
        <c:axId val="67262336"/>
      </c:lineChart>
      <c:dateAx>
        <c:axId val="67260800"/>
        <c:scaling>
          <c:orientation val="minMax"/>
          <c:min val="39539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900"/>
            </a:pPr>
            <a:endParaRPr lang="es-CO"/>
          </a:p>
        </c:txPr>
        <c:crossAx val="67262336"/>
        <c:crosses val="autoZero"/>
        <c:auto val="1"/>
        <c:lblOffset val="100"/>
        <c:baseTimeUnit val="months"/>
        <c:majorUnit val="6"/>
        <c:majorTimeUnit val="months"/>
      </c:dateAx>
      <c:valAx>
        <c:axId val="67262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%</a:t>
                </a:r>
              </a:p>
            </c:rich>
          </c:tx>
          <c:layout>
            <c:manualLayout>
              <c:xMode val="edge"/>
              <c:yMode val="edge"/>
              <c:x val="8.0094228504122458E-4"/>
              <c:y val="0.324032422417786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CO"/>
          </a:p>
        </c:txPr>
        <c:crossAx val="672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975902798871267E-2"/>
          <c:y val="0.86289465311935032"/>
          <c:w val="0.89178105861767276"/>
          <c:h val="0.131948302040514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HelveticaNeueLT Std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80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3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5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46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2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0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0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5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27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5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66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13F8-636B-4594-9D19-7DCBB5CD5F2C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EBF1-BE1A-4B04-B4A0-E4E255F97D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12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379" y="5135832"/>
            <a:ext cx="8238974" cy="53187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51st Colombian Banking Summit, June 2nd, 2016 Cartagena de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Indias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2176" y="2124637"/>
            <a:ext cx="7775177" cy="2641194"/>
          </a:xfrm>
        </p:spPr>
        <p:txBody>
          <a:bodyPr>
            <a:noAutofit/>
          </a:bodyPr>
          <a:lstStyle/>
          <a:p>
            <a:pPr algn="r"/>
            <a:endParaRPr lang="en-US" b="1" dirty="0" smtClean="0">
              <a:solidFill>
                <a:schemeClr val="tx2"/>
              </a:solidFill>
            </a:endParaRPr>
          </a:p>
          <a:p>
            <a:pPr algn="r"/>
            <a:endParaRPr lang="en-US" b="1" dirty="0">
              <a:solidFill>
                <a:schemeClr val="tx2"/>
              </a:solidFill>
            </a:endParaRPr>
          </a:p>
          <a:p>
            <a:pPr algn="r"/>
            <a:endParaRPr lang="en-US" b="1" dirty="0" smtClean="0">
              <a:solidFill>
                <a:schemeClr val="tx2"/>
              </a:solidFill>
            </a:endParaRPr>
          </a:p>
          <a:p>
            <a:pPr algn="r"/>
            <a:endParaRPr lang="en-US" b="1" dirty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Sylvester </a:t>
            </a:r>
            <a:r>
              <a:rPr lang="en-US" b="1" dirty="0">
                <a:solidFill>
                  <a:schemeClr val="tx2"/>
                </a:solidFill>
              </a:rPr>
              <a:t>Eijffinger</a:t>
            </a:r>
            <a:endParaRPr lang="en-US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rgbClr val="FFC000"/>
                </a:solidFill>
              </a:rPr>
              <a:t>Tilburg </a:t>
            </a:r>
            <a:r>
              <a:rPr lang="en-US" b="1" dirty="0">
                <a:solidFill>
                  <a:srgbClr val="FFC000"/>
                </a:solidFill>
              </a:rPr>
              <a:t>University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(PPP, CentER)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75572" y="1222758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Perspectives of Risk and Liquidity for the New Global Economy Scenario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6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004716"/>
              </p:ext>
            </p:extLst>
          </p:nvPr>
        </p:nvGraphicFramePr>
        <p:xfrm>
          <a:off x="1374827" y="1052736"/>
          <a:ext cx="64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3849233" y="5733256"/>
            <a:ext cx="15311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Bank of </a:t>
            </a:r>
            <a:r>
              <a:rPr lang="es-CO" sz="900" dirty="0" err="1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England</a:t>
            </a:r>
            <a:r>
              <a:rPr lang="es-CO" sz="9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 smtClean="0">
                <a:latin typeface="HelveticaNeueLT Std" panose="020B0604020202020204" pitchFamily="34" charset="0"/>
              </a:rPr>
              <a:t> 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Interest rates in UK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5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9233" y="5733256"/>
            <a:ext cx="1236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</a:t>
            </a:r>
            <a:r>
              <a:rPr lang="es-CO" sz="900" dirty="0" err="1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BlackRock</a:t>
            </a:r>
            <a:r>
              <a:rPr lang="es-CO" sz="9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 smtClean="0">
                <a:latin typeface="HelveticaNeueLT Std" panose="020B0604020202020204" pitchFamily="34" charset="0"/>
              </a:rPr>
              <a:t> 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7"/>
          <a:stretch/>
        </p:blipFill>
        <p:spPr>
          <a:xfrm>
            <a:off x="1407011" y="1425531"/>
            <a:ext cx="6120680" cy="41399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Government Bonds with Negative Yields 2104-2016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2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3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152048"/>
              </p:ext>
            </p:extLst>
          </p:nvPr>
        </p:nvGraphicFramePr>
        <p:xfrm>
          <a:off x="1115615" y="945264"/>
          <a:ext cx="68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3564837" y="6075723"/>
            <a:ext cx="1941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Federal Reserve </a:t>
            </a:r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System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>
                <a:latin typeface="HelveticaNeueLT Std" panose="020B0604020202020204" pitchFamily="34" charset="0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Balance sheet of the Fed (Assets side)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8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942679"/>
              </p:ext>
            </p:extLst>
          </p:nvPr>
        </p:nvGraphicFramePr>
        <p:xfrm>
          <a:off x="1043608" y="1210613"/>
          <a:ext cx="6912000" cy="458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786111" y="6037711"/>
            <a:ext cx="14269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Bank of </a:t>
            </a:r>
            <a:r>
              <a:rPr lang="es-CO" sz="900" dirty="0" err="1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Japan</a:t>
            </a:r>
            <a:r>
              <a:rPr lang="es-CO" sz="9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 smtClean="0">
                <a:latin typeface="HelveticaNeueLT Std" panose="020B0604020202020204" pitchFamily="34" charset="0"/>
              </a:rPr>
              <a:t> 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Balance sheet of Bank of Japan (Assets side)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049718"/>
              </p:ext>
            </p:extLst>
          </p:nvPr>
        </p:nvGraphicFramePr>
        <p:xfrm>
          <a:off x="828000" y="1069711"/>
          <a:ext cx="7488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647292" y="6078070"/>
            <a:ext cx="18485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</a:t>
            </a:r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European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 Central Bank.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Balance sheet of European Central Bank (Assets side)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1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47292" y="5949280"/>
            <a:ext cx="18485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</a:t>
            </a:r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European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 Central Bank.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/>
        </p:blipFill>
        <p:spPr>
          <a:xfrm>
            <a:off x="971583" y="1443795"/>
            <a:ext cx="7200000" cy="4319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Balance sheet of European Central Bank (Assets side)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2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228353"/>
              </p:ext>
            </p:extLst>
          </p:nvPr>
        </p:nvGraphicFramePr>
        <p:xfrm>
          <a:off x="755576" y="980728"/>
          <a:ext cx="7524752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752358" y="5877272"/>
            <a:ext cx="15311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Bank of </a:t>
            </a:r>
            <a:r>
              <a:rPr lang="es-CO" sz="900" dirty="0" err="1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England</a:t>
            </a:r>
            <a:r>
              <a:rPr lang="es-CO" sz="9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 smtClean="0">
                <a:latin typeface="HelveticaNeueLT Std" panose="020B0604020202020204" pitchFamily="34" charset="0"/>
              </a:rPr>
              <a:t> 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Balance sheet of European Central Bank (Assets side)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2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01351"/>
              </p:ext>
            </p:extLst>
          </p:nvPr>
        </p:nvGraphicFramePr>
        <p:xfrm>
          <a:off x="1295615" y="1124744"/>
          <a:ext cx="64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3564837" y="5805264"/>
            <a:ext cx="1941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Federal Reserve </a:t>
            </a:r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System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>
                <a:latin typeface="HelveticaNeueLT Std" panose="020B0604020202020204" pitchFamily="34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Interest rates in United States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1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59591"/>
              </p:ext>
            </p:extLst>
          </p:nvPr>
        </p:nvGraphicFramePr>
        <p:xfrm>
          <a:off x="1223988" y="1124744"/>
          <a:ext cx="64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3750491" y="5733256"/>
            <a:ext cx="14269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Bank of </a:t>
            </a:r>
            <a:r>
              <a:rPr lang="es-CO" sz="900" dirty="0" err="1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Japan</a:t>
            </a:r>
            <a:r>
              <a:rPr lang="es-CO" sz="9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.</a:t>
            </a:r>
            <a:r>
              <a:rPr lang="es-CO" sz="900" dirty="0" smtClean="0">
                <a:latin typeface="HelveticaNeueLT Std" panose="020B0604020202020204" pitchFamily="34" charset="0"/>
              </a:rPr>
              <a:t> 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Interest rates in Japan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46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ch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118522"/>
              </p:ext>
            </p:extLst>
          </p:nvPr>
        </p:nvGraphicFramePr>
        <p:xfrm>
          <a:off x="1248179" y="1039176"/>
          <a:ext cx="64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3563888" y="5589240"/>
            <a:ext cx="18485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Source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: </a:t>
            </a:r>
            <a:r>
              <a:rPr lang="es-CO" sz="900" dirty="0" err="1">
                <a:solidFill>
                  <a:srgbClr val="000000"/>
                </a:solidFill>
                <a:latin typeface="HelveticaNeueLT Std" panose="020B0604020202020204" pitchFamily="34" charset="0"/>
              </a:rPr>
              <a:t>European</a:t>
            </a:r>
            <a:r>
              <a:rPr lang="es-CO" sz="900" dirty="0">
                <a:solidFill>
                  <a:srgbClr val="000000"/>
                </a:solidFill>
                <a:latin typeface="HelveticaNeueLT Std" panose="020B0604020202020204" pitchFamily="34" charset="0"/>
              </a:rPr>
              <a:t> Central Bank.</a:t>
            </a:r>
            <a:endParaRPr lang="es-CO" sz="900" dirty="0">
              <a:latin typeface="HelveticaNeueLT Std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541" y="6037711"/>
            <a:ext cx="685835" cy="6858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4942"/>
            <a:ext cx="9144000" cy="152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5572" y="314150"/>
            <a:ext cx="8238974" cy="53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Interest rates in Euro Zone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6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178</Words>
  <Application>Microsoft Office PowerPoint</Application>
  <PresentationFormat>Presentación en pantalla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51st Colombian Banking Summit, June 2nd, 2016 Cartagena de Indias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51st Colombian Banking Summit, June 2nd, 2016 Cartagena de Indias</dc:title>
  <dc:creator>Carlos Ruiz Martinez</dc:creator>
  <cp:lastModifiedBy>Salma Hoyos Villamil</cp:lastModifiedBy>
  <cp:revision>4</cp:revision>
  <dcterms:created xsi:type="dcterms:W3CDTF">2016-06-01T00:15:56Z</dcterms:created>
  <dcterms:modified xsi:type="dcterms:W3CDTF">2016-06-02T16:01:18Z</dcterms:modified>
</cp:coreProperties>
</file>