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2.xml" ContentType="application/vnd.openxmlformats-officedocument.themeOverride+xml"/>
  <Override PartName="/ppt/charts/chart2.xml" ContentType="application/vnd.openxmlformats-officedocument.drawingml.chart+xml"/>
  <Override PartName="/ppt/theme/themeOverride3.xml" ContentType="application/vnd.openxmlformats-officedocument.themeOverride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theme/themeOverride4.xml" ContentType="application/vnd.openxmlformats-officedocument.themeOverride+xml"/>
  <Override PartName="/ppt/charts/chart4.xml" ContentType="application/vnd.openxmlformats-officedocument.drawingml.chart+xml"/>
  <Override PartName="/ppt/theme/themeOverride5.xml" ContentType="application/vnd.openxmlformats-officedocument.themeOverride+xml"/>
  <Override PartName="/ppt/charts/chart5.xml" ContentType="application/vnd.openxmlformats-officedocument.drawingml.chart+xml"/>
  <Override PartName="/ppt/theme/themeOverride6.xml" ContentType="application/vnd.openxmlformats-officedocument.themeOverride+xml"/>
  <Override PartName="/ppt/notesSlides/notesSlide5.xml" ContentType="application/vnd.openxmlformats-officedocument.presentationml.notesSlide+xml"/>
  <Override PartName="/ppt/charts/chart6.xml" ContentType="application/vnd.openxmlformats-officedocument.drawingml.chart+xml"/>
  <Override PartName="/ppt/theme/themeOverride7.xml" ContentType="application/vnd.openxmlformats-officedocument.themeOverride+xml"/>
  <Override PartName="/ppt/notesSlides/notesSlide6.xml" ContentType="application/vnd.openxmlformats-officedocument.presentationml.notesSlide+xml"/>
  <Override PartName="/ppt/charts/chart7.xml" ContentType="application/vnd.openxmlformats-officedocument.drawingml.chart+xml"/>
  <Override PartName="/ppt/theme/themeOverride8.xml" ContentType="application/vnd.openxmlformats-officedocument.themeOverride+xml"/>
  <Override PartName="/ppt/notesSlides/notesSlide7.xml" ContentType="application/vnd.openxmlformats-officedocument.presentationml.notesSlide+xml"/>
  <Override PartName="/ppt/charts/chart8.xml" ContentType="application/vnd.openxmlformats-officedocument.drawingml.chart+xml"/>
  <Override PartName="/ppt/theme/themeOverride9.xml" ContentType="application/vnd.openxmlformats-officedocument.themeOverr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7"/>
  </p:notesMasterIdLst>
  <p:handoutMasterIdLst>
    <p:handoutMasterId r:id="rId28"/>
  </p:handoutMasterIdLst>
  <p:sldIdLst>
    <p:sldId id="271" r:id="rId2"/>
    <p:sldId id="905" r:id="rId3"/>
    <p:sldId id="932" r:id="rId4"/>
    <p:sldId id="944" r:id="rId5"/>
    <p:sldId id="973" r:id="rId6"/>
    <p:sldId id="975" r:id="rId7"/>
    <p:sldId id="971" r:id="rId8"/>
    <p:sldId id="945" r:id="rId9"/>
    <p:sldId id="946" r:id="rId10"/>
    <p:sldId id="976" r:id="rId11"/>
    <p:sldId id="950" r:id="rId12"/>
    <p:sldId id="951" r:id="rId13"/>
    <p:sldId id="965" r:id="rId14"/>
    <p:sldId id="966" r:id="rId15"/>
    <p:sldId id="956" r:id="rId16"/>
    <p:sldId id="957" r:id="rId17"/>
    <p:sldId id="958" r:id="rId18"/>
    <p:sldId id="981" r:id="rId19"/>
    <p:sldId id="959" r:id="rId20"/>
    <p:sldId id="977" r:id="rId21"/>
    <p:sldId id="982" r:id="rId22"/>
    <p:sldId id="983" r:id="rId23"/>
    <p:sldId id="979" r:id="rId24"/>
    <p:sldId id="978" r:id="rId25"/>
    <p:sldId id="980" r:id="rId26"/>
  </p:sldIdLst>
  <p:sldSz cx="9144000" cy="6858000" type="screen4x3"/>
  <p:notesSz cx="6858000" cy="994568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i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i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i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i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205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62" autoAdjust="0"/>
    <p:restoredTop sz="92634" autoAdjust="0"/>
  </p:normalViewPr>
  <p:slideViewPr>
    <p:cSldViewPr snapToObjects="1">
      <p:cViewPr varScale="1">
        <p:scale>
          <a:sx n="83" d="100"/>
          <a:sy n="83" d="100"/>
        </p:scale>
        <p:origin x="1314" y="84"/>
      </p:cViewPr>
      <p:guideLst>
        <p:guide orient="horz" pos="2205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48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2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3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4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5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5.bin"/><Relationship Id="rId1" Type="http://schemas.openxmlformats.org/officeDocument/2006/relationships/themeOverride" Target="../theme/themeOverride6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6.bin"/><Relationship Id="rId1" Type="http://schemas.openxmlformats.org/officeDocument/2006/relationships/themeOverride" Target="../theme/themeOverride7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7.bin"/><Relationship Id="rId1" Type="http://schemas.openxmlformats.org/officeDocument/2006/relationships/themeOverride" Target="../theme/themeOverride8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8.bin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1988407699037624E-2"/>
          <c:y val="7.4548702245552628E-2"/>
          <c:w val="0.87523381452318461"/>
          <c:h val="0.8740507436570428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Mensuales!$K$2</c:f>
              <c:strCache>
                <c:ptCount val="1"/>
                <c:pt idx="0">
                  <c:v>VAB de los Sectores No Primarios (var% 12 meses)</c:v>
                </c:pt>
              </c:strCache>
            </c:strRef>
          </c:tx>
          <c:invertIfNegative val="0"/>
          <c:cat>
            <c:strRef>
              <c:f>Mensuales!$A$111:$A$253</c:f>
              <c:strCache>
                <c:ptCount val="143"/>
                <c:pt idx="0">
                  <c:v>Ene04</c:v>
                </c:pt>
                <c:pt idx="1">
                  <c:v>Feb04</c:v>
                </c:pt>
                <c:pt idx="2">
                  <c:v>Mar04</c:v>
                </c:pt>
                <c:pt idx="3">
                  <c:v>Abr04</c:v>
                </c:pt>
                <c:pt idx="4">
                  <c:v>May04</c:v>
                </c:pt>
                <c:pt idx="5">
                  <c:v>Jun04</c:v>
                </c:pt>
                <c:pt idx="6">
                  <c:v>Jul04</c:v>
                </c:pt>
                <c:pt idx="7">
                  <c:v>Ago04</c:v>
                </c:pt>
                <c:pt idx="8">
                  <c:v>Sep04</c:v>
                </c:pt>
                <c:pt idx="9">
                  <c:v>Oct04</c:v>
                </c:pt>
                <c:pt idx="10">
                  <c:v>Nov04</c:v>
                </c:pt>
                <c:pt idx="11">
                  <c:v>Dic04</c:v>
                </c:pt>
                <c:pt idx="12">
                  <c:v>Ene05</c:v>
                </c:pt>
                <c:pt idx="13">
                  <c:v>Feb05</c:v>
                </c:pt>
                <c:pt idx="14">
                  <c:v>Mar05</c:v>
                </c:pt>
                <c:pt idx="15">
                  <c:v>Abr05</c:v>
                </c:pt>
                <c:pt idx="16">
                  <c:v>May05</c:v>
                </c:pt>
                <c:pt idx="17">
                  <c:v>Jun05</c:v>
                </c:pt>
                <c:pt idx="18">
                  <c:v>Jul05</c:v>
                </c:pt>
                <c:pt idx="19">
                  <c:v>Ago05</c:v>
                </c:pt>
                <c:pt idx="20">
                  <c:v>Sep05</c:v>
                </c:pt>
                <c:pt idx="21">
                  <c:v>Oct05</c:v>
                </c:pt>
                <c:pt idx="22">
                  <c:v>Nov05</c:v>
                </c:pt>
                <c:pt idx="23">
                  <c:v>Dic05</c:v>
                </c:pt>
                <c:pt idx="24">
                  <c:v>Ene06</c:v>
                </c:pt>
                <c:pt idx="25">
                  <c:v>Feb06</c:v>
                </c:pt>
                <c:pt idx="26">
                  <c:v>Mar06</c:v>
                </c:pt>
                <c:pt idx="27">
                  <c:v>Abr06</c:v>
                </c:pt>
                <c:pt idx="28">
                  <c:v>May06</c:v>
                </c:pt>
                <c:pt idx="29">
                  <c:v>Jun06</c:v>
                </c:pt>
                <c:pt idx="30">
                  <c:v>Jul06</c:v>
                </c:pt>
                <c:pt idx="31">
                  <c:v>Ago06</c:v>
                </c:pt>
                <c:pt idx="32">
                  <c:v>Sep06</c:v>
                </c:pt>
                <c:pt idx="33">
                  <c:v>Oct06</c:v>
                </c:pt>
                <c:pt idx="34">
                  <c:v>Nov06</c:v>
                </c:pt>
                <c:pt idx="35">
                  <c:v>Dic06</c:v>
                </c:pt>
                <c:pt idx="36">
                  <c:v>Ene07</c:v>
                </c:pt>
                <c:pt idx="37">
                  <c:v>Feb07</c:v>
                </c:pt>
                <c:pt idx="38">
                  <c:v>Mar07</c:v>
                </c:pt>
                <c:pt idx="39">
                  <c:v>Abr07</c:v>
                </c:pt>
                <c:pt idx="40">
                  <c:v>May07</c:v>
                </c:pt>
                <c:pt idx="41">
                  <c:v>Jun07</c:v>
                </c:pt>
                <c:pt idx="42">
                  <c:v>Jul07</c:v>
                </c:pt>
                <c:pt idx="43">
                  <c:v>Ago07</c:v>
                </c:pt>
                <c:pt idx="44">
                  <c:v>Sep07</c:v>
                </c:pt>
                <c:pt idx="45">
                  <c:v>Oct07</c:v>
                </c:pt>
                <c:pt idx="46">
                  <c:v>Nov07</c:v>
                </c:pt>
                <c:pt idx="47">
                  <c:v>Dic07</c:v>
                </c:pt>
                <c:pt idx="48">
                  <c:v>Ene08</c:v>
                </c:pt>
                <c:pt idx="49">
                  <c:v>Feb08</c:v>
                </c:pt>
                <c:pt idx="50">
                  <c:v>Mar08</c:v>
                </c:pt>
                <c:pt idx="51">
                  <c:v>Abr08</c:v>
                </c:pt>
                <c:pt idx="52">
                  <c:v>May08</c:v>
                </c:pt>
                <c:pt idx="53">
                  <c:v>Jun08</c:v>
                </c:pt>
                <c:pt idx="54">
                  <c:v>Jul08</c:v>
                </c:pt>
                <c:pt idx="55">
                  <c:v>Ago08</c:v>
                </c:pt>
                <c:pt idx="56">
                  <c:v>Sep08</c:v>
                </c:pt>
                <c:pt idx="57">
                  <c:v>Oct08</c:v>
                </c:pt>
                <c:pt idx="58">
                  <c:v>Nov08</c:v>
                </c:pt>
                <c:pt idx="59">
                  <c:v>Dic08</c:v>
                </c:pt>
                <c:pt idx="60">
                  <c:v>Ene09</c:v>
                </c:pt>
                <c:pt idx="61">
                  <c:v>Feb09</c:v>
                </c:pt>
                <c:pt idx="62">
                  <c:v>Mar09</c:v>
                </c:pt>
                <c:pt idx="63">
                  <c:v>Abr09</c:v>
                </c:pt>
                <c:pt idx="64">
                  <c:v>May09</c:v>
                </c:pt>
                <c:pt idx="65">
                  <c:v>Jun09</c:v>
                </c:pt>
                <c:pt idx="66">
                  <c:v>Jul09</c:v>
                </c:pt>
                <c:pt idx="67">
                  <c:v>Ago09</c:v>
                </c:pt>
                <c:pt idx="68">
                  <c:v>Sep09</c:v>
                </c:pt>
                <c:pt idx="69">
                  <c:v>Oct09</c:v>
                </c:pt>
                <c:pt idx="70">
                  <c:v>Nov09</c:v>
                </c:pt>
                <c:pt idx="71">
                  <c:v>Dic09</c:v>
                </c:pt>
                <c:pt idx="72">
                  <c:v>Ene10</c:v>
                </c:pt>
                <c:pt idx="73">
                  <c:v>Feb10</c:v>
                </c:pt>
                <c:pt idx="74">
                  <c:v>Mar10</c:v>
                </c:pt>
                <c:pt idx="75">
                  <c:v>Abr10</c:v>
                </c:pt>
                <c:pt idx="76">
                  <c:v>May10</c:v>
                </c:pt>
                <c:pt idx="77">
                  <c:v>Jun10</c:v>
                </c:pt>
                <c:pt idx="78">
                  <c:v>Jul10</c:v>
                </c:pt>
                <c:pt idx="79">
                  <c:v>Ago10</c:v>
                </c:pt>
                <c:pt idx="80">
                  <c:v>Sep10</c:v>
                </c:pt>
                <c:pt idx="81">
                  <c:v>Oct10</c:v>
                </c:pt>
                <c:pt idx="82">
                  <c:v>Nov10</c:v>
                </c:pt>
                <c:pt idx="83">
                  <c:v>Dic10</c:v>
                </c:pt>
                <c:pt idx="84">
                  <c:v>Ene11</c:v>
                </c:pt>
                <c:pt idx="85">
                  <c:v>Feb11</c:v>
                </c:pt>
                <c:pt idx="86">
                  <c:v>Mar11</c:v>
                </c:pt>
                <c:pt idx="87">
                  <c:v>Abr11</c:v>
                </c:pt>
                <c:pt idx="88">
                  <c:v>May11</c:v>
                </c:pt>
                <c:pt idx="89">
                  <c:v>Jun11</c:v>
                </c:pt>
                <c:pt idx="90">
                  <c:v>Jul11</c:v>
                </c:pt>
                <c:pt idx="91">
                  <c:v>Ago11</c:v>
                </c:pt>
                <c:pt idx="92">
                  <c:v>Sep11</c:v>
                </c:pt>
                <c:pt idx="93">
                  <c:v>Oct11</c:v>
                </c:pt>
                <c:pt idx="94">
                  <c:v>Nov11</c:v>
                </c:pt>
                <c:pt idx="95">
                  <c:v>Dic11</c:v>
                </c:pt>
                <c:pt idx="96">
                  <c:v>Ene12</c:v>
                </c:pt>
                <c:pt idx="97">
                  <c:v>Feb12</c:v>
                </c:pt>
                <c:pt idx="98">
                  <c:v>Mar12</c:v>
                </c:pt>
                <c:pt idx="99">
                  <c:v>Abr12</c:v>
                </c:pt>
                <c:pt idx="100">
                  <c:v>May12</c:v>
                </c:pt>
                <c:pt idx="101">
                  <c:v>Jun12</c:v>
                </c:pt>
                <c:pt idx="102">
                  <c:v>Jul12</c:v>
                </c:pt>
                <c:pt idx="103">
                  <c:v>Ago12</c:v>
                </c:pt>
                <c:pt idx="104">
                  <c:v>Sep12</c:v>
                </c:pt>
                <c:pt idx="105">
                  <c:v>Oct12</c:v>
                </c:pt>
                <c:pt idx="106">
                  <c:v>Nov12</c:v>
                </c:pt>
                <c:pt idx="107">
                  <c:v>Dic12</c:v>
                </c:pt>
                <c:pt idx="108">
                  <c:v>Ene13</c:v>
                </c:pt>
                <c:pt idx="109">
                  <c:v>Feb13</c:v>
                </c:pt>
                <c:pt idx="110">
                  <c:v>Mar13</c:v>
                </c:pt>
                <c:pt idx="111">
                  <c:v>Abr13</c:v>
                </c:pt>
                <c:pt idx="112">
                  <c:v>May13</c:v>
                </c:pt>
                <c:pt idx="113">
                  <c:v>Jun13</c:v>
                </c:pt>
                <c:pt idx="114">
                  <c:v>Jul13</c:v>
                </c:pt>
                <c:pt idx="115">
                  <c:v>Ago13</c:v>
                </c:pt>
                <c:pt idx="116">
                  <c:v>Sep13</c:v>
                </c:pt>
                <c:pt idx="117">
                  <c:v>Oct13</c:v>
                </c:pt>
                <c:pt idx="118">
                  <c:v>Nov13</c:v>
                </c:pt>
                <c:pt idx="119">
                  <c:v>Dic13</c:v>
                </c:pt>
                <c:pt idx="120">
                  <c:v>Ene14</c:v>
                </c:pt>
                <c:pt idx="121">
                  <c:v>Feb14</c:v>
                </c:pt>
                <c:pt idx="122">
                  <c:v>Mar14</c:v>
                </c:pt>
                <c:pt idx="123">
                  <c:v>Abr14</c:v>
                </c:pt>
                <c:pt idx="124">
                  <c:v>May14</c:v>
                </c:pt>
                <c:pt idx="125">
                  <c:v>Jun14</c:v>
                </c:pt>
                <c:pt idx="126">
                  <c:v>Jul14</c:v>
                </c:pt>
                <c:pt idx="127">
                  <c:v>Ago14</c:v>
                </c:pt>
                <c:pt idx="128">
                  <c:v>Sep14</c:v>
                </c:pt>
                <c:pt idx="129">
                  <c:v>Oct14</c:v>
                </c:pt>
                <c:pt idx="130">
                  <c:v>Nov14</c:v>
                </c:pt>
                <c:pt idx="131">
                  <c:v>Dic14</c:v>
                </c:pt>
                <c:pt idx="132">
                  <c:v>Ene15</c:v>
                </c:pt>
                <c:pt idx="133">
                  <c:v>Feb15</c:v>
                </c:pt>
                <c:pt idx="134">
                  <c:v>Mar15</c:v>
                </c:pt>
                <c:pt idx="135">
                  <c:v>Abr15</c:v>
                </c:pt>
                <c:pt idx="136">
                  <c:v>May15</c:v>
                </c:pt>
                <c:pt idx="137">
                  <c:v>Jun15</c:v>
                </c:pt>
                <c:pt idx="138">
                  <c:v>Jul15</c:v>
                </c:pt>
                <c:pt idx="139">
                  <c:v>Ago15</c:v>
                </c:pt>
                <c:pt idx="140">
                  <c:v>Sep15</c:v>
                </c:pt>
                <c:pt idx="141">
                  <c:v>Oct15</c:v>
                </c:pt>
                <c:pt idx="142">
                  <c:v>Nov15</c:v>
                </c:pt>
              </c:strCache>
            </c:strRef>
          </c:cat>
          <c:val>
            <c:numRef>
              <c:f>Mensuales!$K$111:$K$253</c:f>
              <c:numCache>
                <c:formatCode>General</c:formatCode>
                <c:ptCount val="143"/>
                <c:pt idx="0">
                  <c:v>3.0193313354039502</c:v>
                </c:pt>
                <c:pt idx="1">
                  <c:v>3.60082437692075</c:v>
                </c:pt>
                <c:pt idx="2">
                  <c:v>6.09641372283936</c:v>
                </c:pt>
                <c:pt idx="3">
                  <c:v>5.4815883180259899</c:v>
                </c:pt>
                <c:pt idx="4">
                  <c:v>4.5573072006750603</c:v>
                </c:pt>
                <c:pt idx="5">
                  <c:v>3.8510695161680299</c:v>
                </c:pt>
                <c:pt idx="6">
                  <c:v>2.8917024123750199</c:v>
                </c:pt>
                <c:pt idx="7">
                  <c:v>5.2550627597426303</c:v>
                </c:pt>
                <c:pt idx="8">
                  <c:v>5.70935740685821</c:v>
                </c:pt>
                <c:pt idx="9">
                  <c:v>2.9917001424641301</c:v>
                </c:pt>
                <c:pt idx="10">
                  <c:v>9.2550045250131596</c:v>
                </c:pt>
                <c:pt idx="11">
                  <c:v>8.67837998779377</c:v>
                </c:pt>
                <c:pt idx="12">
                  <c:v>5.5952542624239996</c:v>
                </c:pt>
                <c:pt idx="13">
                  <c:v>8.7246810156098604</c:v>
                </c:pt>
                <c:pt idx="14">
                  <c:v>2.9415100640032898</c:v>
                </c:pt>
                <c:pt idx="15">
                  <c:v>3.0984097799155301</c:v>
                </c:pt>
                <c:pt idx="16">
                  <c:v>6.2388869376878597</c:v>
                </c:pt>
                <c:pt idx="17">
                  <c:v>5.3093428729490197</c:v>
                </c:pt>
                <c:pt idx="18">
                  <c:v>4.9389010479226103</c:v>
                </c:pt>
                <c:pt idx="19">
                  <c:v>6.6533250830548099</c:v>
                </c:pt>
                <c:pt idx="20">
                  <c:v>5.62281481104006</c:v>
                </c:pt>
                <c:pt idx="21">
                  <c:v>7.0155905101564802</c:v>
                </c:pt>
                <c:pt idx="22">
                  <c:v>7.4835345380084703</c:v>
                </c:pt>
                <c:pt idx="23">
                  <c:v>7.0159333390115401</c:v>
                </c:pt>
                <c:pt idx="24">
                  <c:v>8.0775666861000506</c:v>
                </c:pt>
                <c:pt idx="25">
                  <c:v>7.1861051374070302</c:v>
                </c:pt>
                <c:pt idx="26">
                  <c:v>12.439884310455801</c:v>
                </c:pt>
                <c:pt idx="27">
                  <c:v>6.0389141653267799</c:v>
                </c:pt>
                <c:pt idx="28">
                  <c:v>7.3107668488605198</c:v>
                </c:pt>
                <c:pt idx="29">
                  <c:v>8.3401037634530706</c:v>
                </c:pt>
                <c:pt idx="30">
                  <c:v>9.6420198559328103</c:v>
                </c:pt>
                <c:pt idx="31">
                  <c:v>11.537836733507101</c:v>
                </c:pt>
                <c:pt idx="32">
                  <c:v>9.4219428846748006</c:v>
                </c:pt>
                <c:pt idx="33">
                  <c:v>12.1345107402356</c:v>
                </c:pt>
                <c:pt idx="34">
                  <c:v>8.8709318696602804</c:v>
                </c:pt>
                <c:pt idx="35">
                  <c:v>9.6380552072229602</c:v>
                </c:pt>
                <c:pt idx="36">
                  <c:v>7.3240702632602304</c:v>
                </c:pt>
                <c:pt idx="37">
                  <c:v>6.8093173697380198</c:v>
                </c:pt>
                <c:pt idx="38">
                  <c:v>8.8924090932136703</c:v>
                </c:pt>
                <c:pt idx="39">
                  <c:v>7.3951153567126902</c:v>
                </c:pt>
                <c:pt idx="40">
                  <c:v>7.2112441236501104</c:v>
                </c:pt>
                <c:pt idx="41">
                  <c:v>8.0544786664139103</c:v>
                </c:pt>
                <c:pt idx="42">
                  <c:v>13.8400236120525</c:v>
                </c:pt>
                <c:pt idx="43">
                  <c:v>11.8990575154279</c:v>
                </c:pt>
                <c:pt idx="44">
                  <c:v>15.280270553375599</c:v>
                </c:pt>
                <c:pt idx="45">
                  <c:v>13.889590132506701</c:v>
                </c:pt>
                <c:pt idx="46">
                  <c:v>11.7572675006042</c:v>
                </c:pt>
                <c:pt idx="47">
                  <c:v>13.6828706267582</c:v>
                </c:pt>
                <c:pt idx="48">
                  <c:v>11.236549743973701</c:v>
                </c:pt>
                <c:pt idx="49">
                  <c:v>12.818501838860699</c:v>
                </c:pt>
                <c:pt idx="50">
                  <c:v>7.7641532910387898</c:v>
                </c:pt>
                <c:pt idx="51">
                  <c:v>14.5932582450989</c:v>
                </c:pt>
                <c:pt idx="52">
                  <c:v>9.0655620539285202</c:v>
                </c:pt>
                <c:pt idx="53">
                  <c:v>10.5746513277288</c:v>
                </c:pt>
                <c:pt idx="54">
                  <c:v>9.9703318012611195</c:v>
                </c:pt>
                <c:pt idx="55">
                  <c:v>9.7913943328383493</c:v>
                </c:pt>
                <c:pt idx="56">
                  <c:v>11.7182672910784</c:v>
                </c:pt>
                <c:pt idx="57">
                  <c:v>8.6046613501673495</c:v>
                </c:pt>
                <c:pt idx="58">
                  <c:v>5.1401057332639102</c:v>
                </c:pt>
                <c:pt idx="59">
                  <c:v>4.5648250969314104</c:v>
                </c:pt>
                <c:pt idx="60">
                  <c:v>3.26875462014744</c:v>
                </c:pt>
                <c:pt idx="61">
                  <c:v>0.94238750479367395</c:v>
                </c:pt>
                <c:pt idx="62">
                  <c:v>3.5652189413679598</c:v>
                </c:pt>
                <c:pt idx="63">
                  <c:v>-0.79400797925149902</c:v>
                </c:pt>
                <c:pt idx="64">
                  <c:v>-0.94015995361927995</c:v>
                </c:pt>
                <c:pt idx="65">
                  <c:v>-1.24173345686447</c:v>
                </c:pt>
                <c:pt idx="66">
                  <c:v>-0.59581368813198499</c:v>
                </c:pt>
                <c:pt idx="67">
                  <c:v>0.21677213654340799</c:v>
                </c:pt>
                <c:pt idx="68">
                  <c:v>0.66473448189860995</c:v>
                </c:pt>
                <c:pt idx="69">
                  <c:v>2.4126472994513599</c:v>
                </c:pt>
                <c:pt idx="70">
                  <c:v>4.4505494634890397</c:v>
                </c:pt>
                <c:pt idx="71">
                  <c:v>7.3525070987530396</c:v>
                </c:pt>
                <c:pt idx="72">
                  <c:v>4.0733904820432896</c:v>
                </c:pt>
                <c:pt idx="73">
                  <c:v>6.4105527945245404</c:v>
                </c:pt>
                <c:pt idx="74">
                  <c:v>10.595993072602001</c:v>
                </c:pt>
                <c:pt idx="75">
                  <c:v>11.651289950127399</c:v>
                </c:pt>
                <c:pt idx="76">
                  <c:v>12.799984040470701</c:v>
                </c:pt>
                <c:pt idx="77">
                  <c:v>14.190496527998601</c:v>
                </c:pt>
                <c:pt idx="78">
                  <c:v>11.2121411843718</c:v>
                </c:pt>
                <c:pt idx="79">
                  <c:v>12.956904038294301</c:v>
                </c:pt>
                <c:pt idx="80">
                  <c:v>13.190032988458199</c:v>
                </c:pt>
                <c:pt idx="81">
                  <c:v>11.329213324549499</c:v>
                </c:pt>
                <c:pt idx="82">
                  <c:v>13.1106571193568</c:v>
                </c:pt>
                <c:pt idx="83">
                  <c:v>10.5642702016361</c:v>
                </c:pt>
                <c:pt idx="84">
                  <c:v>11.160480101873601</c:v>
                </c:pt>
                <c:pt idx="85">
                  <c:v>9.9009214614431205</c:v>
                </c:pt>
                <c:pt idx="86">
                  <c:v>8.8265688220360694</c:v>
                </c:pt>
                <c:pt idx="87">
                  <c:v>6.4716876361758002</c:v>
                </c:pt>
                <c:pt idx="88">
                  <c:v>7.3285653010201699</c:v>
                </c:pt>
                <c:pt idx="89">
                  <c:v>5.7307083558657501</c:v>
                </c:pt>
                <c:pt idx="90">
                  <c:v>6.2759561494304004</c:v>
                </c:pt>
                <c:pt idx="91">
                  <c:v>6.0945924393193103</c:v>
                </c:pt>
                <c:pt idx="92">
                  <c:v>4.7619627511942699</c:v>
                </c:pt>
                <c:pt idx="93">
                  <c:v>5.4035698954231002</c:v>
                </c:pt>
                <c:pt idx="94">
                  <c:v>5.0890167482882296</c:v>
                </c:pt>
                <c:pt idx="95">
                  <c:v>7.0092823038576704</c:v>
                </c:pt>
                <c:pt idx="96">
                  <c:v>7.1619387968466999</c:v>
                </c:pt>
                <c:pt idx="97">
                  <c:v>8.1840270619634392</c:v>
                </c:pt>
                <c:pt idx="98">
                  <c:v>6.5260277867979601</c:v>
                </c:pt>
                <c:pt idx="99">
                  <c:v>6.1675015790431296</c:v>
                </c:pt>
                <c:pt idx="100">
                  <c:v>7.4463909651415898</c:v>
                </c:pt>
                <c:pt idx="101">
                  <c:v>7.4754640796761</c:v>
                </c:pt>
                <c:pt idx="102">
                  <c:v>8.0496188163453795</c:v>
                </c:pt>
                <c:pt idx="103">
                  <c:v>8.4288460336263</c:v>
                </c:pt>
                <c:pt idx="104">
                  <c:v>7.4542225939949098</c:v>
                </c:pt>
                <c:pt idx="105">
                  <c:v>8.7764028702982397</c:v>
                </c:pt>
                <c:pt idx="106">
                  <c:v>8.1805052237353202</c:v>
                </c:pt>
                <c:pt idx="107">
                  <c:v>6.0098922383155404</c:v>
                </c:pt>
                <c:pt idx="108">
                  <c:v>7.8660950010011703</c:v>
                </c:pt>
                <c:pt idx="109">
                  <c:v>5.9944237954547201</c:v>
                </c:pt>
                <c:pt idx="110">
                  <c:v>3.5579594501629299</c:v>
                </c:pt>
                <c:pt idx="111">
                  <c:v>10.2857601684446</c:v>
                </c:pt>
                <c:pt idx="112">
                  <c:v>5.5125734177718702</c:v>
                </c:pt>
                <c:pt idx="113">
                  <c:v>5.5354892797222099</c:v>
                </c:pt>
                <c:pt idx="114">
                  <c:v>6.0868228188997398</c:v>
                </c:pt>
                <c:pt idx="115">
                  <c:v>4.8049863866742601</c:v>
                </c:pt>
                <c:pt idx="116">
                  <c:v>5.05202943951255</c:v>
                </c:pt>
                <c:pt idx="117">
                  <c:v>6.2828640111436602</c:v>
                </c:pt>
                <c:pt idx="118">
                  <c:v>5.37405907669093</c:v>
                </c:pt>
                <c:pt idx="119">
                  <c:v>5.6245296744553004</c:v>
                </c:pt>
                <c:pt idx="120">
                  <c:v>4.3268611930931602</c:v>
                </c:pt>
                <c:pt idx="121">
                  <c:v>5.02822040297686</c:v>
                </c:pt>
                <c:pt idx="122">
                  <c:v>6.1815143228440403</c:v>
                </c:pt>
                <c:pt idx="123">
                  <c:v>2.4254232330112302</c:v>
                </c:pt>
                <c:pt idx="124">
                  <c:v>3.9701973296121502</c:v>
                </c:pt>
                <c:pt idx="125">
                  <c:v>3.41397351782489</c:v>
                </c:pt>
                <c:pt idx="126">
                  <c:v>1.9866901324028201</c:v>
                </c:pt>
                <c:pt idx="127">
                  <c:v>2.1275880692930702</c:v>
                </c:pt>
                <c:pt idx="128">
                  <c:v>4.12519719166347</c:v>
                </c:pt>
                <c:pt idx="129">
                  <c:v>2.9190421462913498</c:v>
                </c:pt>
                <c:pt idx="130">
                  <c:v>2.91558183266365</c:v>
                </c:pt>
                <c:pt idx="131">
                  <c:v>3.8238877526169901</c:v>
                </c:pt>
                <c:pt idx="132">
                  <c:v>2.0058542863468798</c:v>
                </c:pt>
                <c:pt idx="133">
                  <c:v>1.7892365903902301</c:v>
                </c:pt>
                <c:pt idx="134">
                  <c:v>2.1322349356689601</c:v>
                </c:pt>
                <c:pt idx="135">
                  <c:v>1.9580040561390599</c:v>
                </c:pt>
                <c:pt idx="136">
                  <c:v>0.78884060868429395</c:v>
                </c:pt>
                <c:pt idx="137">
                  <c:v>3.05092855513398</c:v>
                </c:pt>
                <c:pt idx="138">
                  <c:v>2.94433075463574</c:v>
                </c:pt>
                <c:pt idx="139">
                  <c:v>2.4465286424552701</c:v>
                </c:pt>
                <c:pt idx="140">
                  <c:v>2.1539667125762199</c:v>
                </c:pt>
                <c:pt idx="141">
                  <c:v>1.89515457901082</c:v>
                </c:pt>
                <c:pt idx="142">
                  <c:v>2.5200309220497799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4971680"/>
        <c:axId val="204972240"/>
      </c:barChart>
      <c:lineChart>
        <c:grouping val="standard"/>
        <c:varyColors val="0"/>
        <c:ser>
          <c:idx val="1"/>
          <c:order val="1"/>
          <c:tx>
            <c:strRef>
              <c:f>Mensuales!$M$2</c:f>
              <c:strCache>
                <c:ptCount val="1"/>
                <c:pt idx="0">
                  <c:v>Índice empleo urbano total de 10 y más trabajadores (var % 12 meses)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strRef>
              <c:f>Mensuales!$A$111:$A$253</c:f>
              <c:strCache>
                <c:ptCount val="143"/>
                <c:pt idx="0">
                  <c:v>Ene04</c:v>
                </c:pt>
                <c:pt idx="1">
                  <c:v>Feb04</c:v>
                </c:pt>
                <c:pt idx="2">
                  <c:v>Mar04</c:v>
                </c:pt>
                <c:pt idx="3">
                  <c:v>Abr04</c:v>
                </c:pt>
                <c:pt idx="4">
                  <c:v>May04</c:v>
                </c:pt>
                <c:pt idx="5">
                  <c:v>Jun04</c:v>
                </c:pt>
                <c:pt idx="6">
                  <c:v>Jul04</c:v>
                </c:pt>
                <c:pt idx="7">
                  <c:v>Ago04</c:v>
                </c:pt>
                <c:pt idx="8">
                  <c:v>Sep04</c:v>
                </c:pt>
                <c:pt idx="9">
                  <c:v>Oct04</c:v>
                </c:pt>
                <c:pt idx="10">
                  <c:v>Nov04</c:v>
                </c:pt>
                <c:pt idx="11">
                  <c:v>Dic04</c:v>
                </c:pt>
                <c:pt idx="12">
                  <c:v>Ene05</c:v>
                </c:pt>
                <c:pt idx="13">
                  <c:v>Feb05</c:v>
                </c:pt>
                <c:pt idx="14">
                  <c:v>Mar05</c:v>
                </c:pt>
                <c:pt idx="15">
                  <c:v>Abr05</c:v>
                </c:pt>
                <c:pt idx="16">
                  <c:v>May05</c:v>
                </c:pt>
                <c:pt idx="17">
                  <c:v>Jun05</c:v>
                </c:pt>
                <c:pt idx="18">
                  <c:v>Jul05</c:v>
                </c:pt>
                <c:pt idx="19">
                  <c:v>Ago05</c:v>
                </c:pt>
                <c:pt idx="20">
                  <c:v>Sep05</c:v>
                </c:pt>
                <c:pt idx="21">
                  <c:v>Oct05</c:v>
                </c:pt>
                <c:pt idx="22">
                  <c:v>Nov05</c:v>
                </c:pt>
                <c:pt idx="23">
                  <c:v>Dic05</c:v>
                </c:pt>
                <c:pt idx="24">
                  <c:v>Ene06</c:v>
                </c:pt>
                <c:pt idx="25">
                  <c:v>Feb06</c:v>
                </c:pt>
                <c:pt idx="26">
                  <c:v>Mar06</c:v>
                </c:pt>
                <c:pt idx="27">
                  <c:v>Abr06</c:v>
                </c:pt>
                <c:pt idx="28">
                  <c:v>May06</c:v>
                </c:pt>
                <c:pt idx="29">
                  <c:v>Jun06</c:v>
                </c:pt>
                <c:pt idx="30">
                  <c:v>Jul06</c:v>
                </c:pt>
                <c:pt idx="31">
                  <c:v>Ago06</c:v>
                </c:pt>
                <c:pt idx="32">
                  <c:v>Sep06</c:v>
                </c:pt>
                <c:pt idx="33">
                  <c:v>Oct06</c:v>
                </c:pt>
                <c:pt idx="34">
                  <c:v>Nov06</c:v>
                </c:pt>
                <c:pt idx="35">
                  <c:v>Dic06</c:v>
                </c:pt>
                <c:pt idx="36">
                  <c:v>Ene07</c:v>
                </c:pt>
                <c:pt idx="37">
                  <c:v>Feb07</c:v>
                </c:pt>
                <c:pt idx="38">
                  <c:v>Mar07</c:v>
                </c:pt>
                <c:pt idx="39">
                  <c:v>Abr07</c:v>
                </c:pt>
                <c:pt idx="40">
                  <c:v>May07</c:v>
                </c:pt>
                <c:pt idx="41">
                  <c:v>Jun07</c:v>
                </c:pt>
                <c:pt idx="42">
                  <c:v>Jul07</c:v>
                </c:pt>
                <c:pt idx="43">
                  <c:v>Ago07</c:v>
                </c:pt>
                <c:pt idx="44">
                  <c:v>Sep07</c:v>
                </c:pt>
                <c:pt idx="45">
                  <c:v>Oct07</c:v>
                </c:pt>
                <c:pt idx="46">
                  <c:v>Nov07</c:v>
                </c:pt>
                <c:pt idx="47">
                  <c:v>Dic07</c:v>
                </c:pt>
                <c:pt idx="48">
                  <c:v>Ene08</c:v>
                </c:pt>
                <c:pt idx="49">
                  <c:v>Feb08</c:v>
                </c:pt>
                <c:pt idx="50">
                  <c:v>Mar08</c:v>
                </c:pt>
                <c:pt idx="51">
                  <c:v>Abr08</c:v>
                </c:pt>
                <c:pt idx="52">
                  <c:v>May08</c:v>
                </c:pt>
                <c:pt idx="53">
                  <c:v>Jun08</c:v>
                </c:pt>
                <c:pt idx="54">
                  <c:v>Jul08</c:v>
                </c:pt>
                <c:pt idx="55">
                  <c:v>Ago08</c:v>
                </c:pt>
                <c:pt idx="56">
                  <c:v>Sep08</c:v>
                </c:pt>
                <c:pt idx="57">
                  <c:v>Oct08</c:v>
                </c:pt>
                <c:pt idx="58">
                  <c:v>Nov08</c:v>
                </c:pt>
                <c:pt idx="59">
                  <c:v>Dic08</c:v>
                </c:pt>
                <c:pt idx="60">
                  <c:v>Ene09</c:v>
                </c:pt>
                <c:pt idx="61">
                  <c:v>Feb09</c:v>
                </c:pt>
                <c:pt idx="62">
                  <c:v>Mar09</c:v>
                </c:pt>
                <c:pt idx="63">
                  <c:v>Abr09</c:v>
                </c:pt>
                <c:pt idx="64">
                  <c:v>May09</c:v>
                </c:pt>
                <c:pt idx="65">
                  <c:v>Jun09</c:v>
                </c:pt>
                <c:pt idx="66">
                  <c:v>Jul09</c:v>
                </c:pt>
                <c:pt idx="67">
                  <c:v>Ago09</c:v>
                </c:pt>
                <c:pt idx="68">
                  <c:v>Sep09</c:v>
                </c:pt>
                <c:pt idx="69">
                  <c:v>Oct09</c:v>
                </c:pt>
                <c:pt idx="70">
                  <c:v>Nov09</c:v>
                </c:pt>
                <c:pt idx="71">
                  <c:v>Dic09</c:v>
                </c:pt>
                <c:pt idx="72">
                  <c:v>Ene10</c:v>
                </c:pt>
                <c:pt idx="73">
                  <c:v>Feb10</c:v>
                </c:pt>
                <c:pt idx="74">
                  <c:v>Mar10</c:v>
                </c:pt>
                <c:pt idx="75">
                  <c:v>Abr10</c:v>
                </c:pt>
                <c:pt idx="76">
                  <c:v>May10</c:v>
                </c:pt>
                <c:pt idx="77">
                  <c:v>Jun10</c:v>
                </c:pt>
                <c:pt idx="78">
                  <c:v>Jul10</c:v>
                </c:pt>
                <c:pt idx="79">
                  <c:v>Ago10</c:v>
                </c:pt>
                <c:pt idx="80">
                  <c:v>Sep10</c:v>
                </c:pt>
                <c:pt idx="81">
                  <c:v>Oct10</c:v>
                </c:pt>
                <c:pt idx="82">
                  <c:v>Nov10</c:v>
                </c:pt>
                <c:pt idx="83">
                  <c:v>Dic10</c:v>
                </c:pt>
                <c:pt idx="84">
                  <c:v>Ene11</c:v>
                </c:pt>
                <c:pt idx="85">
                  <c:v>Feb11</c:v>
                </c:pt>
                <c:pt idx="86">
                  <c:v>Mar11</c:v>
                </c:pt>
                <c:pt idx="87">
                  <c:v>Abr11</c:v>
                </c:pt>
                <c:pt idx="88">
                  <c:v>May11</c:v>
                </c:pt>
                <c:pt idx="89">
                  <c:v>Jun11</c:v>
                </c:pt>
                <c:pt idx="90">
                  <c:v>Jul11</c:v>
                </c:pt>
                <c:pt idx="91">
                  <c:v>Ago11</c:v>
                </c:pt>
                <c:pt idx="92">
                  <c:v>Sep11</c:v>
                </c:pt>
                <c:pt idx="93">
                  <c:v>Oct11</c:v>
                </c:pt>
                <c:pt idx="94">
                  <c:v>Nov11</c:v>
                </c:pt>
                <c:pt idx="95">
                  <c:v>Dic11</c:v>
                </c:pt>
                <c:pt idx="96">
                  <c:v>Ene12</c:v>
                </c:pt>
                <c:pt idx="97">
                  <c:v>Feb12</c:v>
                </c:pt>
                <c:pt idx="98">
                  <c:v>Mar12</c:v>
                </c:pt>
                <c:pt idx="99">
                  <c:v>Abr12</c:v>
                </c:pt>
                <c:pt idx="100">
                  <c:v>May12</c:v>
                </c:pt>
                <c:pt idx="101">
                  <c:v>Jun12</c:v>
                </c:pt>
                <c:pt idx="102">
                  <c:v>Jul12</c:v>
                </c:pt>
                <c:pt idx="103">
                  <c:v>Ago12</c:v>
                </c:pt>
                <c:pt idx="104">
                  <c:v>Sep12</c:v>
                </c:pt>
                <c:pt idx="105">
                  <c:v>Oct12</c:v>
                </c:pt>
                <c:pt idx="106">
                  <c:v>Nov12</c:v>
                </c:pt>
                <c:pt idx="107">
                  <c:v>Dic12</c:v>
                </c:pt>
                <c:pt idx="108">
                  <c:v>Ene13</c:v>
                </c:pt>
                <c:pt idx="109">
                  <c:v>Feb13</c:v>
                </c:pt>
                <c:pt idx="110">
                  <c:v>Mar13</c:v>
                </c:pt>
                <c:pt idx="111">
                  <c:v>Abr13</c:v>
                </c:pt>
                <c:pt idx="112">
                  <c:v>May13</c:v>
                </c:pt>
                <c:pt idx="113">
                  <c:v>Jun13</c:v>
                </c:pt>
                <c:pt idx="114">
                  <c:v>Jul13</c:v>
                </c:pt>
                <c:pt idx="115">
                  <c:v>Ago13</c:v>
                </c:pt>
                <c:pt idx="116">
                  <c:v>Sep13</c:v>
                </c:pt>
                <c:pt idx="117">
                  <c:v>Oct13</c:v>
                </c:pt>
                <c:pt idx="118">
                  <c:v>Nov13</c:v>
                </c:pt>
                <c:pt idx="119">
                  <c:v>Dic13</c:v>
                </c:pt>
                <c:pt idx="120">
                  <c:v>Ene14</c:v>
                </c:pt>
                <c:pt idx="121">
                  <c:v>Feb14</c:v>
                </c:pt>
                <c:pt idx="122">
                  <c:v>Mar14</c:v>
                </c:pt>
                <c:pt idx="123">
                  <c:v>Abr14</c:v>
                </c:pt>
                <c:pt idx="124">
                  <c:v>May14</c:v>
                </c:pt>
                <c:pt idx="125">
                  <c:v>Jun14</c:v>
                </c:pt>
                <c:pt idx="126">
                  <c:v>Jul14</c:v>
                </c:pt>
                <c:pt idx="127">
                  <c:v>Ago14</c:v>
                </c:pt>
                <c:pt idx="128">
                  <c:v>Sep14</c:v>
                </c:pt>
                <c:pt idx="129">
                  <c:v>Oct14</c:v>
                </c:pt>
                <c:pt idx="130">
                  <c:v>Nov14</c:v>
                </c:pt>
                <c:pt idx="131">
                  <c:v>Dic14</c:v>
                </c:pt>
                <c:pt idx="132">
                  <c:v>Ene15</c:v>
                </c:pt>
                <c:pt idx="133">
                  <c:v>Feb15</c:v>
                </c:pt>
                <c:pt idx="134">
                  <c:v>Mar15</c:v>
                </c:pt>
                <c:pt idx="135">
                  <c:v>Abr15</c:v>
                </c:pt>
                <c:pt idx="136">
                  <c:v>May15</c:v>
                </c:pt>
                <c:pt idx="137">
                  <c:v>Jun15</c:v>
                </c:pt>
                <c:pt idx="138">
                  <c:v>Jul15</c:v>
                </c:pt>
                <c:pt idx="139">
                  <c:v>Ago15</c:v>
                </c:pt>
                <c:pt idx="140">
                  <c:v>Sep15</c:v>
                </c:pt>
                <c:pt idx="141">
                  <c:v>Oct15</c:v>
                </c:pt>
                <c:pt idx="142">
                  <c:v>Nov15</c:v>
                </c:pt>
              </c:strCache>
            </c:strRef>
          </c:cat>
          <c:val>
            <c:numRef>
              <c:f>Mensuales!$M$111:$M$253</c:f>
              <c:numCache>
                <c:formatCode>General</c:formatCode>
                <c:ptCount val="143"/>
                <c:pt idx="0">
                  <c:v>1.6959351066110129</c:v>
                </c:pt>
                <c:pt idx="1">
                  <c:v>2.1409333973745559</c:v>
                </c:pt>
                <c:pt idx="2">
                  <c:v>1.946631616479233</c:v>
                </c:pt>
                <c:pt idx="3">
                  <c:v>3.1517975308079871</c:v>
                </c:pt>
                <c:pt idx="4">
                  <c:v>2.6587017069366725</c:v>
                </c:pt>
                <c:pt idx="5">
                  <c:v>2.3315760471575686</c:v>
                </c:pt>
                <c:pt idx="6">
                  <c:v>2.3625506377769945</c:v>
                </c:pt>
                <c:pt idx="7">
                  <c:v>2.841144957364472</c:v>
                </c:pt>
                <c:pt idx="8">
                  <c:v>2.7725797595005597</c:v>
                </c:pt>
                <c:pt idx="9">
                  <c:v>3.6132227176945975</c:v>
                </c:pt>
                <c:pt idx="10">
                  <c:v>3.4261544700400881</c:v>
                </c:pt>
                <c:pt idx="11">
                  <c:v>3.5584854613272654</c:v>
                </c:pt>
                <c:pt idx="12">
                  <c:v>3.5644336458510839</c:v>
                </c:pt>
                <c:pt idx="13">
                  <c:v>3.7649841414547636</c:v>
                </c:pt>
                <c:pt idx="14">
                  <c:v>4.2844106568540097</c:v>
                </c:pt>
                <c:pt idx="15">
                  <c:v>2.9482662743912424</c:v>
                </c:pt>
                <c:pt idx="16">
                  <c:v>3.8540023637140486</c:v>
                </c:pt>
                <c:pt idx="17">
                  <c:v>4.5466662419204606</c:v>
                </c:pt>
                <c:pt idx="18">
                  <c:v>5.1126524374593751</c:v>
                </c:pt>
                <c:pt idx="19">
                  <c:v>5.1702542961039821</c:v>
                </c:pt>
                <c:pt idx="20">
                  <c:v>5.2260115302106946</c:v>
                </c:pt>
                <c:pt idx="21">
                  <c:v>4.8315664352486465</c:v>
                </c:pt>
                <c:pt idx="22">
                  <c:v>4.9812710213308131</c:v>
                </c:pt>
                <c:pt idx="23">
                  <c:v>5.6513360961084613</c:v>
                </c:pt>
                <c:pt idx="24">
                  <c:v>5.7560881515081874</c:v>
                </c:pt>
                <c:pt idx="25">
                  <c:v>6.3427157555972835</c:v>
                </c:pt>
                <c:pt idx="26">
                  <c:v>6.3463643135592385</c:v>
                </c:pt>
                <c:pt idx="27">
                  <c:v>6.9700452618860709</c:v>
                </c:pt>
                <c:pt idx="28">
                  <c:v>5.9147009733740541</c:v>
                </c:pt>
                <c:pt idx="29">
                  <c:v>6.3018906232187533</c:v>
                </c:pt>
                <c:pt idx="30">
                  <c:v>6.8661332385107743</c:v>
                </c:pt>
                <c:pt idx="31">
                  <c:v>7.4532698239732076</c:v>
                </c:pt>
                <c:pt idx="32">
                  <c:v>7.7933049563110313</c:v>
                </c:pt>
                <c:pt idx="33">
                  <c:v>8.8810637159631334</c:v>
                </c:pt>
                <c:pt idx="34">
                  <c:v>9.2135313124353182</c:v>
                </c:pt>
                <c:pt idx="35">
                  <c:v>8.7442095542769049</c:v>
                </c:pt>
                <c:pt idx="36">
                  <c:v>8.7020372914737187</c:v>
                </c:pt>
                <c:pt idx="37">
                  <c:v>8.4684126723839626</c:v>
                </c:pt>
                <c:pt idx="38">
                  <c:v>9.1045238348804283</c:v>
                </c:pt>
                <c:pt idx="39">
                  <c:v>8.0800000000000427</c:v>
                </c:pt>
                <c:pt idx="40">
                  <c:v>7.9652117250813115</c:v>
                </c:pt>
                <c:pt idx="41">
                  <c:v>7.8414927746729202</c:v>
                </c:pt>
                <c:pt idx="42">
                  <c:v>7.6049453801415146</c:v>
                </c:pt>
                <c:pt idx="43">
                  <c:v>8.4046716326657176</c:v>
                </c:pt>
                <c:pt idx="44">
                  <c:v>8.3894328990429266</c:v>
                </c:pt>
                <c:pt idx="45">
                  <c:v>7.9530918082787228</c:v>
                </c:pt>
                <c:pt idx="46">
                  <c:v>7.9467118380436075</c:v>
                </c:pt>
                <c:pt idx="47">
                  <c:v>8.9341360544190174</c:v>
                </c:pt>
                <c:pt idx="48">
                  <c:v>8.7897874336028572</c:v>
                </c:pt>
                <c:pt idx="49">
                  <c:v>9.0997334763283089</c:v>
                </c:pt>
                <c:pt idx="50">
                  <c:v>8.6450923562833246</c:v>
                </c:pt>
                <c:pt idx="51">
                  <c:v>8.7992169169972545</c:v>
                </c:pt>
                <c:pt idx="52">
                  <c:v>9.9902235337177245</c:v>
                </c:pt>
                <c:pt idx="53">
                  <c:v>9.4998398094847225</c:v>
                </c:pt>
                <c:pt idx="54">
                  <c:v>9.2710805688906106</c:v>
                </c:pt>
                <c:pt idx="55">
                  <c:v>8.3587048373947823</c:v>
                </c:pt>
                <c:pt idx="56">
                  <c:v>7.4383058257193602</c:v>
                </c:pt>
                <c:pt idx="57">
                  <c:v>7.1867300181935656</c:v>
                </c:pt>
                <c:pt idx="58">
                  <c:v>7.0095821823597193</c:v>
                </c:pt>
                <c:pt idx="59">
                  <c:v>6.4821999728059243</c:v>
                </c:pt>
                <c:pt idx="60">
                  <c:v>5.2071738642801568</c:v>
                </c:pt>
                <c:pt idx="61">
                  <c:v>2.9263753247713797</c:v>
                </c:pt>
                <c:pt idx="62">
                  <c:v>2.1641204282509596</c:v>
                </c:pt>
                <c:pt idx="63">
                  <c:v>2.3466155963593582</c:v>
                </c:pt>
                <c:pt idx="64">
                  <c:v>1.0611629167232906</c:v>
                </c:pt>
                <c:pt idx="65">
                  <c:v>1.1117360380147101</c:v>
                </c:pt>
                <c:pt idx="66">
                  <c:v>0.53013613111458913</c:v>
                </c:pt>
                <c:pt idx="67">
                  <c:v>-0.10877507302208267</c:v>
                </c:pt>
                <c:pt idx="68">
                  <c:v>0.14555433675018659</c:v>
                </c:pt>
                <c:pt idx="69">
                  <c:v>9.6631310180761432E-2</c:v>
                </c:pt>
                <c:pt idx="70">
                  <c:v>-2.5013147869501484E-2</c:v>
                </c:pt>
                <c:pt idx="71">
                  <c:v>0.30400200813962552</c:v>
                </c:pt>
                <c:pt idx="72">
                  <c:v>0.77278012753201342</c:v>
                </c:pt>
                <c:pt idx="73">
                  <c:v>2.3655397432066794</c:v>
                </c:pt>
                <c:pt idx="74">
                  <c:v>3.3136211619595013</c:v>
                </c:pt>
                <c:pt idx="75">
                  <c:v>3.5873319317442531</c:v>
                </c:pt>
                <c:pt idx="76">
                  <c:v>3.9874072615928124</c:v>
                </c:pt>
                <c:pt idx="77">
                  <c:v>4.5140474385224172</c:v>
                </c:pt>
                <c:pt idx="78">
                  <c:v>4.69913469260963</c:v>
                </c:pt>
                <c:pt idx="79">
                  <c:v>5.0751364390526854</c:v>
                </c:pt>
                <c:pt idx="80">
                  <c:v>5.2256870242758824</c:v>
                </c:pt>
                <c:pt idx="81">
                  <c:v>5.414011176556266</c:v>
                </c:pt>
                <c:pt idx="82">
                  <c:v>5.3585937223646463</c:v>
                </c:pt>
                <c:pt idx="83">
                  <c:v>5.2623225858415834</c:v>
                </c:pt>
                <c:pt idx="84">
                  <c:v>5.4915527073252424</c:v>
                </c:pt>
                <c:pt idx="85">
                  <c:v>5.5262461954983522</c:v>
                </c:pt>
                <c:pt idx="86">
                  <c:v>5.8064169789943332</c:v>
                </c:pt>
                <c:pt idx="87">
                  <c:v>5.7875138129824588</c:v>
                </c:pt>
                <c:pt idx="88">
                  <c:v>5.5476536612296901</c:v>
                </c:pt>
                <c:pt idx="89">
                  <c:v>5.0116913132232543</c:v>
                </c:pt>
                <c:pt idx="90">
                  <c:v>5.0560323046743516</c:v>
                </c:pt>
                <c:pt idx="91">
                  <c:v>5.6984084673577629</c:v>
                </c:pt>
                <c:pt idx="92">
                  <c:v>5.6872132406683651</c:v>
                </c:pt>
                <c:pt idx="93">
                  <c:v>5.2285348885619864</c:v>
                </c:pt>
                <c:pt idx="94">
                  <c:v>5.0751514263368991</c:v>
                </c:pt>
                <c:pt idx="95">
                  <c:v>4.7148682908022543</c:v>
                </c:pt>
                <c:pt idx="96">
                  <c:v>3.9226808023197224</c:v>
                </c:pt>
                <c:pt idx="97">
                  <c:v>3.5557785904986705</c:v>
                </c:pt>
                <c:pt idx="98">
                  <c:v>3.3929675200375931</c:v>
                </c:pt>
                <c:pt idx="99">
                  <c:v>3.439425454725531</c:v>
                </c:pt>
                <c:pt idx="100">
                  <c:v>4.0690950319133723</c:v>
                </c:pt>
                <c:pt idx="101">
                  <c:v>4.2989220353752522</c:v>
                </c:pt>
                <c:pt idx="102">
                  <c:v>4.434984329708902</c:v>
                </c:pt>
                <c:pt idx="103">
                  <c:v>4.3244602728600645</c:v>
                </c:pt>
                <c:pt idx="104">
                  <c:v>3.899554341107625</c:v>
                </c:pt>
                <c:pt idx="105">
                  <c:v>3.8308337348695432</c:v>
                </c:pt>
                <c:pt idx="106">
                  <c:v>4.3021689723683476</c:v>
                </c:pt>
                <c:pt idx="107">
                  <c:v>4.0159598937882901</c:v>
                </c:pt>
                <c:pt idx="108">
                  <c:v>3.729648492086568</c:v>
                </c:pt>
                <c:pt idx="109">
                  <c:v>3.851535126283534</c:v>
                </c:pt>
                <c:pt idx="110">
                  <c:v>3.8041636161601833</c:v>
                </c:pt>
                <c:pt idx="111">
                  <c:v>3.9626714941407348</c:v>
                </c:pt>
                <c:pt idx="112">
                  <c:v>3.06174468692193</c:v>
                </c:pt>
                <c:pt idx="113">
                  <c:v>2.8289957241370178</c:v>
                </c:pt>
                <c:pt idx="114">
                  <c:v>2.5161295058295119</c:v>
                </c:pt>
                <c:pt idx="115">
                  <c:v>2.385579320205311</c:v>
                </c:pt>
                <c:pt idx="116">
                  <c:v>1.9375597467456318</c:v>
                </c:pt>
                <c:pt idx="117">
                  <c:v>2.4094548633840418</c:v>
                </c:pt>
                <c:pt idx="118">
                  <c:v>2.1425080592000656</c:v>
                </c:pt>
                <c:pt idx="119">
                  <c:v>1.7941859045501163</c:v>
                </c:pt>
                <c:pt idx="120">
                  <c:v>2.1176228204852432</c:v>
                </c:pt>
                <c:pt idx="121">
                  <c:v>2.006792119837697</c:v>
                </c:pt>
                <c:pt idx="122">
                  <c:v>1.7245260435162946</c:v>
                </c:pt>
                <c:pt idx="123">
                  <c:v>1.8268165672778558</c:v>
                </c:pt>
                <c:pt idx="124">
                  <c:v>2.257155882244799</c:v>
                </c:pt>
                <c:pt idx="125">
                  <c:v>2.3505408635084324</c:v>
                </c:pt>
                <c:pt idx="126">
                  <c:v>1.9216728115269754</c:v>
                </c:pt>
                <c:pt idx="127">
                  <c:v>1.4396605497657866</c:v>
                </c:pt>
                <c:pt idx="128">
                  <c:v>2.1853978772510052</c:v>
                </c:pt>
                <c:pt idx="129">
                  <c:v>1.4750943500635216</c:v>
                </c:pt>
                <c:pt idx="130">
                  <c:v>1.5263590456055631</c:v>
                </c:pt>
                <c:pt idx="131">
                  <c:v>1.7201377115894534</c:v>
                </c:pt>
                <c:pt idx="132">
                  <c:v>1.1477753513335021</c:v>
                </c:pt>
                <c:pt idx="133">
                  <c:v>1.0243796321838472</c:v>
                </c:pt>
                <c:pt idx="134">
                  <c:v>1.0267116601586856</c:v>
                </c:pt>
                <c:pt idx="135">
                  <c:v>1.1322040225834495</c:v>
                </c:pt>
                <c:pt idx="136">
                  <c:v>0.88550037788119873</c:v>
                </c:pt>
                <c:pt idx="137">
                  <c:v>0.45415699998563319</c:v>
                </c:pt>
                <c:pt idx="138">
                  <c:v>0.7493050576619753</c:v>
                </c:pt>
                <c:pt idx="139">
                  <c:v>0.98437862614872973</c:v>
                </c:pt>
                <c:pt idx="140">
                  <c:v>0.73358879603964144</c:v>
                </c:pt>
                <c:pt idx="141">
                  <c:v>1.3887402278940808</c:v>
                </c:pt>
                <c:pt idx="142">
                  <c:v>0.78683662913601182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4971680"/>
        <c:axId val="204972240"/>
      </c:lineChart>
      <c:catAx>
        <c:axId val="2049716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crossAx val="204972240"/>
        <c:crosses val="autoZero"/>
        <c:auto val="1"/>
        <c:lblAlgn val="ctr"/>
        <c:lblOffset val="100"/>
        <c:noMultiLvlLbl val="0"/>
      </c:catAx>
      <c:valAx>
        <c:axId val="204972240"/>
        <c:scaling>
          <c:orientation val="minMax"/>
          <c:min val="-2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204971680"/>
        <c:crosses val="autoZero"/>
        <c:crossBetween val="between"/>
      </c:valAx>
      <c:spPr>
        <a:noFill/>
      </c:spPr>
    </c:plotArea>
    <c:legend>
      <c:legendPos val="r"/>
      <c:layout>
        <c:manualLayout>
          <c:xMode val="edge"/>
          <c:yMode val="edge"/>
          <c:x val="7.8380831727015599E-2"/>
          <c:y val="2.8543133466580925E-2"/>
          <c:w val="0.89862268510796339"/>
          <c:h val="8.2765427643507333E-2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3.8009878866038016E-2"/>
          <c:y val="2.2429332697049234E-2"/>
          <c:w val="0.95451243092375404"/>
          <c:h val="0.90514308438717883"/>
        </c:manualLayout>
      </c:layout>
      <c:lineChart>
        <c:grouping val="standard"/>
        <c:varyColors val="0"/>
        <c:ser>
          <c:idx val="0"/>
          <c:order val="0"/>
          <c:tx>
            <c:strRef>
              <c:f>Mensuales!$G$2</c:f>
              <c:strCache>
                <c:ptCount val="1"/>
                <c:pt idx="0">
                  <c:v>IPC Lima (var% 12 meses)</c:v>
                </c:pt>
              </c:strCache>
            </c:strRef>
          </c:tx>
          <c:spPr>
            <a:ln>
              <a:solidFill>
                <a:schemeClr val="bg1">
                  <a:lumMod val="50000"/>
                </a:schemeClr>
              </a:solidFill>
            </a:ln>
          </c:spPr>
          <c:marker>
            <c:symbol val="none"/>
          </c:marker>
          <c:cat>
            <c:strRef>
              <c:f>Mensuales!$A$3:$A$255</c:f>
              <c:strCache>
                <c:ptCount val="253"/>
                <c:pt idx="0">
                  <c:v>Ene95</c:v>
                </c:pt>
                <c:pt idx="1">
                  <c:v>Feb95</c:v>
                </c:pt>
                <c:pt idx="2">
                  <c:v>Mar95</c:v>
                </c:pt>
                <c:pt idx="3">
                  <c:v>Abr95</c:v>
                </c:pt>
                <c:pt idx="4">
                  <c:v>May95</c:v>
                </c:pt>
                <c:pt idx="5">
                  <c:v>Jun95</c:v>
                </c:pt>
                <c:pt idx="6">
                  <c:v>Jul95</c:v>
                </c:pt>
                <c:pt idx="7">
                  <c:v>Ago95</c:v>
                </c:pt>
                <c:pt idx="8">
                  <c:v>Sep95</c:v>
                </c:pt>
                <c:pt idx="9">
                  <c:v>Oct95</c:v>
                </c:pt>
                <c:pt idx="10">
                  <c:v>Nov95</c:v>
                </c:pt>
                <c:pt idx="11">
                  <c:v>Dic95</c:v>
                </c:pt>
                <c:pt idx="12">
                  <c:v>Ene96</c:v>
                </c:pt>
                <c:pt idx="13">
                  <c:v>Feb96</c:v>
                </c:pt>
                <c:pt idx="14">
                  <c:v>Mar96</c:v>
                </c:pt>
                <c:pt idx="15">
                  <c:v>Abr96</c:v>
                </c:pt>
                <c:pt idx="16">
                  <c:v>May96</c:v>
                </c:pt>
                <c:pt idx="17">
                  <c:v>Jun96</c:v>
                </c:pt>
                <c:pt idx="18">
                  <c:v>Jul96</c:v>
                </c:pt>
                <c:pt idx="19">
                  <c:v>Ago96</c:v>
                </c:pt>
                <c:pt idx="20">
                  <c:v>Sep96</c:v>
                </c:pt>
                <c:pt idx="21">
                  <c:v>Oct96</c:v>
                </c:pt>
                <c:pt idx="22">
                  <c:v>Nov96</c:v>
                </c:pt>
                <c:pt idx="23">
                  <c:v>Dic96</c:v>
                </c:pt>
                <c:pt idx="24">
                  <c:v>Ene97</c:v>
                </c:pt>
                <c:pt idx="25">
                  <c:v>Feb97</c:v>
                </c:pt>
                <c:pt idx="26">
                  <c:v>Mar97</c:v>
                </c:pt>
                <c:pt idx="27">
                  <c:v>Abr97</c:v>
                </c:pt>
                <c:pt idx="28">
                  <c:v>May97</c:v>
                </c:pt>
                <c:pt idx="29">
                  <c:v>Jun97</c:v>
                </c:pt>
                <c:pt idx="30">
                  <c:v>Jul97</c:v>
                </c:pt>
                <c:pt idx="31">
                  <c:v>Ago97</c:v>
                </c:pt>
                <c:pt idx="32">
                  <c:v>Sep97</c:v>
                </c:pt>
                <c:pt idx="33">
                  <c:v>Oct97</c:v>
                </c:pt>
                <c:pt idx="34">
                  <c:v>Nov97</c:v>
                </c:pt>
                <c:pt idx="35">
                  <c:v>Dic97</c:v>
                </c:pt>
                <c:pt idx="36">
                  <c:v>Ene98</c:v>
                </c:pt>
                <c:pt idx="37">
                  <c:v>Feb98</c:v>
                </c:pt>
                <c:pt idx="38">
                  <c:v>Mar98</c:v>
                </c:pt>
                <c:pt idx="39">
                  <c:v>Abr98</c:v>
                </c:pt>
                <c:pt idx="40">
                  <c:v>May98</c:v>
                </c:pt>
                <c:pt idx="41">
                  <c:v>Jun98</c:v>
                </c:pt>
                <c:pt idx="42">
                  <c:v>Jul98</c:v>
                </c:pt>
                <c:pt idx="43">
                  <c:v>Ago98</c:v>
                </c:pt>
                <c:pt idx="44">
                  <c:v>Sep98</c:v>
                </c:pt>
                <c:pt idx="45">
                  <c:v>Oct98</c:v>
                </c:pt>
                <c:pt idx="46">
                  <c:v>Nov98</c:v>
                </c:pt>
                <c:pt idx="47">
                  <c:v>Dic98</c:v>
                </c:pt>
                <c:pt idx="48">
                  <c:v>Ene99</c:v>
                </c:pt>
                <c:pt idx="49">
                  <c:v>Feb99</c:v>
                </c:pt>
                <c:pt idx="50">
                  <c:v>Mar99</c:v>
                </c:pt>
                <c:pt idx="51">
                  <c:v>Abr99</c:v>
                </c:pt>
                <c:pt idx="52">
                  <c:v>May99</c:v>
                </c:pt>
                <c:pt idx="53">
                  <c:v>Jun99</c:v>
                </c:pt>
                <c:pt idx="54">
                  <c:v>Jul99</c:v>
                </c:pt>
                <c:pt idx="55">
                  <c:v>Ago99</c:v>
                </c:pt>
                <c:pt idx="56">
                  <c:v>Sep99</c:v>
                </c:pt>
                <c:pt idx="57">
                  <c:v>Oct99</c:v>
                </c:pt>
                <c:pt idx="58">
                  <c:v>Nov99</c:v>
                </c:pt>
                <c:pt idx="59">
                  <c:v>Dic99</c:v>
                </c:pt>
                <c:pt idx="60">
                  <c:v>Ene00</c:v>
                </c:pt>
                <c:pt idx="61">
                  <c:v>Feb00</c:v>
                </c:pt>
                <c:pt idx="62">
                  <c:v>Mar00</c:v>
                </c:pt>
                <c:pt idx="63">
                  <c:v>Abr00</c:v>
                </c:pt>
                <c:pt idx="64">
                  <c:v>May00</c:v>
                </c:pt>
                <c:pt idx="65">
                  <c:v>Jun00</c:v>
                </c:pt>
                <c:pt idx="66">
                  <c:v>Jul00</c:v>
                </c:pt>
                <c:pt idx="67">
                  <c:v>Ago00</c:v>
                </c:pt>
                <c:pt idx="68">
                  <c:v>Sep00</c:v>
                </c:pt>
                <c:pt idx="69">
                  <c:v>Oct00</c:v>
                </c:pt>
                <c:pt idx="70">
                  <c:v>Nov00</c:v>
                </c:pt>
                <c:pt idx="71">
                  <c:v>Dic00</c:v>
                </c:pt>
                <c:pt idx="72">
                  <c:v>Ene01</c:v>
                </c:pt>
                <c:pt idx="73">
                  <c:v>Feb01</c:v>
                </c:pt>
                <c:pt idx="74">
                  <c:v>Mar01</c:v>
                </c:pt>
                <c:pt idx="75">
                  <c:v>Abr01</c:v>
                </c:pt>
                <c:pt idx="76">
                  <c:v>May01</c:v>
                </c:pt>
                <c:pt idx="77">
                  <c:v>Jun01</c:v>
                </c:pt>
                <c:pt idx="78">
                  <c:v>Jul01</c:v>
                </c:pt>
                <c:pt idx="79">
                  <c:v>Ago01</c:v>
                </c:pt>
                <c:pt idx="80">
                  <c:v>Sep01</c:v>
                </c:pt>
                <c:pt idx="81">
                  <c:v>Oct01</c:v>
                </c:pt>
                <c:pt idx="82">
                  <c:v>Nov01</c:v>
                </c:pt>
                <c:pt idx="83">
                  <c:v>Dic01</c:v>
                </c:pt>
                <c:pt idx="84">
                  <c:v>Ene02</c:v>
                </c:pt>
                <c:pt idx="85">
                  <c:v>Feb02</c:v>
                </c:pt>
                <c:pt idx="86">
                  <c:v>Mar02</c:v>
                </c:pt>
                <c:pt idx="87">
                  <c:v>Abr02</c:v>
                </c:pt>
                <c:pt idx="88">
                  <c:v>May02</c:v>
                </c:pt>
                <c:pt idx="89">
                  <c:v>Jun02</c:v>
                </c:pt>
                <c:pt idx="90">
                  <c:v>Jul02</c:v>
                </c:pt>
                <c:pt idx="91">
                  <c:v>Ago02</c:v>
                </c:pt>
                <c:pt idx="92">
                  <c:v>Sep02</c:v>
                </c:pt>
                <c:pt idx="93">
                  <c:v>Oct02</c:v>
                </c:pt>
                <c:pt idx="94">
                  <c:v>Nov02</c:v>
                </c:pt>
                <c:pt idx="95">
                  <c:v>Dic02</c:v>
                </c:pt>
                <c:pt idx="96">
                  <c:v>Ene03</c:v>
                </c:pt>
                <c:pt idx="97">
                  <c:v>Feb03</c:v>
                </c:pt>
                <c:pt idx="98">
                  <c:v>Mar03</c:v>
                </c:pt>
                <c:pt idx="99">
                  <c:v>Abr03</c:v>
                </c:pt>
                <c:pt idx="100">
                  <c:v>May03</c:v>
                </c:pt>
                <c:pt idx="101">
                  <c:v>Jun03</c:v>
                </c:pt>
                <c:pt idx="102">
                  <c:v>Jul03</c:v>
                </c:pt>
                <c:pt idx="103">
                  <c:v>Ago03</c:v>
                </c:pt>
                <c:pt idx="104">
                  <c:v>Sep03</c:v>
                </c:pt>
                <c:pt idx="105">
                  <c:v>Oct03</c:v>
                </c:pt>
                <c:pt idx="106">
                  <c:v>Nov03</c:v>
                </c:pt>
                <c:pt idx="107">
                  <c:v>Dic03</c:v>
                </c:pt>
                <c:pt idx="108">
                  <c:v>Ene04</c:v>
                </c:pt>
                <c:pt idx="109">
                  <c:v>Feb04</c:v>
                </c:pt>
                <c:pt idx="110">
                  <c:v>Mar04</c:v>
                </c:pt>
                <c:pt idx="111">
                  <c:v>Abr04</c:v>
                </c:pt>
                <c:pt idx="112">
                  <c:v>May04</c:v>
                </c:pt>
                <c:pt idx="113">
                  <c:v>Jun04</c:v>
                </c:pt>
                <c:pt idx="114">
                  <c:v>Jul04</c:v>
                </c:pt>
                <c:pt idx="115">
                  <c:v>Ago04</c:v>
                </c:pt>
                <c:pt idx="116">
                  <c:v>Sep04</c:v>
                </c:pt>
                <c:pt idx="117">
                  <c:v>Oct04</c:v>
                </c:pt>
                <c:pt idx="118">
                  <c:v>Nov04</c:v>
                </c:pt>
                <c:pt idx="119">
                  <c:v>Dic04</c:v>
                </c:pt>
                <c:pt idx="120">
                  <c:v>Ene05</c:v>
                </c:pt>
                <c:pt idx="121">
                  <c:v>Feb05</c:v>
                </c:pt>
                <c:pt idx="122">
                  <c:v>Mar05</c:v>
                </c:pt>
                <c:pt idx="123">
                  <c:v>Abr05</c:v>
                </c:pt>
                <c:pt idx="124">
                  <c:v>May05</c:v>
                </c:pt>
                <c:pt idx="125">
                  <c:v>Jun05</c:v>
                </c:pt>
                <c:pt idx="126">
                  <c:v>Jul05</c:v>
                </c:pt>
                <c:pt idx="127">
                  <c:v>Ago05</c:v>
                </c:pt>
                <c:pt idx="128">
                  <c:v>Sep05</c:v>
                </c:pt>
                <c:pt idx="129">
                  <c:v>Oct05</c:v>
                </c:pt>
                <c:pt idx="130">
                  <c:v>Nov05</c:v>
                </c:pt>
                <c:pt idx="131">
                  <c:v>Dic05</c:v>
                </c:pt>
                <c:pt idx="132">
                  <c:v>Ene06</c:v>
                </c:pt>
                <c:pt idx="133">
                  <c:v>Feb06</c:v>
                </c:pt>
                <c:pt idx="134">
                  <c:v>Mar06</c:v>
                </c:pt>
                <c:pt idx="135">
                  <c:v>Abr06</c:v>
                </c:pt>
                <c:pt idx="136">
                  <c:v>May06</c:v>
                </c:pt>
                <c:pt idx="137">
                  <c:v>Jun06</c:v>
                </c:pt>
                <c:pt idx="138">
                  <c:v>Jul06</c:v>
                </c:pt>
                <c:pt idx="139">
                  <c:v>Ago06</c:v>
                </c:pt>
                <c:pt idx="140">
                  <c:v>Sep06</c:v>
                </c:pt>
                <c:pt idx="141">
                  <c:v>Oct06</c:v>
                </c:pt>
                <c:pt idx="142">
                  <c:v>Nov06</c:v>
                </c:pt>
                <c:pt idx="143">
                  <c:v>Dic06</c:v>
                </c:pt>
                <c:pt idx="144">
                  <c:v>Ene07</c:v>
                </c:pt>
                <c:pt idx="145">
                  <c:v>Feb07</c:v>
                </c:pt>
                <c:pt idx="146">
                  <c:v>Mar07</c:v>
                </c:pt>
                <c:pt idx="147">
                  <c:v>Abr07</c:v>
                </c:pt>
                <c:pt idx="148">
                  <c:v>May07</c:v>
                </c:pt>
                <c:pt idx="149">
                  <c:v>Jun07</c:v>
                </c:pt>
                <c:pt idx="150">
                  <c:v>Jul07</c:v>
                </c:pt>
                <c:pt idx="151">
                  <c:v>Ago07</c:v>
                </c:pt>
                <c:pt idx="152">
                  <c:v>Sep07</c:v>
                </c:pt>
                <c:pt idx="153">
                  <c:v>Oct07</c:v>
                </c:pt>
                <c:pt idx="154">
                  <c:v>Nov07</c:v>
                </c:pt>
                <c:pt idx="155">
                  <c:v>Dic07</c:v>
                </c:pt>
                <c:pt idx="156">
                  <c:v>Ene08</c:v>
                </c:pt>
                <c:pt idx="157">
                  <c:v>Feb08</c:v>
                </c:pt>
                <c:pt idx="158">
                  <c:v>Mar08</c:v>
                </c:pt>
                <c:pt idx="159">
                  <c:v>Abr08</c:v>
                </c:pt>
                <c:pt idx="160">
                  <c:v>May08</c:v>
                </c:pt>
                <c:pt idx="161">
                  <c:v>Jun08</c:v>
                </c:pt>
                <c:pt idx="162">
                  <c:v>Jul08</c:v>
                </c:pt>
                <c:pt idx="163">
                  <c:v>Ago08</c:v>
                </c:pt>
                <c:pt idx="164">
                  <c:v>Sep08</c:v>
                </c:pt>
                <c:pt idx="165">
                  <c:v>Oct08</c:v>
                </c:pt>
                <c:pt idx="166">
                  <c:v>Nov08</c:v>
                </c:pt>
                <c:pt idx="167">
                  <c:v>Dic08</c:v>
                </c:pt>
                <c:pt idx="168">
                  <c:v>Ene09</c:v>
                </c:pt>
                <c:pt idx="169">
                  <c:v>Feb09</c:v>
                </c:pt>
                <c:pt idx="170">
                  <c:v>Mar09</c:v>
                </c:pt>
                <c:pt idx="171">
                  <c:v>Abr09</c:v>
                </c:pt>
                <c:pt idx="172">
                  <c:v>May09</c:v>
                </c:pt>
                <c:pt idx="173">
                  <c:v>Jun09</c:v>
                </c:pt>
                <c:pt idx="174">
                  <c:v>Jul09</c:v>
                </c:pt>
                <c:pt idx="175">
                  <c:v>Ago09</c:v>
                </c:pt>
                <c:pt idx="176">
                  <c:v>Sep09</c:v>
                </c:pt>
                <c:pt idx="177">
                  <c:v>Oct09</c:v>
                </c:pt>
                <c:pt idx="178">
                  <c:v>Nov09</c:v>
                </c:pt>
                <c:pt idx="179">
                  <c:v>Dic09</c:v>
                </c:pt>
                <c:pt idx="180">
                  <c:v>Ene10</c:v>
                </c:pt>
                <c:pt idx="181">
                  <c:v>Feb10</c:v>
                </c:pt>
                <c:pt idx="182">
                  <c:v>Mar10</c:v>
                </c:pt>
                <c:pt idx="183">
                  <c:v>Abr10</c:v>
                </c:pt>
                <c:pt idx="184">
                  <c:v>May10</c:v>
                </c:pt>
                <c:pt idx="185">
                  <c:v>Jun10</c:v>
                </c:pt>
                <c:pt idx="186">
                  <c:v>Jul10</c:v>
                </c:pt>
                <c:pt idx="187">
                  <c:v>Ago10</c:v>
                </c:pt>
                <c:pt idx="188">
                  <c:v>Sep10</c:v>
                </c:pt>
                <c:pt idx="189">
                  <c:v>Oct10</c:v>
                </c:pt>
                <c:pt idx="190">
                  <c:v>Nov10</c:v>
                </c:pt>
                <c:pt idx="191">
                  <c:v>Dic10</c:v>
                </c:pt>
                <c:pt idx="192">
                  <c:v>Ene11</c:v>
                </c:pt>
                <c:pt idx="193">
                  <c:v>Feb11</c:v>
                </c:pt>
                <c:pt idx="194">
                  <c:v>Mar11</c:v>
                </c:pt>
                <c:pt idx="195">
                  <c:v>Abr11</c:v>
                </c:pt>
                <c:pt idx="196">
                  <c:v>May11</c:v>
                </c:pt>
                <c:pt idx="197">
                  <c:v>Jun11</c:v>
                </c:pt>
                <c:pt idx="198">
                  <c:v>Jul11</c:v>
                </c:pt>
                <c:pt idx="199">
                  <c:v>Ago11</c:v>
                </c:pt>
                <c:pt idx="200">
                  <c:v>Sep11</c:v>
                </c:pt>
                <c:pt idx="201">
                  <c:v>Oct11</c:v>
                </c:pt>
                <c:pt idx="202">
                  <c:v>Nov11</c:v>
                </c:pt>
                <c:pt idx="203">
                  <c:v>Dic11</c:v>
                </c:pt>
                <c:pt idx="204">
                  <c:v>Ene12</c:v>
                </c:pt>
                <c:pt idx="205">
                  <c:v>Feb12</c:v>
                </c:pt>
                <c:pt idx="206">
                  <c:v>Mar12</c:v>
                </c:pt>
                <c:pt idx="207">
                  <c:v>Abr12</c:v>
                </c:pt>
                <c:pt idx="208">
                  <c:v>May12</c:v>
                </c:pt>
                <c:pt idx="209">
                  <c:v>Jun12</c:v>
                </c:pt>
                <c:pt idx="210">
                  <c:v>Jul12</c:v>
                </c:pt>
                <c:pt idx="211">
                  <c:v>Ago12</c:v>
                </c:pt>
                <c:pt idx="212">
                  <c:v>Sep12</c:v>
                </c:pt>
                <c:pt idx="213">
                  <c:v>Oct12</c:v>
                </c:pt>
                <c:pt idx="214">
                  <c:v>Nov12</c:v>
                </c:pt>
                <c:pt idx="215">
                  <c:v>Dic12</c:v>
                </c:pt>
                <c:pt idx="216">
                  <c:v>Ene13</c:v>
                </c:pt>
                <c:pt idx="217">
                  <c:v>Feb13</c:v>
                </c:pt>
                <c:pt idx="218">
                  <c:v>Mar13</c:v>
                </c:pt>
                <c:pt idx="219">
                  <c:v>Abr13</c:v>
                </c:pt>
                <c:pt idx="220">
                  <c:v>May13</c:v>
                </c:pt>
                <c:pt idx="221">
                  <c:v>Jun13</c:v>
                </c:pt>
                <c:pt idx="222">
                  <c:v>Jul13</c:v>
                </c:pt>
                <c:pt idx="223">
                  <c:v>Ago13</c:v>
                </c:pt>
                <c:pt idx="224">
                  <c:v>Sep13</c:v>
                </c:pt>
                <c:pt idx="225">
                  <c:v>Oct13</c:v>
                </c:pt>
                <c:pt idx="226">
                  <c:v>Nov13</c:v>
                </c:pt>
                <c:pt idx="227">
                  <c:v>Dic13</c:v>
                </c:pt>
                <c:pt idx="228">
                  <c:v>Ene14</c:v>
                </c:pt>
                <c:pt idx="229">
                  <c:v>Feb14</c:v>
                </c:pt>
                <c:pt idx="230">
                  <c:v>Mar14</c:v>
                </c:pt>
                <c:pt idx="231">
                  <c:v>Abr14</c:v>
                </c:pt>
                <c:pt idx="232">
                  <c:v>May14</c:v>
                </c:pt>
                <c:pt idx="233">
                  <c:v>Jun14</c:v>
                </c:pt>
                <c:pt idx="234">
                  <c:v>Jul14</c:v>
                </c:pt>
                <c:pt idx="235">
                  <c:v>Ago14</c:v>
                </c:pt>
                <c:pt idx="236">
                  <c:v>Sep14</c:v>
                </c:pt>
                <c:pt idx="237">
                  <c:v>Oct14</c:v>
                </c:pt>
                <c:pt idx="238">
                  <c:v>Nov14</c:v>
                </c:pt>
                <c:pt idx="239">
                  <c:v>Dic14</c:v>
                </c:pt>
                <c:pt idx="240">
                  <c:v>Ene15</c:v>
                </c:pt>
                <c:pt idx="241">
                  <c:v>Feb15</c:v>
                </c:pt>
                <c:pt idx="242">
                  <c:v>Mar15</c:v>
                </c:pt>
                <c:pt idx="243">
                  <c:v>Abr15</c:v>
                </c:pt>
                <c:pt idx="244">
                  <c:v>May15</c:v>
                </c:pt>
                <c:pt idx="245">
                  <c:v>Jun15</c:v>
                </c:pt>
                <c:pt idx="246">
                  <c:v>Jul15</c:v>
                </c:pt>
                <c:pt idx="247">
                  <c:v>Ago15</c:v>
                </c:pt>
                <c:pt idx="248">
                  <c:v>Sep15</c:v>
                </c:pt>
                <c:pt idx="249">
                  <c:v>Oct15</c:v>
                </c:pt>
                <c:pt idx="250">
                  <c:v>Nov15</c:v>
                </c:pt>
                <c:pt idx="251">
                  <c:v>Dic15</c:v>
                </c:pt>
                <c:pt idx="252">
                  <c:v>Ene16</c:v>
                </c:pt>
              </c:strCache>
            </c:strRef>
          </c:cat>
          <c:val>
            <c:numRef>
              <c:f>Mensuales!$G$3:$G$255</c:f>
              <c:numCache>
                <c:formatCode>General</c:formatCode>
                <c:ptCount val="253"/>
                <c:pt idx="0">
                  <c:v>13.7240353015568</c:v>
                </c:pt>
                <c:pt idx="1">
                  <c:v>12.9596234032373</c:v>
                </c:pt>
                <c:pt idx="2">
                  <c:v>11.908222871925799</c:v>
                </c:pt>
                <c:pt idx="3">
                  <c:v>11.2906542499544</c:v>
                </c:pt>
                <c:pt idx="4">
                  <c:v>11.422111530352799</c:v>
                </c:pt>
                <c:pt idx="5">
                  <c:v>11.056490449155399</c:v>
                </c:pt>
                <c:pt idx="6">
                  <c:v>10.7045229428473</c:v>
                </c:pt>
                <c:pt idx="7">
                  <c:v>10.1646451009229</c:v>
                </c:pt>
                <c:pt idx="8">
                  <c:v>10.029108756927601</c:v>
                </c:pt>
                <c:pt idx="9">
                  <c:v>10.27304861795</c:v>
                </c:pt>
                <c:pt idx="10">
                  <c:v>10.297312115305299</c:v>
                </c:pt>
                <c:pt idx="11">
                  <c:v>10.228193490209801</c:v>
                </c:pt>
                <c:pt idx="12">
                  <c:v>11.183996522587901</c:v>
                </c:pt>
                <c:pt idx="13">
                  <c:v>11.6209655141216</c:v>
                </c:pt>
                <c:pt idx="14">
                  <c:v>11.6299284846056</c:v>
                </c:pt>
                <c:pt idx="15">
                  <c:v>11.5046650392886</c:v>
                </c:pt>
                <c:pt idx="16">
                  <c:v>11.3861083756843</c:v>
                </c:pt>
                <c:pt idx="17">
                  <c:v>11.006855823196201</c:v>
                </c:pt>
                <c:pt idx="18">
                  <c:v>11.894121860430801</c:v>
                </c:pt>
                <c:pt idx="19">
                  <c:v>11.768496777866901</c:v>
                </c:pt>
                <c:pt idx="20">
                  <c:v>11.693511453148901</c:v>
                </c:pt>
                <c:pt idx="21">
                  <c:v>11.9440908454929</c:v>
                </c:pt>
                <c:pt idx="22">
                  <c:v>11.087078377087201</c:v>
                </c:pt>
                <c:pt idx="23">
                  <c:v>11.8399947531452</c:v>
                </c:pt>
                <c:pt idx="24">
                  <c:v>10.998883246655501</c:v>
                </c:pt>
                <c:pt idx="25">
                  <c:v>9.4193552751888507</c:v>
                </c:pt>
                <c:pt idx="26">
                  <c:v>9.3048000281620702</c:v>
                </c:pt>
                <c:pt idx="27">
                  <c:v>8.7803328778639695</c:v>
                </c:pt>
                <c:pt idx="28">
                  <c:v>8.8101581906398607</c:v>
                </c:pt>
                <c:pt idx="29">
                  <c:v>9.4824241427839304</c:v>
                </c:pt>
                <c:pt idx="30">
                  <c:v>8.8935141762047891</c:v>
                </c:pt>
                <c:pt idx="31">
                  <c:v>8.1408346720835993</c:v>
                </c:pt>
                <c:pt idx="32">
                  <c:v>8.1067213150623996</c:v>
                </c:pt>
                <c:pt idx="33">
                  <c:v>7.4810194146215796</c:v>
                </c:pt>
                <c:pt idx="34">
                  <c:v>7.0634464125949501</c:v>
                </c:pt>
                <c:pt idx="35">
                  <c:v>6.4630274980609599</c:v>
                </c:pt>
                <c:pt idx="36">
                  <c:v>6.9135310611380296</c:v>
                </c:pt>
                <c:pt idx="37">
                  <c:v>8.1373132909216199</c:v>
                </c:pt>
                <c:pt idx="38">
                  <c:v>8.1851674883088208</c:v>
                </c:pt>
                <c:pt idx="39">
                  <c:v>8.4264163290709106</c:v>
                </c:pt>
                <c:pt idx="40">
                  <c:v>8.2524566402036594</c:v>
                </c:pt>
                <c:pt idx="41">
                  <c:v>7.6572519037514803</c:v>
                </c:pt>
                <c:pt idx="42">
                  <c:v>7.4430241626081397</c:v>
                </c:pt>
                <c:pt idx="43">
                  <c:v>7.4834299753188303</c:v>
                </c:pt>
                <c:pt idx="44">
                  <c:v>6.5934291912491201</c:v>
                </c:pt>
                <c:pt idx="45">
                  <c:v>6.0757558255525099</c:v>
                </c:pt>
                <c:pt idx="46">
                  <c:v>6.02568924513802</c:v>
                </c:pt>
                <c:pt idx="47">
                  <c:v>6.0067937515170504</c:v>
                </c:pt>
                <c:pt idx="48">
                  <c:v>5.0694026099151701</c:v>
                </c:pt>
                <c:pt idx="49">
                  <c:v>4.1149214457153001</c:v>
                </c:pt>
                <c:pt idx="50">
                  <c:v>3.38867534472802</c:v>
                </c:pt>
                <c:pt idx="51">
                  <c:v>3.3666581609485</c:v>
                </c:pt>
                <c:pt idx="52">
                  <c:v>3.2409930015174102</c:v>
                </c:pt>
                <c:pt idx="53">
                  <c:v>2.8807608113868199</c:v>
                </c:pt>
                <c:pt idx="54">
                  <c:v>2.5077627126171498</c:v>
                </c:pt>
                <c:pt idx="55">
                  <c:v>2.4123369855833001</c:v>
                </c:pt>
                <c:pt idx="56">
                  <c:v>3.4398959505036699</c:v>
                </c:pt>
                <c:pt idx="57">
                  <c:v>3.6621024213787399</c:v>
                </c:pt>
                <c:pt idx="58">
                  <c:v>3.9180332384853198</c:v>
                </c:pt>
                <c:pt idx="59">
                  <c:v>3.72640306752099</c:v>
                </c:pt>
                <c:pt idx="60">
                  <c:v>3.7837404264939201</c:v>
                </c:pt>
                <c:pt idx="61">
                  <c:v>3.9546291324091798</c:v>
                </c:pt>
                <c:pt idx="62">
                  <c:v>3.8814371730867299</c:v>
                </c:pt>
                <c:pt idx="63">
                  <c:v>3.8007950297522601</c:v>
                </c:pt>
                <c:pt idx="64">
                  <c:v>3.3313276295267298</c:v>
                </c:pt>
                <c:pt idx="65">
                  <c:v>3.2123764237207899</c:v>
                </c:pt>
                <c:pt idx="66">
                  <c:v>3.4729070689942598</c:v>
                </c:pt>
                <c:pt idx="67">
                  <c:v>3.7796561211565201</c:v>
                </c:pt>
                <c:pt idx="68">
                  <c:v>3.87891499036215</c:v>
                </c:pt>
                <c:pt idx="69">
                  <c:v>4.2465043528177304</c:v>
                </c:pt>
                <c:pt idx="70">
                  <c:v>4.02448719526598</c:v>
                </c:pt>
                <c:pt idx="71">
                  <c:v>3.7342353055323199</c:v>
                </c:pt>
                <c:pt idx="72">
                  <c:v>3.85694846310665</c:v>
                </c:pt>
                <c:pt idx="73">
                  <c:v>3.6142929990646202</c:v>
                </c:pt>
                <c:pt idx="74">
                  <c:v>3.57992596252712</c:v>
                </c:pt>
                <c:pt idx="75">
                  <c:v>2.6236702363484601</c:v>
                </c:pt>
                <c:pt idx="76">
                  <c:v>2.63137960261757</c:v>
                </c:pt>
                <c:pt idx="77">
                  <c:v>2.506538449047</c:v>
                </c:pt>
                <c:pt idx="78">
                  <c:v>2.1561635069815099</c:v>
                </c:pt>
                <c:pt idx="79">
                  <c:v>1.37216591103499</c:v>
                </c:pt>
                <c:pt idx="80">
                  <c:v>0.87485943940759403</c:v>
                </c:pt>
                <c:pt idx="81">
                  <c:v>0.67841861696602601</c:v>
                </c:pt>
                <c:pt idx="82">
                  <c:v>0.11832050644455799</c:v>
                </c:pt>
                <c:pt idx="83">
                  <c:v>-0.12735180402663199</c:v>
                </c:pt>
                <c:pt idx="84">
                  <c:v>-0.83273554192879695</c:v>
                </c:pt>
                <c:pt idx="85">
                  <c:v>-1.1143599566123299</c:v>
                </c:pt>
                <c:pt idx="86">
                  <c:v>-1.08434877762705</c:v>
                </c:pt>
                <c:pt idx="87">
                  <c:v>5.3616389914745703E-2</c:v>
                </c:pt>
                <c:pt idx="88">
                  <c:v>0.168195888741796</c:v>
                </c:pt>
                <c:pt idx="89">
                  <c:v>-2.03462698630252E-3</c:v>
                </c:pt>
                <c:pt idx="90">
                  <c:v>-0.14023356326388101</c:v>
                </c:pt>
                <c:pt idx="91">
                  <c:v>0.26429850712235098</c:v>
                </c:pt>
                <c:pt idx="92">
                  <c:v>0.67592217789620401</c:v>
                </c:pt>
                <c:pt idx="93">
                  <c:v>1.3607508012807299</c:v>
                </c:pt>
                <c:pt idx="94">
                  <c:v>1.4559864977268</c:v>
                </c:pt>
                <c:pt idx="95">
                  <c:v>1.51584359925214</c:v>
                </c:pt>
                <c:pt idx="96">
                  <c:v>2.2825653109134199</c:v>
                </c:pt>
                <c:pt idx="97">
                  <c:v>2.8025155032573199</c:v>
                </c:pt>
                <c:pt idx="98">
                  <c:v>3.3949295266471302</c:v>
                </c:pt>
                <c:pt idx="99">
                  <c:v>2.5941086657245598</c:v>
                </c:pt>
                <c:pt idx="100">
                  <c:v>2.4190741328157501</c:v>
                </c:pt>
                <c:pt idx="101">
                  <c:v>2.1667036113193898</c:v>
                </c:pt>
                <c:pt idx="102">
                  <c:v>1.97926539467097</c:v>
                </c:pt>
                <c:pt idx="103">
                  <c:v>1.89018763927375</c:v>
                </c:pt>
                <c:pt idx="104">
                  <c:v>1.9764306941882701</c:v>
                </c:pt>
                <c:pt idx="105">
                  <c:v>1.2991422793313701</c:v>
                </c:pt>
                <c:pt idx="106">
                  <c:v>1.87586876420893</c:v>
                </c:pt>
                <c:pt idx="107">
                  <c:v>2.4837536728524299</c:v>
                </c:pt>
                <c:pt idx="108">
                  <c:v>2.7966579113638499</c:v>
                </c:pt>
                <c:pt idx="109">
                  <c:v>3.4282197556885401</c:v>
                </c:pt>
                <c:pt idx="110">
                  <c:v>2.7558687922850198</c:v>
                </c:pt>
                <c:pt idx="111">
                  <c:v>2.7847443849595899</c:v>
                </c:pt>
                <c:pt idx="112">
                  <c:v>3.1814867565134399</c:v>
                </c:pt>
                <c:pt idx="113">
                  <c:v>4.2564994159386904</c:v>
                </c:pt>
                <c:pt idx="114">
                  <c:v>4.6139295547749999</c:v>
                </c:pt>
                <c:pt idx="115">
                  <c:v>4.58987514198403</c:v>
                </c:pt>
                <c:pt idx="116">
                  <c:v>4.0262420510251804</c:v>
                </c:pt>
                <c:pt idx="117">
                  <c:v>3.9505696814603701</c:v>
                </c:pt>
                <c:pt idx="118">
                  <c:v>4.0743996504974103</c:v>
                </c:pt>
                <c:pt idx="119">
                  <c:v>3.4810806823859299</c:v>
                </c:pt>
                <c:pt idx="120">
                  <c:v>3.0309791114362601</c:v>
                </c:pt>
                <c:pt idx="121">
                  <c:v>1.68486346916636</c:v>
                </c:pt>
                <c:pt idx="122">
                  <c:v>1.8769237367501701</c:v>
                </c:pt>
                <c:pt idx="123">
                  <c:v>2.0212079747603302</c:v>
                </c:pt>
                <c:pt idx="124">
                  <c:v>1.78991360320919</c:v>
                </c:pt>
                <c:pt idx="125">
                  <c:v>1.48619031469275</c:v>
                </c:pt>
                <c:pt idx="126">
                  <c:v>1.39655085833985</c:v>
                </c:pt>
                <c:pt idx="127">
                  <c:v>1.22409427378696</c:v>
                </c:pt>
                <c:pt idx="128">
                  <c:v>1.1117863884130701</c:v>
                </c:pt>
                <c:pt idx="129">
                  <c:v>1.28222809240002</c:v>
                </c:pt>
                <c:pt idx="130">
                  <c:v>1.06109171419642</c:v>
                </c:pt>
                <c:pt idx="131">
                  <c:v>1.4942603251369799</c:v>
                </c:pt>
                <c:pt idx="132">
                  <c:v>1.8992830006519399</c:v>
                </c:pt>
                <c:pt idx="133">
                  <c:v>2.6989266327740502</c:v>
                </c:pt>
                <c:pt idx="134">
                  <c:v>2.5019639213390299</c:v>
                </c:pt>
                <c:pt idx="135">
                  <c:v>2.9024587969759899</c:v>
                </c:pt>
                <c:pt idx="136">
                  <c:v>2.2300356927423399</c:v>
                </c:pt>
                <c:pt idx="137">
                  <c:v>1.8259847076469</c:v>
                </c:pt>
                <c:pt idx="138">
                  <c:v>1.5462033400412101</c:v>
                </c:pt>
                <c:pt idx="139">
                  <c:v>1.8706701525713401</c:v>
                </c:pt>
                <c:pt idx="140">
                  <c:v>1.9947093859117699</c:v>
                </c:pt>
                <c:pt idx="141">
                  <c:v>1.89185277012929</c:v>
                </c:pt>
                <c:pt idx="142">
                  <c:v>1.53527027131073</c:v>
                </c:pt>
                <c:pt idx="143">
                  <c:v>1.1374846630250299</c:v>
                </c:pt>
                <c:pt idx="144">
                  <c:v>0.64419248559310904</c:v>
                </c:pt>
                <c:pt idx="145">
                  <c:v>0.35510657963144798</c:v>
                </c:pt>
                <c:pt idx="146">
                  <c:v>0.246889470132405</c:v>
                </c:pt>
                <c:pt idx="147">
                  <c:v>-8.4042324694366705E-2</c:v>
                </c:pt>
                <c:pt idx="148">
                  <c:v>0.94033227252590101</c:v>
                </c:pt>
                <c:pt idx="149">
                  <c:v>1.5490312817434799</c:v>
                </c:pt>
                <c:pt idx="150">
                  <c:v>2.2061433709121401</c:v>
                </c:pt>
                <c:pt idx="151">
                  <c:v>2.20365399385856</c:v>
                </c:pt>
                <c:pt idx="152">
                  <c:v>2.80151716782049</c:v>
                </c:pt>
                <c:pt idx="153">
                  <c:v>3.07919123254023</c:v>
                </c:pt>
                <c:pt idx="154">
                  <c:v>3.4856065070031401</c:v>
                </c:pt>
                <c:pt idx="155">
                  <c:v>3.9276793303037398</c:v>
                </c:pt>
                <c:pt idx="156">
                  <c:v>4.1486278341972902</c:v>
                </c:pt>
                <c:pt idx="157">
                  <c:v>4.8212979116597099</c:v>
                </c:pt>
                <c:pt idx="158">
                  <c:v>5.5452002021268498</c:v>
                </c:pt>
                <c:pt idx="159">
                  <c:v>5.5199284617627198</c:v>
                </c:pt>
                <c:pt idx="160">
                  <c:v>5.3914247717444601</c:v>
                </c:pt>
                <c:pt idx="161">
                  <c:v>5.7060268826551104</c:v>
                </c:pt>
                <c:pt idx="162">
                  <c:v>5.79011433632013</c:v>
                </c:pt>
                <c:pt idx="163">
                  <c:v>6.2692984341157398</c:v>
                </c:pt>
                <c:pt idx="164">
                  <c:v>6.2214522691475196</c:v>
                </c:pt>
                <c:pt idx="165">
                  <c:v>6.5381809942661704</c:v>
                </c:pt>
                <c:pt idx="166">
                  <c:v>6.7489100894232701</c:v>
                </c:pt>
                <c:pt idx="167">
                  <c:v>6.6502073340416903</c:v>
                </c:pt>
                <c:pt idx="168">
                  <c:v>6.5264829028556903</c:v>
                </c:pt>
                <c:pt idx="169">
                  <c:v>5.4900016860933496</c:v>
                </c:pt>
                <c:pt idx="170">
                  <c:v>4.7783627510950204</c:v>
                </c:pt>
                <c:pt idx="171">
                  <c:v>4.63691133716486</c:v>
                </c:pt>
                <c:pt idx="172">
                  <c:v>4.2068759840618002</c:v>
                </c:pt>
                <c:pt idx="173">
                  <c:v>3.0598628562657799</c:v>
                </c:pt>
                <c:pt idx="174">
                  <c:v>2.68189445536995</c:v>
                </c:pt>
                <c:pt idx="175">
                  <c:v>1.86741608176118</c:v>
                </c:pt>
                <c:pt idx="176">
                  <c:v>1.20456775614768</c:v>
                </c:pt>
                <c:pt idx="177">
                  <c:v>0.7111817356108</c:v>
                </c:pt>
                <c:pt idx="178">
                  <c:v>0.28840247001114</c:v>
                </c:pt>
                <c:pt idx="179">
                  <c:v>0.24531643565040001</c:v>
                </c:pt>
                <c:pt idx="180">
                  <c:v>0.43571873910188702</c:v>
                </c:pt>
                <c:pt idx="181">
                  <c:v>0.83504325765577603</c:v>
                </c:pt>
                <c:pt idx="182">
                  <c:v>0.75526056930534902</c:v>
                </c:pt>
                <c:pt idx="183">
                  <c:v>0.76165337907767605</c:v>
                </c:pt>
                <c:pt idx="184">
                  <c:v>1.0447801520546001</c:v>
                </c:pt>
                <c:pt idx="185">
                  <c:v>1.6434067177787799</c:v>
                </c:pt>
                <c:pt idx="186">
                  <c:v>1.82325129296417</c:v>
                </c:pt>
                <c:pt idx="187">
                  <c:v>2.3088550826773702</c:v>
                </c:pt>
                <c:pt idx="188">
                  <c:v>2.3653567331410001</c:v>
                </c:pt>
                <c:pt idx="189">
                  <c:v>2.0950876960610798</c:v>
                </c:pt>
                <c:pt idx="190">
                  <c:v>2.21771157289206</c:v>
                </c:pt>
                <c:pt idx="191">
                  <c:v>2.0764442319031202</c:v>
                </c:pt>
                <c:pt idx="192">
                  <c:v>2.1726422939374501</c:v>
                </c:pt>
                <c:pt idx="193">
                  <c:v>2.23355858855505</c:v>
                </c:pt>
                <c:pt idx="194">
                  <c:v>2.6634255853354301</c:v>
                </c:pt>
                <c:pt idx="195">
                  <c:v>3.3362707758635102</c:v>
                </c:pt>
                <c:pt idx="196">
                  <c:v>3.0666198865443799</c:v>
                </c:pt>
                <c:pt idx="197">
                  <c:v>2.9106532250448698</c:v>
                </c:pt>
                <c:pt idx="198">
                  <c:v>3.3505358098440801</c:v>
                </c:pt>
                <c:pt idx="199">
                  <c:v>3.3477557623666798</c:v>
                </c:pt>
                <c:pt idx="200">
                  <c:v>3.72632873848604</c:v>
                </c:pt>
                <c:pt idx="201">
                  <c:v>4.2005863530576404</c:v>
                </c:pt>
                <c:pt idx="202">
                  <c:v>4.6418593079976498</c:v>
                </c:pt>
                <c:pt idx="203">
                  <c:v>4.7384208424835297</c:v>
                </c:pt>
                <c:pt idx="204">
                  <c:v>4.22536434603769</c:v>
                </c:pt>
                <c:pt idx="205">
                  <c:v>4.16575394297847</c:v>
                </c:pt>
                <c:pt idx="206">
                  <c:v>4.2314874323374996</c:v>
                </c:pt>
                <c:pt idx="207">
                  <c:v>4.0768468583682402</c:v>
                </c:pt>
                <c:pt idx="208">
                  <c:v>4.1423961682271999</c:v>
                </c:pt>
                <c:pt idx="209">
                  <c:v>4.0010709498433004</c:v>
                </c:pt>
                <c:pt idx="210">
                  <c:v>3.2761147693236099</c:v>
                </c:pt>
                <c:pt idx="211">
                  <c:v>3.5259807362320301</c:v>
                </c:pt>
                <c:pt idx="212">
                  <c:v>3.7411362114594202</c:v>
                </c:pt>
                <c:pt idx="213">
                  <c:v>3.24663026597158</c:v>
                </c:pt>
                <c:pt idx="214">
                  <c:v>2.6617918878999198</c:v>
                </c:pt>
                <c:pt idx="215">
                  <c:v>2.6493688807159002</c:v>
                </c:pt>
                <c:pt idx="216">
                  <c:v>2.8720760895673401</c:v>
                </c:pt>
                <c:pt idx="217">
                  <c:v>2.4466330002101699</c:v>
                </c:pt>
                <c:pt idx="218">
                  <c:v>2.5918246005649501</c:v>
                </c:pt>
                <c:pt idx="219">
                  <c:v>2.3069499256289898</c:v>
                </c:pt>
                <c:pt idx="220">
                  <c:v>2.4647729801190899</c:v>
                </c:pt>
                <c:pt idx="221">
                  <c:v>2.7707354385084999</c:v>
                </c:pt>
                <c:pt idx="222">
                  <c:v>3.24112353098969</c:v>
                </c:pt>
                <c:pt idx="223">
                  <c:v>3.27656563830678</c:v>
                </c:pt>
                <c:pt idx="224">
                  <c:v>2.8308406237713202</c:v>
                </c:pt>
                <c:pt idx="225">
                  <c:v>3.0384821880727402</c:v>
                </c:pt>
                <c:pt idx="226">
                  <c:v>2.9551386631352798</c:v>
                </c:pt>
                <c:pt idx="227">
                  <c:v>2.8596811557922499</c:v>
                </c:pt>
                <c:pt idx="228">
                  <c:v>3.06663136092891</c:v>
                </c:pt>
                <c:pt idx="229">
                  <c:v>3.7792969322994399</c:v>
                </c:pt>
                <c:pt idx="230">
                  <c:v>3.3779281716495002</c:v>
                </c:pt>
                <c:pt idx="231">
                  <c:v>3.52315457481127</c:v>
                </c:pt>
                <c:pt idx="232">
                  <c:v>3.5556444264356299</c:v>
                </c:pt>
                <c:pt idx="233">
                  <c:v>3.4496528977790502</c:v>
                </c:pt>
                <c:pt idx="234">
                  <c:v>3.3311638268164199</c:v>
                </c:pt>
                <c:pt idx="235">
                  <c:v>2.6852088893414701</c:v>
                </c:pt>
                <c:pt idx="236">
                  <c:v>2.7382621578508202</c:v>
                </c:pt>
                <c:pt idx="237">
                  <c:v>3.0880404692823298</c:v>
                </c:pt>
                <c:pt idx="238">
                  <c:v>3.1591022500036399</c:v>
                </c:pt>
                <c:pt idx="239">
                  <c:v>3.2240611887172999</c:v>
                </c:pt>
                <c:pt idx="240">
                  <c:v>3.0732632686097898</c:v>
                </c:pt>
                <c:pt idx="241">
                  <c:v>2.7685851707228499</c:v>
                </c:pt>
                <c:pt idx="242">
                  <c:v>3.0201992883440298</c:v>
                </c:pt>
                <c:pt idx="243">
                  <c:v>3.0174126785348601</c:v>
                </c:pt>
                <c:pt idx="244">
                  <c:v>3.3662018689415398</c:v>
                </c:pt>
                <c:pt idx="245">
                  <c:v>3.54491029740407</c:v>
                </c:pt>
                <c:pt idx="246">
                  <c:v>3.56292547971002</c:v>
                </c:pt>
                <c:pt idx="247">
                  <c:v>4.0426728422814602</c:v>
                </c:pt>
                <c:pt idx="248">
                  <c:v>3.9045548829876902</c:v>
                </c:pt>
                <c:pt idx="249">
                  <c:v>3.66020462128904</c:v>
                </c:pt>
                <c:pt idx="250">
                  <c:v>4.1725670801886103</c:v>
                </c:pt>
                <c:pt idx="251">
                  <c:v>4.3979285416694003</c:v>
                </c:pt>
                <c:pt idx="252">
                  <c:v>4.60868784321287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Mensuales!$H$2</c:f>
              <c:strCache>
                <c:ptCount val="1"/>
                <c:pt idx="0">
                  <c:v>IPC Subyacente Lima (var% 12 meses)</c:v>
                </c:pt>
              </c:strCache>
            </c:strRef>
          </c:tx>
          <c:spPr>
            <a:ln>
              <a:solidFill>
                <a:srgbClr val="FF0000"/>
              </a:solidFill>
              <a:prstDash val="sysDash"/>
            </a:ln>
          </c:spPr>
          <c:marker>
            <c:symbol val="none"/>
          </c:marker>
          <c:cat>
            <c:strRef>
              <c:f>Mensuales!$A$3:$A$255</c:f>
              <c:strCache>
                <c:ptCount val="253"/>
                <c:pt idx="0">
                  <c:v>Ene95</c:v>
                </c:pt>
                <c:pt idx="1">
                  <c:v>Feb95</c:v>
                </c:pt>
                <c:pt idx="2">
                  <c:v>Mar95</c:v>
                </c:pt>
                <c:pt idx="3">
                  <c:v>Abr95</c:v>
                </c:pt>
                <c:pt idx="4">
                  <c:v>May95</c:v>
                </c:pt>
                <c:pt idx="5">
                  <c:v>Jun95</c:v>
                </c:pt>
                <c:pt idx="6">
                  <c:v>Jul95</c:v>
                </c:pt>
                <c:pt idx="7">
                  <c:v>Ago95</c:v>
                </c:pt>
                <c:pt idx="8">
                  <c:v>Sep95</c:v>
                </c:pt>
                <c:pt idx="9">
                  <c:v>Oct95</c:v>
                </c:pt>
                <c:pt idx="10">
                  <c:v>Nov95</c:v>
                </c:pt>
                <c:pt idx="11">
                  <c:v>Dic95</c:v>
                </c:pt>
                <c:pt idx="12">
                  <c:v>Ene96</c:v>
                </c:pt>
                <c:pt idx="13">
                  <c:v>Feb96</c:v>
                </c:pt>
                <c:pt idx="14">
                  <c:v>Mar96</c:v>
                </c:pt>
                <c:pt idx="15">
                  <c:v>Abr96</c:v>
                </c:pt>
                <c:pt idx="16">
                  <c:v>May96</c:v>
                </c:pt>
                <c:pt idx="17">
                  <c:v>Jun96</c:v>
                </c:pt>
                <c:pt idx="18">
                  <c:v>Jul96</c:v>
                </c:pt>
                <c:pt idx="19">
                  <c:v>Ago96</c:v>
                </c:pt>
                <c:pt idx="20">
                  <c:v>Sep96</c:v>
                </c:pt>
                <c:pt idx="21">
                  <c:v>Oct96</c:v>
                </c:pt>
                <c:pt idx="22">
                  <c:v>Nov96</c:v>
                </c:pt>
                <c:pt idx="23">
                  <c:v>Dic96</c:v>
                </c:pt>
                <c:pt idx="24">
                  <c:v>Ene97</c:v>
                </c:pt>
                <c:pt idx="25">
                  <c:v>Feb97</c:v>
                </c:pt>
                <c:pt idx="26">
                  <c:v>Mar97</c:v>
                </c:pt>
                <c:pt idx="27">
                  <c:v>Abr97</c:v>
                </c:pt>
                <c:pt idx="28">
                  <c:v>May97</c:v>
                </c:pt>
                <c:pt idx="29">
                  <c:v>Jun97</c:v>
                </c:pt>
                <c:pt idx="30">
                  <c:v>Jul97</c:v>
                </c:pt>
                <c:pt idx="31">
                  <c:v>Ago97</c:v>
                </c:pt>
                <c:pt idx="32">
                  <c:v>Sep97</c:v>
                </c:pt>
                <c:pt idx="33">
                  <c:v>Oct97</c:v>
                </c:pt>
                <c:pt idx="34">
                  <c:v>Nov97</c:v>
                </c:pt>
                <c:pt idx="35">
                  <c:v>Dic97</c:v>
                </c:pt>
                <c:pt idx="36">
                  <c:v>Ene98</c:v>
                </c:pt>
                <c:pt idx="37">
                  <c:v>Feb98</c:v>
                </c:pt>
                <c:pt idx="38">
                  <c:v>Mar98</c:v>
                </c:pt>
                <c:pt idx="39">
                  <c:v>Abr98</c:v>
                </c:pt>
                <c:pt idx="40">
                  <c:v>May98</c:v>
                </c:pt>
                <c:pt idx="41">
                  <c:v>Jun98</c:v>
                </c:pt>
                <c:pt idx="42">
                  <c:v>Jul98</c:v>
                </c:pt>
                <c:pt idx="43">
                  <c:v>Ago98</c:v>
                </c:pt>
                <c:pt idx="44">
                  <c:v>Sep98</c:v>
                </c:pt>
                <c:pt idx="45">
                  <c:v>Oct98</c:v>
                </c:pt>
                <c:pt idx="46">
                  <c:v>Nov98</c:v>
                </c:pt>
                <c:pt idx="47">
                  <c:v>Dic98</c:v>
                </c:pt>
                <c:pt idx="48">
                  <c:v>Ene99</c:v>
                </c:pt>
                <c:pt idx="49">
                  <c:v>Feb99</c:v>
                </c:pt>
                <c:pt idx="50">
                  <c:v>Mar99</c:v>
                </c:pt>
                <c:pt idx="51">
                  <c:v>Abr99</c:v>
                </c:pt>
                <c:pt idx="52">
                  <c:v>May99</c:v>
                </c:pt>
                <c:pt idx="53">
                  <c:v>Jun99</c:v>
                </c:pt>
                <c:pt idx="54">
                  <c:v>Jul99</c:v>
                </c:pt>
                <c:pt idx="55">
                  <c:v>Ago99</c:v>
                </c:pt>
                <c:pt idx="56">
                  <c:v>Sep99</c:v>
                </c:pt>
                <c:pt idx="57">
                  <c:v>Oct99</c:v>
                </c:pt>
                <c:pt idx="58">
                  <c:v>Nov99</c:v>
                </c:pt>
                <c:pt idx="59">
                  <c:v>Dic99</c:v>
                </c:pt>
                <c:pt idx="60">
                  <c:v>Ene00</c:v>
                </c:pt>
                <c:pt idx="61">
                  <c:v>Feb00</c:v>
                </c:pt>
                <c:pt idx="62">
                  <c:v>Mar00</c:v>
                </c:pt>
                <c:pt idx="63">
                  <c:v>Abr00</c:v>
                </c:pt>
                <c:pt idx="64">
                  <c:v>May00</c:v>
                </c:pt>
                <c:pt idx="65">
                  <c:v>Jun00</c:v>
                </c:pt>
                <c:pt idx="66">
                  <c:v>Jul00</c:v>
                </c:pt>
                <c:pt idx="67">
                  <c:v>Ago00</c:v>
                </c:pt>
                <c:pt idx="68">
                  <c:v>Sep00</c:v>
                </c:pt>
                <c:pt idx="69">
                  <c:v>Oct00</c:v>
                </c:pt>
                <c:pt idx="70">
                  <c:v>Nov00</c:v>
                </c:pt>
                <c:pt idx="71">
                  <c:v>Dic00</c:v>
                </c:pt>
                <c:pt idx="72">
                  <c:v>Ene01</c:v>
                </c:pt>
                <c:pt idx="73">
                  <c:v>Feb01</c:v>
                </c:pt>
                <c:pt idx="74">
                  <c:v>Mar01</c:v>
                </c:pt>
                <c:pt idx="75">
                  <c:v>Abr01</c:v>
                </c:pt>
                <c:pt idx="76">
                  <c:v>May01</c:v>
                </c:pt>
                <c:pt idx="77">
                  <c:v>Jun01</c:v>
                </c:pt>
                <c:pt idx="78">
                  <c:v>Jul01</c:v>
                </c:pt>
                <c:pt idx="79">
                  <c:v>Ago01</c:v>
                </c:pt>
                <c:pt idx="80">
                  <c:v>Sep01</c:v>
                </c:pt>
                <c:pt idx="81">
                  <c:v>Oct01</c:v>
                </c:pt>
                <c:pt idx="82">
                  <c:v>Nov01</c:v>
                </c:pt>
                <c:pt idx="83">
                  <c:v>Dic01</c:v>
                </c:pt>
                <c:pt idx="84">
                  <c:v>Ene02</c:v>
                </c:pt>
                <c:pt idx="85">
                  <c:v>Feb02</c:v>
                </c:pt>
                <c:pt idx="86">
                  <c:v>Mar02</c:v>
                </c:pt>
                <c:pt idx="87">
                  <c:v>Abr02</c:v>
                </c:pt>
                <c:pt idx="88">
                  <c:v>May02</c:v>
                </c:pt>
                <c:pt idx="89">
                  <c:v>Jun02</c:v>
                </c:pt>
                <c:pt idx="90">
                  <c:v>Jul02</c:v>
                </c:pt>
                <c:pt idx="91">
                  <c:v>Ago02</c:v>
                </c:pt>
                <c:pt idx="92">
                  <c:v>Sep02</c:v>
                </c:pt>
                <c:pt idx="93">
                  <c:v>Oct02</c:v>
                </c:pt>
                <c:pt idx="94">
                  <c:v>Nov02</c:v>
                </c:pt>
                <c:pt idx="95">
                  <c:v>Dic02</c:v>
                </c:pt>
                <c:pt idx="96">
                  <c:v>Ene03</c:v>
                </c:pt>
                <c:pt idx="97">
                  <c:v>Feb03</c:v>
                </c:pt>
                <c:pt idx="98">
                  <c:v>Mar03</c:v>
                </c:pt>
                <c:pt idx="99">
                  <c:v>Abr03</c:v>
                </c:pt>
                <c:pt idx="100">
                  <c:v>May03</c:v>
                </c:pt>
                <c:pt idx="101">
                  <c:v>Jun03</c:v>
                </c:pt>
                <c:pt idx="102">
                  <c:v>Jul03</c:v>
                </c:pt>
                <c:pt idx="103">
                  <c:v>Ago03</c:v>
                </c:pt>
                <c:pt idx="104">
                  <c:v>Sep03</c:v>
                </c:pt>
                <c:pt idx="105">
                  <c:v>Oct03</c:v>
                </c:pt>
                <c:pt idx="106">
                  <c:v>Nov03</c:v>
                </c:pt>
                <c:pt idx="107">
                  <c:v>Dic03</c:v>
                </c:pt>
                <c:pt idx="108">
                  <c:v>Ene04</c:v>
                </c:pt>
                <c:pt idx="109">
                  <c:v>Feb04</c:v>
                </c:pt>
                <c:pt idx="110">
                  <c:v>Mar04</c:v>
                </c:pt>
                <c:pt idx="111">
                  <c:v>Abr04</c:v>
                </c:pt>
                <c:pt idx="112">
                  <c:v>May04</c:v>
                </c:pt>
                <c:pt idx="113">
                  <c:v>Jun04</c:v>
                </c:pt>
                <c:pt idx="114">
                  <c:v>Jul04</c:v>
                </c:pt>
                <c:pt idx="115">
                  <c:v>Ago04</c:v>
                </c:pt>
                <c:pt idx="116">
                  <c:v>Sep04</c:v>
                </c:pt>
                <c:pt idx="117">
                  <c:v>Oct04</c:v>
                </c:pt>
                <c:pt idx="118">
                  <c:v>Nov04</c:v>
                </c:pt>
                <c:pt idx="119">
                  <c:v>Dic04</c:v>
                </c:pt>
                <c:pt idx="120">
                  <c:v>Ene05</c:v>
                </c:pt>
                <c:pt idx="121">
                  <c:v>Feb05</c:v>
                </c:pt>
                <c:pt idx="122">
                  <c:v>Mar05</c:v>
                </c:pt>
                <c:pt idx="123">
                  <c:v>Abr05</c:v>
                </c:pt>
                <c:pt idx="124">
                  <c:v>May05</c:v>
                </c:pt>
                <c:pt idx="125">
                  <c:v>Jun05</c:v>
                </c:pt>
                <c:pt idx="126">
                  <c:v>Jul05</c:v>
                </c:pt>
                <c:pt idx="127">
                  <c:v>Ago05</c:v>
                </c:pt>
                <c:pt idx="128">
                  <c:v>Sep05</c:v>
                </c:pt>
                <c:pt idx="129">
                  <c:v>Oct05</c:v>
                </c:pt>
                <c:pt idx="130">
                  <c:v>Nov05</c:v>
                </c:pt>
                <c:pt idx="131">
                  <c:v>Dic05</c:v>
                </c:pt>
                <c:pt idx="132">
                  <c:v>Ene06</c:v>
                </c:pt>
                <c:pt idx="133">
                  <c:v>Feb06</c:v>
                </c:pt>
                <c:pt idx="134">
                  <c:v>Mar06</c:v>
                </c:pt>
                <c:pt idx="135">
                  <c:v>Abr06</c:v>
                </c:pt>
                <c:pt idx="136">
                  <c:v>May06</c:v>
                </c:pt>
                <c:pt idx="137">
                  <c:v>Jun06</c:v>
                </c:pt>
                <c:pt idx="138">
                  <c:v>Jul06</c:v>
                </c:pt>
                <c:pt idx="139">
                  <c:v>Ago06</c:v>
                </c:pt>
                <c:pt idx="140">
                  <c:v>Sep06</c:v>
                </c:pt>
                <c:pt idx="141">
                  <c:v>Oct06</c:v>
                </c:pt>
                <c:pt idx="142">
                  <c:v>Nov06</c:v>
                </c:pt>
                <c:pt idx="143">
                  <c:v>Dic06</c:v>
                </c:pt>
                <c:pt idx="144">
                  <c:v>Ene07</c:v>
                </c:pt>
                <c:pt idx="145">
                  <c:v>Feb07</c:v>
                </c:pt>
                <c:pt idx="146">
                  <c:v>Mar07</c:v>
                </c:pt>
                <c:pt idx="147">
                  <c:v>Abr07</c:v>
                </c:pt>
                <c:pt idx="148">
                  <c:v>May07</c:v>
                </c:pt>
                <c:pt idx="149">
                  <c:v>Jun07</c:v>
                </c:pt>
                <c:pt idx="150">
                  <c:v>Jul07</c:v>
                </c:pt>
                <c:pt idx="151">
                  <c:v>Ago07</c:v>
                </c:pt>
                <c:pt idx="152">
                  <c:v>Sep07</c:v>
                </c:pt>
                <c:pt idx="153">
                  <c:v>Oct07</c:v>
                </c:pt>
                <c:pt idx="154">
                  <c:v>Nov07</c:v>
                </c:pt>
                <c:pt idx="155">
                  <c:v>Dic07</c:v>
                </c:pt>
                <c:pt idx="156">
                  <c:v>Ene08</c:v>
                </c:pt>
                <c:pt idx="157">
                  <c:v>Feb08</c:v>
                </c:pt>
                <c:pt idx="158">
                  <c:v>Mar08</c:v>
                </c:pt>
                <c:pt idx="159">
                  <c:v>Abr08</c:v>
                </c:pt>
                <c:pt idx="160">
                  <c:v>May08</c:v>
                </c:pt>
                <c:pt idx="161">
                  <c:v>Jun08</c:v>
                </c:pt>
                <c:pt idx="162">
                  <c:v>Jul08</c:v>
                </c:pt>
                <c:pt idx="163">
                  <c:v>Ago08</c:v>
                </c:pt>
                <c:pt idx="164">
                  <c:v>Sep08</c:v>
                </c:pt>
                <c:pt idx="165">
                  <c:v>Oct08</c:v>
                </c:pt>
                <c:pt idx="166">
                  <c:v>Nov08</c:v>
                </c:pt>
                <c:pt idx="167">
                  <c:v>Dic08</c:v>
                </c:pt>
                <c:pt idx="168">
                  <c:v>Ene09</c:v>
                </c:pt>
                <c:pt idx="169">
                  <c:v>Feb09</c:v>
                </c:pt>
                <c:pt idx="170">
                  <c:v>Mar09</c:v>
                </c:pt>
                <c:pt idx="171">
                  <c:v>Abr09</c:v>
                </c:pt>
                <c:pt idx="172">
                  <c:v>May09</c:v>
                </c:pt>
                <c:pt idx="173">
                  <c:v>Jun09</c:v>
                </c:pt>
                <c:pt idx="174">
                  <c:v>Jul09</c:v>
                </c:pt>
                <c:pt idx="175">
                  <c:v>Ago09</c:v>
                </c:pt>
                <c:pt idx="176">
                  <c:v>Sep09</c:v>
                </c:pt>
                <c:pt idx="177">
                  <c:v>Oct09</c:v>
                </c:pt>
                <c:pt idx="178">
                  <c:v>Nov09</c:v>
                </c:pt>
                <c:pt idx="179">
                  <c:v>Dic09</c:v>
                </c:pt>
                <c:pt idx="180">
                  <c:v>Ene10</c:v>
                </c:pt>
                <c:pt idx="181">
                  <c:v>Feb10</c:v>
                </c:pt>
                <c:pt idx="182">
                  <c:v>Mar10</c:v>
                </c:pt>
                <c:pt idx="183">
                  <c:v>Abr10</c:v>
                </c:pt>
                <c:pt idx="184">
                  <c:v>May10</c:v>
                </c:pt>
                <c:pt idx="185">
                  <c:v>Jun10</c:v>
                </c:pt>
                <c:pt idx="186">
                  <c:v>Jul10</c:v>
                </c:pt>
                <c:pt idx="187">
                  <c:v>Ago10</c:v>
                </c:pt>
                <c:pt idx="188">
                  <c:v>Sep10</c:v>
                </c:pt>
                <c:pt idx="189">
                  <c:v>Oct10</c:v>
                </c:pt>
                <c:pt idx="190">
                  <c:v>Nov10</c:v>
                </c:pt>
                <c:pt idx="191">
                  <c:v>Dic10</c:v>
                </c:pt>
                <c:pt idx="192">
                  <c:v>Ene11</c:v>
                </c:pt>
                <c:pt idx="193">
                  <c:v>Feb11</c:v>
                </c:pt>
                <c:pt idx="194">
                  <c:v>Mar11</c:v>
                </c:pt>
                <c:pt idx="195">
                  <c:v>Abr11</c:v>
                </c:pt>
                <c:pt idx="196">
                  <c:v>May11</c:v>
                </c:pt>
                <c:pt idx="197">
                  <c:v>Jun11</c:v>
                </c:pt>
                <c:pt idx="198">
                  <c:v>Jul11</c:v>
                </c:pt>
                <c:pt idx="199">
                  <c:v>Ago11</c:v>
                </c:pt>
                <c:pt idx="200">
                  <c:v>Sep11</c:v>
                </c:pt>
                <c:pt idx="201">
                  <c:v>Oct11</c:v>
                </c:pt>
                <c:pt idx="202">
                  <c:v>Nov11</c:v>
                </c:pt>
                <c:pt idx="203">
                  <c:v>Dic11</c:v>
                </c:pt>
                <c:pt idx="204">
                  <c:v>Ene12</c:v>
                </c:pt>
                <c:pt idx="205">
                  <c:v>Feb12</c:v>
                </c:pt>
                <c:pt idx="206">
                  <c:v>Mar12</c:v>
                </c:pt>
                <c:pt idx="207">
                  <c:v>Abr12</c:v>
                </c:pt>
                <c:pt idx="208">
                  <c:v>May12</c:v>
                </c:pt>
                <c:pt idx="209">
                  <c:v>Jun12</c:v>
                </c:pt>
                <c:pt idx="210">
                  <c:v>Jul12</c:v>
                </c:pt>
                <c:pt idx="211">
                  <c:v>Ago12</c:v>
                </c:pt>
                <c:pt idx="212">
                  <c:v>Sep12</c:v>
                </c:pt>
                <c:pt idx="213">
                  <c:v>Oct12</c:v>
                </c:pt>
                <c:pt idx="214">
                  <c:v>Nov12</c:v>
                </c:pt>
                <c:pt idx="215">
                  <c:v>Dic12</c:v>
                </c:pt>
                <c:pt idx="216">
                  <c:v>Ene13</c:v>
                </c:pt>
                <c:pt idx="217">
                  <c:v>Feb13</c:v>
                </c:pt>
                <c:pt idx="218">
                  <c:v>Mar13</c:v>
                </c:pt>
                <c:pt idx="219">
                  <c:v>Abr13</c:v>
                </c:pt>
                <c:pt idx="220">
                  <c:v>May13</c:v>
                </c:pt>
                <c:pt idx="221">
                  <c:v>Jun13</c:v>
                </c:pt>
                <c:pt idx="222">
                  <c:v>Jul13</c:v>
                </c:pt>
                <c:pt idx="223">
                  <c:v>Ago13</c:v>
                </c:pt>
                <c:pt idx="224">
                  <c:v>Sep13</c:v>
                </c:pt>
                <c:pt idx="225">
                  <c:v>Oct13</c:v>
                </c:pt>
                <c:pt idx="226">
                  <c:v>Nov13</c:v>
                </c:pt>
                <c:pt idx="227">
                  <c:v>Dic13</c:v>
                </c:pt>
                <c:pt idx="228">
                  <c:v>Ene14</c:v>
                </c:pt>
                <c:pt idx="229">
                  <c:v>Feb14</c:v>
                </c:pt>
                <c:pt idx="230">
                  <c:v>Mar14</c:v>
                </c:pt>
                <c:pt idx="231">
                  <c:v>Abr14</c:v>
                </c:pt>
                <c:pt idx="232">
                  <c:v>May14</c:v>
                </c:pt>
                <c:pt idx="233">
                  <c:v>Jun14</c:v>
                </c:pt>
                <c:pt idx="234">
                  <c:v>Jul14</c:v>
                </c:pt>
                <c:pt idx="235">
                  <c:v>Ago14</c:v>
                </c:pt>
                <c:pt idx="236">
                  <c:v>Sep14</c:v>
                </c:pt>
                <c:pt idx="237">
                  <c:v>Oct14</c:v>
                </c:pt>
                <c:pt idx="238">
                  <c:v>Nov14</c:v>
                </c:pt>
                <c:pt idx="239">
                  <c:v>Dic14</c:v>
                </c:pt>
                <c:pt idx="240">
                  <c:v>Ene15</c:v>
                </c:pt>
                <c:pt idx="241">
                  <c:v>Feb15</c:v>
                </c:pt>
                <c:pt idx="242">
                  <c:v>Mar15</c:v>
                </c:pt>
                <c:pt idx="243">
                  <c:v>Abr15</c:v>
                </c:pt>
                <c:pt idx="244">
                  <c:v>May15</c:v>
                </c:pt>
                <c:pt idx="245">
                  <c:v>Jun15</c:v>
                </c:pt>
                <c:pt idx="246">
                  <c:v>Jul15</c:v>
                </c:pt>
                <c:pt idx="247">
                  <c:v>Ago15</c:v>
                </c:pt>
                <c:pt idx="248">
                  <c:v>Sep15</c:v>
                </c:pt>
                <c:pt idx="249">
                  <c:v>Oct15</c:v>
                </c:pt>
                <c:pt idx="250">
                  <c:v>Nov15</c:v>
                </c:pt>
                <c:pt idx="251">
                  <c:v>Dic15</c:v>
                </c:pt>
                <c:pt idx="252">
                  <c:v>Ene16</c:v>
                </c:pt>
              </c:strCache>
            </c:strRef>
          </c:cat>
          <c:val>
            <c:numRef>
              <c:f>Mensuales!$H$3:$H$255</c:f>
              <c:numCache>
                <c:formatCode>General</c:formatCode>
                <c:ptCount val="253"/>
                <c:pt idx="0">
                  <c:v>17.851887032919699</c:v>
                </c:pt>
                <c:pt idx="1">
                  <c:v>16.173479913991802</c:v>
                </c:pt>
                <c:pt idx="2">
                  <c:v>15.8613465521873</c:v>
                </c:pt>
                <c:pt idx="3">
                  <c:v>14.8778515034215</c:v>
                </c:pt>
                <c:pt idx="4">
                  <c:v>13.878969672520901</c:v>
                </c:pt>
                <c:pt idx="5">
                  <c:v>13.730769731854499</c:v>
                </c:pt>
                <c:pt idx="6">
                  <c:v>13.4487271793865</c:v>
                </c:pt>
                <c:pt idx="7">
                  <c:v>12.904489728430301</c:v>
                </c:pt>
                <c:pt idx="8">
                  <c:v>12.2224562774277</c:v>
                </c:pt>
                <c:pt idx="9">
                  <c:v>11.350019686956101</c:v>
                </c:pt>
                <c:pt idx="10">
                  <c:v>10.9271046039471</c:v>
                </c:pt>
                <c:pt idx="11">
                  <c:v>10.504044776335</c:v>
                </c:pt>
                <c:pt idx="12">
                  <c:v>10.3183517593381</c:v>
                </c:pt>
                <c:pt idx="13">
                  <c:v>10.2806169337913</c:v>
                </c:pt>
                <c:pt idx="14">
                  <c:v>10.155858413764999</c:v>
                </c:pt>
                <c:pt idx="15">
                  <c:v>10.200754750824</c:v>
                </c:pt>
                <c:pt idx="16">
                  <c:v>10.4280550305599</c:v>
                </c:pt>
                <c:pt idx="17">
                  <c:v>10.2143968500489</c:v>
                </c:pt>
                <c:pt idx="18">
                  <c:v>9.7976837907503196</c:v>
                </c:pt>
                <c:pt idx="19">
                  <c:v>9.6320568972546106</c:v>
                </c:pt>
                <c:pt idx="20">
                  <c:v>9.8872702973848803</c:v>
                </c:pt>
                <c:pt idx="21">
                  <c:v>9.5834361350033905</c:v>
                </c:pt>
                <c:pt idx="22">
                  <c:v>9.6749225245791592</c:v>
                </c:pt>
                <c:pt idx="23">
                  <c:v>9.5584306504766303</c:v>
                </c:pt>
                <c:pt idx="24">
                  <c:v>9.6047577857847308</c:v>
                </c:pt>
                <c:pt idx="25">
                  <c:v>10.1805966687145</c:v>
                </c:pt>
                <c:pt idx="26">
                  <c:v>9.6949239353679104</c:v>
                </c:pt>
                <c:pt idx="27">
                  <c:v>9.2528958271803905</c:v>
                </c:pt>
                <c:pt idx="28">
                  <c:v>8.7218506553518491</c:v>
                </c:pt>
                <c:pt idx="29">
                  <c:v>8.7108797883949105</c:v>
                </c:pt>
                <c:pt idx="30">
                  <c:v>8.8672628107921092</c:v>
                </c:pt>
                <c:pt idx="31">
                  <c:v>8.7733236883807706</c:v>
                </c:pt>
                <c:pt idx="32">
                  <c:v>8.1579060428254699</c:v>
                </c:pt>
                <c:pt idx="33">
                  <c:v>8.2072910545900406</c:v>
                </c:pt>
                <c:pt idx="34">
                  <c:v>7.9444058193346399</c:v>
                </c:pt>
                <c:pt idx="35">
                  <c:v>7.8558423670908697</c:v>
                </c:pt>
                <c:pt idx="36">
                  <c:v>7.5679539433489298</c:v>
                </c:pt>
                <c:pt idx="37">
                  <c:v>6.8518094777887004</c:v>
                </c:pt>
                <c:pt idx="38">
                  <c:v>6.7577069994091001</c:v>
                </c:pt>
                <c:pt idx="39">
                  <c:v>6.5755840696488903</c:v>
                </c:pt>
                <c:pt idx="40">
                  <c:v>6.4100250973891297</c:v>
                </c:pt>
                <c:pt idx="41">
                  <c:v>6.2297096960707101</c:v>
                </c:pt>
                <c:pt idx="42">
                  <c:v>6.2398573592281199</c:v>
                </c:pt>
                <c:pt idx="43">
                  <c:v>6.33104691723074</c:v>
                </c:pt>
                <c:pt idx="44">
                  <c:v>6.6483822938689698</c:v>
                </c:pt>
                <c:pt idx="45">
                  <c:v>6.9667593120436901</c:v>
                </c:pt>
                <c:pt idx="46">
                  <c:v>7.1462976610015403</c:v>
                </c:pt>
                <c:pt idx="47">
                  <c:v>7.1710630247546296</c:v>
                </c:pt>
                <c:pt idx="48">
                  <c:v>7.4146343869061502</c:v>
                </c:pt>
                <c:pt idx="49">
                  <c:v>7.5089133078674903</c:v>
                </c:pt>
                <c:pt idx="50">
                  <c:v>7.4372965831250601</c:v>
                </c:pt>
                <c:pt idx="51">
                  <c:v>7.3950802652756398</c:v>
                </c:pt>
                <c:pt idx="52">
                  <c:v>7.2884755922771198</c:v>
                </c:pt>
                <c:pt idx="53">
                  <c:v>7.0719679914045699</c:v>
                </c:pt>
                <c:pt idx="54">
                  <c:v>6.6423040921150101</c:v>
                </c:pt>
                <c:pt idx="55">
                  <c:v>6.2932640651958804</c:v>
                </c:pt>
                <c:pt idx="56">
                  <c:v>5.85976730388336</c:v>
                </c:pt>
                <c:pt idx="57">
                  <c:v>5.5031678694253703</c:v>
                </c:pt>
                <c:pt idx="58">
                  <c:v>5.2927844627975498</c:v>
                </c:pt>
                <c:pt idx="59">
                  <c:v>4.9541915200259199</c:v>
                </c:pt>
                <c:pt idx="60">
                  <c:v>4.56965884057563</c:v>
                </c:pt>
                <c:pt idx="61">
                  <c:v>4.2084288016175098</c:v>
                </c:pt>
                <c:pt idx="62">
                  <c:v>3.8632214509677398</c:v>
                </c:pt>
                <c:pt idx="63">
                  <c:v>3.6141139171098802</c:v>
                </c:pt>
                <c:pt idx="64">
                  <c:v>3.5294926116218801</c:v>
                </c:pt>
                <c:pt idx="65">
                  <c:v>3.61702263301189</c:v>
                </c:pt>
                <c:pt idx="66">
                  <c:v>3.63434564405414</c:v>
                </c:pt>
                <c:pt idx="67">
                  <c:v>3.5288949936429099</c:v>
                </c:pt>
                <c:pt idx="68">
                  <c:v>3.5295212701843299</c:v>
                </c:pt>
                <c:pt idx="69">
                  <c:v>3.2714504756477201</c:v>
                </c:pt>
                <c:pt idx="70">
                  <c:v>3.2918207026203699</c:v>
                </c:pt>
                <c:pt idx="71">
                  <c:v>3.4540284048062002</c:v>
                </c:pt>
                <c:pt idx="72">
                  <c:v>3.2523319587075998</c:v>
                </c:pt>
                <c:pt idx="73">
                  <c:v>3.1141221152852601</c:v>
                </c:pt>
                <c:pt idx="74">
                  <c:v>2.85379508998964</c:v>
                </c:pt>
                <c:pt idx="75">
                  <c:v>2.7343474226579199</c:v>
                </c:pt>
                <c:pt idx="76">
                  <c:v>2.69027358429561</c:v>
                </c:pt>
                <c:pt idx="77">
                  <c:v>2.5485231492801099</c:v>
                </c:pt>
                <c:pt idx="78">
                  <c:v>2.3494458213958902</c:v>
                </c:pt>
                <c:pt idx="79">
                  <c:v>2.1197153249262501</c:v>
                </c:pt>
                <c:pt idx="80">
                  <c:v>1.89380015234064</c:v>
                </c:pt>
                <c:pt idx="81">
                  <c:v>1.7141385456282501</c:v>
                </c:pt>
                <c:pt idx="82">
                  <c:v>1.50695015882751</c:v>
                </c:pt>
                <c:pt idx="83">
                  <c:v>1.3044306070068501</c:v>
                </c:pt>
                <c:pt idx="84">
                  <c:v>1.16890878514828</c:v>
                </c:pt>
                <c:pt idx="85">
                  <c:v>1.10676025579168</c:v>
                </c:pt>
                <c:pt idx="86">
                  <c:v>1.08370156553694</c:v>
                </c:pt>
                <c:pt idx="87">
                  <c:v>1.0636217542523001</c:v>
                </c:pt>
                <c:pt idx="88">
                  <c:v>0.84689044722330298</c:v>
                </c:pt>
                <c:pt idx="89">
                  <c:v>0.85202476359469403</c:v>
                </c:pt>
                <c:pt idx="90">
                  <c:v>1.0495325507577</c:v>
                </c:pt>
                <c:pt idx="91">
                  <c:v>1.1099007131674601</c:v>
                </c:pt>
                <c:pt idx="92">
                  <c:v>1.27358951316299</c:v>
                </c:pt>
                <c:pt idx="93">
                  <c:v>1.34708310756</c:v>
                </c:pt>
                <c:pt idx="94">
                  <c:v>1.3172856705832201</c:v>
                </c:pt>
                <c:pt idx="95">
                  <c:v>1.2295066538981401</c:v>
                </c:pt>
                <c:pt idx="96">
                  <c:v>1.1586632484061401</c:v>
                </c:pt>
                <c:pt idx="97">
                  <c:v>1.26791179208421</c:v>
                </c:pt>
                <c:pt idx="98">
                  <c:v>1.31058182038208</c:v>
                </c:pt>
                <c:pt idx="99">
                  <c:v>1.2538131598255999</c:v>
                </c:pt>
                <c:pt idx="100">
                  <c:v>1.23879479583033</c:v>
                </c:pt>
                <c:pt idx="101">
                  <c:v>1.12687506190396</c:v>
                </c:pt>
                <c:pt idx="102">
                  <c:v>0.96400959030529298</c:v>
                </c:pt>
                <c:pt idx="103">
                  <c:v>0.95007988825253098</c:v>
                </c:pt>
                <c:pt idx="104">
                  <c:v>0.73656516775793002</c:v>
                </c:pt>
                <c:pt idx="105">
                  <c:v>0.59536955043113504</c:v>
                </c:pt>
                <c:pt idx="106">
                  <c:v>0.59717224944926295</c:v>
                </c:pt>
                <c:pt idx="107">
                  <c:v>0.72993501962290697</c:v>
                </c:pt>
                <c:pt idx="108">
                  <c:v>0.67791376254353597</c:v>
                </c:pt>
                <c:pt idx="109">
                  <c:v>0.78950350809812198</c:v>
                </c:pt>
                <c:pt idx="110">
                  <c:v>0.93287658546517005</c:v>
                </c:pt>
                <c:pt idx="111">
                  <c:v>0.90342950761743701</c:v>
                </c:pt>
                <c:pt idx="112">
                  <c:v>1.0639933309938501</c:v>
                </c:pt>
                <c:pt idx="113">
                  <c:v>1.1825157196107201</c:v>
                </c:pt>
                <c:pt idx="114">
                  <c:v>1.1681422656594</c:v>
                </c:pt>
                <c:pt idx="115">
                  <c:v>1.1779069993495901</c:v>
                </c:pt>
                <c:pt idx="116">
                  <c:v>1.1942552322152999</c:v>
                </c:pt>
                <c:pt idx="117">
                  <c:v>1.34612593131032</c:v>
                </c:pt>
                <c:pt idx="118">
                  <c:v>1.3389716925418</c:v>
                </c:pt>
                <c:pt idx="119">
                  <c:v>1.2258406338359999</c:v>
                </c:pt>
                <c:pt idx="120">
                  <c:v>1.38608326340217</c:v>
                </c:pt>
                <c:pt idx="121">
                  <c:v>1.14303505124205</c:v>
                </c:pt>
                <c:pt idx="122">
                  <c:v>1.1975244411834001</c:v>
                </c:pt>
                <c:pt idx="123">
                  <c:v>1.2141425475832699</c:v>
                </c:pt>
                <c:pt idx="124">
                  <c:v>1.20148102422639</c:v>
                </c:pt>
                <c:pt idx="125">
                  <c:v>1.09628581389802</c:v>
                </c:pt>
                <c:pt idx="126">
                  <c:v>1.1602465420341901</c:v>
                </c:pt>
                <c:pt idx="127">
                  <c:v>1.0638596635656401</c:v>
                </c:pt>
                <c:pt idx="128">
                  <c:v>1.0076545260717</c:v>
                </c:pt>
                <c:pt idx="129">
                  <c:v>0.99901605648011804</c:v>
                </c:pt>
                <c:pt idx="130">
                  <c:v>1.00894610602311</c:v>
                </c:pt>
                <c:pt idx="131">
                  <c:v>1.2306613580097501</c:v>
                </c:pt>
                <c:pt idx="132">
                  <c:v>1.2612487164475099</c:v>
                </c:pt>
                <c:pt idx="133">
                  <c:v>1.3580134225562399</c:v>
                </c:pt>
                <c:pt idx="134">
                  <c:v>1.40986911084591</c:v>
                </c:pt>
                <c:pt idx="135">
                  <c:v>1.4243818628712801</c:v>
                </c:pt>
                <c:pt idx="136">
                  <c:v>1.3170510544869201</c:v>
                </c:pt>
                <c:pt idx="137">
                  <c:v>1.26778708106368</c:v>
                </c:pt>
                <c:pt idx="138">
                  <c:v>1.2543879914878899</c:v>
                </c:pt>
                <c:pt idx="139">
                  <c:v>1.37501545724359</c:v>
                </c:pt>
                <c:pt idx="140">
                  <c:v>1.4933472341013301</c:v>
                </c:pt>
                <c:pt idx="141">
                  <c:v>1.4496727141736401</c:v>
                </c:pt>
                <c:pt idx="142">
                  <c:v>1.4526095867145199</c:v>
                </c:pt>
                <c:pt idx="143">
                  <c:v>1.3653511496533299</c:v>
                </c:pt>
                <c:pt idx="144">
                  <c:v>1.3289230264782499</c:v>
                </c:pt>
                <c:pt idx="145">
                  <c:v>1.49440233894087</c:v>
                </c:pt>
                <c:pt idx="146">
                  <c:v>1.4225800654981799</c:v>
                </c:pt>
                <c:pt idx="147">
                  <c:v>1.4750847159964899</c:v>
                </c:pt>
                <c:pt idx="148">
                  <c:v>1.50992333324131</c:v>
                </c:pt>
                <c:pt idx="149">
                  <c:v>1.68173157458658</c:v>
                </c:pt>
                <c:pt idx="150">
                  <c:v>1.8632081512546499</c:v>
                </c:pt>
                <c:pt idx="151">
                  <c:v>2.0423547909984601</c:v>
                </c:pt>
                <c:pt idx="152">
                  <c:v>2.1492189770237098</c:v>
                </c:pt>
                <c:pt idx="153">
                  <c:v>2.4426403059896402</c:v>
                </c:pt>
                <c:pt idx="154">
                  <c:v>2.91277162852281</c:v>
                </c:pt>
                <c:pt idx="155">
                  <c:v>3.10949616777634</c:v>
                </c:pt>
                <c:pt idx="156">
                  <c:v>3.2701164059233401</c:v>
                </c:pt>
                <c:pt idx="157">
                  <c:v>3.3727691032353202</c:v>
                </c:pt>
                <c:pt idx="158">
                  <c:v>3.5916218089570502</c:v>
                </c:pt>
                <c:pt idx="159">
                  <c:v>3.8752691790524998</c:v>
                </c:pt>
                <c:pt idx="160">
                  <c:v>4.2683212350507898</c:v>
                </c:pt>
                <c:pt idx="161">
                  <c:v>4.6624699667729503</c:v>
                </c:pt>
                <c:pt idx="162">
                  <c:v>4.8417708935533499</c:v>
                </c:pt>
                <c:pt idx="163">
                  <c:v>5.0983272708416498</c:v>
                </c:pt>
                <c:pt idx="164">
                  <c:v>5.2709217546288203</c:v>
                </c:pt>
                <c:pt idx="165">
                  <c:v>5.4982948283397404</c:v>
                </c:pt>
                <c:pt idx="166">
                  <c:v>5.5007982977415297</c:v>
                </c:pt>
                <c:pt idx="167">
                  <c:v>5.5628867697612003</c:v>
                </c:pt>
                <c:pt idx="168">
                  <c:v>5.6626883020620502</c:v>
                </c:pt>
                <c:pt idx="169">
                  <c:v>5.7702239290597701</c:v>
                </c:pt>
                <c:pt idx="170">
                  <c:v>5.6850451452609603</c:v>
                </c:pt>
                <c:pt idx="171">
                  <c:v>5.4231192266047401</c:v>
                </c:pt>
                <c:pt idx="172">
                  <c:v>5.1129387535811901</c:v>
                </c:pt>
                <c:pt idx="173">
                  <c:v>4.7048962953325901</c:v>
                </c:pt>
                <c:pt idx="174">
                  <c:v>4.3769488889326702</c:v>
                </c:pt>
                <c:pt idx="175">
                  <c:v>3.9257178769288101</c:v>
                </c:pt>
                <c:pt idx="176">
                  <c:v>3.7308972200500201</c:v>
                </c:pt>
                <c:pt idx="177">
                  <c:v>3.1299516997674202</c:v>
                </c:pt>
                <c:pt idx="178">
                  <c:v>2.6828072022229099</c:v>
                </c:pt>
                <c:pt idx="179">
                  <c:v>2.3453061717518402</c:v>
                </c:pt>
                <c:pt idx="180">
                  <c:v>2.2071185673410598</c:v>
                </c:pt>
                <c:pt idx="181">
                  <c:v>1.91198427838983</c:v>
                </c:pt>
                <c:pt idx="182">
                  <c:v>1.7724727486274601</c:v>
                </c:pt>
                <c:pt idx="183">
                  <c:v>1.84716394535211</c:v>
                </c:pt>
                <c:pt idx="184">
                  <c:v>1.8149008496861001</c:v>
                </c:pt>
                <c:pt idx="185">
                  <c:v>1.79096644328147</c:v>
                </c:pt>
                <c:pt idx="186">
                  <c:v>1.7855741803060501</c:v>
                </c:pt>
                <c:pt idx="187">
                  <c:v>1.9062879081924899</c:v>
                </c:pt>
                <c:pt idx="188">
                  <c:v>1.87912832142283</c:v>
                </c:pt>
                <c:pt idx="189">
                  <c:v>2.0749165376032099</c:v>
                </c:pt>
                <c:pt idx="190">
                  <c:v>1.9611262653200301</c:v>
                </c:pt>
                <c:pt idx="191">
                  <c:v>2.1197820799923299</c:v>
                </c:pt>
                <c:pt idx="192">
                  <c:v>2.0932671534155101</c:v>
                </c:pt>
                <c:pt idx="193">
                  <c:v>2.1363186895820601</c:v>
                </c:pt>
                <c:pt idx="194">
                  <c:v>2.4083252426431598</c:v>
                </c:pt>
                <c:pt idx="195">
                  <c:v>2.5858812861937301</c:v>
                </c:pt>
                <c:pt idx="196">
                  <c:v>2.7979601762660602</c:v>
                </c:pt>
                <c:pt idx="197">
                  <c:v>2.9945278366846999</c:v>
                </c:pt>
                <c:pt idx="198">
                  <c:v>3.1756982735867698</c:v>
                </c:pt>
                <c:pt idx="199">
                  <c:v>3.18613446703027</c:v>
                </c:pt>
                <c:pt idx="200">
                  <c:v>3.36831101361568</c:v>
                </c:pt>
                <c:pt idx="201">
                  <c:v>3.4781066102254101</c:v>
                </c:pt>
                <c:pt idx="202">
                  <c:v>3.7315612793220199</c:v>
                </c:pt>
                <c:pt idx="203">
                  <c:v>3.6472166958344299</c:v>
                </c:pt>
                <c:pt idx="204">
                  <c:v>3.6827096535999599</c:v>
                </c:pt>
                <c:pt idx="205">
                  <c:v>3.7927681302682501</c:v>
                </c:pt>
                <c:pt idx="206">
                  <c:v>3.8174952779603402</c:v>
                </c:pt>
                <c:pt idx="207">
                  <c:v>3.7817961198294099</c:v>
                </c:pt>
                <c:pt idx="208">
                  <c:v>3.7672657944811001</c:v>
                </c:pt>
                <c:pt idx="209">
                  <c:v>3.6423830833396398</c:v>
                </c:pt>
                <c:pt idx="210">
                  <c:v>3.5848600400274</c:v>
                </c:pt>
                <c:pt idx="211">
                  <c:v>3.6042569611333999</c:v>
                </c:pt>
                <c:pt idx="212">
                  <c:v>3.47227298089794</c:v>
                </c:pt>
                <c:pt idx="213">
                  <c:v>3.3207696703057201</c:v>
                </c:pt>
                <c:pt idx="214">
                  <c:v>3.2323099907899402</c:v>
                </c:pt>
                <c:pt idx="215">
                  <c:v>3.2661588809697499</c:v>
                </c:pt>
                <c:pt idx="216">
                  <c:v>3.3380626594727798</c:v>
                </c:pt>
                <c:pt idx="217">
                  <c:v>3.2219899840968398</c:v>
                </c:pt>
                <c:pt idx="218">
                  <c:v>3.47773566685985</c:v>
                </c:pt>
                <c:pt idx="219">
                  <c:v>3.4041366212291102</c:v>
                </c:pt>
                <c:pt idx="220">
                  <c:v>3.3187729555474998</c:v>
                </c:pt>
                <c:pt idx="221">
                  <c:v>3.3820529055756099</c:v>
                </c:pt>
                <c:pt idx="222">
                  <c:v>3.5176187721007102</c:v>
                </c:pt>
                <c:pt idx="223">
                  <c:v>3.5588151660915601</c:v>
                </c:pt>
                <c:pt idx="224">
                  <c:v>3.5956992471917602</c:v>
                </c:pt>
                <c:pt idx="225">
                  <c:v>3.69399722294694</c:v>
                </c:pt>
                <c:pt idx="226">
                  <c:v>3.68435623086134</c:v>
                </c:pt>
                <c:pt idx="227">
                  <c:v>3.7408115420841899</c:v>
                </c:pt>
                <c:pt idx="228">
                  <c:v>3.74802629429198</c:v>
                </c:pt>
                <c:pt idx="229">
                  <c:v>3.81562900705734</c:v>
                </c:pt>
                <c:pt idx="230">
                  <c:v>3.75004653399635</c:v>
                </c:pt>
                <c:pt idx="231">
                  <c:v>3.6799707921106202</c:v>
                </c:pt>
                <c:pt idx="232">
                  <c:v>3.66255197312231</c:v>
                </c:pt>
                <c:pt idx="233">
                  <c:v>3.5742609849682698</c:v>
                </c:pt>
                <c:pt idx="234">
                  <c:v>3.4380018128985701</c:v>
                </c:pt>
                <c:pt idx="235">
                  <c:v>3.3008100360691701</c:v>
                </c:pt>
                <c:pt idx="236">
                  <c:v>3.2541944695102698</c:v>
                </c:pt>
                <c:pt idx="237">
                  <c:v>3.22587419707612</c:v>
                </c:pt>
                <c:pt idx="238">
                  <c:v>3.2449048168077499</c:v>
                </c:pt>
                <c:pt idx="239">
                  <c:v>3.2975406972012302</c:v>
                </c:pt>
                <c:pt idx="240">
                  <c:v>3.3228966628348302</c:v>
                </c:pt>
                <c:pt idx="241">
                  <c:v>3.393127927438</c:v>
                </c:pt>
                <c:pt idx="242">
                  <c:v>3.49441097546039</c:v>
                </c:pt>
                <c:pt idx="243">
                  <c:v>3.6499187776126001</c:v>
                </c:pt>
                <c:pt idx="244">
                  <c:v>3.7209457091617701</c:v>
                </c:pt>
                <c:pt idx="245">
                  <c:v>3.8012678054773801</c:v>
                </c:pt>
                <c:pt idx="246">
                  <c:v>3.8992870653185001</c:v>
                </c:pt>
                <c:pt idx="247">
                  <c:v>4.0128871351403603</c:v>
                </c:pt>
                <c:pt idx="248">
                  <c:v>4.1203136547431001</c:v>
                </c:pt>
                <c:pt idx="249">
                  <c:v>4.1301434946143596</c:v>
                </c:pt>
                <c:pt idx="250">
                  <c:v>4.1538702559948097</c:v>
                </c:pt>
                <c:pt idx="251">
                  <c:v>4.12901792040714</c:v>
                </c:pt>
                <c:pt idx="252">
                  <c:v>4.0928099609128097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7355552"/>
        <c:axId val="204970000"/>
      </c:lineChart>
      <c:catAx>
        <c:axId val="2073555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crossAx val="204970000"/>
        <c:crosses val="autoZero"/>
        <c:auto val="1"/>
        <c:lblAlgn val="ctr"/>
        <c:lblOffset val="100"/>
        <c:noMultiLvlLbl val="0"/>
      </c:catAx>
      <c:valAx>
        <c:axId val="204970000"/>
        <c:scaling>
          <c:orientation val="minMax"/>
          <c:max val="20"/>
          <c:min val="-2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207355552"/>
        <c:crosses val="autoZero"/>
        <c:crossBetween val="between"/>
        <c:majorUnit val="2"/>
      </c:valAx>
      <c:spPr>
        <a:noFill/>
      </c:spPr>
    </c:plotArea>
    <c:legend>
      <c:legendPos val="r"/>
      <c:layout>
        <c:manualLayout>
          <c:xMode val="edge"/>
          <c:yMode val="edge"/>
          <c:x val="3.6839201712974258E-2"/>
          <c:y val="2.1044619422572179E-2"/>
          <c:w val="0.71529413422263377"/>
          <c:h val="8.3163286407380896E-2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4.8403173418349529E-2"/>
          <c:y val="2.2396225542993552E-2"/>
          <c:w val="0.90915329583609039"/>
          <c:h val="0.90074419536982875"/>
        </c:manualLayout>
      </c:layout>
      <c:lineChart>
        <c:grouping val="standard"/>
        <c:varyColors val="0"/>
        <c:ser>
          <c:idx val="0"/>
          <c:order val="0"/>
          <c:tx>
            <c:strRef>
              <c:f>Mensuales!$I$2</c:f>
              <c:strCache>
                <c:ptCount val="1"/>
                <c:pt idx="0">
                  <c:v>Exportaciones (mill. US$)</c:v>
                </c:pt>
              </c:strCache>
            </c:strRef>
          </c:tx>
          <c:spPr>
            <a:ln>
              <a:solidFill>
                <a:schemeClr val="bg1">
                  <a:lumMod val="50000"/>
                </a:schemeClr>
              </a:solidFill>
            </a:ln>
          </c:spPr>
          <c:marker>
            <c:symbol val="none"/>
          </c:marker>
          <c:cat>
            <c:strRef>
              <c:f>Mensuales!$A$159:$A$254</c:f>
              <c:strCache>
                <c:ptCount val="96"/>
                <c:pt idx="0">
                  <c:v>Ene08</c:v>
                </c:pt>
                <c:pt idx="1">
                  <c:v>Feb08</c:v>
                </c:pt>
                <c:pt idx="2">
                  <c:v>Mar08</c:v>
                </c:pt>
                <c:pt idx="3">
                  <c:v>Abr08</c:v>
                </c:pt>
                <c:pt idx="4">
                  <c:v>May08</c:v>
                </c:pt>
                <c:pt idx="5">
                  <c:v>Jun08</c:v>
                </c:pt>
                <c:pt idx="6">
                  <c:v>Jul08</c:v>
                </c:pt>
                <c:pt idx="7">
                  <c:v>Ago08</c:v>
                </c:pt>
                <c:pt idx="8">
                  <c:v>Sep08</c:v>
                </c:pt>
                <c:pt idx="9">
                  <c:v>Oct08</c:v>
                </c:pt>
                <c:pt idx="10">
                  <c:v>Nov08</c:v>
                </c:pt>
                <c:pt idx="11">
                  <c:v>Dic08</c:v>
                </c:pt>
                <c:pt idx="12">
                  <c:v>Ene09</c:v>
                </c:pt>
                <c:pt idx="13">
                  <c:v>Feb09</c:v>
                </c:pt>
                <c:pt idx="14">
                  <c:v>Mar09</c:v>
                </c:pt>
                <c:pt idx="15">
                  <c:v>Abr09</c:v>
                </c:pt>
                <c:pt idx="16">
                  <c:v>May09</c:v>
                </c:pt>
                <c:pt idx="17">
                  <c:v>Jun09</c:v>
                </c:pt>
                <c:pt idx="18">
                  <c:v>Jul09</c:v>
                </c:pt>
                <c:pt idx="19">
                  <c:v>Ago09</c:v>
                </c:pt>
                <c:pt idx="20">
                  <c:v>Sep09</c:v>
                </c:pt>
                <c:pt idx="21">
                  <c:v>Oct09</c:v>
                </c:pt>
                <c:pt idx="22">
                  <c:v>Nov09</c:v>
                </c:pt>
                <c:pt idx="23">
                  <c:v>Dic09</c:v>
                </c:pt>
                <c:pt idx="24">
                  <c:v>Ene10</c:v>
                </c:pt>
                <c:pt idx="25">
                  <c:v>Feb10</c:v>
                </c:pt>
                <c:pt idx="26">
                  <c:v>Mar10</c:v>
                </c:pt>
                <c:pt idx="27">
                  <c:v>Abr10</c:v>
                </c:pt>
                <c:pt idx="28">
                  <c:v>May10</c:v>
                </c:pt>
                <c:pt idx="29">
                  <c:v>Jun10</c:v>
                </c:pt>
                <c:pt idx="30">
                  <c:v>Jul10</c:v>
                </c:pt>
                <c:pt idx="31">
                  <c:v>Ago10</c:v>
                </c:pt>
                <c:pt idx="32">
                  <c:v>Sep10</c:v>
                </c:pt>
                <c:pt idx="33">
                  <c:v>Oct10</c:v>
                </c:pt>
                <c:pt idx="34">
                  <c:v>Nov10</c:v>
                </c:pt>
                <c:pt idx="35">
                  <c:v>Dic10</c:v>
                </c:pt>
                <c:pt idx="36">
                  <c:v>Ene11</c:v>
                </c:pt>
                <c:pt idx="37">
                  <c:v>Feb11</c:v>
                </c:pt>
                <c:pt idx="38">
                  <c:v>Mar11</c:v>
                </c:pt>
                <c:pt idx="39">
                  <c:v>Abr11</c:v>
                </c:pt>
                <c:pt idx="40">
                  <c:v>May11</c:v>
                </c:pt>
                <c:pt idx="41">
                  <c:v>Jun11</c:v>
                </c:pt>
                <c:pt idx="42">
                  <c:v>Jul11</c:v>
                </c:pt>
                <c:pt idx="43">
                  <c:v>Ago11</c:v>
                </c:pt>
                <c:pt idx="44">
                  <c:v>Sep11</c:v>
                </c:pt>
                <c:pt idx="45">
                  <c:v>Oct11</c:v>
                </c:pt>
                <c:pt idx="46">
                  <c:v>Nov11</c:v>
                </c:pt>
                <c:pt idx="47">
                  <c:v>Dic11</c:v>
                </c:pt>
                <c:pt idx="48">
                  <c:v>Ene12</c:v>
                </c:pt>
                <c:pt idx="49">
                  <c:v>Feb12</c:v>
                </c:pt>
                <c:pt idx="50">
                  <c:v>Mar12</c:v>
                </c:pt>
                <c:pt idx="51">
                  <c:v>Abr12</c:v>
                </c:pt>
                <c:pt idx="52">
                  <c:v>May12</c:v>
                </c:pt>
                <c:pt idx="53">
                  <c:v>Jun12</c:v>
                </c:pt>
                <c:pt idx="54">
                  <c:v>Jul12</c:v>
                </c:pt>
                <c:pt idx="55">
                  <c:v>Ago12</c:v>
                </c:pt>
                <c:pt idx="56">
                  <c:v>Sep12</c:v>
                </c:pt>
                <c:pt idx="57">
                  <c:v>Oct12</c:v>
                </c:pt>
                <c:pt idx="58">
                  <c:v>Nov12</c:v>
                </c:pt>
                <c:pt idx="59">
                  <c:v>Dic12</c:v>
                </c:pt>
                <c:pt idx="60">
                  <c:v>Ene13</c:v>
                </c:pt>
                <c:pt idx="61">
                  <c:v>Feb13</c:v>
                </c:pt>
                <c:pt idx="62">
                  <c:v>Mar13</c:v>
                </c:pt>
                <c:pt idx="63">
                  <c:v>Abr13</c:v>
                </c:pt>
                <c:pt idx="64">
                  <c:v>May13</c:v>
                </c:pt>
                <c:pt idx="65">
                  <c:v>Jun13</c:v>
                </c:pt>
                <c:pt idx="66">
                  <c:v>Jul13</c:v>
                </c:pt>
                <c:pt idx="67">
                  <c:v>Ago13</c:v>
                </c:pt>
                <c:pt idx="68">
                  <c:v>Sep13</c:v>
                </c:pt>
                <c:pt idx="69">
                  <c:v>Oct13</c:v>
                </c:pt>
                <c:pt idx="70">
                  <c:v>Nov13</c:v>
                </c:pt>
                <c:pt idx="71">
                  <c:v>Dic13</c:v>
                </c:pt>
                <c:pt idx="72">
                  <c:v>Ene14</c:v>
                </c:pt>
                <c:pt idx="73">
                  <c:v>Feb14</c:v>
                </c:pt>
                <c:pt idx="74">
                  <c:v>Mar14</c:v>
                </c:pt>
                <c:pt idx="75">
                  <c:v>Abr14</c:v>
                </c:pt>
                <c:pt idx="76">
                  <c:v>May14</c:v>
                </c:pt>
                <c:pt idx="77">
                  <c:v>Jun14</c:v>
                </c:pt>
                <c:pt idx="78">
                  <c:v>Jul14</c:v>
                </c:pt>
                <c:pt idx="79">
                  <c:v>Ago14</c:v>
                </c:pt>
                <c:pt idx="80">
                  <c:v>Sep14</c:v>
                </c:pt>
                <c:pt idx="81">
                  <c:v>Oct14</c:v>
                </c:pt>
                <c:pt idx="82">
                  <c:v>Nov14</c:v>
                </c:pt>
                <c:pt idx="83">
                  <c:v>Dic14</c:v>
                </c:pt>
                <c:pt idx="84">
                  <c:v>Ene15</c:v>
                </c:pt>
                <c:pt idx="85">
                  <c:v>Feb15</c:v>
                </c:pt>
                <c:pt idx="86">
                  <c:v>Mar15</c:v>
                </c:pt>
                <c:pt idx="87">
                  <c:v>Abr15</c:v>
                </c:pt>
                <c:pt idx="88">
                  <c:v>May15</c:v>
                </c:pt>
                <c:pt idx="89">
                  <c:v>Jun15</c:v>
                </c:pt>
                <c:pt idx="90">
                  <c:v>Jul15</c:v>
                </c:pt>
                <c:pt idx="91">
                  <c:v>Ago15</c:v>
                </c:pt>
                <c:pt idx="92">
                  <c:v>Sep15</c:v>
                </c:pt>
                <c:pt idx="93">
                  <c:v>Oct15</c:v>
                </c:pt>
                <c:pt idx="94">
                  <c:v>Nov15</c:v>
                </c:pt>
                <c:pt idx="95">
                  <c:v>Dic15</c:v>
                </c:pt>
              </c:strCache>
            </c:strRef>
          </c:cat>
          <c:val>
            <c:numRef>
              <c:f>Mensuales!$I$159:$I$254</c:f>
              <c:numCache>
                <c:formatCode>General</c:formatCode>
                <c:ptCount val="96"/>
                <c:pt idx="0">
                  <c:v>2551.8420044019499</c:v>
                </c:pt>
                <c:pt idx="1">
                  <c:v>2483.03813587991</c:v>
                </c:pt>
                <c:pt idx="2">
                  <c:v>2769.0138486415299</c:v>
                </c:pt>
                <c:pt idx="3">
                  <c:v>2692.2496440395998</c:v>
                </c:pt>
                <c:pt idx="4">
                  <c:v>2879.40494861566</c:v>
                </c:pt>
                <c:pt idx="5">
                  <c:v>2812.7116814788201</c:v>
                </c:pt>
                <c:pt idx="6">
                  <c:v>3012.5193584830599</c:v>
                </c:pt>
                <c:pt idx="7">
                  <c:v>2875.1908085559699</c:v>
                </c:pt>
                <c:pt idx="8">
                  <c:v>2616.2306879266498</c:v>
                </c:pt>
                <c:pt idx="9">
                  <c:v>2294.7788844431202</c:v>
                </c:pt>
                <c:pt idx="10">
                  <c:v>2067.2737494092999</c:v>
                </c:pt>
                <c:pt idx="11">
                  <c:v>1964.28765625345</c:v>
                </c:pt>
                <c:pt idx="12">
                  <c:v>1630.56867914277</c:v>
                </c:pt>
                <c:pt idx="13">
                  <c:v>1815.1732195887801</c:v>
                </c:pt>
                <c:pt idx="14">
                  <c:v>1962.6616592435701</c:v>
                </c:pt>
                <c:pt idx="15">
                  <c:v>1789.2253068345401</c:v>
                </c:pt>
                <c:pt idx="16">
                  <c:v>2154.8363017697202</c:v>
                </c:pt>
                <c:pt idx="17">
                  <c:v>2192.3368585324401</c:v>
                </c:pt>
                <c:pt idx="18">
                  <c:v>2344.9481555221</c:v>
                </c:pt>
                <c:pt idx="19">
                  <c:v>2332.3261544526799</c:v>
                </c:pt>
                <c:pt idx="20">
                  <c:v>2519.3831490539801</c:v>
                </c:pt>
                <c:pt idx="21">
                  <c:v>2579.0510202376399</c:v>
                </c:pt>
                <c:pt idx="22">
                  <c:v>2718.7367063434399</c:v>
                </c:pt>
                <c:pt idx="23">
                  <c:v>3031.2724281512101</c:v>
                </c:pt>
                <c:pt idx="24">
                  <c:v>2438.8433176120302</c:v>
                </c:pt>
                <c:pt idx="25">
                  <c:v>2649.1909671374101</c:v>
                </c:pt>
                <c:pt idx="26">
                  <c:v>2817.3775474418699</c:v>
                </c:pt>
                <c:pt idx="27">
                  <c:v>2671.1942956698499</c:v>
                </c:pt>
                <c:pt idx="28">
                  <c:v>2391.1526947192301</c:v>
                </c:pt>
                <c:pt idx="29">
                  <c:v>3153.3214814764101</c:v>
                </c:pt>
                <c:pt idx="30">
                  <c:v>3035.3593830551899</c:v>
                </c:pt>
                <c:pt idx="31">
                  <c:v>3035.6491966211502</c:v>
                </c:pt>
                <c:pt idx="32">
                  <c:v>3311.48441572104</c:v>
                </c:pt>
                <c:pt idx="33">
                  <c:v>3170.4076110752999</c:v>
                </c:pt>
                <c:pt idx="34">
                  <c:v>3356.1006157684301</c:v>
                </c:pt>
                <c:pt idx="35">
                  <c:v>3772.9992882819602</c:v>
                </c:pt>
                <c:pt idx="36">
                  <c:v>2964.11673048693</c:v>
                </c:pt>
                <c:pt idx="37">
                  <c:v>3377.97600353804</c:v>
                </c:pt>
                <c:pt idx="38">
                  <c:v>3751.3508453721702</c:v>
                </c:pt>
                <c:pt idx="39">
                  <c:v>3417.5123527324499</c:v>
                </c:pt>
                <c:pt idx="40">
                  <c:v>4105.4725704612601</c:v>
                </c:pt>
                <c:pt idx="41">
                  <c:v>4204.1276775234301</c:v>
                </c:pt>
                <c:pt idx="42">
                  <c:v>4194.85467070909</c:v>
                </c:pt>
                <c:pt idx="43">
                  <c:v>4554.9163424281596</c:v>
                </c:pt>
                <c:pt idx="44">
                  <c:v>3977.8194550230401</c:v>
                </c:pt>
                <c:pt idx="45">
                  <c:v>3935.99682346691</c:v>
                </c:pt>
                <c:pt idx="46">
                  <c:v>3352.2841924736699</c:v>
                </c:pt>
                <c:pt idx="47">
                  <c:v>4539.5339019047697</c:v>
                </c:pt>
                <c:pt idx="48">
                  <c:v>4029.2493278905499</c:v>
                </c:pt>
                <c:pt idx="49">
                  <c:v>3823.8868872307198</c:v>
                </c:pt>
                <c:pt idx="50">
                  <c:v>4166.0100790448896</c:v>
                </c:pt>
                <c:pt idx="51">
                  <c:v>3226.9809269329398</c:v>
                </c:pt>
                <c:pt idx="52">
                  <c:v>3718.0716550638099</c:v>
                </c:pt>
                <c:pt idx="53">
                  <c:v>3871.23068812362</c:v>
                </c:pt>
                <c:pt idx="54">
                  <c:v>4084.6347331657598</c:v>
                </c:pt>
                <c:pt idx="55">
                  <c:v>3989.3902901680499</c:v>
                </c:pt>
                <c:pt idx="56">
                  <c:v>4185.80321791391</c:v>
                </c:pt>
                <c:pt idx="57">
                  <c:v>4083.6619558266498</c:v>
                </c:pt>
                <c:pt idx="58">
                  <c:v>4031.4041409854399</c:v>
                </c:pt>
                <c:pt idx="59">
                  <c:v>4200.28277541432</c:v>
                </c:pt>
                <c:pt idx="60">
                  <c:v>3493.2194216801099</c:v>
                </c:pt>
                <c:pt idx="61">
                  <c:v>3261.40593761423</c:v>
                </c:pt>
                <c:pt idx="62">
                  <c:v>3753.81531670196</c:v>
                </c:pt>
                <c:pt idx="63">
                  <c:v>3229.1512253085102</c:v>
                </c:pt>
                <c:pt idx="64">
                  <c:v>3547.0396983093601</c:v>
                </c:pt>
                <c:pt idx="65">
                  <c:v>3344.66879145961</c:v>
                </c:pt>
                <c:pt idx="66">
                  <c:v>3444.82401061373</c:v>
                </c:pt>
                <c:pt idx="67">
                  <c:v>4186.1207404153301</c:v>
                </c:pt>
                <c:pt idx="68">
                  <c:v>3632.9935853755001</c:v>
                </c:pt>
                <c:pt idx="69">
                  <c:v>3674.1273052657202</c:v>
                </c:pt>
                <c:pt idx="70">
                  <c:v>3429.2579119130401</c:v>
                </c:pt>
                <c:pt idx="71">
                  <c:v>3864.0126344446498</c:v>
                </c:pt>
                <c:pt idx="72">
                  <c:v>3168.7367428406201</c:v>
                </c:pt>
                <c:pt idx="73">
                  <c:v>3330.2601810554102</c:v>
                </c:pt>
                <c:pt idx="74">
                  <c:v>3280.7390408884598</c:v>
                </c:pt>
                <c:pt idx="75">
                  <c:v>3127.1658043049201</c:v>
                </c:pt>
                <c:pt idx="76">
                  <c:v>3126.1531317777999</c:v>
                </c:pt>
                <c:pt idx="77">
                  <c:v>3238.08761866328</c:v>
                </c:pt>
                <c:pt idx="78">
                  <c:v>3365.7630370997099</c:v>
                </c:pt>
                <c:pt idx="79">
                  <c:v>3623.6067930181698</c:v>
                </c:pt>
                <c:pt idx="80">
                  <c:v>3374.6420371351701</c:v>
                </c:pt>
                <c:pt idx="81">
                  <c:v>3362.8571907555001</c:v>
                </c:pt>
                <c:pt idx="82">
                  <c:v>3154.9053927381901</c:v>
                </c:pt>
                <c:pt idx="83">
                  <c:v>3379.7658198307499</c:v>
                </c:pt>
                <c:pt idx="84">
                  <c:v>2838.93013873064</c:v>
                </c:pt>
                <c:pt idx="85">
                  <c:v>2626.0686125851198</c:v>
                </c:pt>
                <c:pt idx="86">
                  <c:v>2714.8858563794201</c:v>
                </c:pt>
                <c:pt idx="87">
                  <c:v>2415.1822966473701</c:v>
                </c:pt>
                <c:pt idx="88">
                  <c:v>2660.2349160480699</c:v>
                </c:pt>
                <c:pt idx="89">
                  <c:v>3197.4250800641698</c:v>
                </c:pt>
                <c:pt idx="90">
                  <c:v>2850.5473893468802</c:v>
                </c:pt>
                <c:pt idx="91">
                  <c:v>3032.32943824325</c:v>
                </c:pt>
                <c:pt idx="92">
                  <c:v>2703.7347776432898</c:v>
                </c:pt>
                <c:pt idx="93">
                  <c:v>3067.3530532188101</c:v>
                </c:pt>
                <c:pt idx="94">
                  <c:v>2880.3189855095802</c:v>
                </c:pt>
                <c:pt idx="95">
                  <c:v>3169.9114897775498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7648400"/>
        <c:axId val="207648960"/>
      </c:lineChart>
      <c:lineChart>
        <c:grouping val="standard"/>
        <c:varyColors val="0"/>
        <c:ser>
          <c:idx val="1"/>
          <c:order val="1"/>
          <c:tx>
            <c:strRef>
              <c:f>Mensuales!$J$2</c:f>
              <c:strCache>
                <c:ptCount val="1"/>
                <c:pt idx="0">
                  <c:v>Índice Precios - Exportaciones (2007=100, eje derecho)</c:v>
                </c:pt>
              </c:strCache>
            </c:strRef>
          </c:tx>
          <c:spPr>
            <a:ln>
              <a:solidFill>
                <a:srgbClr val="FF0000"/>
              </a:solidFill>
              <a:prstDash val="sysDash"/>
            </a:ln>
          </c:spPr>
          <c:marker>
            <c:symbol val="none"/>
          </c:marker>
          <c:cat>
            <c:strRef>
              <c:f>Mensuales!$A$159:$A$254</c:f>
              <c:strCache>
                <c:ptCount val="96"/>
                <c:pt idx="0">
                  <c:v>Ene08</c:v>
                </c:pt>
                <c:pt idx="1">
                  <c:v>Feb08</c:v>
                </c:pt>
                <c:pt idx="2">
                  <c:v>Mar08</c:v>
                </c:pt>
                <c:pt idx="3">
                  <c:v>Abr08</c:v>
                </c:pt>
                <c:pt idx="4">
                  <c:v>May08</c:v>
                </c:pt>
                <c:pt idx="5">
                  <c:v>Jun08</c:v>
                </c:pt>
                <c:pt idx="6">
                  <c:v>Jul08</c:v>
                </c:pt>
                <c:pt idx="7">
                  <c:v>Ago08</c:v>
                </c:pt>
                <c:pt idx="8">
                  <c:v>Sep08</c:v>
                </c:pt>
                <c:pt idx="9">
                  <c:v>Oct08</c:v>
                </c:pt>
                <c:pt idx="10">
                  <c:v>Nov08</c:v>
                </c:pt>
                <c:pt idx="11">
                  <c:v>Dic08</c:v>
                </c:pt>
                <c:pt idx="12">
                  <c:v>Ene09</c:v>
                </c:pt>
                <c:pt idx="13">
                  <c:v>Feb09</c:v>
                </c:pt>
                <c:pt idx="14">
                  <c:v>Mar09</c:v>
                </c:pt>
                <c:pt idx="15">
                  <c:v>Abr09</c:v>
                </c:pt>
                <c:pt idx="16">
                  <c:v>May09</c:v>
                </c:pt>
                <c:pt idx="17">
                  <c:v>Jun09</c:v>
                </c:pt>
                <c:pt idx="18">
                  <c:v>Jul09</c:v>
                </c:pt>
                <c:pt idx="19">
                  <c:v>Ago09</c:v>
                </c:pt>
                <c:pt idx="20">
                  <c:v>Sep09</c:v>
                </c:pt>
                <c:pt idx="21">
                  <c:v>Oct09</c:v>
                </c:pt>
                <c:pt idx="22">
                  <c:v>Nov09</c:v>
                </c:pt>
                <c:pt idx="23">
                  <c:v>Dic09</c:v>
                </c:pt>
                <c:pt idx="24">
                  <c:v>Ene10</c:v>
                </c:pt>
                <c:pt idx="25">
                  <c:v>Feb10</c:v>
                </c:pt>
                <c:pt idx="26">
                  <c:v>Mar10</c:v>
                </c:pt>
                <c:pt idx="27">
                  <c:v>Abr10</c:v>
                </c:pt>
                <c:pt idx="28">
                  <c:v>May10</c:v>
                </c:pt>
                <c:pt idx="29">
                  <c:v>Jun10</c:v>
                </c:pt>
                <c:pt idx="30">
                  <c:v>Jul10</c:v>
                </c:pt>
                <c:pt idx="31">
                  <c:v>Ago10</c:v>
                </c:pt>
                <c:pt idx="32">
                  <c:v>Sep10</c:v>
                </c:pt>
                <c:pt idx="33">
                  <c:v>Oct10</c:v>
                </c:pt>
                <c:pt idx="34">
                  <c:v>Nov10</c:v>
                </c:pt>
                <c:pt idx="35">
                  <c:v>Dic10</c:v>
                </c:pt>
                <c:pt idx="36">
                  <c:v>Ene11</c:v>
                </c:pt>
                <c:pt idx="37">
                  <c:v>Feb11</c:v>
                </c:pt>
                <c:pt idx="38">
                  <c:v>Mar11</c:v>
                </c:pt>
                <c:pt idx="39">
                  <c:v>Abr11</c:v>
                </c:pt>
                <c:pt idx="40">
                  <c:v>May11</c:v>
                </c:pt>
                <c:pt idx="41">
                  <c:v>Jun11</c:v>
                </c:pt>
                <c:pt idx="42">
                  <c:v>Jul11</c:v>
                </c:pt>
                <c:pt idx="43">
                  <c:v>Ago11</c:v>
                </c:pt>
                <c:pt idx="44">
                  <c:v>Sep11</c:v>
                </c:pt>
                <c:pt idx="45">
                  <c:v>Oct11</c:v>
                </c:pt>
                <c:pt idx="46">
                  <c:v>Nov11</c:v>
                </c:pt>
                <c:pt idx="47">
                  <c:v>Dic11</c:v>
                </c:pt>
                <c:pt idx="48">
                  <c:v>Ene12</c:v>
                </c:pt>
                <c:pt idx="49">
                  <c:v>Feb12</c:v>
                </c:pt>
                <c:pt idx="50">
                  <c:v>Mar12</c:v>
                </c:pt>
                <c:pt idx="51">
                  <c:v>Abr12</c:v>
                </c:pt>
                <c:pt idx="52">
                  <c:v>May12</c:v>
                </c:pt>
                <c:pt idx="53">
                  <c:v>Jun12</c:v>
                </c:pt>
                <c:pt idx="54">
                  <c:v>Jul12</c:v>
                </c:pt>
                <c:pt idx="55">
                  <c:v>Ago12</c:v>
                </c:pt>
                <c:pt idx="56">
                  <c:v>Sep12</c:v>
                </c:pt>
                <c:pt idx="57">
                  <c:v>Oct12</c:v>
                </c:pt>
                <c:pt idx="58">
                  <c:v>Nov12</c:v>
                </c:pt>
                <c:pt idx="59">
                  <c:v>Dic12</c:v>
                </c:pt>
                <c:pt idx="60">
                  <c:v>Ene13</c:v>
                </c:pt>
                <c:pt idx="61">
                  <c:v>Feb13</c:v>
                </c:pt>
                <c:pt idx="62">
                  <c:v>Mar13</c:v>
                </c:pt>
                <c:pt idx="63">
                  <c:v>Abr13</c:v>
                </c:pt>
                <c:pt idx="64">
                  <c:v>May13</c:v>
                </c:pt>
                <c:pt idx="65">
                  <c:v>Jun13</c:v>
                </c:pt>
                <c:pt idx="66">
                  <c:v>Jul13</c:v>
                </c:pt>
                <c:pt idx="67">
                  <c:v>Ago13</c:v>
                </c:pt>
                <c:pt idx="68">
                  <c:v>Sep13</c:v>
                </c:pt>
                <c:pt idx="69">
                  <c:v>Oct13</c:v>
                </c:pt>
                <c:pt idx="70">
                  <c:v>Nov13</c:v>
                </c:pt>
                <c:pt idx="71">
                  <c:v>Dic13</c:v>
                </c:pt>
                <c:pt idx="72">
                  <c:v>Ene14</c:v>
                </c:pt>
                <c:pt idx="73">
                  <c:v>Feb14</c:v>
                </c:pt>
                <c:pt idx="74">
                  <c:v>Mar14</c:v>
                </c:pt>
                <c:pt idx="75">
                  <c:v>Abr14</c:v>
                </c:pt>
                <c:pt idx="76">
                  <c:v>May14</c:v>
                </c:pt>
                <c:pt idx="77">
                  <c:v>Jun14</c:v>
                </c:pt>
                <c:pt idx="78">
                  <c:v>Jul14</c:v>
                </c:pt>
                <c:pt idx="79">
                  <c:v>Ago14</c:v>
                </c:pt>
                <c:pt idx="80">
                  <c:v>Sep14</c:v>
                </c:pt>
                <c:pt idx="81">
                  <c:v>Oct14</c:v>
                </c:pt>
                <c:pt idx="82">
                  <c:v>Nov14</c:v>
                </c:pt>
                <c:pt idx="83">
                  <c:v>Dic14</c:v>
                </c:pt>
                <c:pt idx="84">
                  <c:v>Ene15</c:v>
                </c:pt>
                <c:pt idx="85">
                  <c:v>Feb15</c:v>
                </c:pt>
                <c:pt idx="86">
                  <c:v>Mar15</c:v>
                </c:pt>
                <c:pt idx="87">
                  <c:v>Abr15</c:v>
                </c:pt>
                <c:pt idx="88">
                  <c:v>May15</c:v>
                </c:pt>
                <c:pt idx="89">
                  <c:v>Jun15</c:v>
                </c:pt>
                <c:pt idx="90">
                  <c:v>Jul15</c:v>
                </c:pt>
                <c:pt idx="91">
                  <c:v>Ago15</c:v>
                </c:pt>
                <c:pt idx="92">
                  <c:v>Sep15</c:v>
                </c:pt>
                <c:pt idx="93">
                  <c:v>Oct15</c:v>
                </c:pt>
                <c:pt idx="94">
                  <c:v>Nov15</c:v>
                </c:pt>
                <c:pt idx="95">
                  <c:v>Dic15</c:v>
                </c:pt>
              </c:strCache>
            </c:strRef>
          </c:cat>
          <c:val>
            <c:numRef>
              <c:f>Mensuales!$J$159:$J$254</c:f>
              <c:numCache>
                <c:formatCode>General</c:formatCode>
                <c:ptCount val="96"/>
                <c:pt idx="0">
                  <c:v>104.501866116348</c:v>
                </c:pt>
                <c:pt idx="1">
                  <c:v>109.521677136813</c:v>
                </c:pt>
                <c:pt idx="2">
                  <c:v>114.82805760260599</c:v>
                </c:pt>
                <c:pt idx="3">
                  <c:v>117.31620457848</c:v>
                </c:pt>
                <c:pt idx="4">
                  <c:v>114.729978203602</c:v>
                </c:pt>
                <c:pt idx="5">
                  <c:v>114.955723168747</c:v>
                </c:pt>
                <c:pt idx="6">
                  <c:v>116.821075091051</c:v>
                </c:pt>
                <c:pt idx="7">
                  <c:v>108.243215643513</c:v>
                </c:pt>
                <c:pt idx="8">
                  <c:v>101.699686408646</c:v>
                </c:pt>
                <c:pt idx="9">
                  <c:v>89.790969207725894</c:v>
                </c:pt>
                <c:pt idx="10">
                  <c:v>79.2358472009455</c:v>
                </c:pt>
                <c:pt idx="11">
                  <c:v>73.7256552035022</c:v>
                </c:pt>
                <c:pt idx="12">
                  <c:v>75.216741139999996</c:v>
                </c:pt>
                <c:pt idx="13">
                  <c:v>77.854759040000005</c:v>
                </c:pt>
                <c:pt idx="14">
                  <c:v>78.816748230000002</c:v>
                </c:pt>
                <c:pt idx="15">
                  <c:v>81.3790944</c:v>
                </c:pt>
                <c:pt idx="16">
                  <c:v>85.433485529999999</c:v>
                </c:pt>
                <c:pt idx="17">
                  <c:v>89.036541940000006</c:v>
                </c:pt>
                <c:pt idx="18">
                  <c:v>89.962364339999993</c:v>
                </c:pt>
                <c:pt idx="19">
                  <c:v>94.441551689999997</c:v>
                </c:pt>
                <c:pt idx="20">
                  <c:v>98.315927799999997</c:v>
                </c:pt>
                <c:pt idx="21">
                  <c:v>101.63561989999999</c:v>
                </c:pt>
                <c:pt idx="22">
                  <c:v>107.2009419</c:v>
                </c:pt>
                <c:pt idx="23">
                  <c:v>108.070401</c:v>
                </c:pt>
                <c:pt idx="24">
                  <c:v>112.4814456</c:v>
                </c:pt>
                <c:pt idx="25">
                  <c:v>110.1390943</c:v>
                </c:pt>
                <c:pt idx="26">
                  <c:v>112.2546698</c:v>
                </c:pt>
                <c:pt idx="27">
                  <c:v>116.1379702</c:v>
                </c:pt>
                <c:pt idx="28">
                  <c:v>117.1029339</c:v>
                </c:pt>
                <c:pt idx="29">
                  <c:v>114.0300033</c:v>
                </c:pt>
                <c:pt idx="30">
                  <c:v>112.2060091</c:v>
                </c:pt>
                <c:pt idx="31">
                  <c:v>115.6033492</c:v>
                </c:pt>
                <c:pt idx="32">
                  <c:v>120.7520061</c:v>
                </c:pt>
                <c:pt idx="33">
                  <c:v>126.14987000000001</c:v>
                </c:pt>
                <c:pt idx="34">
                  <c:v>130.3734603</c:v>
                </c:pt>
                <c:pt idx="35">
                  <c:v>130.95475719999999</c:v>
                </c:pt>
                <c:pt idx="36">
                  <c:v>137.42355689999999</c:v>
                </c:pt>
                <c:pt idx="37">
                  <c:v>140.60710359999999</c:v>
                </c:pt>
                <c:pt idx="38">
                  <c:v>142.34188030000001</c:v>
                </c:pt>
                <c:pt idx="39">
                  <c:v>147.8097879</c:v>
                </c:pt>
                <c:pt idx="40">
                  <c:v>145.89085929999999</c:v>
                </c:pt>
                <c:pt idx="41">
                  <c:v>145.01061999999999</c:v>
                </c:pt>
                <c:pt idx="42">
                  <c:v>147.47521860000001</c:v>
                </c:pt>
                <c:pt idx="43">
                  <c:v>149.41565560000001</c:v>
                </c:pt>
                <c:pt idx="44">
                  <c:v>148.05085310000001</c:v>
                </c:pt>
                <c:pt idx="45">
                  <c:v>140.41794780000001</c:v>
                </c:pt>
                <c:pt idx="46">
                  <c:v>140.45142329999999</c:v>
                </c:pt>
                <c:pt idx="47">
                  <c:v>138.90785769999999</c:v>
                </c:pt>
                <c:pt idx="48">
                  <c:v>140.37030440000001</c:v>
                </c:pt>
                <c:pt idx="49">
                  <c:v>145.62973460000001</c:v>
                </c:pt>
                <c:pt idx="50">
                  <c:v>143.3393844</c:v>
                </c:pt>
                <c:pt idx="51">
                  <c:v>141.84430140000001</c:v>
                </c:pt>
                <c:pt idx="52">
                  <c:v>141.93783400000001</c:v>
                </c:pt>
                <c:pt idx="53">
                  <c:v>133.53471390000001</c:v>
                </c:pt>
                <c:pt idx="54">
                  <c:v>134.4444867</c:v>
                </c:pt>
                <c:pt idx="55">
                  <c:v>136.37530839999999</c:v>
                </c:pt>
                <c:pt idx="56">
                  <c:v>141.4273091</c:v>
                </c:pt>
                <c:pt idx="57">
                  <c:v>141.22476330000001</c:v>
                </c:pt>
                <c:pt idx="58">
                  <c:v>141.62053739999999</c:v>
                </c:pt>
                <c:pt idx="59">
                  <c:v>143.83655350000001</c:v>
                </c:pt>
                <c:pt idx="60">
                  <c:v>145.69284429999999</c:v>
                </c:pt>
                <c:pt idx="61">
                  <c:v>145.48869619999999</c:v>
                </c:pt>
                <c:pt idx="62">
                  <c:v>139.3703788</c:v>
                </c:pt>
                <c:pt idx="63">
                  <c:v>135.62512150000001</c:v>
                </c:pt>
                <c:pt idx="64">
                  <c:v>131.41892229999999</c:v>
                </c:pt>
                <c:pt idx="65">
                  <c:v>127.34663</c:v>
                </c:pt>
                <c:pt idx="66">
                  <c:v>127.12841950000001</c:v>
                </c:pt>
                <c:pt idx="67">
                  <c:v>127.3441311</c:v>
                </c:pt>
                <c:pt idx="68">
                  <c:v>129.38025619999999</c:v>
                </c:pt>
                <c:pt idx="69">
                  <c:v>127.5722526</c:v>
                </c:pt>
                <c:pt idx="70">
                  <c:v>127.65151059999999</c:v>
                </c:pt>
                <c:pt idx="71">
                  <c:v>125.6719834</c:v>
                </c:pt>
                <c:pt idx="72">
                  <c:v>126.5453432</c:v>
                </c:pt>
                <c:pt idx="73">
                  <c:v>127.3760221</c:v>
                </c:pt>
                <c:pt idx="74">
                  <c:v>125.7233007</c:v>
                </c:pt>
                <c:pt idx="75">
                  <c:v>125.88736729999999</c:v>
                </c:pt>
                <c:pt idx="76">
                  <c:v>124.2807107</c:v>
                </c:pt>
                <c:pt idx="77">
                  <c:v>121.77978040000001</c:v>
                </c:pt>
                <c:pt idx="78">
                  <c:v>126.738845</c:v>
                </c:pt>
                <c:pt idx="79">
                  <c:v>125.638357</c:v>
                </c:pt>
                <c:pt idx="80">
                  <c:v>123.4858614</c:v>
                </c:pt>
                <c:pt idx="81">
                  <c:v>119.9236528</c:v>
                </c:pt>
                <c:pt idx="82">
                  <c:v>118.0047635</c:v>
                </c:pt>
                <c:pt idx="83">
                  <c:v>115.3219369</c:v>
                </c:pt>
                <c:pt idx="84">
                  <c:v>111.0880121</c:v>
                </c:pt>
                <c:pt idx="85">
                  <c:v>110.5307603</c:v>
                </c:pt>
                <c:pt idx="86">
                  <c:v>107.1437265</c:v>
                </c:pt>
                <c:pt idx="87">
                  <c:v>107.82274750000001</c:v>
                </c:pt>
                <c:pt idx="88">
                  <c:v>109.6407715</c:v>
                </c:pt>
                <c:pt idx="89">
                  <c:v>108.07977270000001</c:v>
                </c:pt>
                <c:pt idx="90">
                  <c:v>105.49987350000001</c:v>
                </c:pt>
                <c:pt idx="91">
                  <c:v>101.85759539999999</c:v>
                </c:pt>
                <c:pt idx="92">
                  <c:v>99.204206310000004</c:v>
                </c:pt>
                <c:pt idx="93">
                  <c:v>102.12870599999999</c:v>
                </c:pt>
                <c:pt idx="94">
                  <c:v>99.673313989999997</c:v>
                </c:pt>
                <c:pt idx="95">
                  <c:v>97.241490510000006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7911360"/>
        <c:axId val="207649520"/>
      </c:lineChart>
      <c:catAx>
        <c:axId val="2076484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crossAx val="207648960"/>
        <c:crosses val="autoZero"/>
        <c:auto val="1"/>
        <c:lblAlgn val="ctr"/>
        <c:lblOffset val="100"/>
        <c:noMultiLvlLbl val="0"/>
      </c:catAx>
      <c:valAx>
        <c:axId val="207648960"/>
        <c:scaling>
          <c:orientation val="minMax"/>
          <c:min val="15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207648400"/>
        <c:crosses val="autoZero"/>
        <c:crossBetween val="between"/>
      </c:valAx>
      <c:valAx>
        <c:axId val="207649520"/>
        <c:scaling>
          <c:orientation val="minMax"/>
          <c:min val="60"/>
        </c:scaling>
        <c:delete val="0"/>
        <c:axPos val="r"/>
        <c:numFmt formatCode="General" sourceLinked="1"/>
        <c:majorTickMark val="out"/>
        <c:minorTickMark val="none"/>
        <c:tickLblPos val="nextTo"/>
        <c:crossAx val="207911360"/>
        <c:crosses val="max"/>
        <c:crossBetween val="between"/>
      </c:valAx>
      <c:catAx>
        <c:axId val="20791136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07649520"/>
        <c:crosses val="autoZero"/>
        <c:auto val="1"/>
        <c:lblAlgn val="ctr"/>
        <c:lblOffset val="100"/>
        <c:noMultiLvlLbl val="0"/>
      </c:catAx>
      <c:spPr>
        <a:noFill/>
      </c:spPr>
    </c:plotArea>
    <c:legend>
      <c:legendPos val="r"/>
      <c:layout>
        <c:manualLayout>
          <c:xMode val="edge"/>
          <c:yMode val="edge"/>
          <c:x val="7.0360425270065585E-2"/>
          <c:y val="1.9567034684907839E-2"/>
          <c:w val="0.79931815018982089"/>
          <c:h val="8.1357821008409895E-2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1"/>
          <c:order val="0"/>
          <c:tx>
            <c:v>Inversión</c:v>
          </c:tx>
          <c:spPr>
            <a:ln>
              <a:solidFill>
                <a:srgbClr val="4F81BD"/>
              </a:solidFill>
            </a:ln>
          </c:spPr>
          <c:marker>
            <c:symbol val="none"/>
          </c:marker>
          <c:cat>
            <c:strRef>
              <c:f>'Trimestral IP Exp - Inv(per)'!$A$7:$A$60</c:f>
              <c:strCache>
                <c:ptCount val="54"/>
                <c:pt idx="0">
                  <c:v>T12002</c:v>
                </c:pt>
                <c:pt idx="1">
                  <c:v>T22002</c:v>
                </c:pt>
                <c:pt idx="2">
                  <c:v>T32002</c:v>
                </c:pt>
                <c:pt idx="3">
                  <c:v>T42002</c:v>
                </c:pt>
                <c:pt idx="4">
                  <c:v>T12003</c:v>
                </c:pt>
                <c:pt idx="5">
                  <c:v>T22003</c:v>
                </c:pt>
                <c:pt idx="6">
                  <c:v>T32003</c:v>
                </c:pt>
                <c:pt idx="7">
                  <c:v>T42003</c:v>
                </c:pt>
                <c:pt idx="8">
                  <c:v>T12004</c:v>
                </c:pt>
                <c:pt idx="9">
                  <c:v>T22004</c:v>
                </c:pt>
                <c:pt idx="10">
                  <c:v>T32004</c:v>
                </c:pt>
                <c:pt idx="11">
                  <c:v>T42004</c:v>
                </c:pt>
                <c:pt idx="12">
                  <c:v>T12005</c:v>
                </c:pt>
                <c:pt idx="13">
                  <c:v>T22005</c:v>
                </c:pt>
                <c:pt idx="14">
                  <c:v>T32005</c:v>
                </c:pt>
                <c:pt idx="15">
                  <c:v>T42005</c:v>
                </c:pt>
                <c:pt idx="16">
                  <c:v>T12006</c:v>
                </c:pt>
                <c:pt idx="17">
                  <c:v>T22006</c:v>
                </c:pt>
                <c:pt idx="18">
                  <c:v>T32006</c:v>
                </c:pt>
                <c:pt idx="19">
                  <c:v>T42006</c:v>
                </c:pt>
                <c:pt idx="20">
                  <c:v>T12007</c:v>
                </c:pt>
                <c:pt idx="21">
                  <c:v>T22007</c:v>
                </c:pt>
                <c:pt idx="22">
                  <c:v>T32007</c:v>
                </c:pt>
                <c:pt idx="23">
                  <c:v>T42007</c:v>
                </c:pt>
                <c:pt idx="24">
                  <c:v>T12008</c:v>
                </c:pt>
                <c:pt idx="25">
                  <c:v>T22008</c:v>
                </c:pt>
                <c:pt idx="26">
                  <c:v>T32008</c:v>
                </c:pt>
                <c:pt idx="27">
                  <c:v>T42008</c:v>
                </c:pt>
                <c:pt idx="28">
                  <c:v>T12009</c:v>
                </c:pt>
                <c:pt idx="29">
                  <c:v>T22009</c:v>
                </c:pt>
                <c:pt idx="30">
                  <c:v>T32009</c:v>
                </c:pt>
                <c:pt idx="31">
                  <c:v>T42009</c:v>
                </c:pt>
                <c:pt idx="32">
                  <c:v>T12010</c:v>
                </c:pt>
                <c:pt idx="33">
                  <c:v>T22010</c:v>
                </c:pt>
                <c:pt idx="34">
                  <c:v>T32010</c:v>
                </c:pt>
                <c:pt idx="35">
                  <c:v>T42010</c:v>
                </c:pt>
                <c:pt idx="36">
                  <c:v>T12011</c:v>
                </c:pt>
                <c:pt idx="37">
                  <c:v>T22011</c:v>
                </c:pt>
                <c:pt idx="38">
                  <c:v>T32011</c:v>
                </c:pt>
                <c:pt idx="39">
                  <c:v>T42011</c:v>
                </c:pt>
                <c:pt idx="40">
                  <c:v>T12012</c:v>
                </c:pt>
                <c:pt idx="41">
                  <c:v>T22012</c:v>
                </c:pt>
                <c:pt idx="42">
                  <c:v>T32012</c:v>
                </c:pt>
                <c:pt idx="43">
                  <c:v>T42012</c:v>
                </c:pt>
                <c:pt idx="44">
                  <c:v>T12013</c:v>
                </c:pt>
                <c:pt idx="45">
                  <c:v>T22013</c:v>
                </c:pt>
                <c:pt idx="46">
                  <c:v>T32013</c:v>
                </c:pt>
                <c:pt idx="47">
                  <c:v>T42013</c:v>
                </c:pt>
                <c:pt idx="48">
                  <c:v>T12014</c:v>
                </c:pt>
                <c:pt idx="49">
                  <c:v>T22014</c:v>
                </c:pt>
                <c:pt idx="50">
                  <c:v>T32014</c:v>
                </c:pt>
                <c:pt idx="51">
                  <c:v>T42014</c:v>
                </c:pt>
                <c:pt idx="52">
                  <c:v>T12015</c:v>
                </c:pt>
                <c:pt idx="53">
                  <c:v>T22015</c:v>
                </c:pt>
              </c:strCache>
            </c:strRef>
          </c:cat>
          <c:val>
            <c:numRef>
              <c:f>'Trimestral IP Exp - Inv(per)'!$B$7:$B$60</c:f>
              <c:numCache>
                <c:formatCode>General</c:formatCode>
                <c:ptCount val="54"/>
                <c:pt idx="0">
                  <c:v>-2.4268545166471678</c:v>
                </c:pt>
                <c:pt idx="1">
                  <c:v>-0.62126946990760124</c:v>
                </c:pt>
                <c:pt idx="2">
                  <c:v>-2.6674092091935537</c:v>
                </c:pt>
                <c:pt idx="3">
                  <c:v>6.6145393341351815</c:v>
                </c:pt>
                <c:pt idx="4">
                  <c:v>8.9155028708149473</c:v>
                </c:pt>
                <c:pt idx="5">
                  <c:v>6.1158578584945156</c:v>
                </c:pt>
                <c:pt idx="6">
                  <c:v>8.7955292138557137</c:v>
                </c:pt>
                <c:pt idx="7">
                  <c:v>1.6569942720488395</c:v>
                </c:pt>
                <c:pt idx="8">
                  <c:v>10.075240521034951</c:v>
                </c:pt>
                <c:pt idx="9">
                  <c:v>8.7806127990013216</c:v>
                </c:pt>
                <c:pt idx="10">
                  <c:v>3.6008665116725824</c:v>
                </c:pt>
                <c:pt idx="11">
                  <c:v>10.220471586583198</c:v>
                </c:pt>
                <c:pt idx="12">
                  <c:v>4.2129944457736013</c:v>
                </c:pt>
                <c:pt idx="13">
                  <c:v>9.3757833946313003</c:v>
                </c:pt>
                <c:pt idx="14">
                  <c:v>13.647938137337906</c:v>
                </c:pt>
                <c:pt idx="15">
                  <c:v>20.282468778596279</c:v>
                </c:pt>
                <c:pt idx="16">
                  <c:v>27.800080154934072</c:v>
                </c:pt>
                <c:pt idx="17">
                  <c:v>18.966074603498114</c:v>
                </c:pt>
                <c:pt idx="18">
                  <c:v>15.37119298730128</c:v>
                </c:pt>
                <c:pt idx="19">
                  <c:v>18.916893745515768</c:v>
                </c:pt>
                <c:pt idx="20">
                  <c:v>13.360469697520525</c:v>
                </c:pt>
                <c:pt idx="21">
                  <c:v>23.317996436728951</c:v>
                </c:pt>
                <c:pt idx="22">
                  <c:v>30.602118131399632</c:v>
                </c:pt>
                <c:pt idx="23">
                  <c:v>25.672980696442522</c:v>
                </c:pt>
                <c:pt idx="24">
                  <c:v>22.6784194872311</c:v>
                </c:pt>
                <c:pt idx="25">
                  <c:v>32.24231897492983</c:v>
                </c:pt>
                <c:pt idx="26">
                  <c:v>27.519635222773971</c:v>
                </c:pt>
                <c:pt idx="27">
                  <c:v>14.657298869912969</c:v>
                </c:pt>
                <c:pt idx="28">
                  <c:v>-0.6290336798030246</c:v>
                </c:pt>
                <c:pt idx="29">
                  <c:v>-16.185689751419055</c:v>
                </c:pt>
                <c:pt idx="30">
                  <c:v>-13.015190103451033</c:v>
                </c:pt>
                <c:pt idx="31">
                  <c:v>-5.3434122420477896</c:v>
                </c:pt>
                <c:pt idx="32">
                  <c:v>15.636390235012602</c:v>
                </c:pt>
                <c:pt idx="33">
                  <c:v>30.400802475757892</c:v>
                </c:pt>
                <c:pt idx="34">
                  <c:v>29.41748713284818</c:v>
                </c:pt>
                <c:pt idx="35">
                  <c:v>28.134016223576193</c:v>
                </c:pt>
                <c:pt idx="36">
                  <c:v>14.485834436093558</c:v>
                </c:pt>
                <c:pt idx="37">
                  <c:v>12.273540487569832</c:v>
                </c:pt>
                <c:pt idx="38">
                  <c:v>8.7950965138210311</c:v>
                </c:pt>
                <c:pt idx="39">
                  <c:v>9.0698021427540336</c:v>
                </c:pt>
                <c:pt idx="40">
                  <c:v>15.672717570910969</c:v>
                </c:pt>
                <c:pt idx="41">
                  <c:v>17.289398096469963</c:v>
                </c:pt>
                <c:pt idx="42">
                  <c:v>14.879756266326371</c:v>
                </c:pt>
                <c:pt idx="43">
                  <c:v>14.663771607788693</c:v>
                </c:pt>
                <c:pt idx="44">
                  <c:v>10.946285206300587</c:v>
                </c:pt>
                <c:pt idx="45">
                  <c:v>9.9825489816567696</c:v>
                </c:pt>
                <c:pt idx="46">
                  <c:v>4.6901475270923658</c:v>
                </c:pt>
                <c:pt idx="47">
                  <c:v>1.4542821590034922</c:v>
                </c:pt>
                <c:pt idx="48">
                  <c:v>0.44395963360853086</c:v>
                </c:pt>
                <c:pt idx="49">
                  <c:v>-1.7109541442495515</c:v>
                </c:pt>
                <c:pt idx="50">
                  <c:v>-4.0036348899628909</c:v>
                </c:pt>
                <c:pt idx="51">
                  <c:v>-1.3508609469772188</c:v>
                </c:pt>
                <c:pt idx="52">
                  <c:v>-3.7784849919610561</c:v>
                </c:pt>
                <c:pt idx="53">
                  <c:v>-9.0004746824798367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7914160"/>
        <c:axId val="207914720"/>
      </c:lineChart>
      <c:lineChart>
        <c:grouping val="standard"/>
        <c:varyColors val="0"/>
        <c:ser>
          <c:idx val="0"/>
          <c:order val="1"/>
          <c:tx>
            <c:v>Precios de las exportaciones</c:v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cat>
            <c:strRef>
              <c:f>'Trimestral IP Exp - Inv(per)'!$A$7:$A$60</c:f>
              <c:strCache>
                <c:ptCount val="54"/>
                <c:pt idx="0">
                  <c:v>T12002</c:v>
                </c:pt>
                <c:pt idx="1">
                  <c:v>T22002</c:v>
                </c:pt>
                <c:pt idx="2">
                  <c:v>T32002</c:v>
                </c:pt>
                <c:pt idx="3">
                  <c:v>T42002</c:v>
                </c:pt>
                <c:pt idx="4">
                  <c:v>T12003</c:v>
                </c:pt>
                <c:pt idx="5">
                  <c:v>T22003</c:v>
                </c:pt>
                <c:pt idx="6">
                  <c:v>T32003</c:v>
                </c:pt>
                <c:pt idx="7">
                  <c:v>T42003</c:v>
                </c:pt>
                <c:pt idx="8">
                  <c:v>T12004</c:v>
                </c:pt>
                <c:pt idx="9">
                  <c:v>T22004</c:v>
                </c:pt>
                <c:pt idx="10">
                  <c:v>T32004</c:v>
                </c:pt>
                <c:pt idx="11">
                  <c:v>T42004</c:v>
                </c:pt>
                <c:pt idx="12">
                  <c:v>T12005</c:v>
                </c:pt>
                <c:pt idx="13">
                  <c:v>T22005</c:v>
                </c:pt>
                <c:pt idx="14">
                  <c:v>T32005</c:v>
                </c:pt>
                <c:pt idx="15">
                  <c:v>T42005</c:v>
                </c:pt>
                <c:pt idx="16">
                  <c:v>T12006</c:v>
                </c:pt>
                <c:pt idx="17">
                  <c:v>T22006</c:v>
                </c:pt>
                <c:pt idx="18">
                  <c:v>T32006</c:v>
                </c:pt>
                <c:pt idx="19">
                  <c:v>T42006</c:v>
                </c:pt>
                <c:pt idx="20">
                  <c:v>T12007</c:v>
                </c:pt>
                <c:pt idx="21">
                  <c:v>T22007</c:v>
                </c:pt>
                <c:pt idx="22">
                  <c:v>T32007</c:v>
                </c:pt>
                <c:pt idx="23">
                  <c:v>T42007</c:v>
                </c:pt>
                <c:pt idx="24">
                  <c:v>T12008</c:v>
                </c:pt>
                <c:pt idx="25">
                  <c:v>T22008</c:v>
                </c:pt>
                <c:pt idx="26">
                  <c:v>T32008</c:v>
                </c:pt>
                <c:pt idx="27">
                  <c:v>T42008</c:v>
                </c:pt>
                <c:pt idx="28">
                  <c:v>T12009</c:v>
                </c:pt>
                <c:pt idx="29">
                  <c:v>T22009</c:v>
                </c:pt>
                <c:pt idx="30">
                  <c:v>T32009</c:v>
                </c:pt>
                <c:pt idx="31">
                  <c:v>T42009</c:v>
                </c:pt>
                <c:pt idx="32">
                  <c:v>T12010</c:v>
                </c:pt>
                <c:pt idx="33">
                  <c:v>T22010</c:v>
                </c:pt>
                <c:pt idx="34">
                  <c:v>T32010</c:v>
                </c:pt>
                <c:pt idx="35">
                  <c:v>T42010</c:v>
                </c:pt>
                <c:pt idx="36">
                  <c:v>T12011</c:v>
                </c:pt>
                <c:pt idx="37">
                  <c:v>T22011</c:v>
                </c:pt>
                <c:pt idx="38">
                  <c:v>T32011</c:v>
                </c:pt>
                <c:pt idx="39">
                  <c:v>T42011</c:v>
                </c:pt>
                <c:pt idx="40">
                  <c:v>T12012</c:v>
                </c:pt>
                <c:pt idx="41">
                  <c:v>T22012</c:v>
                </c:pt>
                <c:pt idx="42">
                  <c:v>T32012</c:v>
                </c:pt>
                <c:pt idx="43">
                  <c:v>T42012</c:v>
                </c:pt>
                <c:pt idx="44">
                  <c:v>T12013</c:v>
                </c:pt>
                <c:pt idx="45">
                  <c:v>T22013</c:v>
                </c:pt>
                <c:pt idx="46">
                  <c:v>T32013</c:v>
                </c:pt>
                <c:pt idx="47">
                  <c:v>T42013</c:v>
                </c:pt>
                <c:pt idx="48">
                  <c:v>T12014</c:v>
                </c:pt>
                <c:pt idx="49">
                  <c:v>T22014</c:v>
                </c:pt>
                <c:pt idx="50">
                  <c:v>T32014</c:v>
                </c:pt>
                <c:pt idx="51">
                  <c:v>T42014</c:v>
                </c:pt>
                <c:pt idx="52">
                  <c:v>T12015</c:v>
                </c:pt>
                <c:pt idx="53">
                  <c:v>T22015</c:v>
                </c:pt>
              </c:strCache>
            </c:strRef>
          </c:cat>
          <c:val>
            <c:numRef>
              <c:f>'Trimestral IP Exp - Inv(per)'!$C$7:$C$60</c:f>
              <c:numCache>
                <c:formatCode>General</c:formatCode>
                <c:ptCount val="54"/>
                <c:pt idx="0">
                  <c:v>-1.8890290630157009</c:v>
                </c:pt>
                <c:pt idx="1">
                  <c:v>5.0487799435695546</c:v>
                </c:pt>
                <c:pt idx="2">
                  <c:v>5.8371059960070131</c:v>
                </c:pt>
                <c:pt idx="3">
                  <c:v>10.857585271948892</c:v>
                </c:pt>
                <c:pt idx="4">
                  <c:v>10.668921553260564</c:v>
                </c:pt>
                <c:pt idx="5">
                  <c:v>3.6863940913833715</c:v>
                </c:pt>
                <c:pt idx="6">
                  <c:v>7.9558683125625338</c:v>
                </c:pt>
                <c:pt idx="7">
                  <c:v>13.402529342824925</c:v>
                </c:pt>
                <c:pt idx="8">
                  <c:v>26.359553042125562</c:v>
                </c:pt>
                <c:pt idx="9">
                  <c:v>31.277494612546626</c:v>
                </c:pt>
                <c:pt idx="10">
                  <c:v>24.687407313489029</c:v>
                </c:pt>
                <c:pt idx="11">
                  <c:v>23.816678289131815</c:v>
                </c:pt>
                <c:pt idx="12">
                  <c:v>13.730181673321162</c:v>
                </c:pt>
                <c:pt idx="13">
                  <c:v>16.685264823899029</c:v>
                </c:pt>
                <c:pt idx="14">
                  <c:v>21.85166918907538</c:v>
                </c:pt>
                <c:pt idx="15">
                  <c:v>21.346247916152659</c:v>
                </c:pt>
                <c:pt idx="16">
                  <c:v>26.127908687667546</c:v>
                </c:pt>
                <c:pt idx="17">
                  <c:v>43.817025169423587</c:v>
                </c:pt>
                <c:pt idx="18">
                  <c:v>42.168613213159496</c:v>
                </c:pt>
                <c:pt idx="19">
                  <c:v>32.716011702170491</c:v>
                </c:pt>
                <c:pt idx="20">
                  <c:v>20.859592771116901</c:v>
                </c:pt>
                <c:pt idx="21">
                  <c:v>12.862407055850403</c:v>
                </c:pt>
                <c:pt idx="22">
                  <c:v>10.475185178588506</c:v>
                </c:pt>
                <c:pt idx="23">
                  <c:v>13.22854043833688</c:v>
                </c:pt>
                <c:pt idx="24">
                  <c:v>19.989532975072791</c:v>
                </c:pt>
                <c:pt idx="25">
                  <c:v>14.010351108886478</c:v>
                </c:pt>
                <c:pt idx="26">
                  <c:v>6.2134539562042841</c:v>
                </c:pt>
                <c:pt idx="27">
                  <c:v>-22.671753207665308</c:v>
                </c:pt>
                <c:pt idx="28">
                  <c:v>-29.485443340431438</c:v>
                </c:pt>
                <c:pt idx="29">
                  <c:v>-26.268669572238089</c:v>
                </c:pt>
                <c:pt idx="30">
                  <c:v>-13.47888273718544</c:v>
                </c:pt>
                <c:pt idx="31">
                  <c:v>30.547368149307314</c:v>
                </c:pt>
                <c:pt idx="32">
                  <c:v>44.412324495514795</c:v>
                </c:pt>
                <c:pt idx="33">
                  <c:v>35.73269467277489</c:v>
                </c:pt>
                <c:pt idx="34">
                  <c:v>23.288609538131318</c:v>
                </c:pt>
                <c:pt idx="35">
                  <c:v>22.268720159553027</c:v>
                </c:pt>
                <c:pt idx="36">
                  <c:v>25.531101897683932</c:v>
                </c:pt>
                <c:pt idx="37">
                  <c:v>26.331131619910892</c:v>
                </c:pt>
                <c:pt idx="38">
                  <c:v>27.650902475041562</c:v>
                </c:pt>
                <c:pt idx="39">
                  <c:v>8.335733608643217</c:v>
                </c:pt>
                <c:pt idx="40">
                  <c:v>2.1330800022362668</c:v>
                </c:pt>
                <c:pt idx="41">
                  <c:v>-4.8766510955549975</c:v>
                </c:pt>
                <c:pt idx="42">
                  <c:v>-7.3480685387840641</c:v>
                </c:pt>
                <c:pt idx="43">
                  <c:v>1.6448308864308216</c:v>
                </c:pt>
                <c:pt idx="44">
                  <c:v>0.28240963534122387</c:v>
                </c:pt>
                <c:pt idx="45">
                  <c:v>-5.4937095251380521</c:v>
                </c:pt>
                <c:pt idx="46">
                  <c:v>-6.8876887455890072</c:v>
                </c:pt>
                <c:pt idx="47">
                  <c:v>-10.730736999782659</c:v>
                </c:pt>
                <c:pt idx="48">
                  <c:v>-11.82371997847906</c:v>
                </c:pt>
                <c:pt idx="49">
                  <c:v>-5.6905035770138497</c:v>
                </c:pt>
                <c:pt idx="50">
                  <c:v>-2.081460199967458</c:v>
                </c:pt>
                <c:pt idx="51">
                  <c:v>-7.2579947785644086</c:v>
                </c:pt>
                <c:pt idx="52">
                  <c:v>-13.562361758561098</c:v>
                </c:pt>
                <c:pt idx="53">
                  <c:v>-12.578837259949088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8562880"/>
        <c:axId val="208562320"/>
      </c:lineChart>
      <c:catAx>
        <c:axId val="207914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crossAx val="207914720"/>
        <c:crosses val="autoZero"/>
        <c:auto val="1"/>
        <c:lblAlgn val="ctr"/>
        <c:lblOffset val="100"/>
        <c:noMultiLvlLbl val="0"/>
      </c:catAx>
      <c:valAx>
        <c:axId val="207914720"/>
        <c:scaling>
          <c:orientation val="minMax"/>
          <c:max val="33"/>
          <c:min val="-17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s-PE"/>
                  <a:t>Inversión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207914160"/>
        <c:crosses val="autoZero"/>
        <c:crossBetween val="between"/>
      </c:valAx>
      <c:valAx>
        <c:axId val="208562320"/>
        <c:scaling>
          <c:orientation val="minMax"/>
          <c:max val="45"/>
          <c:min val="-30"/>
        </c:scaling>
        <c:delete val="0"/>
        <c:axPos val="r"/>
        <c:title>
          <c:tx>
            <c:rich>
              <a:bodyPr/>
              <a:lstStyle/>
              <a:p>
                <a:pPr>
                  <a:defRPr/>
                </a:pPr>
                <a:r>
                  <a:rPr lang="es-PE"/>
                  <a:t>Precios de las Exportaciones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208562880"/>
        <c:crosses val="max"/>
        <c:crossBetween val="between"/>
      </c:valAx>
      <c:catAx>
        <c:axId val="20856288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08562320"/>
        <c:crosses val="autoZero"/>
        <c:auto val="1"/>
        <c:lblAlgn val="ctr"/>
        <c:lblOffset val="100"/>
        <c:noMultiLvlLbl val="0"/>
      </c:catAx>
      <c:spPr>
        <a:noFill/>
      </c:spPr>
    </c:plotArea>
    <c:legend>
      <c:legendPos val="b"/>
      <c:overlay val="0"/>
    </c:legend>
    <c:plotVisOnly val="1"/>
    <c:dispBlanksAs val="gap"/>
    <c:showDLblsOverMax val="0"/>
  </c:chart>
  <c:spPr>
    <a:noFill/>
    <a:ln>
      <a:solidFill>
        <a:schemeClr val="tx2">
          <a:lumMod val="60000"/>
          <a:lumOff val="40000"/>
        </a:schemeClr>
      </a:solidFill>
    </a:ln>
  </c:spPr>
  <c:txPr>
    <a:bodyPr/>
    <a:lstStyle/>
    <a:p>
      <a:pPr>
        <a:defRPr baseline="0">
          <a:latin typeface="Garamond" panose="02020404030301010803" pitchFamily="18" charset="0"/>
        </a:defRPr>
      </a:pPr>
      <a:endParaRPr lang="es-PE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3.6571745212910019E-2"/>
          <c:y val="1.2310125189948272E-2"/>
          <c:w val="0.95464254077314981"/>
          <c:h val="0.89519699901187988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c:spPr>
          <c:invertIfNegative val="0"/>
          <c:cat>
            <c:strRef>
              <c:f>Mensuales!$A$27:$A$254</c:f>
              <c:strCache>
                <c:ptCount val="228"/>
                <c:pt idx="0">
                  <c:v>Ene97</c:v>
                </c:pt>
                <c:pt idx="1">
                  <c:v>Feb97</c:v>
                </c:pt>
                <c:pt idx="2">
                  <c:v>Mar97</c:v>
                </c:pt>
                <c:pt idx="3">
                  <c:v>Abr97</c:v>
                </c:pt>
                <c:pt idx="4">
                  <c:v>May97</c:v>
                </c:pt>
                <c:pt idx="5">
                  <c:v>Jun97</c:v>
                </c:pt>
                <c:pt idx="6">
                  <c:v>Jul97</c:v>
                </c:pt>
                <c:pt idx="7">
                  <c:v>Ago97</c:v>
                </c:pt>
                <c:pt idx="8">
                  <c:v>Sep97</c:v>
                </c:pt>
                <c:pt idx="9">
                  <c:v>Oct97</c:v>
                </c:pt>
                <c:pt idx="10">
                  <c:v>Nov97</c:v>
                </c:pt>
                <c:pt idx="11">
                  <c:v>Dic97</c:v>
                </c:pt>
                <c:pt idx="12">
                  <c:v>Ene98</c:v>
                </c:pt>
                <c:pt idx="13">
                  <c:v>Feb98</c:v>
                </c:pt>
                <c:pt idx="14">
                  <c:v>Mar98</c:v>
                </c:pt>
                <c:pt idx="15">
                  <c:v>Abr98</c:v>
                </c:pt>
                <c:pt idx="16">
                  <c:v>May98</c:v>
                </c:pt>
                <c:pt idx="17">
                  <c:v>Jun98</c:v>
                </c:pt>
                <c:pt idx="18">
                  <c:v>Jul98</c:v>
                </c:pt>
                <c:pt idx="19">
                  <c:v>Ago98</c:v>
                </c:pt>
                <c:pt idx="20">
                  <c:v>Sep98</c:v>
                </c:pt>
                <c:pt idx="21">
                  <c:v>Oct98</c:v>
                </c:pt>
                <c:pt idx="22">
                  <c:v>Nov98</c:v>
                </c:pt>
                <c:pt idx="23">
                  <c:v>Dic98</c:v>
                </c:pt>
                <c:pt idx="24">
                  <c:v>Ene99</c:v>
                </c:pt>
                <c:pt idx="25">
                  <c:v>Feb99</c:v>
                </c:pt>
                <c:pt idx="26">
                  <c:v>Mar99</c:v>
                </c:pt>
                <c:pt idx="27">
                  <c:v>Abr99</c:v>
                </c:pt>
                <c:pt idx="28">
                  <c:v>May99</c:v>
                </c:pt>
                <c:pt idx="29">
                  <c:v>Jun99</c:v>
                </c:pt>
                <c:pt idx="30">
                  <c:v>Jul99</c:v>
                </c:pt>
                <c:pt idx="31">
                  <c:v>Ago99</c:v>
                </c:pt>
                <c:pt idx="32">
                  <c:v>Sep99</c:v>
                </c:pt>
                <c:pt idx="33">
                  <c:v>Oct99</c:v>
                </c:pt>
                <c:pt idx="34">
                  <c:v>Nov99</c:v>
                </c:pt>
                <c:pt idx="35">
                  <c:v>Dic99</c:v>
                </c:pt>
                <c:pt idx="36">
                  <c:v>Ene00</c:v>
                </c:pt>
                <c:pt idx="37">
                  <c:v>Feb00</c:v>
                </c:pt>
                <c:pt idx="38">
                  <c:v>Mar00</c:v>
                </c:pt>
                <c:pt idx="39">
                  <c:v>Abr00</c:v>
                </c:pt>
                <c:pt idx="40">
                  <c:v>May00</c:v>
                </c:pt>
                <c:pt idx="41">
                  <c:v>Jun00</c:v>
                </c:pt>
                <c:pt idx="42">
                  <c:v>Jul00</c:v>
                </c:pt>
                <c:pt idx="43">
                  <c:v>Ago00</c:v>
                </c:pt>
                <c:pt idx="44">
                  <c:v>Sep00</c:v>
                </c:pt>
                <c:pt idx="45">
                  <c:v>Oct00</c:v>
                </c:pt>
                <c:pt idx="46">
                  <c:v>Nov00</c:v>
                </c:pt>
                <c:pt idx="47">
                  <c:v>Dic00</c:v>
                </c:pt>
                <c:pt idx="48">
                  <c:v>Ene01</c:v>
                </c:pt>
                <c:pt idx="49">
                  <c:v>Feb01</c:v>
                </c:pt>
                <c:pt idx="50">
                  <c:v>Mar01</c:v>
                </c:pt>
                <c:pt idx="51">
                  <c:v>Abr01</c:v>
                </c:pt>
                <c:pt idx="52">
                  <c:v>May01</c:v>
                </c:pt>
                <c:pt idx="53">
                  <c:v>Jun01</c:v>
                </c:pt>
                <c:pt idx="54">
                  <c:v>Jul01</c:v>
                </c:pt>
                <c:pt idx="55">
                  <c:v>Ago01</c:v>
                </c:pt>
                <c:pt idx="56">
                  <c:v>Sep01</c:v>
                </c:pt>
                <c:pt idx="57">
                  <c:v>Oct01</c:v>
                </c:pt>
                <c:pt idx="58">
                  <c:v>Nov01</c:v>
                </c:pt>
                <c:pt idx="59">
                  <c:v>Dic01</c:v>
                </c:pt>
                <c:pt idx="60">
                  <c:v>Ene02</c:v>
                </c:pt>
                <c:pt idx="61">
                  <c:v>Feb02</c:v>
                </c:pt>
                <c:pt idx="62">
                  <c:v>Mar02</c:v>
                </c:pt>
                <c:pt idx="63">
                  <c:v>Abr02</c:v>
                </c:pt>
                <c:pt idx="64">
                  <c:v>May02</c:v>
                </c:pt>
                <c:pt idx="65">
                  <c:v>Jun02</c:v>
                </c:pt>
                <c:pt idx="66">
                  <c:v>Jul02</c:v>
                </c:pt>
                <c:pt idx="67">
                  <c:v>Ago02</c:v>
                </c:pt>
                <c:pt idx="68">
                  <c:v>Sep02</c:v>
                </c:pt>
                <c:pt idx="69">
                  <c:v>Oct02</c:v>
                </c:pt>
                <c:pt idx="70">
                  <c:v>Nov02</c:v>
                </c:pt>
                <c:pt idx="71">
                  <c:v>Dic02</c:v>
                </c:pt>
                <c:pt idx="72">
                  <c:v>Ene03</c:v>
                </c:pt>
                <c:pt idx="73">
                  <c:v>Feb03</c:v>
                </c:pt>
                <c:pt idx="74">
                  <c:v>Mar03</c:v>
                </c:pt>
                <c:pt idx="75">
                  <c:v>Abr03</c:v>
                </c:pt>
                <c:pt idx="76">
                  <c:v>May03</c:v>
                </c:pt>
                <c:pt idx="77">
                  <c:v>Jun03</c:v>
                </c:pt>
                <c:pt idx="78">
                  <c:v>Jul03</c:v>
                </c:pt>
                <c:pt idx="79">
                  <c:v>Ago03</c:v>
                </c:pt>
                <c:pt idx="80">
                  <c:v>Sep03</c:v>
                </c:pt>
                <c:pt idx="81">
                  <c:v>Oct03</c:v>
                </c:pt>
                <c:pt idx="82">
                  <c:v>Nov03</c:v>
                </c:pt>
                <c:pt idx="83">
                  <c:v>Dic03</c:v>
                </c:pt>
                <c:pt idx="84">
                  <c:v>Ene04</c:v>
                </c:pt>
                <c:pt idx="85">
                  <c:v>Feb04</c:v>
                </c:pt>
                <c:pt idx="86">
                  <c:v>Mar04</c:v>
                </c:pt>
                <c:pt idx="87">
                  <c:v>Abr04</c:v>
                </c:pt>
                <c:pt idx="88">
                  <c:v>May04</c:v>
                </c:pt>
                <c:pt idx="89">
                  <c:v>Jun04</c:v>
                </c:pt>
                <c:pt idx="90">
                  <c:v>Jul04</c:v>
                </c:pt>
                <c:pt idx="91">
                  <c:v>Ago04</c:v>
                </c:pt>
                <c:pt idx="92">
                  <c:v>Sep04</c:v>
                </c:pt>
                <c:pt idx="93">
                  <c:v>Oct04</c:v>
                </c:pt>
                <c:pt idx="94">
                  <c:v>Nov04</c:v>
                </c:pt>
                <c:pt idx="95">
                  <c:v>Dic04</c:v>
                </c:pt>
                <c:pt idx="96">
                  <c:v>Ene05</c:v>
                </c:pt>
                <c:pt idx="97">
                  <c:v>Feb05</c:v>
                </c:pt>
                <c:pt idx="98">
                  <c:v>Mar05</c:v>
                </c:pt>
                <c:pt idx="99">
                  <c:v>Abr05</c:v>
                </c:pt>
                <c:pt idx="100">
                  <c:v>May05</c:v>
                </c:pt>
                <c:pt idx="101">
                  <c:v>Jun05</c:v>
                </c:pt>
                <c:pt idx="102">
                  <c:v>Jul05</c:v>
                </c:pt>
                <c:pt idx="103">
                  <c:v>Ago05</c:v>
                </c:pt>
                <c:pt idx="104">
                  <c:v>Sep05</c:v>
                </c:pt>
                <c:pt idx="105">
                  <c:v>Oct05</c:v>
                </c:pt>
                <c:pt idx="106">
                  <c:v>Nov05</c:v>
                </c:pt>
                <c:pt idx="107">
                  <c:v>Dic05</c:v>
                </c:pt>
                <c:pt idx="108">
                  <c:v>Ene06</c:v>
                </c:pt>
                <c:pt idx="109">
                  <c:v>Feb06</c:v>
                </c:pt>
                <c:pt idx="110">
                  <c:v>Mar06</c:v>
                </c:pt>
                <c:pt idx="111">
                  <c:v>Abr06</c:v>
                </c:pt>
                <c:pt idx="112">
                  <c:v>May06</c:v>
                </c:pt>
                <c:pt idx="113">
                  <c:v>Jun06</c:v>
                </c:pt>
                <c:pt idx="114">
                  <c:v>Jul06</c:v>
                </c:pt>
                <c:pt idx="115">
                  <c:v>Ago06</c:v>
                </c:pt>
                <c:pt idx="116">
                  <c:v>Sep06</c:v>
                </c:pt>
                <c:pt idx="117">
                  <c:v>Oct06</c:v>
                </c:pt>
                <c:pt idx="118">
                  <c:v>Nov06</c:v>
                </c:pt>
                <c:pt idx="119">
                  <c:v>Dic06</c:v>
                </c:pt>
                <c:pt idx="120">
                  <c:v>Ene07</c:v>
                </c:pt>
                <c:pt idx="121">
                  <c:v>Feb07</c:v>
                </c:pt>
                <c:pt idx="122">
                  <c:v>Mar07</c:v>
                </c:pt>
                <c:pt idx="123">
                  <c:v>Abr07</c:v>
                </c:pt>
                <c:pt idx="124">
                  <c:v>May07</c:v>
                </c:pt>
                <c:pt idx="125">
                  <c:v>Jun07</c:v>
                </c:pt>
                <c:pt idx="126">
                  <c:v>Jul07</c:v>
                </c:pt>
                <c:pt idx="127">
                  <c:v>Ago07</c:v>
                </c:pt>
                <c:pt idx="128">
                  <c:v>Sep07</c:v>
                </c:pt>
                <c:pt idx="129">
                  <c:v>Oct07</c:v>
                </c:pt>
                <c:pt idx="130">
                  <c:v>Nov07</c:v>
                </c:pt>
                <c:pt idx="131">
                  <c:v>Dic07</c:v>
                </c:pt>
                <c:pt idx="132">
                  <c:v>Ene08</c:v>
                </c:pt>
                <c:pt idx="133">
                  <c:v>Feb08</c:v>
                </c:pt>
                <c:pt idx="134">
                  <c:v>Mar08</c:v>
                </c:pt>
                <c:pt idx="135">
                  <c:v>Abr08</c:v>
                </c:pt>
                <c:pt idx="136">
                  <c:v>May08</c:v>
                </c:pt>
                <c:pt idx="137">
                  <c:v>Jun08</c:v>
                </c:pt>
                <c:pt idx="138">
                  <c:v>Jul08</c:v>
                </c:pt>
                <c:pt idx="139">
                  <c:v>Ago08</c:v>
                </c:pt>
                <c:pt idx="140">
                  <c:v>Sep08</c:v>
                </c:pt>
                <c:pt idx="141">
                  <c:v>Oct08</c:v>
                </c:pt>
                <c:pt idx="142">
                  <c:v>Nov08</c:v>
                </c:pt>
                <c:pt idx="143">
                  <c:v>Dic08</c:v>
                </c:pt>
                <c:pt idx="144">
                  <c:v>Ene09</c:v>
                </c:pt>
                <c:pt idx="145">
                  <c:v>Feb09</c:v>
                </c:pt>
                <c:pt idx="146">
                  <c:v>Mar09</c:v>
                </c:pt>
                <c:pt idx="147">
                  <c:v>Abr09</c:v>
                </c:pt>
                <c:pt idx="148">
                  <c:v>May09</c:v>
                </c:pt>
                <c:pt idx="149">
                  <c:v>Jun09</c:v>
                </c:pt>
                <c:pt idx="150">
                  <c:v>Jul09</c:v>
                </c:pt>
                <c:pt idx="151">
                  <c:v>Ago09</c:v>
                </c:pt>
                <c:pt idx="152">
                  <c:v>Sep09</c:v>
                </c:pt>
                <c:pt idx="153">
                  <c:v>Oct09</c:v>
                </c:pt>
                <c:pt idx="154">
                  <c:v>Nov09</c:v>
                </c:pt>
                <c:pt idx="155">
                  <c:v>Dic09</c:v>
                </c:pt>
                <c:pt idx="156">
                  <c:v>Ene10</c:v>
                </c:pt>
                <c:pt idx="157">
                  <c:v>Feb10</c:v>
                </c:pt>
                <c:pt idx="158">
                  <c:v>Mar10</c:v>
                </c:pt>
                <c:pt idx="159">
                  <c:v>Abr10</c:v>
                </c:pt>
                <c:pt idx="160">
                  <c:v>May10</c:v>
                </c:pt>
                <c:pt idx="161">
                  <c:v>Jun10</c:v>
                </c:pt>
                <c:pt idx="162">
                  <c:v>Jul10</c:v>
                </c:pt>
                <c:pt idx="163">
                  <c:v>Ago10</c:v>
                </c:pt>
                <c:pt idx="164">
                  <c:v>Sep10</c:v>
                </c:pt>
                <c:pt idx="165">
                  <c:v>Oct10</c:v>
                </c:pt>
                <c:pt idx="166">
                  <c:v>Nov10</c:v>
                </c:pt>
                <c:pt idx="167">
                  <c:v>Dic10</c:v>
                </c:pt>
                <c:pt idx="168">
                  <c:v>Ene11</c:v>
                </c:pt>
                <c:pt idx="169">
                  <c:v>Feb11</c:v>
                </c:pt>
                <c:pt idx="170">
                  <c:v>Mar11</c:v>
                </c:pt>
                <c:pt idx="171">
                  <c:v>Abr11</c:v>
                </c:pt>
                <c:pt idx="172">
                  <c:v>May11</c:v>
                </c:pt>
                <c:pt idx="173">
                  <c:v>Jun11</c:v>
                </c:pt>
                <c:pt idx="174">
                  <c:v>Jul11</c:v>
                </c:pt>
                <c:pt idx="175">
                  <c:v>Ago11</c:v>
                </c:pt>
                <c:pt idx="176">
                  <c:v>Sep11</c:v>
                </c:pt>
                <c:pt idx="177">
                  <c:v>Oct11</c:v>
                </c:pt>
                <c:pt idx="178">
                  <c:v>Nov11</c:v>
                </c:pt>
                <c:pt idx="179">
                  <c:v>Dic11</c:v>
                </c:pt>
                <c:pt idx="180">
                  <c:v>Ene12</c:v>
                </c:pt>
                <c:pt idx="181">
                  <c:v>Feb12</c:v>
                </c:pt>
                <c:pt idx="182">
                  <c:v>Mar12</c:v>
                </c:pt>
                <c:pt idx="183">
                  <c:v>Abr12</c:v>
                </c:pt>
                <c:pt idx="184">
                  <c:v>May12</c:v>
                </c:pt>
                <c:pt idx="185">
                  <c:v>Jun12</c:v>
                </c:pt>
                <c:pt idx="186">
                  <c:v>Jul12</c:v>
                </c:pt>
                <c:pt idx="187">
                  <c:v>Ago12</c:v>
                </c:pt>
                <c:pt idx="188">
                  <c:v>Sep12</c:v>
                </c:pt>
                <c:pt idx="189">
                  <c:v>Oct12</c:v>
                </c:pt>
                <c:pt idx="190">
                  <c:v>Nov12</c:v>
                </c:pt>
                <c:pt idx="191">
                  <c:v>Dic12</c:v>
                </c:pt>
                <c:pt idx="192">
                  <c:v>Ene13</c:v>
                </c:pt>
                <c:pt idx="193">
                  <c:v>Feb13</c:v>
                </c:pt>
                <c:pt idx="194">
                  <c:v>Mar13</c:v>
                </c:pt>
                <c:pt idx="195">
                  <c:v>Abr13</c:v>
                </c:pt>
                <c:pt idx="196">
                  <c:v>May13</c:v>
                </c:pt>
                <c:pt idx="197">
                  <c:v>Jun13</c:v>
                </c:pt>
                <c:pt idx="198">
                  <c:v>Jul13</c:v>
                </c:pt>
                <c:pt idx="199">
                  <c:v>Ago13</c:v>
                </c:pt>
                <c:pt idx="200">
                  <c:v>Sep13</c:v>
                </c:pt>
                <c:pt idx="201">
                  <c:v>Oct13</c:v>
                </c:pt>
                <c:pt idx="202">
                  <c:v>Nov13</c:v>
                </c:pt>
                <c:pt idx="203">
                  <c:v>Dic13</c:v>
                </c:pt>
                <c:pt idx="204">
                  <c:v>Ene14</c:v>
                </c:pt>
                <c:pt idx="205">
                  <c:v>Feb14</c:v>
                </c:pt>
                <c:pt idx="206">
                  <c:v>Mar14</c:v>
                </c:pt>
                <c:pt idx="207">
                  <c:v>Abr14</c:v>
                </c:pt>
                <c:pt idx="208">
                  <c:v>May14</c:v>
                </c:pt>
                <c:pt idx="209">
                  <c:v>Jun14</c:v>
                </c:pt>
                <c:pt idx="210">
                  <c:v>Jul14</c:v>
                </c:pt>
                <c:pt idx="211">
                  <c:v>Ago14</c:v>
                </c:pt>
                <c:pt idx="212">
                  <c:v>Sep14</c:v>
                </c:pt>
                <c:pt idx="213">
                  <c:v>Oct14</c:v>
                </c:pt>
                <c:pt idx="214">
                  <c:v>Nov14</c:v>
                </c:pt>
                <c:pt idx="215">
                  <c:v>Dic14</c:v>
                </c:pt>
                <c:pt idx="216">
                  <c:v>Ene15</c:v>
                </c:pt>
                <c:pt idx="217">
                  <c:v>Feb15</c:v>
                </c:pt>
                <c:pt idx="218">
                  <c:v>Mar15</c:v>
                </c:pt>
                <c:pt idx="219">
                  <c:v>Abr15</c:v>
                </c:pt>
                <c:pt idx="220">
                  <c:v>May15</c:v>
                </c:pt>
                <c:pt idx="221">
                  <c:v>Jun15</c:v>
                </c:pt>
                <c:pt idx="222">
                  <c:v>Jul15</c:v>
                </c:pt>
                <c:pt idx="223">
                  <c:v>Ago15</c:v>
                </c:pt>
                <c:pt idx="224">
                  <c:v>Sep15</c:v>
                </c:pt>
                <c:pt idx="225">
                  <c:v>Oct15</c:v>
                </c:pt>
                <c:pt idx="226">
                  <c:v>Nov15</c:v>
                </c:pt>
                <c:pt idx="227">
                  <c:v>Dic15</c:v>
                </c:pt>
              </c:strCache>
            </c:strRef>
          </c:cat>
          <c:val>
            <c:numRef>
              <c:f>Mensuales!$E$27:$E$254</c:f>
              <c:numCache>
                <c:formatCode>General</c:formatCode>
                <c:ptCount val="228"/>
                <c:pt idx="0">
                  <c:v>36.914404977960103</c:v>
                </c:pt>
                <c:pt idx="1">
                  <c:v>35.318176804047198</c:v>
                </c:pt>
                <c:pt idx="2">
                  <c:v>32.4030664380033</c:v>
                </c:pt>
                <c:pt idx="3">
                  <c:v>34.816242741596199</c:v>
                </c:pt>
                <c:pt idx="4">
                  <c:v>31.817720100513299</c:v>
                </c:pt>
                <c:pt idx="5">
                  <c:v>29.876494946469801</c:v>
                </c:pt>
                <c:pt idx="6">
                  <c:v>26.368775395911101</c:v>
                </c:pt>
                <c:pt idx="7">
                  <c:v>27.067424823063199</c:v>
                </c:pt>
                <c:pt idx="8">
                  <c:v>28.402676977254899</c:v>
                </c:pt>
                <c:pt idx="9">
                  <c:v>26.902613476330199</c:v>
                </c:pt>
                <c:pt idx="10">
                  <c:v>26.457907493638899</c:v>
                </c:pt>
                <c:pt idx="11">
                  <c:v>31.6741154210345</c:v>
                </c:pt>
                <c:pt idx="12">
                  <c:v>29.214194628206101</c:v>
                </c:pt>
                <c:pt idx="13">
                  <c:v>30.109088143430899</c:v>
                </c:pt>
                <c:pt idx="14">
                  <c:v>29.2637738877205</c:v>
                </c:pt>
                <c:pt idx="15">
                  <c:v>23.4756564275092</c:v>
                </c:pt>
                <c:pt idx="16">
                  <c:v>24.236354758651199</c:v>
                </c:pt>
                <c:pt idx="17">
                  <c:v>24.306053849277799</c:v>
                </c:pt>
                <c:pt idx="18">
                  <c:v>25.680092747635001</c:v>
                </c:pt>
                <c:pt idx="19">
                  <c:v>23.760795775757</c:v>
                </c:pt>
                <c:pt idx="20">
                  <c:v>21.893230133084401</c:v>
                </c:pt>
                <c:pt idx="21">
                  <c:v>18.9114377898082</c:v>
                </c:pt>
                <c:pt idx="22">
                  <c:v>13.9243807973623</c:v>
                </c:pt>
                <c:pt idx="23">
                  <c:v>8.1715678151432307</c:v>
                </c:pt>
                <c:pt idx="24">
                  <c:v>6.0567482746133097</c:v>
                </c:pt>
                <c:pt idx="25">
                  <c:v>2.88683656973225</c:v>
                </c:pt>
                <c:pt idx="26">
                  <c:v>2.8024658094117498</c:v>
                </c:pt>
                <c:pt idx="27">
                  <c:v>2.84951176190213</c:v>
                </c:pt>
                <c:pt idx="28">
                  <c:v>0.98748768062944003</c:v>
                </c:pt>
                <c:pt idx="29">
                  <c:v>0.25133918073394501</c:v>
                </c:pt>
                <c:pt idx="30">
                  <c:v>-3.9389355192629298</c:v>
                </c:pt>
                <c:pt idx="31">
                  <c:v>-4.4995319933547799</c:v>
                </c:pt>
                <c:pt idx="32">
                  <c:v>-5.7081051728988399</c:v>
                </c:pt>
                <c:pt idx="33">
                  <c:v>-4.0993255748613002</c:v>
                </c:pt>
                <c:pt idx="34">
                  <c:v>-3.6054636751020901</c:v>
                </c:pt>
                <c:pt idx="35">
                  <c:v>-1.34003777869409</c:v>
                </c:pt>
                <c:pt idx="36">
                  <c:v>0.298485626201694</c:v>
                </c:pt>
                <c:pt idx="37">
                  <c:v>-0.941474514918483</c:v>
                </c:pt>
                <c:pt idx="38">
                  <c:v>-2.5847851052698201</c:v>
                </c:pt>
                <c:pt idx="39">
                  <c:v>-1.03915073161464</c:v>
                </c:pt>
                <c:pt idx="40">
                  <c:v>-1.64383019990644</c:v>
                </c:pt>
                <c:pt idx="41">
                  <c:v>-2.8413728451951101</c:v>
                </c:pt>
                <c:pt idx="42">
                  <c:v>-0.63574615417477698</c:v>
                </c:pt>
                <c:pt idx="43">
                  <c:v>-2.2134831907714099</c:v>
                </c:pt>
                <c:pt idx="44">
                  <c:v>-2.15424618934256</c:v>
                </c:pt>
                <c:pt idx="45">
                  <c:v>-3.4499502941264</c:v>
                </c:pt>
                <c:pt idx="46">
                  <c:v>-1.85692796242075</c:v>
                </c:pt>
                <c:pt idx="47">
                  <c:v>-4.5135977512917496</c:v>
                </c:pt>
                <c:pt idx="48">
                  <c:v>-12.3253109482137</c:v>
                </c:pt>
                <c:pt idx="49">
                  <c:v>-11.5102720242943</c:v>
                </c:pt>
                <c:pt idx="50">
                  <c:v>-10.262209934823799</c:v>
                </c:pt>
                <c:pt idx="51">
                  <c:v>-11.166235876262199</c:v>
                </c:pt>
                <c:pt idx="52">
                  <c:v>-9.9571503506957004</c:v>
                </c:pt>
                <c:pt idx="53">
                  <c:v>-10.4326018394339</c:v>
                </c:pt>
                <c:pt idx="54">
                  <c:v>-11.070094435537101</c:v>
                </c:pt>
                <c:pt idx="55">
                  <c:v>-10.544168061262001</c:v>
                </c:pt>
                <c:pt idx="56">
                  <c:v>-10.841680990684701</c:v>
                </c:pt>
                <c:pt idx="57">
                  <c:v>-10.6875771326355</c:v>
                </c:pt>
                <c:pt idx="58">
                  <c:v>-12.328593065711599</c:v>
                </c:pt>
                <c:pt idx="59">
                  <c:v>-10.741445149061899</c:v>
                </c:pt>
                <c:pt idx="60">
                  <c:v>-3.3033093463801499</c:v>
                </c:pt>
                <c:pt idx="61">
                  <c:v>-1.8754062188335601</c:v>
                </c:pt>
                <c:pt idx="62">
                  <c:v>-3.8749190065222998</c:v>
                </c:pt>
                <c:pt idx="63">
                  <c:v>-3.2900683840609601</c:v>
                </c:pt>
                <c:pt idx="64">
                  <c:v>-3.7396365994313099</c:v>
                </c:pt>
                <c:pt idx="65">
                  <c:v>-4.1330700321654499</c:v>
                </c:pt>
                <c:pt idx="66">
                  <c:v>-3.49234819488741</c:v>
                </c:pt>
                <c:pt idx="67">
                  <c:v>-3.06109061238207</c:v>
                </c:pt>
                <c:pt idx="68">
                  <c:v>-3.3646219895992999</c:v>
                </c:pt>
                <c:pt idx="69">
                  <c:v>-3.75250763124372</c:v>
                </c:pt>
                <c:pt idx="70">
                  <c:v>-2.8523297441345301</c:v>
                </c:pt>
                <c:pt idx="71">
                  <c:v>-3.87468363187137</c:v>
                </c:pt>
                <c:pt idx="72">
                  <c:v>-5.6686568288085999</c:v>
                </c:pt>
                <c:pt idx="73">
                  <c:v>-7.17637902727368</c:v>
                </c:pt>
                <c:pt idx="74">
                  <c:v>-6.5485962466571204</c:v>
                </c:pt>
                <c:pt idx="75">
                  <c:v>-6.0517301289220997</c:v>
                </c:pt>
                <c:pt idx="76">
                  <c:v>-7.2002886795073602</c:v>
                </c:pt>
                <c:pt idx="77">
                  <c:v>-6.6169195152481501</c:v>
                </c:pt>
                <c:pt idx="78">
                  <c:v>-6.9821005013320097</c:v>
                </c:pt>
                <c:pt idx="79">
                  <c:v>-6.11163622388273</c:v>
                </c:pt>
                <c:pt idx="80">
                  <c:v>-6.1820948568306102</c:v>
                </c:pt>
                <c:pt idx="81">
                  <c:v>-5.3499535058258196</c:v>
                </c:pt>
                <c:pt idx="82">
                  <c:v>-5.5592140356459803</c:v>
                </c:pt>
                <c:pt idx="83">
                  <c:v>-5.8806995870795999</c:v>
                </c:pt>
                <c:pt idx="84">
                  <c:v>-3.9588974502479601</c:v>
                </c:pt>
                <c:pt idx="85">
                  <c:v>-4.6997903727357802</c:v>
                </c:pt>
                <c:pt idx="86">
                  <c:v>-3.6717725071140399</c:v>
                </c:pt>
                <c:pt idx="87">
                  <c:v>-3.51522740890247</c:v>
                </c:pt>
                <c:pt idx="88">
                  <c:v>-1.0396311624468899</c:v>
                </c:pt>
                <c:pt idx="89">
                  <c:v>-0.27573624977153</c:v>
                </c:pt>
                <c:pt idx="90">
                  <c:v>1.0012310270342399</c:v>
                </c:pt>
                <c:pt idx="91">
                  <c:v>-0.40939770586685398</c:v>
                </c:pt>
                <c:pt idx="92">
                  <c:v>-0.52955169516955003</c:v>
                </c:pt>
                <c:pt idx="93">
                  <c:v>-1.10549175007019</c:v>
                </c:pt>
                <c:pt idx="94">
                  <c:v>-0.284054242934417</c:v>
                </c:pt>
                <c:pt idx="95">
                  <c:v>1.4994449907524501</c:v>
                </c:pt>
                <c:pt idx="96">
                  <c:v>2.9604196456863399</c:v>
                </c:pt>
                <c:pt idx="97">
                  <c:v>3.9032927164776199</c:v>
                </c:pt>
                <c:pt idx="98">
                  <c:v>3.7734207433184102</c:v>
                </c:pt>
                <c:pt idx="99">
                  <c:v>4.8511819378182199</c:v>
                </c:pt>
                <c:pt idx="100">
                  <c:v>5.2779766097054601</c:v>
                </c:pt>
                <c:pt idx="101">
                  <c:v>6.1523434783713196</c:v>
                </c:pt>
                <c:pt idx="102">
                  <c:v>6.2968215793123301</c:v>
                </c:pt>
                <c:pt idx="103">
                  <c:v>5.1696699932463703</c:v>
                </c:pt>
                <c:pt idx="104">
                  <c:v>4.9700002550840496</c:v>
                </c:pt>
                <c:pt idx="105">
                  <c:v>5.8374079717377496</c:v>
                </c:pt>
                <c:pt idx="106">
                  <c:v>6.8027803636564697</c:v>
                </c:pt>
                <c:pt idx="107">
                  <c:v>5.3698238243600898</c:v>
                </c:pt>
                <c:pt idx="108">
                  <c:v>0.36368538063991102</c:v>
                </c:pt>
                <c:pt idx="109">
                  <c:v>1.3610907330883</c:v>
                </c:pt>
                <c:pt idx="110">
                  <c:v>2.1452780047128899</c:v>
                </c:pt>
                <c:pt idx="111">
                  <c:v>-0.37358860670155802</c:v>
                </c:pt>
                <c:pt idx="112">
                  <c:v>0.47328788942893102</c:v>
                </c:pt>
                <c:pt idx="113">
                  <c:v>0.64314508572447204</c:v>
                </c:pt>
                <c:pt idx="114">
                  <c:v>0.22607350055778899</c:v>
                </c:pt>
                <c:pt idx="115">
                  <c:v>1.8307918490992401</c:v>
                </c:pt>
                <c:pt idx="116">
                  <c:v>5.9990135353540097</c:v>
                </c:pt>
                <c:pt idx="117">
                  <c:v>5.8629643343705196</c:v>
                </c:pt>
                <c:pt idx="118">
                  <c:v>5.4329989636046498</c:v>
                </c:pt>
                <c:pt idx="119">
                  <c:v>2.81113995440381</c:v>
                </c:pt>
                <c:pt idx="120">
                  <c:v>7.5662149776241501</c:v>
                </c:pt>
                <c:pt idx="121">
                  <c:v>7.2921441893559296</c:v>
                </c:pt>
                <c:pt idx="122">
                  <c:v>8.0975251851875996</c:v>
                </c:pt>
                <c:pt idx="123">
                  <c:v>10.1267378744661</c:v>
                </c:pt>
                <c:pt idx="124">
                  <c:v>8.7017573179686707</c:v>
                </c:pt>
                <c:pt idx="125">
                  <c:v>12.601158673973799</c:v>
                </c:pt>
                <c:pt idx="126">
                  <c:v>13.9340185323884</c:v>
                </c:pt>
                <c:pt idx="127">
                  <c:v>16.255750168082201</c:v>
                </c:pt>
                <c:pt idx="128">
                  <c:v>16.767045575778798</c:v>
                </c:pt>
                <c:pt idx="129">
                  <c:v>19.2448382314703</c:v>
                </c:pt>
                <c:pt idx="130">
                  <c:v>26.363279288301701</c:v>
                </c:pt>
                <c:pt idx="131">
                  <c:v>35.091943735298003</c:v>
                </c:pt>
                <c:pt idx="132">
                  <c:v>36.422500915911797</c:v>
                </c:pt>
                <c:pt idx="133">
                  <c:v>36.701164013129898</c:v>
                </c:pt>
                <c:pt idx="134">
                  <c:v>34.849460726225303</c:v>
                </c:pt>
                <c:pt idx="135">
                  <c:v>34.955465966963601</c:v>
                </c:pt>
                <c:pt idx="136">
                  <c:v>33.566272567965598</c:v>
                </c:pt>
                <c:pt idx="137">
                  <c:v>29.265004974697799</c:v>
                </c:pt>
                <c:pt idx="138">
                  <c:v>32.116943897580803</c:v>
                </c:pt>
                <c:pt idx="139">
                  <c:v>31.829565724261801</c:v>
                </c:pt>
                <c:pt idx="140">
                  <c:v>29.3319363696457</c:v>
                </c:pt>
                <c:pt idx="141">
                  <c:v>29.6260448925327</c:v>
                </c:pt>
                <c:pt idx="142">
                  <c:v>22.7956185271332</c:v>
                </c:pt>
                <c:pt idx="143">
                  <c:v>18.696327923842102</c:v>
                </c:pt>
                <c:pt idx="144">
                  <c:v>16.579285288743801</c:v>
                </c:pt>
                <c:pt idx="145">
                  <c:v>15.067771945234099</c:v>
                </c:pt>
                <c:pt idx="146">
                  <c:v>12.431906778064301</c:v>
                </c:pt>
                <c:pt idx="147">
                  <c:v>9.5094027742326404</c:v>
                </c:pt>
                <c:pt idx="148">
                  <c:v>11.0975191257484</c:v>
                </c:pt>
                <c:pt idx="149">
                  <c:v>8.9004075259197002</c:v>
                </c:pt>
                <c:pt idx="150">
                  <c:v>6.0407907636018399</c:v>
                </c:pt>
                <c:pt idx="151">
                  <c:v>4.0027943447303196</c:v>
                </c:pt>
                <c:pt idx="152">
                  <c:v>1.19309512987646</c:v>
                </c:pt>
                <c:pt idx="153">
                  <c:v>-1.07253883622629</c:v>
                </c:pt>
                <c:pt idx="154">
                  <c:v>-0.51449461962173004</c:v>
                </c:pt>
                <c:pt idx="155">
                  <c:v>0.266232125098886</c:v>
                </c:pt>
                <c:pt idx="156">
                  <c:v>1.16349507877582</c:v>
                </c:pt>
                <c:pt idx="157">
                  <c:v>2.7478747844714499</c:v>
                </c:pt>
                <c:pt idx="158">
                  <c:v>6.7564580396488196</c:v>
                </c:pt>
                <c:pt idx="159">
                  <c:v>8.8931167784961804</c:v>
                </c:pt>
                <c:pt idx="160">
                  <c:v>9.8784526593008497</c:v>
                </c:pt>
                <c:pt idx="161">
                  <c:v>10.400401793645001</c:v>
                </c:pt>
                <c:pt idx="162">
                  <c:v>11.244619857574699</c:v>
                </c:pt>
                <c:pt idx="163">
                  <c:v>10.266570797929599</c:v>
                </c:pt>
                <c:pt idx="164">
                  <c:v>11.4202006417408</c:v>
                </c:pt>
                <c:pt idx="165">
                  <c:v>12.375655770359</c:v>
                </c:pt>
                <c:pt idx="166">
                  <c:v>12.0078128117002</c:v>
                </c:pt>
                <c:pt idx="167">
                  <c:v>12.677324925436601</c:v>
                </c:pt>
                <c:pt idx="168">
                  <c:v>14.905420833989799</c:v>
                </c:pt>
                <c:pt idx="169">
                  <c:v>16.087289679731999</c:v>
                </c:pt>
                <c:pt idx="170">
                  <c:v>18.113738599552001</c:v>
                </c:pt>
                <c:pt idx="171">
                  <c:v>21.652454504058799</c:v>
                </c:pt>
                <c:pt idx="172">
                  <c:v>23.8118324202071</c:v>
                </c:pt>
                <c:pt idx="173">
                  <c:v>24.732582784161501</c:v>
                </c:pt>
                <c:pt idx="174">
                  <c:v>24.505413561260699</c:v>
                </c:pt>
                <c:pt idx="175">
                  <c:v>28.5310220000901</c:v>
                </c:pt>
                <c:pt idx="176">
                  <c:v>29.6339435056551</c:v>
                </c:pt>
                <c:pt idx="177">
                  <c:v>30.120600233601301</c:v>
                </c:pt>
                <c:pt idx="178">
                  <c:v>28.090498999124598</c:v>
                </c:pt>
                <c:pt idx="179">
                  <c:v>29.139865826185702</c:v>
                </c:pt>
                <c:pt idx="180">
                  <c:v>28.535085046518301</c:v>
                </c:pt>
                <c:pt idx="181">
                  <c:v>25.7022573346927</c:v>
                </c:pt>
                <c:pt idx="182">
                  <c:v>23.2559856011456</c:v>
                </c:pt>
                <c:pt idx="183">
                  <c:v>19.976502905678299</c:v>
                </c:pt>
                <c:pt idx="184">
                  <c:v>16.8995386748512</c:v>
                </c:pt>
                <c:pt idx="185">
                  <c:v>17.662151514659701</c:v>
                </c:pt>
                <c:pt idx="186">
                  <c:v>17.703494915543999</c:v>
                </c:pt>
                <c:pt idx="187">
                  <c:v>17.092705738087901</c:v>
                </c:pt>
                <c:pt idx="188">
                  <c:v>18.552850584650798</c:v>
                </c:pt>
                <c:pt idx="189">
                  <c:v>17.8584177594594</c:v>
                </c:pt>
                <c:pt idx="190">
                  <c:v>18.096274553394</c:v>
                </c:pt>
                <c:pt idx="191">
                  <c:v>16.379093252006001</c:v>
                </c:pt>
                <c:pt idx="192">
                  <c:v>14.4375045169754</c:v>
                </c:pt>
                <c:pt idx="193">
                  <c:v>14.9315380165711</c:v>
                </c:pt>
                <c:pt idx="194">
                  <c:v>13.283086928953701</c:v>
                </c:pt>
                <c:pt idx="195">
                  <c:v>11.025678840013599</c:v>
                </c:pt>
                <c:pt idx="196">
                  <c:v>9.3579992782448098</c:v>
                </c:pt>
                <c:pt idx="197">
                  <c:v>8.4678667777111407</c:v>
                </c:pt>
                <c:pt idx="198">
                  <c:v>7.4323976589635503</c:v>
                </c:pt>
                <c:pt idx="199">
                  <c:v>7.2999807864397601</c:v>
                </c:pt>
                <c:pt idx="200">
                  <c:v>4.9054208475879602</c:v>
                </c:pt>
                <c:pt idx="201">
                  <c:v>4.7598193347137903</c:v>
                </c:pt>
                <c:pt idx="202">
                  <c:v>4.69854015109608</c:v>
                </c:pt>
                <c:pt idx="203">
                  <c:v>3.3718681744919801</c:v>
                </c:pt>
                <c:pt idx="204">
                  <c:v>3.5708351413055599</c:v>
                </c:pt>
                <c:pt idx="205">
                  <c:v>2.5953354646903701</c:v>
                </c:pt>
                <c:pt idx="206">
                  <c:v>2.03657489357008</c:v>
                </c:pt>
                <c:pt idx="207">
                  <c:v>3.9383978353211102</c:v>
                </c:pt>
                <c:pt idx="208">
                  <c:v>4.8143892977087903</c:v>
                </c:pt>
                <c:pt idx="209">
                  <c:v>6.0518897957859297</c:v>
                </c:pt>
                <c:pt idx="210">
                  <c:v>6.24516711963925</c:v>
                </c:pt>
                <c:pt idx="211">
                  <c:v>4.6421362669735204</c:v>
                </c:pt>
                <c:pt idx="212">
                  <c:v>4.24182297797653</c:v>
                </c:pt>
                <c:pt idx="213">
                  <c:v>3.0578919407726799</c:v>
                </c:pt>
                <c:pt idx="214">
                  <c:v>1.5603355753091499</c:v>
                </c:pt>
                <c:pt idx="215">
                  <c:v>0.35259733959898099</c:v>
                </c:pt>
                <c:pt idx="216">
                  <c:v>-0.60573916990195298</c:v>
                </c:pt>
                <c:pt idx="217">
                  <c:v>-1.5669031096836299</c:v>
                </c:pt>
                <c:pt idx="218">
                  <c:v>-4.90821138011004</c:v>
                </c:pt>
                <c:pt idx="219">
                  <c:v>-7.9076818897392398</c:v>
                </c:pt>
                <c:pt idx="220">
                  <c:v>-9.9475911564085209</c:v>
                </c:pt>
                <c:pt idx="221">
                  <c:v>-15.0108864176854</c:v>
                </c:pt>
                <c:pt idx="222">
                  <c:v>-16.900077891092</c:v>
                </c:pt>
                <c:pt idx="223">
                  <c:v>-17.786798498171699</c:v>
                </c:pt>
                <c:pt idx="224">
                  <c:v>-18.1391991205133</c:v>
                </c:pt>
                <c:pt idx="225">
                  <c:v>-19.3026301081699</c:v>
                </c:pt>
                <c:pt idx="226">
                  <c:v>-20.318708584698001</c:v>
                </c:pt>
                <c:pt idx="227">
                  <c:v>-21.576414419228101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8565120"/>
        <c:axId val="208565680"/>
      </c:barChart>
      <c:catAx>
        <c:axId val="2085651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crossAx val="208565680"/>
        <c:crosses val="autoZero"/>
        <c:auto val="1"/>
        <c:lblAlgn val="ctr"/>
        <c:lblOffset val="100"/>
        <c:noMultiLvlLbl val="0"/>
      </c:catAx>
      <c:valAx>
        <c:axId val="208565680"/>
        <c:scaling>
          <c:orientation val="minMax"/>
          <c:max val="40"/>
          <c:min val="-25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208565120"/>
        <c:crosses val="autoZero"/>
        <c:crossBetween val="between"/>
      </c:valAx>
      <c:spPr>
        <a:noFill/>
      </c:spPr>
    </c:plotArea>
    <c:plotVisOnly val="1"/>
    <c:dispBlanksAs val="gap"/>
    <c:showDLblsOverMax val="0"/>
  </c:chart>
  <c:spPr>
    <a:noFill/>
    <a:ln>
      <a:noFill/>
    </a:ln>
  </c:sp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0317878631833292E-2"/>
          <c:y val="5.4180839848714447E-2"/>
          <c:w val="0.90530218472123691"/>
          <c:h val="0.7945875379433067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Mensuales!$B$2</c:f>
              <c:strCache>
                <c:ptCount val="1"/>
                <c:pt idx="0">
                  <c:v>Posición de Cambio (mill. US$)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c:spPr>
          <c:invertIfNegative val="0"/>
          <c:cat>
            <c:strRef>
              <c:f>Mensuales!$A$147:$A$255</c:f>
              <c:strCache>
                <c:ptCount val="109"/>
                <c:pt idx="0">
                  <c:v>Ene07</c:v>
                </c:pt>
                <c:pt idx="1">
                  <c:v>Feb07</c:v>
                </c:pt>
                <c:pt idx="2">
                  <c:v>Mar07</c:v>
                </c:pt>
                <c:pt idx="3">
                  <c:v>Abr07</c:v>
                </c:pt>
                <c:pt idx="4">
                  <c:v>May07</c:v>
                </c:pt>
                <c:pt idx="5">
                  <c:v>Jun07</c:v>
                </c:pt>
                <c:pt idx="6">
                  <c:v>Jul07</c:v>
                </c:pt>
                <c:pt idx="7">
                  <c:v>Ago07</c:v>
                </c:pt>
                <c:pt idx="8">
                  <c:v>Sep07</c:v>
                </c:pt>
                <c:pt idx="9">
                  <c:v>Oct07</c:v>
                </c:pt>
                <c:pt idx="10">
                  <c:v>Nov07</c:v>
                </c:pt>
                <c:pt idx="11">
                  <c:v>Dic07</c:v>
                </c:pt>
                <c:pt idx="12">
                  <c:v>Ene08</c:v>
                </c:pt>
                <c:pt idx="13">
                  <c:v>Feb08</c:v>
                </c:pt>
                <c:pt idx="14">
                  <c:v>Mar08</c:v>
                </c:pt>
                <c:pt idx="15">
                  <c:v>Abr08</c:v>
                </c:pt>
                <c:pt idx="16">
                  <c:v>May08</c:v>
                </c:pt>
                <c:pt idx="17">
                  <c:v>Jun08</c:v>
                </c:pt>
                <c:pt idx="18">
                  <c:v>Jul08</c:v>
                </c:pt>
                <c:pt idx="19">
                  <c:v>Ago08</c:v>
                </c:pt>
                <c:pt idx="20">
                  <c:v>Sep08</c:v>
                </c:pt>
                <c:pt idx="21">
                  <c:v>Oct08</c:v>
                </c:pt>
                <c:pt idx="22">
                  <c:v>Nov08</c:v>
                </c:pt>
                <c:pt idx="23">
                  <c:v>Dic08</c:v>
                </c:pt>
                <c:pt idx="24">
                  <c:v>Ene09</c:v>
                </c:pt>
                <c:pt idx="25">
                  <c:v>Feb09</c:v>
                </c:pt>
                <c:pt idx="26">
                  <c:v>Mar09</c:v>
                </c:pt>
                <c:pt idx="27">
                  <c:v>Abr09</c:v>
                </c:pt>
                <c:pt idx="28">
                  <c:v>May09</c:v>
                </c:pt>
                <c:pt idx="29">
                  <c:v>Jun09</c:v>
                </c:pt>
                <c:pt idx="30">
                  <c:v>Jul09</c:v>
                </c:pt>
                <c:pt idx="31">
                  <c:v>Ago09</c:v>
                </c:pt>
                <c:pt idx="32">
                  <c:v>Sep09</c:v>
                </c:pt>
                <c:pt idx="33">
                  <c:v>Oct09</c:v>
                </c:pt>
                <c:pt idx="34">
                  <c:v>Nov09</c:v>
                </c:pt>
                <c:pt idx="35">
                  <c:v>Dic09</c:v>
                </c:pt>
                <c:pt idx="36">
                  <c:v>Ene10</c:v>
                </c:pt>
                <c:pt idx="37">
                  <c:v>Feb10</c:v>
                </c:pt>
                <c:pt idx="38">
                  <c:v>Mar10</c:v>
                </c:pt>
                <c:pt idx="39">
                  <c:v>Abr10</c:v>
                </c:pt>
                <c:pt idx="40">
                  <c:v>May10</c:v>
                </c:pt>
                <c:pt idx="41">
                  <c:v>Jun10</c:v>
                </c:pt>
                <c:pt idx="42">
                  <c:v>Jul10</c:v>
                </c:pt>
                <c:pt idx="43">
                  <c:v>Ago10</c:v>
                </c:pt>
                <c:pt idx="44">
                  <c:v>Sep10</c:v>
                </c:pt>
                <c:pt idx="45">
                  <c:v>Oct10</c:v>
                </c:pt>
                <c:pt idx="46">
                  <c:v>Nov10</c:v>
                </c:pt>
                <c:pt idx="47">
                  <c:v>Dic10</c:v>
                </c:pt>
                <c:pt idx="48">
                  <c:v>Ene11</c:v>
                </c:pt>
                <c:pt idx="49">
                  <c:v>Feb11</c:v>
                </c:pt>
                <c:pt idx="50">
                  <c:v>Mar11</c:v>
                </c:pt>
                <c:pt idx="51">
                  <c:v>Abr11</c:v>
                </c:pt>
                <c:pt idx="52">
                  <c:v>May11</c:v>
                </c:pt>
                <c:pt idx="53">
                  <c:v>Jun11</c:v>
                </c:pt>
                <c:pt idx="54">
                  <c:v>Jul11</c:v>
                </c:pt>
                <c:pt idx="55">
                  <c:v>Ago11</c:v>
                </c:pt>
                <c:pt idx="56">
                  <c:v>Sep11</c:v>
                </c:pt>
                <c:pt idx="57">
                  <c:v>Oct11</c:v>
                </c:pt>
                <c:pt idx="58">
                  <c:v>Nov11</c:v>
                </c:pt>
                <c:pt idx="59">
                  <c:v>Dic11</c:v>
                </c:pt>
                <c:pt idx="60">
                  <c:v>Ene12</c:v>
                </c:pt>
                <c:pt idx="61">
                  <c:v>Feb12</c:v>
                </c:pt>
                <c:pt idx="62">
                  <c:v>Mar12</c:v>
                </c:pt>
                <c:pt idx="63">
                  <c:v>Abr12</c:v>
                </c:pt>
                <c:pt idx="64">
                  <c:v>May12</c:v>
                </c:pt>
                <c:pt idx="65">
                  <c:v>Jun12</c:v>
                </c:pt>
                <c:pt idx="66">
                  <c:v>Jul12</c:v>
                </c:pt>
                <c:pt idx="67">
                  <c:v>Ago12</c:v>
                </c:pt>
                <c:pt idx="68">
                  <c:v>Sep12</c:v>
                </c:pt>
                <c:pt idx="69">
                  <c:v>Oct12</c:v>
                </c:pt>
                <c:pt idx="70">
                  <c:v>Nov12</c:v>
                </c:pt>
                <c:pt idx="71">
                  <c:v>Dic12</c:v>
                </c:pt>
                <c:pt idx="72">
                  <c:v>Ene13</c:v>
                </c:pt>
                <c:pt idx="73">
                  <c:v>Feb13</c:v>
                </c:pt>
                <c:pt idx="74">
                  <c:v>Mar13</c:v>
                </c:pt>
                <c:pt idx="75">
                  <c:v>Abr13</c:v>
                </c:pt>
                <c:pt idx="76">
                  <c:v>May13</c:v>
                </c:pt>
                <c:pt idx="77">
                  <c:v>Jun13</c:v>
                </c:pt>
                <c:pt idx="78">
                  <c:v>Jul13</c:v>
                </c:pt>
                <c:pt idx="79">
                  <c:v>Ago13</c:v>
                </c:pt>
                <c:pt idx="80">
                  <c:v>Sep13</c:v>
                </c:pt>
                <c:pt idx="81">
                  <c:v>Oct13</c:v>
                </c:pt>
                <c:pt idx="82">
                  <c:v>Nov13</c:v>
                </c:pt>
                <c:pt idx="83">
                  <c:v>Dic13</c:v>
                </c:pt>
                <c:pt idx="84">
                  <c:v>Ene14</c:v>
                </c:pt>
                <c:pt idx="85">
                  <c:v>Feb14</c:v>
                </c:pt>
                <c:pt idx="86">
                  <c:v>Mar14</c:v>
                </c:pt>
                <c:pt idx="87">
                  <c:v>Abr14</c:v>
                </c:pt>
                <c:pt idx="88">
                  <c:v>May14</c:v>
                </c:pt>
                <c:pt idx="89">
                  <c:v>Jun14</c:v>
                </c:pt>
                <c:pt idx="90">
                  <c:v>Jul14</c:v>
                </c:pt>
                <c:pt idx="91">
                  <c:v>Ago14</c:v>
                </c:pt>
                <c:pt idx="92">
                  <c:v>Sep14</c:v>
                </c:pt>
                <c:pt idx="93">
                  <c:v>Oct14</c:v>
                </c:pt>
                <c:pt idx="94">
                  <c:v>Nov14</c:v>
                </c:pt>
                <c:pt idx="95">
                  <c:v>Dic14</c:v>
                </c:pt>
                <c:pt idx="96">
                  <c:v>Ene15</c:v>
                </c:pt>
                <c:pt idx="97">
                  <c:v>Feb15</c:v>
                </c:pt>
                <c:pt idx="98">
                  <c:v>Mar15</c:v>
                </c:pt>
                <c:pt idx="99">
                  <c:v>Abr15</c:v>
                </c:pt>
                <c:pt idx="100">
                  <c:v>May15</c:v>
                </c:pt>
                <c:pt idx="101">
                  <c:v>Jun15</c:v>
                </c:pt>
                <c:pt idx="102">
                  <c:v>Jul15</c:v>
                </c:pt>
                <c:pt idx="103">
                  <c:v>Ago15</c:v>
                </c:pt>
                <c:pt idx="104">
                  <c:v>Sep15</c:v>
                </c:pt>
                <c:pt idx="105">
                  <c:v>Oct15</c:v>
                </c:pt>
                <c:pt idx="106">
                  <c:v>Nov15</c:v>
                </c:pt>
                <c:pt idx="107">
                  <c:v>Dic15</c:v>
                </c:pt>
                <c:pt idx="108">
                  <c:v>Ene16</c:v>
                </c:pt>
              </c:strCache>
            </c:strRef>
          </c:cat>
          <c:val>
            <c:numRef>
              <c:f>Mensuales!$B$147:$B$255</c:f>
              <c:numCache>
                <c:formatCode>General</c:formatCode>
                <c:ptCount val="109"/>
                <c:pt idx="0">
                  <c:v>11676.879000000001</c:v>
                </c:pt>
                <c:pt idx="1">
                  <c:v>11924.904</c:v>
                </c:pt>
                <c:pt idx="2">
                  <c:v>12403.085999999999</c:v>
                </c:pt>
                <c:pt idx="3">
                  <c:v>13589.236000000001</c:v>
                </c:pt>
                <c:pt idx="4">
                  <c:v>15067.123</c:v>
                </c:pt>
                <c:pt idx="5">
                  <c:v>15305.454</c:v>
                </c:pt>
                <c:pt idx="6">
                  <c:v>15285.791999999999</c:v>
                </c:pt>
                <c:pt idx="7">
                  <c:v>15277.237999999999</c:v>
                </c:pt>
                <c:pt idx="8">
                  <c:v>16024.066000000001</c:v>
                </c:pt>
                <c:pt idx="9">
                  <c:v>18195.359</c:v>
                </c:pt>
                <c:pt idx="10">
                  <c:v>18631.771000000001</c:v>
                </c:pt>
                <c:pt idx="11">
                  <c:v>19621.760999999999</c:v>
                </c:pt>
                <c:pt idx="12">
                  <c:v>23203.197</c:v>
                </c:pt>
                <c:pt idx="13">
                  <c:v>25140.412</c:v>
                </c:pt>
                <c:pt idx="14">
                  <c:v>27062.897000000001</c:v>
                </c:pt>
                <c:pt idx="15">
                  <c:v>27939.4</c:v>
                </c:pt>
                <c:pt idx="16">
                  <c:v>27541.723999999998</c:v>
                </c:pt>
                <c:pt idx="17">
                  <c:v>27299.348000000002</c:v>
                </c:pt>
                <c:pt idx="18">
                  <c:v>27144.175999999999</c:v>
                </c:pt>
                <c:pt idx="19">
                  <c:v>26747.23</c:v>
                </c:pt>
                <c:pt idx="20">
                  <c:v>24585.18</c:v>
                </c:pt>
                <c:pt idx="21">
                  <c:v>21541.030999999999</c:v>
                </c:pt>
                <c:pt idx="22">
                  <c:v>21016.603999999999</c:v>
                </c:pt>
                <c:pt idx="23">
                  <c:v>21365.167000000001</c:v>
                </c:pt>
                <c:pt idx="24">
                  <c:v>20361.312999999998</c:v>
                </c:pt>
                <c:pt idx="25">
                  <c:v>19826.657999999999</c:v>
                </c:pt>
                <c:pt idx="26">
                  <c:v>20333.524000000001</c:v>
                </c:pt>
                <c:pt idx="27">
                  <c:v>20257.316999999999</c:v>
                </c:pt>
                <c:pt idx="28">
                  <c:v>20570.267</c:v>
                </c:pt>
                <c:pt idx="29">
                  <c:v>20425.448</c:v>
                </c:pt>
                <c:pt idx="30">
                  <c:v>20592.415000000001</c:v>
                </c:pt>
                <c:pt idx="31">
                  <c:v>21443.763999999999</c:v>
                </c:pt>
                <c:pt idx="32">
                  <c:v>22056.382000000001</c:v>
                </c:pt>
                <c:pt idx="33">
                  <c:v>22980.862000000001</c:v>
                </c:pt>
                <c:pt idx="34">
                  <c:v>23336.719000000001</c:v>
                </c:pt>
                <c:pt idx="35">
                  <c:v>22988.32</c:v>
                </c:pt>
                <c:pt idx="36">
                  <c:v>24285.513999999999</c:v>
                </c:pt>
                <c:pt idx="37">
                  <c:v>24280.332999999999</c:v>
                </c:pt>
                <c:pt idx="38">
                  <c:v>25167.697</c:v>
                </c:pt>
                <c:pt idx="39">
                  <c:v>25548.978999999999</c:v>
                </c:pt>
                <c:pt idx="40">
                  <c:v>25286.692999999999</c:v>
                </c:pt>
                <c:pt idx="41">
                  <c:v>25898.491000000002</c:v>
                </c:pt>
                <c:pt idx="42">
                  <c:v>27952.824000000001</c:v>
                </c:pt>
                <c:pt idx="43">
                  <c:v>29778.755000000001</c:v>
                </c:pt>
                <c:pt idx="44">
                  <c:v>32212.124</c:v>
                </c:pt>
                <c:pt idx="45">
                  <c:v>32708.623</c:v>
                </c:pt>
                <c:pt idx="46">
                  <c:v>32150.101999999999</c:v>
                </c:pt>
                <c:pt idx="47">
                  <c:v>32422.185000000001</c:v>
                </c:pt>
                <c:pt idx="48">
                  <c:v>32812.247000000003</c:v>
                </c:pt>
                <c:pt idx="49">
                  <c:v>33398.654999999999</c:v>
                </c:pt>
                <c:pt idx="50">
                  <c:v>33252.777999999998</c:v>
                </c:pt>
                <c:pt idx="51">
                  <c:v>33074.044999999998</c:v>
                </c:pt>
                <c:pt idx="52">
                  <c:v>30211.199000000001</c:v>
                </c:pt>
                <c:pt idx="53">
                  <c:v>30241.608</c:v>
                </c:pt>
                <c:pt idx="54">
                  <c:v>31462.662</c:v>
                </c:pt>
                <c:pt idx="55">
                  <c:v>32562.383999999998</c:v>
                </c:pt>
                <c:pt idx="56">
                  <c:v>31400.163</c:v>
                </c:pt>
                <c:pt idx="57">
                  <c:v>32248.442999999999</c:v>
                </c:pt>
                <c:pt idx="58">
                  <c:v>32315.579000000002</c:v>
                </c:pt>
                <c:pt idx="59">
                  <c:v>33299.964</c:v>
                </c:pt>
                <c:pt idx="60">
                  <c:v>35090.427000000003</c:v>
                </c:pt>
                <c:pt idx="61">
                  <c:v>37580.659</c:v>
                </c:pt>
                <c:pt idx="62">
                  <c:v>39331.332000000002</c:v>
                </c:pt>
                <c:pt idx="63">
                  <c:v>41635.964999999997</c:v>
                </c:pt>
                <c:pt idx="64">
                  <c:v>40533.144999999997</c:v>
                </c:pt>
                <c:pt idx="65">
                  <c:v>39331.574000000001</c:v>
                </c:pt>
                <c:pt idx="66">
                  <c:v>40337.800000000003</c:v>
                </c:pt>
                <c:pt idx="67">
                  <c:v>41494.232000000004</c:v>
                </c:pt>
                <c:pt idx="68">
                  <c:v>43077.79</c:v>
                </c:pt>
                <c:pt idx="69">
                  <c:v>44507.889000000003</c:v>
                </c:pt>
                <c:pt idx="70">
                  <c:v>44992.644</c:v>
                </c:pt>
                <c:pt idx="71">
                  <c:v>46063.381000000001</c:v>
                </c:pt>
                <c:pt idx="72">
                  <c:v>47568.012999999999</c:v>
                </c:pt>
                <c:pt idx="73">
                  <c:v>47876.874000000003</c:v>
                </c:pt>
                <c:pt idx="74">
                  <c:v>48396.94</c:v>
                </c:pt>
                <c:pt idx="75">
                  <c:v>49403.447999999997</c:v>
                </c:pt>
                <c:pt idx="76">
                  <c:v>48405.7</c:v>
                </c:pt>
                <c:pt idx="77">
                  <c:v>46775.273999999998</c:v>
                </c:pt>
                <c:pt idx="78">
                  <c:v>46609.659</c:v>
                </c:pt>
                <c:pt idx="79">
                  <c:v>43749.648999999998</c:v>
                </c:pt>
                <c:pt idx="80">
                  <c:v>43710.777000000002</c:v>
                </c:pt>
                <c:pt idx="81">
                  <c:v>43729.044000000002</c:v>
                </c:pt>
                <c:pt idx="82">
                  <c:v>42252.898999999998</c:v>
                </c:pt>
                <c:pt idx="83">
                  <c:v>41097.072</c:v>
                </c:pt>
                <c:pt idx="84">
                  <c:v>40012.747000000003</c:v>
                </c:pt>
                <c:pt idx="85">
                  <c:v>39953.428999999996</c:v>
                </c:pt>
                <c:pt idx="86">
                  <c:v>40074.071000000004</c:v>
                </c:pt>
                <c:pt idx="87">
                  <c:v>40457.743000000002</c:v>
                </c:pt>
                <c:pt idx="88">
                  <c:v>40759.485999999997</c:v>
                </c:pt>
                <c:pt idx="89">
                  <c:v>40613.675000000003</c:v>
                </c:pt>
                <c:pt idx="90">
                  <c:v>40620.588000000003</c:v>
                </c:pt>
                <c:pt idx="91">
                  <c:v>40611.775999999998</c:v>
                </c:pt>
                <c:pt idx="92">
                  <c:v>40078.813999999998</c:v>
                </c:pt>
                <c:pt idx="93">
                  <c:v>39444.296000000002</c:v>
                </c:pt>
                <c:pt idx="94">
                  <c:v>38541.266000000003</c:v>
                </c:pt>
                <c:pt idx="95">
                  <c:v>35368.438999999998</c:v>
                </c:pt>
                <c:pt idx="96">
                  <c:v>34755.936000000002</c:v>
                </c:pt>
                <c:pt idx="97">
                  <c:v>33452.49</c:v>
                </c:pt>
                <c:pt idx="98">
                  <c:v>31674.221000000001</c:v>
                </c:pt>
                <c:pt idx="99">
                  <c:v>30319.094000000001</c:v>
                </c:pt>
                <c:pt idx="100">
                  <c:v>29162.690999999999</c:v>
                </c:pt>
                <c:pt idx="101">
                  <c:v>28358.868999999999</c:v>
                </c:pt>
                <c:pt idx="102">
                  <c:v>28127.863000000001</c:v>
                </c:pt>
                <c:pt idx="103">
                  <c:v>26357.97</c:v>
                </c:pt>
                <c:pt idx="104">
                  <c:v>26359.347000000002</c:v>
                </c:pt>
                <c:pt idx="105">
                  <c:v>26226.899000000001</c:v>
                </c:pt>
                <c:pt idx="106">
                  <c:v>25237.981</c:v>
                </c:pt>
                <c:pt idx="107">
                  <c:v>25857.877</c:v>
                </c:pt>
                <c:pt idx="108">
                  <c:v>25648.642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7690912"/>
        <c:axId val="207691472"/>
      </c:barChart>
      <c:lineChart>
        <c:grouping val="standard"/>
        <c:varyColors val="0"/>
        <c:ser>
          <c:idx val="1"/>
          <c:order val="1"/>
          <c:tx>
            <c:strRef>
              <c:f>Mensuales!$C$2</c:f>
              <c:strCache>
                <c:ptCount val="1"/>
                <c:pt idx="0">
                  <c:v>TC Nominal Interbancario Promedio Compra-Venta - promedio mensual (S/ por US$, eje der)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val>
            <c:numRef>
              <c:f>Mensuales!$C$147:$C$255</c:f>
              <c:numCache>
                <c:formatCode>General</c:formatCode>
                <c:ptCount val="109"/>
                <c:pt idx="0">
                  <c:v>3.19266363636364</c:v>
                </c:pt>
                <c:pt idx="1">
                  <c:v>3.1902900000000001</c:v>
                </c:pt>
                <c:pt idx="2">
                  <c:v>3.18557727272727</c:v>
                </c:pt>
                <c:pt idx="3">
                  <c:v>3.17824210526316</c:v>
                </c:pt>
                <c:pt idx="4">
                  <c:v>3.1676181818181801</c:v>
                </c:pt>
                <c:pt idx="5">
                  <c:v>3.170315</c:v>
                </c:pt>
                <c:pt idx="6">
                  <c:v>3.1609227272727298</c:v>
                </c:pt>
                <c:pt idx="7">
                  <c:v>3.1574727272727299</c:v>
                </c:pt>
                <c:pt idx="8">
                  <c:v>3.135545</c:v>
                </c:pt>
                <c:pt idx="9">
                  <c:v>3.01942727272727</c:v>
                </c:pt>
                <c:pt idx="10">
                  <c:v>3.00089047619048</c:v>
                </c:pt>
                <c:pt idx="11">
                  <c:v>2.9810400000000001</c:v>
                </c:pt>
                <c:pt idx="12">
                  <c:v>2.9501681818181802</c:v>
                </c:pt>
                <c:pt idx="13">
                  <c:v>2.9050571428571401</c:v>
                </c:pt>
                <c:pt idx="14">
                  <c:v>2.8102947368421098</c:v>
                </c:pt>
                <c:pt idx="15">
                  <c:v>2.7476501130373898</c:v>
                </c:pt>
                <c:pt idx="16">
                  <c:v>2.8045</c:v>
                </c:pt>
                <c:pt idx="17">
                  <c:v>2.8922761904761898</c:v>
                </c:pt>
                <c:pt idx="18">
                  <c:v>2.84752380952381</c:v>
                </c:pt>
                <c:pt idx="19">
                  <c:v>2.8933380952381</c:v>
                </c:pt>
                <c:pt idx="20">
                  <c:v>2.9662636363636401</c:v>
                </c:pt>
                <c:pt idx="21">
                  <c:v>3.0735863636363598</c:v>
                </c:pt>
                <c:pt idx="22">
                  <c:v>3.09208888888889</c:v>
                </c:pt>
                <c:pt idx="23">
                  <c:v>3.1139700000000001</c:v>
                </c:pt>
                <c:pt idx="24">
                  <c:v>3.15154210526316</c:v>
                </c:pt>
                <c:pt idx="25">
                  <c:v>3.2366950000000001</c:v>
                </c:pt>
                <c:pt idx="26">
                  <c:v>3.1747863636363598</c:v>
                </c:pt>
                <c:pt idx="27">
                  <c:v>3.0842149999999999</c:v>
                </c:pt>
                <c:pt idx="28">
                  <c:v>2.99438</c:v>
                </c:pt>
                <c:pt idx="29">
                  <c:v>2.9907476190476201</c:v>
                </c:pt>
                <c:pt idx="30">
                  <c:v>3.0126249999999999</c:v>
                </c:pt>
                <c:pt idx="31">
                  <c:v>2.9506809523809499</c:v>
                </c:pt>
                <c:pt idx="32">
                  <c:v>2.9095090909090899</c:v>
                </c:pt>
                <c:pt idx="33">
                  <c:v>2.8719999999999999</c:v>
                </c:pt>
                <c:pt idx="34">
                  <c:v>2.8843000000000001</c:v>
                </c:pt>
                <c:pt idx="35">
                  <c:v>2.8775789473684199</c:v>
                </c:pt>
                <c:pt idx="36">
                  <c:v>2.856255</c:v>
                </c:pt>
                <c:pt idx="37">
                  <c:v>2.8539850000000002</c:v>
                </c:pt>
                <c:pt idx="38">
                  <c:v>2.8392782608695701</c:v>
                </c:pt>
                <c:pt idx="39">
                  <c:v>2.8397999999999999</c:v>
                </c:pt>
                <c:pt idx="40">
                  <c:v>2.8454523809523802</c:v>
                </c:pt>
                <c:pt idx="41">
                  <c:v>2.8380200000000002</c:v>
                </c:pt>
                <c:pt idx="42">
                  <c:v>2.82301578947368</c:v>
                </c:pt>
                <c:pt idx="43">
                  <c:v>2.8018476190476198</c:v>
                </c:pt>
                <c:pt idx="44">
                  <c:v>2.79059090909091</c:v>
                </c:pt>
                <c:pt idx="45">
                  <c:v>2.7916300000000001</c:v>
                </c:pt>
                <c:pt idx="46">
                  <c:v>2.8058190476190501</c:v>
                </c:pt>
                <c:pt idx="47">
                  <c:v>2.815455</c:v>
                </c:pt>
                <c:pt idx="48">
                  <c:v>2.78667142857143</c:v>
                </c:pt>
                <c:pt idx="49">
                  <c:v>2.77041</c:v>
                </c:pt>
                <c:pt idx="50">
                  <c:v>2.77950869565217</c:v>
                </c:pt>
                <c:pt idx="51">
                  <c:v>2.8158421052631599</c:v>
                </c:pt>
                <c:pt idx="52">
                  <c:v>2.7743904761904798</c:v>
                </c:pt>
                <c:pt idx="53">
                  <c:v>2.7638238095238101</c:v>
                </c:pt>
                <c:pt idx="54">
                  <c:v>2.74140526315789</c:v>
                </c:pt>
                <c:pt idx="55">
                  <c:v>2.7395190476190501</c:v>
                </c:pt>
                <c:pt idx="56">
                  <c:v>2.7441499999999999</c:v>
                </c:pt>
                <c:pt idx="57">
                  <c:v>2.7311299999999998</c:v>
                </c:pt>
                <c:pt idx="58">
                  <c:v>2.7051047619047601</c:v>
                </c:pt>
                <c:pt idx="59">
                  <c:v>2.6961789473684199</c:v>
                </c:pt>
                <c:pt idx="60">
                  <c:v>2.6924999999999999</c:v>
                </c:pt>
                <c:pt idx="61">
                  <c:v>2.6832714285714299</c:v>
                </c:pt>
                <c:pt idx="62">
                  <c:v>2.6708727272727302</c:v>
                </c:pt>
                <c:pt idx="63">
                  <c:v>2.6566222222222202</c:v>
                </c:pt>
                <c:pt idx="64">
                  <c:v>2.66973636363636</c:v>
                </c:pt>
                <c:pt idx="65">
                  <c:v>2.67096</c:v>
                </c:pt>
                <c:pt idx="66">
                  <c:v>2.63498571428571</c:v>
                </c:pt>
                <c:pt idx="67">
                  <c:v>2.61587619047619</c:v>
                </c:pt>
                <c:pt idx="68">
                  <c:v>2.6026699999999998</c:v>
                </c:pt>
                <c:pt idx="69">
                  <c:v>2.5876600000000001</c:v>
                </c:pt>
                <c:pt idx="70">
                  <c:v>2.5986050000000001</c:v>
                </c:pt>
                <c:pt idx="71">
                  <c:v>2.5665611111111102</c:v>
                </c:pt>
                <c:pt idx="72">
                  <c:v>2.5521727272727301</c:v>
                </c:pt>
                <c:pt idx="73">
                  <c:v>2.5783473684210501</c:v>
                </c:pt>
                <c:pt idx="74">
                  <c:v>2.5941736842105301</c:v>
                </c:pt>
                <c:pt idx="75">
                  <c:v>2.5980681818181801</c:v>
                </c:pt>
                <c:pt idx="76">
                  <c:v>2.6457181818181801</c:v>
                </c:pt>
                <c:pt idx="77">
                  <c:v>2.7484842105263199</c:v>
                </c:pt>
                <c:pt idx="78">
                  <c:v>2.7768857142857102</c:v>
                </c:pt>
                <c:pt idx="79">
                  <c:v>2.8019857142857099</c:v>
                </c:pt>
                <c:pt idx="80">
                  <c:v>2.7786619047619099</c:v>
                </c:pt>
                <c:pt idx="81">
                  <c:v>2.7690666666666699</c:v>
                </c:pt>
                <c:pt idx="82">
                  <c:v>2.7987500000000001</c:v>
                </c:pt>
                <c:pt idx="83">
                  <c:v>2.7856399999999999</c:v>
                </c:pt>
                <c:pt idx="84">
                  <c:v>2.8092772727272699</c:v>
                </c:pt>
                <c:pt idx="85">
                  <c:v>2.8125499999999999</c:v>
                </c:pt>
                <c:pt idx="86">
                  <c:v>2.8065714285714298</c:v>
                </c:pt>
                <c:pt idx="87">
                  <c:v>2.7944399999999998</c:v>
                </c:pt>
                <c:pt idx="88">
                  <c:v>2.7869523809523802</c:v>
                </c:pt>
                <c:pt idx="89">
                  <c:v>2.7945238095238101</c:v>
                </c:pt>
                <c:pt idx="90">
                  <c:v>2.7863952380952401</c:v>
                </c:pt>
                <c:pt idx="91">
                  <c:v>2.81476666666667</c:v>
                </c:pt>
                <c:pt idx="92">
                  <c:v>2.8646954545454499</c:v>
                </c:pt>
                <c:pt idx="93">
                  <c:v>2.9067090909090898</c:v>
                </c:pt>
                <c:pt idx="94">
                  <c:v>2.9255100000000001</c:v>
                </c:pt>
                <c:pt idx="95">
                  <c:v>2.9625380952381</c:v>
                </c:pt>
                <c:pt idx="96">
                  <c:v>3.0067849999999998</c:v>
                </c:pt>
                <c:pt idx="97">
                  <c:v>3.0794350000000001</c:v>
                </c:pt>
                <c:pt idx="98">
                  <c:v>3.0922363636363599</c:v>
                </c:pt>
                <c:pt idx="99">
                  <c:v>3.1206399999999999</c:v>
                </c:pt>
                <c:pt idx="100">
                  <c:v>3.1513450000000001</c:v>
                </c:pt>
                <c:pt idx="101">
                  <c:v>3.1617809523809499</c:v>
                </c:pt>
                <c:pt idx="102">
                  <c:v>3.1819649999999999</c:v>
                </c:pt>
                <c:pt idx="103">
                  <c:v>3.2394428571428602</c:v>
                </c:pt>
                <c:pt idx="104">
                  <c:v>3.2186454545454501</c:v>
                </c:pt>
                <c:pt idx="105">
                  <c:v>3.24952</c:v>
                </c:pt>
                <c:pt idx="106">
                  <c:v>3.3382000000000001</c:v>
                </c:pt>
                <c:pt idx="107">
                  <c:v>3.38377619047619</c:v>
                </c:pt>
                <c:pt idx="108">
                  <c:v>3.43865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7209376"/>
        <c:axId val="207692032"/>
      </c:lineChart>
      <c:catAx>
        <c:axId val="2076909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txPr>
          <a:bodyPr rot="-5400000" vert="horz"/>
          <a:lstStyle/>
          <a:p>
            <a:pPr>
              <a:defRPr/>
            </a:pPr>
            <a:endParaRPr lang="es-PE"/>
          </a:p>
        </c:txPr>
        <c:crossAx val="207691472"/>
        <c:crosses val="autoZero"/>
        <c:auto val="1"/>
        <c:lblAlgn val="ctr"/>
        <c:lblOffset val="100"/>
        <c:noMultiLvlLbl val="0"/>
      </c:catAx>
      <c:valAx>
        <c:axId val="207691472"/>
        <c:scaling>
          <c:orientation val="minMax"/>
          <c:min val="100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207690912"/>
        <c:crosses val="autoZero"/>
        <c:crossBetween val="between"/>
      </c:valAx>
      <c:valAx>
        <c:axId val="207692032"/>
        <c:scaling>
          <c:orientation val="minMax"/>
          <c:min val="2.5"/>
        </c:scaling>
        <c:delete val="0"/>
        <c:axPos val="r"/>
        <c:numFmt formatCode="General" sourceLinked="1"/>
        <c:majorTickMark val="out"/>
        <c:minorTickMark val="none"/>
        <c:tickLblPos val="nextTo"/>
        <c:crossAx val="207209376"/>
        <c:crosses val="max"/>
        <c:crossBetween val="between"/>
      </c:valAx>
      <c:catAx>
        <c:axId val="207209376"/>
        <c:scaling>
          <c:orientation val="minMax"/>
        </c:scaling>
        <c:delete val="1"/>
        <c:axPos val="b"/>
        <c:majorTickMark val="out"/>
        <c:minorTickMark val="none"/>
        <c:tickLblPos val="nextTo"/>
        <c:crossAx val="207692032"/>
        <c:crosses val="autoZero"/>
        <c:auto val="1"/>
        <c:lblAlgn val="ctr"/>
        <c:lblOffset val="100"/>
        <c:noMultiLvlLbl val="0"/>
      </c:catAx>
      <c:spPr>
        <a:noFill/>
      </c:spPr>
    </c:plotArea>
    <c:legend>
      <c:legendPos val="r"/>
      <c:layout>
        <c:manualLayout>
          <c:xMode val="edge"/>
          <c:yMode val="edge"/>
          <c:x val="8.2918857277706412E-2"/>
          <c:y val="1.4304523295036927E-2"/>
          <c:w val="0.83481534701827664"/>
          <c:h val="0.15271981125020606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5.0963548021380076E-2"/>
          <c:y val="2.1097590073968026E-2"/>
          <c:w val="0.89622028455411762"/>
          <c:h val="0.90492595243776341"/>
        </c:manualLayout>
      </c:layout>
      <c:lineChart>
        <c:grouping val="standard"/>
        <c:varyColors val="0"/>
        <c:ser>
          <c:idx val="0"/>
          <c:order val="0"/>
          <c:tx>
            <c:v>Tasa de interés de estructura constante en M.N.</c:v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strRef>
              <c:f>Mensuales!$A$159:$A$255</c:f>
              <c:strCache>
                <c:ptCount val="97"/>
                <c:pt idx="0">
                  <c:v>Ene08</c:v>
                </c:pt>
                <c:pt idx="1">
                  <c:v>Feb08</c:v>
                </c:pt>
                <c:pt idx="2">
                  <c:v>Mar08</c:v>
                </c:pt>
                <c:pt idx="3">
                  <c:v>Abr08</c:v>
                </c:pt>
                <c:pt idx="4">
                  <c:v>May08</c:v>
                </c:pt>
                <c:pt idx="5">
                  <c:v>Jun08</c:v>
                </c:pt>
                <c:pt idx="6">
                  <c:v>Jul08</c:v>
                </c:pt>
                <c:pt idx="7">
                  <c:v>Ago08</c:v>
                </c:pt>
                <c:pt idx="8">
                  <c:v>Sep08</c:v>
                </c:pt>
                <c:pt idx="9">
                  <c:v>Oct08</c:v>
                </c:pt>
                <c:pt idx="10">
                  <c:v>Nov08</c:v>
                </c:pt>
                <c:pt idx="11">
                  <c:v>Dic08</c:v>
                </c:pt>
                <c:pt idx="12">
                  <c:v>Ene09</c:v>
                </c:pt>
                <c:pt idx="13">
                  <c:v>Feb09</c:v>
                </c:pt>
                <c:pt idx="14">
                  <c:v>Mar09</c:v>
                </c:pt>
                <c:pt idx="15">
                  <c:v>Abr09</c:v>
                </c:pt>
                <c:pt idx="16">
                  <c:v>May09</c:v>
                </c:pt>
                <c:pt idx="17">
                  <c:v>Jun09</c:v>
                </c:pt>
                <c:pt idx="18">
                  <c:v>Jul09</c:v>
                </c:pt>
                <c:pt idx="19">
                  <c:v>Ago09</c:v>
                </c:pt>
                <c:pt idx="20">
                  <c:v>Sep09</c:v>
                </c:pt>
                <c:pt idx="21">
                  <c:v>Oct09</c:v>
                </c:pt>
                <c:pt idx="22">
                  <c:v>Nov09</c:v>
                </c:pt>
                <c:pt idx="23">
                  <c:v>Dic09</c:v>
                </c:pt>
                <c:pt idx="24">
                  <c:v>Ene10</c:v>
                </c:pt>
                <c:pt idx="25">
                  <c:v>Feb10</c:v>
                </c:pt>
                <c:pt idx="26">
                  <c:v>Mar10</c:v>
                </c:pt>
                <c:pt idx="27">
                  <c:v>Abr10</c:v>
                </c:pt>
                <c:pt idx="28">
                  <c:v>May10</c:v>
                </c:pt>
                <c:pt idx="29">
                  <c:v>Jun10</c:v>
                </c:pt>
                <c:pt idx="30">
                  <c:v>Jul10</c:v>
                </c:pt>
                <c:pt idx="31">
                  <c:v>Ago10</c:v>
                </c:pt>
                <c:pt idx="32">
                  <c:v>Sep10</c:v>
                </c:pt>
                <c:pt idx="33">
                  <c:v>Oct10</c:v>
                </c:pt>
                <c:pt idx="34">
                  <c:v>Nov10</c:v>
                </c:pt>
                <c:pt idx="35">
                  <c:v>Dic10</c:v>
                </c:pt>
                <c:pt idx="36">
                  <c:v>Ene11</c:v>
                </c:pt>
                <c:pt idx="37">
                  <c:v>Feb11</c:v>
                </c:pt>
                <c:pt idx="38">
                  <c:v>Mar11</c:v>
                </c:pt>
                <c:pt idx="39">
                  <c:v>Abr11</c:v>
                </c:pt>
                <c:pt idx="40">
                  <c:v>May11</c:v>
                </c:pt>
                <c:pt idx="41">
                  <c:v>Jun11</c:v>
                </c:pt>
                <c:pt idx="42">
                  <c:v>Jul11</c:v>
                </c:pt>
                <c:pt idx="43">
                  <c:v>Ago11</c:v>
                </c:pt>
                <c:pt idx="44">
                  <c:v>Sep11</c:v>
                </c:pt>
                <c:pt idx="45">
                  <c:v>Oct11</c:v>
                </c:pt>
                <c:pt idx="46">
                  <c:v>Nov11</c:v>
                </c:pt>
                <c:pt idx="47">
                  <c:v>Dic11</c:v>
                </c:pt>
                <c:pt idx="48">
                  <c:v>Ene12</c:v>
                </c:pt>
                <c:pt idx="49">
                  <c:v>Feb12</c:v>
                </c:pt>
                <c:pt idx="50">
                  <c:v>Mar12</c:v>
                </c:pt>
                <c:pt idx="51">
                  <c:v>Abr12</c:v>
                </c:pt>
                <c:pt idx="52">
                  <c:v>May12</c:v>
                </c:pt>
                <c:pt idx="53">
                  <c:v>Jun12</c:v>
                </c:pt>
                <c:pt idx="54">
                  <c:v>Jul12</c:v>
                </c:pt>
                <c:pt idx="55">
                  <c:v>Ago12</c:v>
                </c:pt>
                <c:pt idx="56">
                  <c:v>Sep12</c:v>
                </c:pt>
                <c:pt idx="57">
                  <c:v>Oct12</c:v>
                </c:pt>
                <c:pt idx="58">
                  <c:v>Nov12</c:v>
                </c:pt>
                <c:pt idx="59">
                  <c:v>Dic12</c:v>
                </c:pt>
                <c:pt idx="60">
                  <c:v>Ene13</c:v>
                </c:pt>
                <c:pt idx="61">
                  <c:v>Feb13</c:v>
                </c:pt>
                <c:pt idx="62">
                  <c:v>Mar13</c:v>
                </c:pt>
                <c:pt idx="63">
                  <c:v>Abr13</c:v>
                </c:pt>
                <c:pt idx="64">
                  <c:v>May13</c:v>
                </c:pt>
                <c:pt idx="65">
                  <c:v>Jun13</c:v>
                </c:pt>
                <c:pt idx="66">
                  <c:v>Jul13</c:v>
                </c:pt>
                <c:pt idx="67">
                  <c:v>Ago13</c:v>
                </c:pt>
                <c:pt idx="68">
                  <c:v>Sep13</c:v>
                </c:pt>
                <c:pt idx="69">
                  <c:v>Oct13</c:v>
                </c:pt>
                <c:pt idx="70">
                  <c:v>Nov13</c:v>
                </c:pt>
                <c:pt idx="71">
                  <c:v>Dic13</c:v>
                </c:pt>
                <c:pt idx="72">
                  <c:v>Ene14</c:v>
                </c:pt>
                <c:pt idx="73">
                  <c:v>Feb14</c:v>
                </c:pt>
                <c:pt idx="74">
                  <c:v>Mar14</c:v>
                </c:pt>
                <c:pt idx="75">
                  <c:v>Abr14</c:v>
                </c:pt>
                <c:pt idx="76">
                  <c:v>May14</c:v>
                </c:pt>
                <c:pt idx="77">
                  <c:v>Jun14</c:v>
                </c:pt>
                <c:pt idx="78">
                  <c:v>Jul14</c:v>
                </c:pt>
                <c:pt idx="79">
                  <c:v>Ago14</c:v>
                </c:pt>
                <c:pt idx="80">
                  <c:v>Sep14</c:v>
                </c:pt>
                <c:pt idx="81">
                  <c:v>Oct14</c:v>
                </c:pt>
                <c:pt idx="82">
                  <c:v>Nov14</c:v>
                </c:pt>
                <c:pt idx="83">
                  <c:v>Dic14</c:v>
                </c:pt>
                <c:pt idx="84">
                  <c:v>Ene15</c:v>
                </c:pt>
                <c:pt idx="85">
                  <c:v>Feb15</c:v>
                </c:pt>
                <c:pt idx="86">
                  <c:v>Mar15</c:v>
                </c:pt>
                <c:pt idx="87">
                  <c:v>Abr15</c:v>
                </c:pt>
                <c:pt idx="88">
                  <c:v>May15</c:v>
                </c:pt>
                <c:pt idx="89">
                  <c:v>Jun15</c:v>
                </c:pt>
                <c:pt idx="90">
                  <c:v>Jul15</c:v>
                </c:pt>
                <c:pt idx="91">
                  <c:v>Ago15</c:v>
                </c:pt>
                <c:pt idx="92">
                  <c:v>Sep15</c:v>
                </c:pt>
                <c:pt idx="93">
                  <c:v>Oct15</c:v>
                </c:pt>
                <c:pt idx="94">
                  <c:v>Nov15</c:v>
                </c:pt>
                <c:pt idx="95">
                  <c:v>Dic15</c:v>
                </c:pt>
                <c:pt idx="96">
                  <c:v>Ene16</c:v>
                </c:pt>
              </c:strCache>
            </c:strRef>
          </c:cat>
          <c:val>
            <c:numRef>
              <c:f>Mensuales!$N$159:$N$255</c:f>
              <c:numCache>
                <c:formatCode>#,##0.0_);\(#,##0.0\)</c:formatCode>
                <c:ptCount val="97"/>
                <c:pt idx="0">
                  <c:v>16.311612903225804</c:v>
                </c:pt>
                <c:pt idx="1">
                  <c:v>16.596551724137932</c:v>
                </c:pt>
                <c:pt idx="2">
                  <c:v>16.531935483870967</c:v>
                </c:pt>
                <c:pt idx="3">
                  <c:v>16.611666666666668</c:v>
                </c:pt>
                <c:pt idx="4">
                  <c:v>16.53</c:v>
                </c:pt>
                <c:pt idx="5">
                  <c:v>16.45767</c:v>
                </c:pt>
                <c:pt idx="6">
                  <c:v>16.508181820000001</c:v>
                </c:pt>
                <c:pt idx="7">
                  <c:v>16.711052630000001</c:v>
                </c:pt>
                <c:pt idx="8">
                  <c:v>16.854666666666667</c:v>
                </c:pt>
                <c:pt idx="9">
                  <c:v>16.93</c:v>
                </c:pt>
                <c:pt idx="10">
                  <c:v>17.207699999999999</c:v>
                </c:pt>
                <c:pt idx="11">
                  <c:v>17.2287</c:v>
                </c:pt>
                <c:pt idx="12">
                  <c:v>17.28</c:v>
                </c:pt>
                <c:pt idx="13">
                  <c:v>17.38</c:v>
                </c:pt>
                <c:pt idx="14">
                  <c:v>16.95</c:v>
                </c:pt>
                <c:pt idx="15">
                  <c:v>16.733599999999999</c:v>
                </c:pt>
                <c:pt idx="16">
                  <c:v>16.22</c:v>
                </c:pt>
                <c:pt idx="17">
                  <c:v>16.124700000000001</c:v>
                </c:pt>
                <c:pt idx="18">
                  <c:v>15.84</c:v>
                </c:pt>
                <c:pt idx="19">
                  <c:v>15.63</c:v>
                </c:pt>
                <c:pt idx="20">
                  <c:v>15.45</c:v>
                </c:pt>
                <c:pt idx="21">
                  <c:v>15.09516</c:v>
                </c:pt>
                <c:pt idx="22">
                  <c:v>14.96</c:v>
                </c:pt>
                <c:pt idx="23">
                  <c:v>14.95</c:v>
                </c:pt>
                <c:pt idx="24">
                  <c:v>14.77</c:v>
                </c:pt>
                <c:pt idx="25">
                  <c:v>14.62</c:v>
                </c:pt>
                <c:pt idx="26">
                  <c:v>14.415480000000001</c:v>
                </c:pt>
                <c:pt idx="27">
                  <c:v>14.358000000000001</c:v>
                </c:pt>
                <c:pt idx="28">
                  <c:v>14.3255</c:v>
                </c:pt>
                <c:pt idx="29">
                  <c:v>14.273999999999999</c:v>
                </c:pt>
                <c:pt idx="30">
                  <c:v>14.273999999999999</c:v>
                </c:pt>
                <c:pt idx="31">
                  <c:v>18.36</c:v>
                </c:pt>
                <c:pt idx="32">
                  <c:v>18.309999999999999</c:v>
                </c:pt>
                <c:pt idx="33">
                  <c:v>18.28</c:v>
                </c:pt>
                <c:pt idx="34">
                  <c:v>18.395</c:v>
                </c:pt>
                <c:pt idx="35">
                  <c:v>18.377099999999999</c:v>
                </c:pt>
                <c:pt idx="36">
                  <c:v>18.389354838709679</c:v>
                </c:pt>
                <c:pt idx="37">
                  <c:v>18.383571428571432</c:v>
                </c:pt>
                <c:pt idx="38">
                  <c:v>18.388400000000001</c:v>
                </c:pt>
                <c:pt idx="39">
                  <c:v>18.391666666666666</c:v>
                </c:pt>
                <c:pt idx="40">
                  <c:v>18.436774193548391</c:v>
                </c:pt>
                <c:pt idx="41">
                  <c:v>18.486699999999999</c:v>
                </c:pt>
                <c:pt idx="42">
                  <c:v>18.32516129032259</c:v>
                </c:pt>
                <c:pt idx="43">
                  <c:v>18.194800000000001</c:v>
                </c:pt>
                <c:pt idx="44">
                  <c:v>18.106300000000001</c:v>
                </c:pt>
                <c:pt idx="45">
                  <c:v>18.168064516129036</c:v>
                </c:pt>
                <c:pt idx="46">
                  <c:v>18.157999999999998</c:v>
                </c:pt>
                <c:pt idx="47">
                  <c:v>17.851290322580653</c:v>
                </c:pt>
                <c:pt idx="48">
                  <c:v>17.769400000000001</c:v>
                </c:pt>
                <c:pt idx="49">
                  <c:v>17.670000000000002</c:v>
                </c:pt>
                <c:pt idx="50">
                  <c:v>17.802900000000001</c:v>
                </c:pt>
                <c:pt idx="51">
                  <c:v>17.867333333333331</c:v>
                </c:pt>
                <c:pt idx="52">
                  <c:v>17.938400000000001</c:v>
                </c:pt>
                <c:pt idx="53">
                  <c:v>18.004999999999999</c:v>
                </c:pt>
                <c:pt idx="54">
                  <c:v>18.015499999999999</c:v>
                </c:pt>
                <c:pt idx="55">
                  <c:v>18.156451612903219</c:v>
                </c:pt>
                <c:pt idx="56">
                  <c:v>18.561</c:v>
                </c:pt>
                <c:pt idx="57">
                  <c:v>18.572600000000001</c:v>
                </c:pt>
                <c:pt idx="58">
                  <c:v>18.533333333333321</c:v>
                </c:pt>
                <c:pt idx="59">
                  <c:v>18.58387096774193</c:v>
                </c:pt>
                <c:pt idx="60">
                  <c:v>18.8123</c:v>
                </c:pt>
                <c:pt idx="61">
                  <c:v>18.85285714285714</c:v>
                </c:pt>
                <c:pt idx="62">
                  <c:v>18.917400000000001</c:v>
                </c:pt>
                <c:pt idx="63">
                  <c:v>19.024000000000001</c:v>
                </c:pt>
                <c:pt idx="64">
                  <c:v>19.0381</c:v>
                </c:pt>
                <c:pt idx="65">
                  <c:v>19.018000000000001</c:v>
                </c:pt>
                <c:pt idx="66">
                  <c:v>18.9529</c:v>
                </c:pt>
                <c:pt idx="67">
                  <c:v>18.909677419354832</c:v>
                </c:pt>
                <c:pt idx="68">
                  <c:v>18.8597</c:v>
                </c:pt>
                <c:pt idx="69">
                  <c:v>18.849</c:v>
                </c:pt>
                <c:pt idx="70">
                  <c:v>18.777999999999999</c:v>
                </c:pt>
                <c:pt idx="71">
                  <c:v>18.686499999999999</c:v>
                </c:pt>
                <c:pt idx="72">
                  <c:v>18.778400000000001</c:v>
                </c:pt>
                <c:pt idx="73">
                  <c:v>18.689299999999999</c:v>
                </c:pt>
                <c:pt idx="74">
                  <c:v>18.741599999999998</c:v>
                </c:pt>
                <c:pt idx="75">
                  <c:v>18.727586206896554</c:v>
                </c:pt>
                <c:pt idx="76">
                  <c:v>18.806100000000001</c:v>
                </c:pt>
                <c:pt idx="77">
                  <c:v>18.829032258064515</c:v>
                </c:pt>
                <c:pt idx="78">
                  <c:v>18.828387096774193</c:v>
                </c:pt>
                <c:pt idx="79">
                  <c:v>18.828437500000003</c:v>
                </c:pt>
                <c:pt idx="80">
                  <c:v>18.75</c:v>
                </c:pt>
                <c:pt idx="81">
                  <c:v>18.749375000000001</c:v>
                </c:pt>
                <c:pt idx="82">
                  <c:v>18.742903225806458</c:v>
                </c:pt>
                <c:pt idx="83">
                  <c:v>18.726249999999997</c:v>
                </c:pt>
                <c:pt idx="84">
                  <c:v>18.76483870967742</c:v>
                </c:pt>
                <c:pt idx="85">
                  <c:v>18.664333333333339</c:v>
                </c:pt>
                <c:pt idx="86">
                  <c:v>18.848064516129039</c:v>
                </c:pt>
                <c:pt idx="87">
                  <c:v>18.799354838709668</c:v>
                </c:pt>
                <c:pt idx="88">
                  <c:v>18.741612903225814</c:v>
                </c:pt>
                <c:pt idx="89">
                  <c:v>18.699666666666662</c:v>
                </c:pt>
                <c:pt idx="90">
                  <c:v>18.626774193548393</c:v>
                </c:pt>
                <c:pt idx="91">
                  <c:v>18.61096774193549</c:v>
                </c:pt>
                <c:pt idx="92">
                  <c:v>18.537333333333329</c:v>
                </c:pt>
                <c:pt idx="93">
                  <c:v>18.502258064516127</c:v>
                </c:pt>
                <c:pt idx="94">
                  <c:v>18.45366666666667</c:v>
                </c:pt>
                <c:pt idx="95">
                  <c:v>18.481935483870959</c:v>
                </c:pt>
                <c:pt idx="96">
                  <c:v>18.585624999999997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7212176"/>
        <c:axId val="207212736"/>
      </c:lineChart>
      <c:lineChart>
        <c:grouping val="standard"/>
        <c:varyColors val="0"/>
        <c:ser>
          <c:idx val="1"/>
          <c:order val="1"/>
          <c:tx>
            <c:v>Tasa de referencia (eje der.)</c:v>
          </c:tx>
          <c:spPr>
            <a:ln>
              <a:solidFill>
                <a:schemeClr val="bg1">
                  <a:lumMod val="50000"/>
                </a:schemeClr>
              </a:solidFill>
              <a:prstDash val="sysDash"/>
            </a:ln>
          </c:spPr>
          <c:marker>
            <c:symbol val="none"/>
          </c:marker>
          <c:val>
            <c:numRef>
              <c:f>Mensuales!$O$159:$O$255</c:f>
              <c:numCache>
                <c:formatCode>General</c:formatCode>
                <c:ptCount val="97"/>
                <c:pt idx="0">
                  <c:v>5.25</c:v>
                </c:pt>
                <c:pt idx="1">
                  <c:v>5.25</c:v>
                </c:pt>
                <c:pt idx="2">
                  <c:v>5.25</c:v>
                </c:pt>
                <c:pt idx="3">
                  <c:v>5.5</c:v>
                </c:pt>
                <c:pt idx="4">
                  <c:v>5.5</c:v>
                </c:pt>
                <c:pt idx="5">
                  <c:v>5.75</c:v>
                </c:pt>
                <c:pt idx="6">
                  <c:v>6</c:v>
                </c:pt>
                <c:pt idx="7">
                  <c:v>6.25</c:v>
                </c:pt>
                <c:pt idx="8">
                  <c:v>6.5</c:v>
                </c:pt>
                <c:pt idx="9">
                  <c:v>6.5</c:v>
                </c:pt>
                <c:pt idx="10">
                  <c:v>6.5</c:v>
                </c:pt>
                <c:pt idx="11">
                  <c:v>6.5</c:v>
                </c:pt>
                <c:pt idx="12">
                  <c:v>6.5</c:v>
                </c:pt>
                <c:pt idx="13">
                  <c:v>6.25</c:v>
                </c:pt>
                <c:pt idx="14">
                  <c:v>6</c:v>
                </c:pt>
                <c:pt idx="15">
                  <c:v>5</c:v>
                </c:pt>
                <c:pt idx="16">
                  <c:v>4</c:v>
                </c:pt>
                <c:pt idx="17">
                  <c:v>3</c:v>
                </c:pt>
                <c:pt idx="18">
                  <c:v>2</c:v>
                </c:pt>
                <c:pt idx="19">
                  <c:v>1.25</c:v>
                </c:pt>
                <c:pt idx="20">
                  <c:v>1.25</c:v>
                </c:pt>
                <c:pt idx="21">
                  <c:v>1.25</c:v>
                </c:pt>
                <c:pt idx="22">
                  <c:v>1.25</c:v>
                </c:pt>
                <c:pt idx="23">
                  <c:v>1.25</c:v>
                </c:pt>
                <c:pt idx="24">
                  <c:v>1.25</c:v>
                </c:pt>
                <c:pt idx="25">
                  <c:v>1.25</c:v>
                </c:pt>
                <c:pt idx="26">
                  <c:v>1.25</c:v>
                </c:pt>
                <c:pt idx="27">
                  <c:v>1.25</c:v>
                </c:pt>
                <c:pt idx="28">
                  <c:v>1.5</c:v>
                </c:pt>
                <c:pt idx="29">
                  <c:v>1.75</c:v>
                </c:pt>
                <c:pt idx="30">
                  <c:v>2</c:v>
                </c:pt>
                <c:pt idx="31">
                  <c:v>2.5</c:v>
                </c:pt>
                <c:pt idx="32">
                  <c:v>3</c:v>
                </c:pt>
                <c:pt idx="33">
                  <c:v>3</c:v>
                </c:pt>
                <c:pt idx="34">
                  <c:v>3</c:v>
                </c:pt>
                <c:pt idx="35">
                  <c:v>3</c:v>
                </c:pt>
                <c:pt idx="36">
                  <c:v>3.25</c:v>
                </c:pt>
                <c:pt idx="37">
                  <c:v>3.5</c:v>
                </c:pt>
                <c:pt idx="38">
                  <c:v>3.75</c:v>
                </c:pt>
                <c:pt idx="39">
                  <c:v>4</c:v>
                </c:pt>
                <c:pt idx="40">
                  <c:v>4.25</c:v>
                </c:pt>
                <c:pt idx="41">
                  <c:v>4.25</c:v>
                </c:pt>
                <c:pt idx="42">
                  <c:v>4.25</c:v>
                </c:pt>
                <c:pt idx="43">
                  <c:v>4.25</c:v>
                </c:pt>
                <c:pt idx="44">
                  <c:v>4.25</c:v>
                </c:pt>
                <c:pt idx="45">
                  <c:v>4.25</c:v>
                </c:pt>
                <c:pt idx="46">
                  <c:v>4.25</c:v>
                </c:pt>
                <c:pt idx="47">
                  <c:v>4.25</c:v>
                </c:pt>
                <c:pt idx="48">
                  <c:v>4.25</c:v>
                </c:pt>
                <c:pt idx="49">
                  <c:v>4.25</c:v>
                </c:pt>
                <c:pt idx="50">
                  <c:v>4.25</c:v>
                </c:pt>
                <c:pt idx="51">
                  <c:v>4.25</c:v>
                </c:pt>
                <c:pt idx="52">
                  <c:v>4.25</c:v>
                </c:pt>
                <c:pt idx="53">
                  <c:v>4.25</c:v>
                </c:pt>
                <c:pt idx="54">
                  <c:v>4.25</c:v>
                </c:pt>
                <c:pt idx="55">
                  <c:v>4.25</c:v>
                </c:pt>
                <c:pt idx="56">
                  <c:v>4.25</c:v>
                </c:pt>
                <c:pt idx="57">
                  <c:v>4.25</c:v>
                </c:pt>
                <c:pt idx="58">
                  <c:v>4.25</c:v>
                </c:pt>
                <c:pt idx="59">
                  <c:v>4.25</c:v>
                </c:pt>
                <c:pt idx="60">
                  <c:v>4.25</c:v>
                </c:pt>
                <c:pt idx="61">
                  <c:v>4.25</c:v>
                </c:pt>
                <c:pt idx="62">
                  <c:v>4.25</c:v>
                </c:pt>
                <c:pt idx="63">
                  <c:v>4.25</c:v>
                </c:pt>
                <c:pt idx="64">
                  <c:v>4.25</c:v>
                </c:pt>
                <c:pt idx="65">
                  <c:v>4.25</c:v>
                </c:pt>
                <c:pt idx="66">
                  <c:v>4.25</c:v>
                </c:pt>
                <c:pt idx="67">
                  <c:v>4.25</c:v>
                </c:pt>
                <c:pt idx="68">
                  <c:v>4.25</c:v>
                </c:pt>
                <c:pt idx="69">
                  <c:v>4.25</c:v>
                </c:pt>
                <c:pt idx="70">
                  <c:v>4</c:v>
                </c:pt>
                <c:pt idx="71">
                  <c:v>4</c:v>
                </c:pt>
                <c:pt idx="72">
                  <c:v>4</c:v>
                </c:pt>
                <c:pt idx="73">
                  <c:v>4</c:v>
                </c:pt>
                <c:pt idx="74">
                  <c:v>4</c:v>
                </c:pt>
                <c:pt idx="75">
                  <c:v>4</c:v>
                </c:pt>
                <c:pt idx="76">
                  <c:v>4</c:v>
                </c:pt>
                <c:pt idx="77">
                  <c:v>4</c:v>
                </c:pt>
                <c:pt idx="78">
                  <c:v>3.75</c:v>
                </c:pt>
                <c:pt idx="79">
                  <c:v>3.75</c:v>
                </c:pt>
                <c:pt idx="80">
                  <c:v>3.5</c:v>
                </c:pt>
                <c:pt idx="81">
                  <c:v>3.5</c:v>
                </c:pt>
                <c:pt idx="82">
                  <c:v>3.5</c:v>
                </c:pt>
                <c:pt idx="83">
                  <c:v>3.5</c:v>
                </c:pt>
                <c:pt idx="84">
                  <c:v>3.25</c:v>
                </c:pt>
                <c:pt idx="85">
                  <c:v>3.25</c:v>
                </c:pt>
                <c:pt idx="86">
                  <c:v>3.25</c:v>
                </c:pt>
                <c:pt idx="87">
                  <c:v>3.25</c:v>
                </c:pt>
                <c:pt idx="88">
                  <c:v>3.25</c:v>
                </c:pt>
                <c:pt idx="89">
                  <c:v>3.25</c:v>
                </c:pt>
                <c:pt idx="90">
                  <c:v>3.25</c:v>
                </c:pt>
                <c:pt idx="91">
                  <c:v>3.25</c:v>
                </c:pt>
                <c:pt idx="92">
                  <c:v>3.5</c:v>
                </c:pt>
                <c:pt idx="93">
                  <c:v>3.5</c:v>
                </c:pt>
                <c:pt idx="94">
                  <c:v>3.5</c:v>
                </c:pt>
                <c:pt idx="95">
                  <c:v>3.75</c:v>
                </c:pt>
                <c:pt idx="96">
                  <c:v>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5464608"/>
        <c:axId val="205464048"/>
      </c:lineChart>
      <c:catAx>
        <c:axId val="2072121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07212736"/>
        <c:crosses val="autoZero"/>
        <c:auto val="1"/>
        <c:lblAlgn val="ctr"/>
        <c:lblOffset val="100"/>
        <c:noMultiLvlLbl val="0"/>
      </c:catAx>
      <c:valAx>
        <c:axId val="207212736"/>
        <c:scaling>
          <c:orientation val="minMax"/>
          <c:min val="12"/>
        </c:scaling>
        <c:delete val="0"/>
        <c:axPos val="l"/>
        <c:majorGridlines>
          <c:spPr>
            <a:ln>
              <a:noFill/>
            </a:ln>
          </c:spPr>
        </c:majorGridlines>
        <c:numFmt formatCode="#,##0.0_);\(#,##0.0\)" sourceLinked="1"/>
        <c:majorTickMark val="out"/>
        <c:minorTickMark val="none"/>
        <c:tickLblPos val="nextTo"/>
        <c:crossAx val="207212176"/>
        <c:crosses val="autoZero"/>
        <c:crossBetween val="between"/>
      </c:valAx>
      <c:valAx>
        <c:axId val="205464048"/>
        <c:scaling>
          <c:orientation val="minMax"/>
        </c:scaling>
        <c:delete val="0"/>
        <c:axPos val="r"/>
        <c:numFmt formatCode="#,##0.0" sourceLinked="0"/>
        <c:majorTickMark val="out"/>
        <c:minorTickMark val="none"/>
        <c:tickLblPos val="nextTo"/>
        <c:crossAx val="205464608"/>
        <c:crosses val="max"/>
        <c:crossBetween val="between"/>
      </c:valAx>
      <c:catAx>
        <c:axId val="205464608"/>
        <c:scaling>
          <c:orientation val="minMax"/>
        </c:scaling>
        <c:delete val="1"/>
        <c:axPos val="b"/>
        <c:majorTickMark val="out"/>
        <c:minorTickMark val="none"/>
        <c:tickLblPos val="nextTo"/>
        <c:crossAx val="205464048"/>
        <c:crosses val="autoZero"/>
        <c:auto val="1"/>
        <c:lblAlgn val="ctr"/>
        <c:lblOffset val="100"/>
        <c:noMultiLvlLbl val="0"/>
      </c:catAx>
      <c:spPr>
        <a:noFill/>
        <a:ln>
          <a:noFill/>
          <a:prstDash val="sysDash"/>
        </a:ln>
      </c:spPr>
    </c:plotArea>
    <c:legend>
      <c:legendPos val="r"/>
      <c:layout>
        <c:manualLayout>
          <c:xMode val="edge"/>
          <c:yMode val="edge"/>
          <c:x val="7.9829585230719993E-2"/>
          <c:y val="0.73264317469637019"/>
          <c:w val="0.81436863801090587"/>
          <c:h val="0.10607239538698517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3.5076545563500837E-2"/>
          <c:y val="0.15325620899962913"/>
          <c:w val="0.89840813441992795"/>
          <c:h val="0.7482021148450311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Trimestral!$E$2</c:f>
              <c:strCache>
                <c:ptCount val="1"/>
                <c:pt idx="0">
                  <c:v>PBI Real (var% 12 meses)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c:spPr>
          <c:invertIfNegative val="0"/>
          <c:cat>
            <c:strRef>
              <c:f>Trimestral!$A$15:$A$65</c:f>
              <c:strCache>
                <c:ptCount val="51"/>
                <c:pt idx="0">
                  <c:v>T103</c:v>
                </c:pt>
                <c:pt idx="1">
                  <c:v>T203</c:v>
                </c:pt>
                <c:pt idx="2">
                  <c:v>T303</c:v>
                </c:pt>
                <c:pt idx="3">
                  <c:v>T403</c:v>
                </c:pt>
                <c:pt idx="4">
                  <c:v>T104</c:v>
                </c:pt>
                <c:pt idx="5">
                  <c:v>T204</c:v>
                </c:pt>
                <c:pt idx="6">
                  <c:v>T304</c:v>
                </c:pt>
                <c:pt idx="7">
                  <c:v>T404</c:v>
                </c:pt>
                <c:pt idx="8">
                  <c:v>T105</c:v>
                </c:pt>
                <c:pt idx="9">
                  <c:v>T205</c:v>
                </c:pt>
                <c:pt idx="10">
                  <c:v>T305</c:v>
                </c:pt>
                <c:pt idx="11">
                  <c:v>T405</c:v>
                </c:pt>
                <c:pt idx="12">
                  <c:v>T106</c:v>
                </c:pt>
                <c:pt idx="13">
                  <c:v>T206</c:v>
                </c:pt>
                <c:pt idx="14">
                  <c:v>T306</c:v>
                </c:pt>
                <c:pt idx="15">
                  <c:v>T406</c:v>
                </c:pt>
                <c:pt idx="16">
                  <c:v>T107</c:v>
                </c:pt>
                <c:pt idx="17">
                  <c:v>T207</c:v>
                </c:pt>
                <c:pt idx="18">
                  <c:v>T307</c:v>
                </c:pt>
                <c:pt idx="19">
                  <c:v>T407</c:v>
                </c:pt>
                <c:pt idx="20">
                  <c:v>T108</c:v>
                </c:pt>
                <c:pt idx="21">
                  <c:v>T208</c:v>
                </c:pt>
                <c:pt idx="22">
                  <c:v>T308</c:v>
                </c:pt>
                <c:pt idx="23">
                  <c:v>T408</c:v>
                </c:pt>
                <c:pt idx="24">
                  <c:v>T109</c:v>
                </c:pt>
                <c:pt idx="25">
                  <c:v>T209</c:v>
                </c:pt>
                <c:pt idx="26">
                  <c:v>T309</c:v>
                </c:pt>
                <c:pt idx="27">
                  <c:v>T409</c:v>
                </c:pt>
                <c:pt idx="28">
                  <c:v>T110</c:v>
                </c:pt>
                <c:pt idx="29">
                  <c:v>T210</c:v>
                </c:pt>
                <c:pt idx="30">
                  <c:v>T310</c:v>
                </c:pt>
                <c:pt idx="31">
                  <c:v>T410</c:v>
                </c:pt>
                <c:pt idx="32">
                  <c:v>T111</c:v>
                </c:pt>
                <c:pt idx="33">
                  <c:v>T211</c:v>
                </c:pt>
                <c:pt idx="34">
                  <c:v>T311</c:v>
                </c:pt>
                <c:pt idx="35">
                  <c:v>T411</c:v>
                </c:pt>
                <c:pt idx="36">
                  <c:v>T112</c:v>
                </c:pt>
                <c:pt idx="37">
                  <c:v>T212</c:v>
                </c:pt>
                <c:pt idx="38">
                  <c:v>T312</c:v>
                </c:pt>
                <c:pt idx="39">
                  <c:v>T412</c:v>
                </c:pt>
                <c:pt idx="40">
                  <c:v>T113</c:v>
                </c:pt>
                <c:pt idx="41">
                  <c:v>T213</c:v>
                </c:pt>
                <c:pt idx="42">
                  <c:v>T313</c:v>
                </c:pt>
                <c:pt idx="43">
                  <c:v>T413</c:v>
                </c:pt>
                <c:pt idx="44">
                  <c:v>T114</c:v>
                </c:pt>
                <c:pt idx="45">
                  <c:v>T214</c:v>
                </c:pt>
                <c:pt idx="46">
                  <c:v>T314</c:v>
                </c:pt>
                <c:pt idx="47">
                  <c:v>T414</c:v>
                </c:pt>
                <c:pt idx="48">
                  <c:v>T115</c:v>
                </c:pt>
                <c:pt idx="49">
                  <c:v>T215</c:v>
                </c:pt>
                <c:pt idx="50">
                  <c:v>T315</c:v>
                </c:pt>
              </c:strCache>
            </c:strRef>
          </c:cat>
          <c:val>
            <c:numRef>
              <c:f>Trimestral!$E$15:$E$65</c:f>
              <c:numCache>
                <c:formatCode>General</c:formatCode>
                <c:ptCount val="51"/>
                <c:pt idx="0">
                  <c:v>5.6430990030278103</c:v>
                </c:pt>
                <c:pt idx="1">
                  <c:v>4.6467145261121203</c:v>
                </c:pt>
                <c:pt idx="2">
                  <c:v>3.67664989023773</c:v>
                </c:pt>
                <c:pt idx="3">
                  <c:v>2.7794569669719502</c:v>
                </c:pt>
                <c:pt idx="4">
                  <c:v>4.57438424052829</c:v>
                </c:pt>
                <c:pt idx="5">
                  <c:v>3.7379321352593</c:v>
                </c:pt>
                <c:pt idx="6">
                  <c:v>4.2840582272884999</c:v>
                </c:pt>
                <c:pt idx="7">
                  <c:v>7.27617008851115</c:v>
                </c:pt>
                <c:pt idx="8">
                  <c:v>5.62610272551143</c:v>
                </c:pt>
                <c:pt idx="9">
                  <c:v>5.42677459290464</c:v>
                </c:pt>
                <c:pt idx="10">
                  <c:v>6.4676928404673903</c:v>
                </c:pt>
                <c:pt idx="11">
                  <c:v>7.5972867638935497</c:v>
                </c:pt>
                <c:pt idx="12">
                  <c:v>8.2838063083922702</c:v>
                </c:pt>
                <c:pt idx="13">
                  <c:v>6.3294693668823099</c:v>
                </c:pt>
                <c:pt idx="14">
                  <c:v>8.2945966007238496</c:v>
                </c:pt>
                <c:pt idx="15">
                  <c:v>7.3242176681420101</c:v>
                </c:pt>
                <c:pt idx="16">
                  <c:v>5.2863756098149697</c:v>
                </c:pt>
                <c:pt idx="17">
                  <c:v>6.3326905447035804</c:v>
                </c:pt>
                <c:pt idx="18">
                  <c:v>10.8271063606709</c:v>
                </c:pt>
                <c:pt idx="19">
                  <c:v>11.439005849556899</c:v>
                </c:pt>
                <c:pt idx="20">
                  <c:v>10.1689019087554</c:v>
                </c:pt>
                <c:pt idx="21">
                  <c:v>10.568366551154201</c:v>
                </c:pt>
                <c:pt idx="22">
                  <c:v>9.6057075791733801</c:v>
                </c:pt>
                <c:pt idx="23">
                  <c:v>6.4677349921996097</c:v>
                </c:pt>
                <c:pt idx="24">
                  <c:v>2.5761079096045201</c:v>
                </c:pt>
                <c:pt idx="25">
                  <c:v>-0.80683420869365796</c:v>
                </c:pt>
                <c:pt idx="26">
                  <c:v>-0.177356944941408</c:v>
                </c:pt>
                <c:pt idx="27">
                  <c:v>2.71232923546627</c:v>
                </c:pt>
                <c:pt idx="28">
                  <c:v>5.4566348305309598</c:v>
                </c:pt>
                <c:pt idx="29">
                  <c:v>9.5672877342335507</c:v>
                </c:pt>
                <c:pt idx="30">
                  <c:v>9.78199709629639</c:v>
                </c:pt>
                <c:pt idx="31">
                  <c:v>8.7942378238731607</c:v>
                </c:pt>
                <c:pt idx="32">
                  <c:v>8.6687604957729203</c:v>
                </c:pt>
                <c:pt idx="33">
                  <c:v>5.4586952444554599</c:v>
                </c:pt>
                <c:pt idx="34">
                  <c:v>5.8674968834649102</c:v>
                </c:pt>
                <c:pt idx="35">
                  <c:v>6.0485160828337099</c:v>
                </c:pt>
                <c:pt idx="36">
                  <c:v>5.9713472978974798</c:v>
                </c:pt>
                <c:pt idx="37">
                  <c:v>5.6616371469293503</c:v>
                </c:pt>
                <c:pt idx="38">
                  <c:v>6.8409867257789498</c:v>
                </c:pt>
                <c:pt idx="39">
                  <c:v>5.3548581023905797</c:v>
                </c:pt>
                <c:pt idx="40">
                  <c:v>4.5520428744881096</c:v>
                </c:pt>
                <c:pt idx="41">
                  <c:v>6.2440008854069804</c:v>
                </c:pt>
                <c:pt idx="42">
                  <c:v>5.0538491775557199</c:v>
                </c:pt>
                <c:pt idx="43">
                  <c:v>7.0465411144891297</c:v>
                </c:pt>
                <c:pt idx="44">
                  <c:v>5.0384911491186104</c:v>
                </c:pt>
                <c:pt idx="45">
                  <c:v>1.81738325709108</c:v>
                </c:pt>
                <c:pt idx="46">
                  <c:v>1.7958587542190401</c:v>
                </c:pt>
                <c:pt idx="47">
                  <c:v>1.0641287545148299</c:v>
                </c:pt>
                <c:pt idx="48">
                  <c:v>1.76785421732649</c:v>
                </c:pt>
                <c:pt idx="49">
                  <c:v>3.03273714608514</c:v>
                </c:pt>
                <c:pt idx="50">
                  <c:v>2.9297981303096101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5467408"/>
        <c:axId val="208926944"/>
      </c:barChart>
      <c:lineChart>
        <c:grouping val="standard"/>
        <c:varyColors val="0"/>
        <c:ser>
          <c:idx val="1"/>
          <c:order val="1"/>
          <c:tx>
            <c:strRef>
              <c:f>Trimestral!$G$2</c:f>
              <c:strCache>
                <c:ptCount val="1"/>
                <c:pt idx="0">
                  <c:v>Inversión Bruta Fija Pública Real (var% 12 meses, eje der.)</c:v>
                </c:pt>
              </c:strCache>
            </c:strRef>
          </c:tx>
          <c:spPr>
            <a:ln>
              <a:solidFill>
                <a:srgbClr val="FF0000"/>
              </a:solidFill>
              <a:prstDash val="sysDash"/>
            </a:ln>
          </c:spPr>
          <c:marker>
            <c:symbol val="none"/>
          </c:marker>
          <c:cat>
            <c:strRef>
              <c:f>Trimestral!$A$15:$A$65</c:f>
              <c:strCache>
                <c:ptCount val="51"/>
                <c:pt idx="0">
                  <c:v>T103</c:v>
                </c:pt>
                <c:pt idx="1">
                  <c:v>T203</c:v>
                </c:pt>
                <c:pt idx="2">
                  <c:v>T303</c:v>
                </c:pt>
                <c:pt idx="3">
                  <c:v>T403</c:v>
                </c:pt>
                <c:pt idx="4">
                  <c:v>T104</c:v>
                </c:pt>
                <c:pt idx="5">
                  <c:v>T204</c:v>
                </c:pt>
                <c:pt idx="6">
                  <c:v>T304</c:v>
                </c:pt>
                <c:pt idx="7">
                  <c:v>T404</c:v>
                </c:pt>
                <c:pt idx="8">
                  <c:v>T105</c:v>
                </c:pt>
                <c:pt idx="9">
                  <c:v>T205</c:v>
                </c:pt>
                <c:pt idx="10">
                  <c:v>T305</c:v>
                </c:pt>
                <c:pt idx="11">
                  <c:v>T405</c:v>
                </c:pt>
                <c:pt idx="12">
                  <c:v>T106</c:v>
                </c:pt>
                <c:pt idx="13">
                  <c:v>T206</c:v>
                </c:pt>
                <c:pt idx="14">
                  <c:v>T306</c:v>
                </c:pt>
                <c:pt idx="15">
                  <c:v>T406</c:v>
                </c:pt>
                <c:pt idx="16">
                  <c:v>T107</c:v>
                </c:pt>
                <c:pt idx="17">
                  <c:v>T207</c:v>
                </c:pt>
                <c:pt idx="18">
                  <c:v>T307</c:v>
                </c:pt>
                <c:pt idx="19">
                  <c:v>T407</c:v>
                </c:pt>
                <c:pt idx="20">
                  <c:v>T108</c:v>
                </c:pt>
                <c:pt idx="21">
                  <c:v>T208</c:v>
                </c:pt>
                <c:pt idx="22">
                  <c:v>T308</c:v>
                </c:pt>
                <c:pt idx="23">
                  <c:v>T408</c:v>
                </c:pt>
                <c:pt idx="24">
                  <c:v>T109</c:v>
                </c:pt>
                <c:pt idx="25">
                  <c:v>T209</c:v>
                </c:pt>
                <c:pt idx="26">
                  <c:v>T309</c:v>
                </c:pt>
                <c:pt idx="27">
                  <c:v>T409</c:v>
                </c:pt>
                <c:pt idx="28">
                  <c:v>T110</c:v>
                </c:pt>
                <c:pt idx="29">
                  <c:v>T210</c:v>
                </c:pt>
                <c:pt idx="30">
                  <c:v>T310</c:v>
                </c:pt>
                <c:pt idx="31">
                  <c:v>T410</c:v>
                </c:pt>
                <c:pt idx="32">
                  <c:v>T111</c:v>
                </c:pt>
                <c:pt idx="33">
                  <c:v>T211</c:v>
                </c:pt>
                <c:pt idx="34">
                  <c:v>T311</c:v>
                </c:pt>
                <c:pt idx="35">
                  <c:v>T411</c:v>
                </c:pt>
                <c:pt idx="36">
                  <c:v>T112</c:v>
                </c:pt>
                <c:pt idx="37">
                  <c:v>T212</c:v>
                </c:pt>
                <c:pt idx="38">
                  <c:v>T312</c:v>
                </c:pt>
                <c:pt idx="39">
                  <c:v>T412</c:v>
                </c:pt>
                <c:pt idx="40">
                  <c:v>T113</c:v>
                </c:pt>
                <c:pt idx="41">
                  <c:v>T213</c:v>
                </c:pt>
                <c:pt idx="42">
                  <c:v>T313</c:v>
                </c:pt>
                <c:pt idx="43">
                  <c:v>T413</c:v>
                </c:pt>
                <c:pt idx="44">
                  <c:v>T114</c:v>
                </c:pt>
                <c:pt idx="45">
                  <c:v>T214</c:v>
                </c:pt>
                <c:pt idx="46">
                  <c:v>T314</c:v>
                </c:pt>
                <c:pt idx="47">
                  <c:v>T414</c:v>
                </c:pt>
                <c:pt idx="48">
                  <c:v>T115</c:v>
                </c:pt>
                <c:pt idx="49">
                  <c:v>T215</c:v>
                </c:pt>
                <c:pt idx="50">
                  <c:v>T315</c:v>
                </c:pt>
              </c:strCache>
            </c:strRef>
          </c:cat>
          <c:val>
            <c:numRef>
              <c:f>Trimestral!$G$15:$G$65</c:f>
              <c:numCache>
                <c:formatCode>General</c:formatCode>
                <c:ptCount val="51"/>
                <c:pt idx="0">
                  <c:v>7.8540002487147698</c:v>
                </c:pt>
                <c:pt idx="1">
                  <c:v>-1.3566328108566901</c:v>
                </c:pt>
                <c:pt idx="2">
                  <c:v>-4.7306065830039801</c:v>
                </c:pt>
                <c:pt idx="3">
                  <c:v>7.0175693227498197</c:v>
                </c:pt>
                <c:pt idx="4">
                  <c:v>-16.713773807989899</c:v>
                </c:pt>
                <c:pt idx="5">
                  <c:v>-16.7409430339262</c:v>
                </c:pt>
                <c:pt idx="6">
                  <c:v>8.4138513747515002</c:v>
                </c:pt>
                <c:pt idx="7">
                  <c:v>16.5705262010128</c:v>
                </c:pt>
                <c:pt idx="8">
                  <c:v>-1.3816700676698399</c:v>
                </c:pt>
                <c:pt idx="9">
                  <c:v>6.3489492543585397</c:v>
                </c:pt>
                <c:pt idx="10">
                  <c:v>2.3439301503175902</c:v>
                </c:pt>
                <c:pt idx="11">
                  <c:v>22.229442006633601</c:v>
                </c:pt>
                <c:pt idx="12">
                  <c:v>6.6681927354700896</c:v>
                </c:pt>
                <c:pt idx="13">
                  <c:v>19.494718382159402</c:v>
                </c:pt>
                <c:pt idx="14">
                  <c:v>24.9137889741402</c:v>
                </c:pt>
                <c:pt idx="15">
                  <c:v>16.6142938751121</c:v>
                </c:pt>
                <c:pt idx="16">
                  <c:v>-0.91114403342183403</c:v>
                </c:pt>
                <c:pt idx="17">
                  <c:v>8.8984248445713501</c:v>
                </c:pt>
                <c:pt idx="18">
                  <c:v>15.8908989128727</c:v>
                </c:pt>
                <c:pt idx="19">
                  <c:v>27.673991591144301</c:v>
                </c:pt>
                <c:pt idx="20">
                  <c:v>55.657470195277</c:v>
                </c:pt>
                <c:pt idx="21">
                  <c:v>44.897656328490498</c:v>
                </c:pt>
                <c:pt idx="22">
                  <c:v>37.401600239344297</c:v>
                </c:pt>
                <c:pt idx="23">
                  <c:v>9.1588483629985493</c:v>
                </c:pt>
                <c:pt idx="24">
                  <c:v>23.8402666080259</c:v>
                </c:pt>
                <c:pt idx="25">
                  <c:v>17.366249512306201</c:v>
                </c:pt>
                <c:pt idx="26">
                  <c:v>31.341999950195099</c:v>
                </c:pt>
                <c:pt idx="27">
                  <c:v>45.341124742969299</c:v>
                </c:pt>
                <c:pt idx="28">
                  <c:v>17.7355975020408</c:v>
                </c:pt>
                <c:pt idx="29">
                  <c:v>41.525692864128203</c:v>
                </c:pt>
                <c:pt idx="30">
                  <c:v>16.392991513938298</c:v>
                </c:pt>
                <c:pt idx="31">
                  <c:v>0.239079214726544</c:v>
                </c:pt>
                <c:pt idx="32">
                  <c:v>-17.711988871515899</c:v>
                </c:pt>
                <c:pt idx="33">
                  <c:v>-27.856593853318198</c:v>
                </c:pt>
                <c:pt idx="34">
                  <c:v>-20.732829221474599</c:v>
                </c:pt>
                <c:pt idx="35">
                  <c:v>7.6190995946441102</c:v>
                </c:pt>
                <c:pt idx="36">
                  <c:v>31.106020186579499</c:v>
                </c:pt>
                <c:pt idx="37">
                  <c:v>22.6737671859557</c:v>
                </c:pt>
                <c:pt idx="38">
                  <c:v>24.952439126446301</c:v>
                </c:pt>
                <c:pt idx="39">
                  <c:v>13.1532878707251</c:v>
                </c:pt>
                <c:pt idx="40">
                  <c:v>15.192023091383099</c:v>
                </c:pt>
                <c:pt idx="41">
                  <c:v>27.548355541443701</c:v>
                </c:pt>
                <c:pt idx="42">
                  <c:v>14.364472153888</c:v>
                </c:pt>
                <c:pt idx="43">
                  <c:v>-0.22444137630216701</c:v>
                </c:pt>
                <c:pt idx="44">
                  <c:v>6.5932951772996899</c:v>
                </c:pt>
                <c:pt idx="45">
                  <c:v>-4.2539578920682004</c:v>
                </c:pt>
                <c:pt idx="46">
                  <c:v>-0.84531810632604698</c:v>
                </c:pt>
                <c:pt idx="47">
                  <c:v>-4.5606995744463301</c:v>
                </c:pt>
                <c:pt idx="48">
                  <c:v>-24.4952942625433</c:v>
                </c:pt>
                <c:pt idx="49">
                  <c:v>-11.5959870394083</c:v>
                </c:pt>
                <c:pt idx="50">
                  <c:v>-7.8112056618310799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8928064"/>
        <c:axId val="208927504"/>
      </c:lineChart>
      <c:catAx>
        <c:axId val="2054674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crossAx val="208926944"/>
        <c:crosses val="autoZero"/>
        <c:auto val="1"/>
        <c:lblAlgn val="ctr"/>
        <c:lblOffset val="100"/>
        <c:noMultiLvlLbl val="0"/>
      </c:catAx>
      <c:valAx>
        <c:axId val="208926944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solidFill>
              <a:schemeClr val="bg1">
                <a:lumMod val="50000"/>
              </a:schemeClr>
            </a:solidFill>
          </a:ln>
        </c:spPr>
        <c:crossAx val="205467408"/>
        <c:crosses val="autoZero"/>
        <c:crossBetween val="between"/>
      </c:valAx>
      <c:valAx>
        <c:axId val="208927504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crossAx val="208928064"/>
        <c:crosses val="max"/>
        <c:crossBetween val="between"/>
      </c:valAx>
      <c:catAx>
        <c:axId val="20892806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08927504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6.2162440461085898E-2"/>
          <c:y val="3.1464672490114073E-2"/>
          <c:w val="0.77651932233334509"/>
          <c:h val="0.1502706453427067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externalData r:id="rId2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0.06173</cdr:x>
      <cdr:y>0.64262</cdr:y>
    </cdr:from>
    <cdr:to>
      <cdr:x>0.97969</cdr:x>
      <cdr:y>0.64275</cdr:y>
    </cdr:to>
    <cdr:cxnSp macro="">
      <cdr:nvCxnSpPr>
        <cdr:cNvPr id="2" name="1 Conector recto"/>
        <cdr:cNvCxnSpPr/>
      </cdr:nvCxnSpPr>
      <cdr:spPr>
        <a:xfrm xmlns:a="http://schemas.openxmlformats.org/drawingml/2006/main" flipV="1">
          <a:off x="277780" y="2313296"/>
          <a:ext cx="4130448" cy="472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i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i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7213"/>
            <a:ext cx="29718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i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273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447213"/>
            <a:ext cx="29718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i="0"/>
            </a:lvl1pPr>
          </a:lstStyle>
          <a:p>
            <a:pPr>
              <a:defRPr/>
            </a:pPr>
            <a:fld id="{DD8A4083-638B-4845-A02F-9EE26008B6BF}" type="slidenum">
              <a:rPr lang="es-ES" altLang="en-US"/>
              <a:pPr>
                <a:defRPr/>
              </a:pPr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7545950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i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i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2975" y="746125"/>
            <a:ext cx="497205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724400"/>
            <a:ext cx="5486400" cy="447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Click to edit Master text styles</a:t>
            </a:r>
          </a:p>
          <a:p>
            <a:pPr lvl="1"/>
            <a:r>
              <a:rPr lang="es-ES" noProof="0" smtClean="0"/>
              <a:t>Second level</a:t>
            </a:r>
          </a:p>
          <a:p>
            <a:pPr lvl="2"/>
            <a:r>
              <a:rPr lang="es-ES" noProof="0" smtClean="0"/>
              <a:t>Third level</a:t>
            </a:r>
          </a:p>
          <a:p>
            <a:pPr lvl="3"/>
            <a:r>
              <a:rPr lang="es-ES" noProof="0" smtClean="0"/>
              <a:t>Fourth level</a:t>
            </a:r>
          </a:p>
          <a:p>
            <a:pPr lvl="4"/>
            <a:r>
              <a:rPr lang="es-ES" noProof="0" smtClean="0"/>
              <a:t>Fifth level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7213"/>
            <a:ext cx="29718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i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447213"/>
            <a:ext cx="29718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i="0"/>
            </a:lvl1pPr>
          </a:lstStyle>
          <a:p>
            <a:pPr>
              <a:defRPr/>
            </a:pPr>
            <a:fld id="{D3BADB2C-1808-4D82-A490-8A84E7C67030}" type="slidenum">
              <a:rPr lang="es-ES" altLang="en-US"/>
              <a:pPr>
                <a:defRPr/>
              </a:pPr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8266441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D3A3BA6-3B19-4A3A-9D2A-BF277AA17A30}" type="slidenum">
              <a:rPr lang="es-ES" altLang="en-US" smtClean="0"/>
              <a:pPr>
                <a:spcBef>
                  <a:spcPct val="0"/>
                </a:spcBef>
              </a:pPr>
              <a:t>1</a:t>
            </a:fld>
            <a:endParaRPr lang="es-ES" altLang="en-US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18925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C0833D4-02DD-4ECC-ACCE-1FF0B8F08841}" type="slidenum">
              <a:rPr lang="es-ES" altLang="en-US" smtClean="0"/>
              <a:pPr>
                <a:spcBef>
                  <a:spcPct val="0"/>
                </a:spcBef>
              </a:pPr>
              <a:t>2</a:t>
            </a:fld>
            <a:endParaRPr lang="es-ES" altLang="en-US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70062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04C2670-28F1-45DA-AA5E-552F74704913}" type="slidenum">
              <a:rPr lang="es-E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7</a:t>
            </a:fld>
            <a:endParaRPr lang="es-ES" altLang="en-US" smtClean="0">
              <a:solidFill>
                <a:srgbClr val="000000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23300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3A09F73-F648-40A7-A8D1-1848EFEC85DE}" type="slidenum">
              <a:rPr lang="es-ES" altLang="es-PE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8</a:t>
            </a:fld>
            <a:endParaRPr lang="es-ES" altLang="es-PE" smtClean="0">
              <a:solidFill>
                <a:srgbClr val="000000"/>
              </a:solidFill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7738" y="749300"/>
            <a:ext cx="4967287" cy="3725863"/>
          </a:xfrm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724400"/>
            <a:ext cx="5029200" cy="44751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s-PE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94959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04C2670-28F1-45DA-AA5E-552F74704913}" type="slidenum">
              <a:rPr lang="es-ES" altLang="en-US" smtClean="0"/>
              <a:pPr>
                <a:spcBef>
                  <a:spcPct val="0"/>
                </a:spcBef>
              </a:pPr>
              <a:t>14</a:t>
            </a:fld>
            <a:endParaRPr lang="es-ES" alt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9589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9EA6C5F-C540-4159-9ED5-AB0A25A7DDE7}" type="slidenum">
              <a:rPr lang="es-ES" altLang="es-PE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16</a:t>
            </a:fld>
            <a:endParaRPr lang="es-ES" altLang="es-PE" smtClean="0">
              <a:solidFill>
                <a:srgbClr val="000000"/>
              </a:solidFill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7738" y="749300"/>
            <a:ext cx="4967287" cy="3725863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724400"/>
            <a:ext cx="5029200" cy="44751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s-PE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3759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318BA9C-5A7C-41AB-A5CB-5EB4453FDC43}" type="slidenum">
              <a:rPr lang="es-ES" altLang="es-PE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17</a:t>
            </a:fld>
            <a:endParaRPr lang="es-ES" altLang="es-PE" smtClean="0">
              <a:solidFill>
                <a:srgbClr val="000000"/>
              </a:solidFill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7738" y="749300"/>
            <a:ext cx="4967287" cy="3725863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724400"/>
            <a:ext cx="5029200" cy="44751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s-PE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0462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04C2670-28F1-45DA-AA5E-552F74704913}" type="slidenum">
              <a:rPr lang="es-ES" altLang="en-US" smtClean="0"/>
              <a:pPr>
                <a:spcBef>
                  <a:spcPct val="0"/>
                </a:spcBef>
              </a:pPr>
              <a:t>18</a:t>
            </a:fld>
            <a:endParaRPr lang="es-ES" alt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38992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P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4DDB37-1A7A-4E56-83F2-B7AED9B4B9E8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3633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2A965-A353-4CB7-82DC-05D1865859A1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1122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F8B868-C00F-4F6D-AC01-B9E4B586F9DC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9870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19CF66F1-0117-44A5-8224-5010C6374FC9}" type="slidenum">
              <a:rPr lang="en-US" altLang="es-PE"/>
              <a:pPr>
                <a:defRPr/>
              </a:pPr>
              <a:t>‹Nº›</a:t>
            </a:fld>
            <a:endParaRPr lang="en-US" altLang="es-PE"/>
          </a:p>
        </p:txBody>
      </p:sp>
    </p:spTree>
    <p:extLst>
      <p:ext uri="{BB962C8B-B14F-4D97-AF65-F5344CB8AC3E}">
        <p14:creationId xmlns:p14="http://schemas.microsoft.com/office/powerpoint/2010/main" val="112636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DB6C9-EC43-4C6F-9343-4590C4F5AA8E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2598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15133B-8DB9-4F54-BC99-038D562DEEE2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5655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D5DFCD-2850-4136-AC2E-5F5806A311FE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2678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0FD7B6-9517-4FB4-B655-FAE1D54CEB70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632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E89EA0-6BF4-4976-8C02-4C3DAB6ACB29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0480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6C54ED-D3E1-4E85-A0CC-E620B73E79FA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6912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6FADB2-A2F4-4589-8B48-09C64AFF895B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518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PE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566CC4-A319-4939-9FA2-7370A3244491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9454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Haga clic para modificar el estilo de texto del patrón</a:t>
            </a:r>
          </a:p>
          <a:p>
            <a:pPr lvl="1"/>
            <a:r>
              <a:rPr lang="en-US" altLang="en-US" smtClean="0"/>
              <a:t>Segundo nivel</a:t>
            </a:r>
          </a:p>
          <a:p>
            <a:pPr lvl="2"/>
            <a:r>
              <a:rPr lang="en-US" altLang="en-US" smtClean="0"/>
              <a:t>Tercer nivel</a:t>
            </a:r>
          </a:p>
          <a:p>
            <a:pPr lvl="3"/>
            <a:r>
              <a:rPr lang="en-US" altLang="en-US" smtClean="0"/>
              <a:t>Cuarto nivel</a:t>
            </a:r>
          </a:p>
          <a:p>
            <a:pPr lvl="4"/>
            <a:r>
              <a:rPr lang="en-US" altLang="en-US" smtClean="0"/>
              <a:t>Quinto nivel</a:t>
            </a:r>
          </a:p>
        </p:txBody>
      </p:sp>
      <p:sp>
        <p:nvSpPr>
          <p:cNvPr id="2846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i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46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i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46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i="0"/>
            </a:lvl1pPr>
          </a:lstStyle>
          <a:p>
            <a:pPr>
              <a:defRPr/>
            </a:pPr>
            <a:fld id="{54047A37-A5A4-4B77-883B-8C9FB4484448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4" r:id="rId1"/>
    <p:sldLayoutId id="2147483895" r:id="rId2"/>
    <p:sldLayoutId id="2147483896" r:id="rId3"/>
    <p:sldLayoutId id="2147483897" r:id="rId4"/>
    <p:sldLayoutId id="2147483898" r:id="rId5"/>
    <p:sldLayoutId id="2147483899" r:id="rId6"/>
    <p:sldLayoutId id="2147483900" r:id="rId7"/>
    <p:sldLayoutId id="2147483901" r:id="rId8"/>
    <p:sldLayoutId id="2147483902" r:id="rId9"/>
    <p:sldLayoutId id="2147483903" r:id="rId10"/>
    <p:sldLayoutId id="2147483904" r:id="rId11"/>
    <p:sldLayoutId id="214748390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1268413"/>
            <a:ext cx="7343775" cy="1778000"/>
          </a:xfrm>
        </p:spPr>
        <p:txBody>
          <a:bodyPr/>
          <a:lstStyle/>
          <a:p>
            <a:pPr eaLnBrk="1" hangingPunct="1"/>
            <a:r>
              <a:rPr lang="es-PE" altLang="en-US" sz="36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   Economía Peruana: </a:t>
            </a:r>
            <a:br>
              <a:rPr lang="es-PE" altLang="en-US" sz="3600" dirty="0" smtClean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es-PE" altLang="en-US" sz="36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Las Vacas Flacas </a:t>
            </a:r>
            <a:endParaRPr lang="es-ES" altLang="en-US" sz="3600" dirty="0" smtClean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5123" name="Rectangle 4"/>
          <p:cNvSpPr>
            <a:spLocks noChangeArrowheads="1"/>
          </p:cNvSpPr>
          <p:nvPr/>
        </p:nvSpPr>
        <p:spPr bwMode="auto">
          <a:xfrm>
            <a:off x="611188" y="5013325"/>
            <a:ext cx="8064500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FEF800"/>
              </a:buClr>
              <a:buFontTx/>
              <a:buNone/>
            </a:pPr>
            <a:r>
              <a:rPr lang="es-ES" altLang="en-US" sz="2400" i="0" dirty="0" smtClean="0">
                <a:latin typeface="Arial Black" panose="020B0A04020102020204" pitchFamily="34" charset="0"/>
              </a:rPr>
              <a:t>51 Convención Bancaria, Cartagena de Indias, Colombia, junio </a:t>
            </a:r>
            <a:r>
              <a:rPr lang="es-ES" altLang="en-US" sz="2400" i="0" dirty="0">
                <a:latin typeface="Arial Black" panose="020B0A04020102020204" pitchFamily="34" charset="0"/>
              </a:rPr>
              <a:t>2016</a:t>
            </a:r>
          </a:p>
        </p:txBody>
      </p:sp>
      <p:sp>
        <p:nvSpPr>
          <p:cNvPr id="5124" name="Rectangle 6"/>
          <p:cNvSpPr>
            <a:spLocks noChangeArrowheads="1"/>
          </p:cNvSpPr>
          <p:nvPr/>
        </p:nvSpPr>
        <p:spPr bwMode="auto">
          <a:xfrm>
            <a:off x="1187450" y="3429000"/>
            <a:ext cx="7343775" cy="1201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PE" altLang="en-US" sz="2400" i="0">
                <a:latin typeface="Arial Black" panose="020B0A04020102020204" pitchFamily="34" charset="0"/>
              </a:rPr>
              <a:t>Oscar Dancourt </a:t>
            </a:r>
            <a:r>
              <a:rPr lang="es-PE" altLang="en-US" sz="2000" i="0">
                <a:latin typeface="Arial Black" panose="020B0A04020102020204" pitchFamily="34" charset="0"/>
              </a:rPr>
              <a:t/>
            </a:r>
            <a:br>
              <a:rPr lang="es-PE" altLang="en-US" sz="2000" i="0">
                <a:latin typeface="Arial Black" panose="020B0A04020102020204" pitchFamily="34" charset="0"/>
              </a:rPr>
            </a:br>
            <a:endParaRPr lang="es-ES" altLang="en-US" sz="2000" i="0">
              <a:latin typeface="Arial Black" panose="020B0A04020102020204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893175" cy="981075"/>
          </a:xfrm>
        </p:spPr>
        <p:txBody>
          <a:bodyPr/>
          <a:lstStyle/>
          <a:p>
            <a:pPr algn="l" eaLnBrk="1" hangingPunct="1"/>
            <a:r>
              <a:rPr lang="es-MX" altLang="en-US" sz="2400" dirty="0" smtClean="0">
                <a:latin typeface="Arial Black" panose="020B0A04020102020204" pitchFamily="34" charset="0"/>
              </a:rPr>
              <a:t>Perú: inversión privada y precios de exportaciones.</a:t>
            </a:r>
            <a:br>
              <a:rPr lang="es-MX" altLang="en-US" sz="2400" dirty="0" smtClean="0">
                <a:latin typeface="Arial Black" panose="020B0A04020102020204" pitchFamily="34" charset="0"/>
              </a:rPr>
            </a:br>
            <a:r>
              <a:rPr lang="es-MX" altLang="en-US" sz="2400" dirty="0" smtClean="0">
                <a:latin typeface="Arial Black" panose="020B0A04020102020204" pitchFamily="34" charset="0"/>
              </a:rPr>
              <a:t>                        (variación % anual)</a:t>
            </a:r>
            <a:endParaRPr lang="es-ES" altLang="en-US" sz="2400" dirty="0" smtClean="0">
              <a:latin typeface="Arial Black" panose="020B0A04020102020204" pitchFamily="34" charset="0"/>
            </a:endParaRPr>
          </a:p>
        </p:txBody>
      </p:sp>
      <p:sp>
        <p:nvSpPr>
          <p:cNvPr id="504835" name="Line 3"/>
          <p:cNvSpPr>
            <a:spLocks noChangeShapeType="1"/>
          </p:cNvSpPr>
          <p:nvPr/>
        </p:nvSpPr>
        <p:spPr bwMode="auto">
          <a:xfrm>
            <a:off x="0" y="981075"/>
            <a:ext cx="9144000" cy="0"/>
          </a:xfrm>
          <a:prstGeom prst="line">
            <a:avLst/>
          </a:prstGeom>
          <a:noFill/>
          <a:ln w="76200" cmpd="tri">
            <a:solidFill>
              <a:srgbClr val="0033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PE"/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8624888" y="6521450"/>
            <a:ext cx="6111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fld id="{F9C858C0-5144-41B1-BF35-2A7788336522}" type="slidenum">
              <a:rPr lang="es-ES" altLang="en-US" sz="1600" b="1" i="0">
                <a:solidFill>
                  <a:srgbClr val="FFFFFF"/>
                </a:solidFill>
                <a:latin typeface="Tahoma" panose="020B0604030504040204" pitchFamily="34" charset="0"/>
              </a:rPr>
              <a:pPr eaLnBrk="1" hangingPunct="1">
                <a:spcBef>
                  <a:spcPct val="50000"/>
                </a:spcBef>
                <a:buFontTx/>
                <a:buNone/>
              </a:pPr>
              <a:t>10</a:t>
            </a:fld>
            <a:endParaRPr lang="es-ES" altLang="en-US" sz="1600" b="1" i="0">
              <a:solidFill>
                <a:srgbClr val="FFFFFF"/>
              </a:solidFill>
              <a:latin typeface="Tahoma" panose="020B0604030504040204" pitchFamily="34" charset="0"/>
            </a:endParaRPr>
          </a:p>
        </p:txBody>
      </p:sp>
      <p:sp>
        <p:nvSpPr>
          <p:cNvPr id="15365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PE" altLang="en-US" sz="1800">
              <a:solidFill>
                <a:srgbClr val="000000"/>
              </a:solidFill>
            </a:endParaRPr>
          </a:p>
        </p:txBody>
      </p:sp>
      <p:graphicFrame>
        <p:nvGraphicFramePr>
          <p:cNvPr id="8" name="1 Gráfico"/>
          <p:cNvGraphicFramePr>
            <a:graphicFrameLocks/>
          </p:cNvGraphicFramePr>
          <p:nvPr/>
        </p:nvGraphicFramePr>
        <p:xfrm>
          <a:off x="35496" y="1268760"/>
          <a:ext cx="8856984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5952059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48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48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483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115888"/>
            <a:ext cx="8229600" cy="804862"/>
          </a:xfrm>
        </p:spPr>
        <p:txBody>
          <a:bodyPr/>
          <a:lstStyle/>
          <a:p>
            <a:pPr algn="l" eaLnBrk="1" hangingPunct="1"/>
            <a:r>
              <a:rPr lang="es-ES" altLang="en-US" sz="2800" dirty="0" smtClean="0">
                <a:latin typeface="Arial Black" panose="020B0A04020102020204" pitchFamily="34" charset="0"/>
              </a:rPr>
              <a:t>Perú: ciclos crédito bancario ME. </a:t>
            </a:r>
            <a:r>
              <a:rPr lang="es-ES" altLang="en-US" sz="2400" dirty="0" smtClean="0">
                <a:latin typeface="Arial Black" panose="020B0A04020102020204" pitchFamily="34" charset="0"/>
              </a:rPr>
              <a:t/>
            </a:r>
            <a:br>
              <a:rPr lang="es-ES" altLang="en-US" sz="2400" dirty="0" smtClean="0">
                <a:latin typeface="Arial Black" panose="020B0A04020102020204" pitchFamily="34" charset="0"/>
              </a:rPr>
            </a:br>
            <a:r>
              <a:rPr lang="es-ES" altLang="en-US" sz="2400" dirty="0" smtClean="0">
                <a:latin typeface="Arial Black" panose="020B0A04020102020204" pitchFamily="34" charset="0"/>
              </a:rPr>
              <a:t>      (tasas de crecimiento anual)</a:t>
            </a:r>
          </a:p>
        </p:txBody>
      </p:sp>
      <p:sp>
        <p:nvSpPr>
          <p:cNvPr id="505859" name="Line 3"/>
          <p:cNvSpPr>
            <a:spLocks noChangeShapeType="1"/>
          </p:cNvSpPr>
          <p:nvPr/>
        </p:nvSpPr>
        <p:spPr bwMode="auto">
          <a:xfrm>
            <a:off x="0" y="1074738"/>
            <a:ext cx="9144000" cy="0"/>
          </a:xfrm>
          <a:prstGeom prst="line">
            <a:avLst/>
          </a:prstGeom>
          <a:noFill/>
          <a:ln w="76200" cmpd="tri">
            <a:solidFill>
              <a:srgbClr val="0033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PE"/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8624888" y="6521450"/>
            <a:ext cx="6111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fld id="{AF3C7232-702E-43C1-A77D-F58DB2DF534B}" type="slidenum">
              <a:rPr lang="es-ES" altLang="en-US" sz="1600" b="1" i="0">
                <a:solidFill>
                  <a:srgbClr val="FFFFFF"/>
                </a:solidFill>
                <a:latin typeface="Tahoma" panose="020B0604030504040204" pitchFamily="34" charset="0"/>
              </a:rPr>
              <a:pPr eaLnBrk="1" hangingPunct="1">
                <a:spcBef>
                  <a:spcPct val="50000"/>
                </a:spcBef>
                <a:buFontTx/>
                <a:buNone/>
              </a:pPr>
              <a:t>11</a:t>
            </a:fld>
            <a:endParaRPr lang="es-ES" altLang="en-US" sz="1600" b="1" i="0">
              <a:solidFill>
                <a:srgbClr val="FFFFFF"/>
              </a:solidFill>
              <a:latin typeface="Tahoma" panose="020B0604030504040204" pitchFamily="34" charset="0"/>
            </a:endParaRPr>
          </a:p>
        </p:txBody>
      </p:sp>
      <p:graphicFrame>
        <p:nvGraphicFramePr>
          <p:cNvPr id="6" name="Gráfico 5"/>
          <p:cNvGraphicFramePr/>
          <p:nvPr/>
        </p:nvGraphicFramePr>
        <p:xfrm>
          <a:off x="0" y="1196752"/>
          <a:ext cx="9144000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58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58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585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115888"/>
            <a:ext cx="8229600" cy="804862"/>
          </a:xfrm>
        </p:spPr>
        <p:txBody>
          <a:bodyPr/>
          <a:lstStyle/>
          <a:p>
            <a:pPr algn="l" eaLnBrk="1" hangingPunct="1"/>
            <a:r>
              <a:rPr lang="es-ES" altLang="en-US" sz="2800" dirty="0" err="1" smtClean="0">
                <a:latin typeface="Arial Black" panose="020B0A04020102020204" pitchFamily="34" charset="0"/>
              </a:rPr>
              <a:t>AFPs</a:t>
            </a:r>
            <a:r>
              <a:rPr lang="es-ES" altLang="en-US" sz="2800" dirty="0" smtClean="0">
                <a:latin typeface="Arial Black" panose="020B0A04020102020204" pitchFamily="34" charset="0"/>
              </a:rPr>
              <a:t>: inversiones en el exterior.</a:t>
            </a:r>
            <a:r>
              <a:rPr lang="es-ES" altLang="en-US" sz="2400" dirty="0" smtClean="0">
                <a:latin typeface="Arial Black" panose="020B0A04020102020204" pitchFamily="34" charset="0"/>
              </a:rPr>
              <a:t/>
            </a:r>
            <a:br>
              <a:rPr lang="es-ES" altLang="en-US" sz="2400" dirty="0" smtClean="0">
                <a:latin typeface="Arial Black" panose="020B0A04020102020204" pitchFamily="34" charset="0"/>
              </a:rPr>
            </a:br>
            <a:r>
              <a:rPr lang="es-ES" altLang="en-US" sz="2400" dirty="0" smtClean="0">
                <a:latin typeface="Arial Black" panose="020B0A04020102020204" pitchFamily="34" charset="0"/>
              </a:rPr>
              <a:t>                    (% de la cartera)</a:t>
            </a:r>
          </a:p>
        </p:txBody>
      </p:sp>
      <p:sp>
        <p:nvSpPr>
          <p:cNvPr id="505859" name="Line 3"/>
          <p:cNvSpPr>
            <a:spLocks noChangeShapeType="1"/>
          </p:cNvSpPr>
          <p:nvPr/>
        </p:nvSpPr>
        <p:spPr bwMode="auto">
          <a:xfrm>
            <a:off x="0" y="1074738"/>
            <a:ext cx="9144000" cy="0"/>
          </a:xfrm>
          <a:prstGeom prst="line">
            <a:avLst/>
          </a:prstGeom>
          <a:noFill/>
          <a:ln w="76200" cmpd="tri">
            <a:solidFill>
              <a:srgbClr val="0033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PE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8624888" y="6521450"/>
            <a:ext cx="6111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fld id="{8CC5A665-DEDD-47FC-847D-A1E4B5DB10A4}" type="slidenum">
              <a:rPr lang="es-ES" altLang="en-US" sz="1600" b="1" i="0">
                <a:solidFill>
                  <a:srgbClr val="FFFFFF"/>
                </a:solidFill>
                <a:latin typeface="Tahoma" panose="020B0604030504040204" pitchFamily="34" charset="0"/>
              </a:rPr>
              <a:pPr eaLnBrk="1" hangingPunct="1">
                <a:spcBef>
                  <a:spcPct val="50000"/>
                </a:spcBef>
                <a:buFontTx/>
                <a:buNone/>
              </a:pPr>
              <a:t>12</a:t>
            </a:fld>
            <a:endParaRPr lang="es-ES" altLang="en-US" sz="1600" b="1" i="0">
              <a:solidFill>
                <a:srgbClr val="FFFFFF"/>
              </a:solidFill>
              <a:latin typeface="Tahoma" panose="020B0604030504040204" pitchFamily="34" charset="0"/>
            </a:endParaRPr>
          </a:p>
        </p:txBody>
      </p:sp>
      <p:pic>
        <p:nvPicPr>
          <p:cNvPr id="19461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39975" y="1074738"/>
            <a:ext cx="14905038" cy="494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58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58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585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16632"/>
            <a:ext cx="8893175" cy="981075"/>
          </a:xfrm>
        </p:spPr>
        <p:txBody>
          <a:bodyPr/>
          <a:lstStyle/>
          <a:p>
            <a:pPr algn="l" eaLnBrk="1" hangingPunct="1"/>
            <a:r>
              <a:rPr lang="es-MX" altLang="en-US" sz="2400" dirty="0" smtClean="0">
                <a:latin typeface="Arial Black" panose="020B0A04020102020204" pitchFamily="34" charset="0"/>
              </a:rPr>
              <a:t>Inflación subyacente y variación del tipo de cambio real bilateral, 1998-2016. </a:t>
            </a:r>
            <a:br>
              <a:rPr lang="es-MX" altLang="en-US" sz="2400" dirty="0" smtClean="0">
                <a:latin typeface="Arial Black" panose="020B0A04020102020204" pitchFamily="34" charset="0"/>
              </a:rPr>
            </a:br>
            <a:endParaRPr lang="es-ES" altLang="en-US" sz="2400" dirty="0" smtClean="0">
              <a:latin typeface="Arial Black" panose="020B0A04020102020204" pitchFamily="34" charset="0"/>
            </a:endParaRPr>
          </a:p>
        </p:txBody>
      </p:sp>
      <p:sp>
        <p:nvSpPr>
          <p:cNvPr id="504835" name="Line 3"/>
          <p:cNvSpPr>
            <a:spLocks noChangeShapeType="1"/>
          </p:cNvSpPr>
          <p:nvPr/>
        </p:nvSpPr>
        <p:spPr bwMode="auto">
          <a:xfrm>
            <a:off x="0" y="981075"/>
            <a:ext cx="9144000" cy="0"/>
          </a:xfrm>
          <a:prstGeom prst="line">
            <a:avLst/>
          </a:prstGeom>
          <a:noFill/>
          <a:ln w="76200" cmpd="tri">
            <a:solidFill>
              <a:srgbClr val="0033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PE"/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8624888" y="6521450"/>
            <a:ext cx="6111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fld id="{3B32DC7C-6D0A-4B99-A658-8319495057E2}" type="slidenum">
              <a:rPr lang="es-ES" altLang="en-US" sz="1600" b="1" i="0">
                <a:solidFill>
                  <a:srgbClr val="FFFFFF"/>
                </a:solidFill>
                <a:latin typeface="Tahoma" panose="020B0604030504040204" pitchFamily="34" charset="0"/>
              </a:rPr>
              <a:pPr eaLnBrk="1" hangingPunct="1">
                <a:spcBef>
                  <a:spcPct val="50000"/>
                </a:spcBef>
                <a:buFontTx/>
                <a:buNone/>
              </a:pPr>
              <a:t>13</a:t>
            </a:fld>
            <a:endParaRPr lang="es-ES" altLang="en-US" sz="1600" b="1" i="0">
              <a:solidFill>
                <a:srgbClr val="FFFFFF"/>
              </a:solidFill>
              <a:latin typeface="Tahoma" panose="020B0604030504040204" pitchFamily="34" charset="0"/>
            </a:endParaRPr>
          </a:p>
        </p:txBody>
      </p:sp>
      <p:sp>
        <p:nvSpPr>
          <p:cNvPr id="23557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PE" altLang="en-US" sz="1800">
              <a:solidFill>
                <a:srgbClr val="000000"/>
              </a:solidFill>
            </a:endParaRPr>
          </a:p>
        </p:txBody>
      </p:sp>
      <p:pic>
        <p:nvPicPr>
          <p:cNvPr id="23558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39975" y="981075"/>
            <a:ext cx="13536613" cy="504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48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48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483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1268413"/>
            <a:ext cx="7343775" cy="1778000"/>
          </a:xfrm>
        </p:spPr>
        <p:txBody>
          <a:bodyPr/>
          <a:lstStyle/>
          <a:p>
            <a:pPr eaLnBrk="1" hangingPunct="1"/>
            <a:r>
              <a:rPr lang="es-PE" altLang="en-US" sz="3600" smtClean="0">
                <a:solidFill>
                  <a:schemeClr val="tx1"/>
                </a:solidFill>
                <a:latin typeface="Arial Black" panose="020B0A04020102020204" pitchFamily="34" charset="0"/>
              </a:rPr>
              <a:t>Políticas monetaria y fiscal</a:t>
            </a:r>
            <a:endParaRPr lang="es-ES" altLang="en-US" sz="3600" smtClean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24579" name="Rectangle 4"/>
          <p:cNvSpPr>
            <a:spLocks noChangeArrowheads="1"/>
          </p:cNvSpPr>
          <p:nvPr/>
        </p:nvSpPr>
        <p:spPr bwMode="auto">
          <a:xfrm>
            <a:off x="1403350" y="5373688"/>
            <a:ext cx="6934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FEF800"/>
              </a:buClr>
              <a:buFontTx/>
              <a:buNone/>
            </a:pPr>
            <a:endParaRPr lang="es-ES" altLang="en-US" sz="2000" i="0">
              <a:latin typeface="Arial Black" panose="020B0A04020102020204" pitchFamily="34" charset="0"/>
            </a:endParaRPr>
          </a:p>
        </p:txBody>
      </p:sp>
      <p:sp>
        <p:nvSpPr>
          <p:cNvPr id="24580" name="Rectangle 6"/>
          <p:cNvSpPr>
            <a:spLocks noChangeArrowheads="1"/>
          </p:cNvSpPr>
          <p:nvPr/>
        </p:nvSpPr>
        <p:spPr bwMode="auto">
          <a:xfrm>
            <a:off x="1187450" y="3429000"/>
            <a:ext cx="7343775" cy="1201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PE" altLang="en-US" sz="2400" i="0">
                <a:latin typeface="Arial Black" panose="020B0A04020102020204" pitchFamily="34" charset="0"/>
              </a:rPr>
              <a:t> </a:t>
            </a:r>
            <a:r>
              <a:rPr lang="es-PE" altLang="en-US" sz="2000" i="0">
                <a:latin typeface="Arial Black" panose="020B0A04020102020204" pitchFamily="34" charset="0"/>
              </a:rPr>
              <a:t/>
            </a:r>
            <a:br>
              <a:rPr lang="es-PE" altLang="en-US" sz="2000" i="0">
                <a:latin typeface="Arial Black" panose="020B0A04020102020204" pitchFamily="34" charset="0"/>
              </a:rPr>
            </a:br>
            <a:endParaRPr lang="es-ES" altLang="en-US" sz="2000" i="0"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859" name="Line 3"/>
          <p:cNvSpPr>
            <a:spLocks noChangeShapeType="1"/>
          </p:cNvSpPr>
          <p:nvPr/>
        </p:nvSpPr>
        <p:spPr bwMode="auto">
          <a:xfrm>
            <a:off x="0" y="1074738"/>
            <a:ext cx="9144000" cy="0"/>
          </a:xfrm>
          <a:prstGeom prst="line">
            <a:avLst/>
          </a:prstGeom>
          <a:noFill/>
          <a:ln w="76200" cmpd="tri">
            <a:solidFill>
              <a:srgbClr val="0033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PE"/>
          </a:p>
        </p:txBody>
      </p:sp>
      <p:sp>
        <p:nvSpPr>
          <p:cNvPr id="26627" name="Text Box 4"/>
          <p:cNvSpPr txBox="1">
            <a:spLocks noChangeArrowheads="1"/>
          </p:cNvSpPr>
          <p:nvPr/>
        </p:nvSpPr>
        <p:spPr bwMode="auto">
          <a:xfrm>
            <a:off x="8624888" y="6521450"/>
            <a:ext cx="6111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fld id="{17CE911C-3BA1-4EF6-8166-14EF1E43E3C8}" type="slidenum">
              <a:rPr lang="es-ES" altLang="en-US" sz="1600" b="1" i="0">
                <a:solidFill>
                  <a:schemeClr val="bg1"/>
                </a:solidFill>
                <a:latin typeface="Tahoma" panose="020B0604030504040204" pitchFamily="34" charset="0"/>
              </a:rPr>
              <a:pPr eaLnBrk="1" hangingPunct="1">
                <a:spcBef>
                  <a:spcPct val="50000"/>
                </a:spcBef>
                <a:buFontTx/>
                <a:buNone/>
              </a:pPr>
              <a:t>15</a:t>
            </a:fld>
            <a:endParaRPr lang="es-ES" altLang="en-US" sz="1600" b="1" i="0">
              <a:solidFill>
                <a:schemeClr val="bg1"/>
              </a:solidFill>
              <a:latin typeface="Tahoma" panose="020B0604030504040204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0" y="0"/>
            <a:ext cx="8964613" cy="95885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s-PE" altLang="en-US" sz="3200" i="0" kern="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Reservas de divisas (posición de cambio) del BCRP y precio del dólar. </a:t>
            </a:r>
            <a:endParaRPr lang="es-ES" altLang="en-US" sz="3200" i="0" kern="0" dirty="0" smtClean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7" name="Gráfico 6"/>
          <p:cNvGraphicFramePr/>
          <p:nvPr/>
        </p:nvGraphicFramePr>
        <p:xfrm>
          <a:off x="0" y="1124744"/>
          <a:ext cx="9144000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58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58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585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333375"/>
            <a:ext cx="8893175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i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s-MX" altLang="es-PE" sz="2400" i="0" dirty="0" smtClean="0">
                <a:solidFill>
                  <a:schemeClr val="tx2"/>
                </a:solidFill>
                <a:latin typeface="Arial Black" pitchFamily="34" charset="0"/>
                <a:ea typeface="+mj-ea"/>
                <a:cs typeface="+mj-cs"/>
              </a:rPr>
              <a:t>Tasas de interés: tasa de referencia y tasa activa bancaria, 2008-2016.</a:t>
            </a:r>
            <a:endParaRPr lang="es-ES" altLang="es-PE" sz="2400" i="0" dirty="0">
              <a:solidFill>
                <a:schemeClr val="tx2"/>
              </a:solidFill>
              <a:latin typeface="Arial Black" pitchFamily="34" charset="0"/>
              <a:ea typeface="+mj-ea"/>
              <a:cs typeface="+mj-cs"/>
            </a:endParaRPr>
          </a:p>
        </p:txBody>
      </p:sp>
      <p:sp>
        <p:nvSpPr>
          <p:cNvPr id="988163" name="Line 3"/>
          <p:cNvSpPr>
            <a:spLocks noChangeShapeType="1"/>
          </p:cNvSpPr>
          <p:nvPr/>
        </p:nvSpPr>
        <p:spPr bwMode="auto">
          <a:xfrm>
            <a:off x="0" y="836613"/>
            <a:ext cx="9144000" cy="0"/>
          </a:xfrm>
          <a:prstGeom prst="line">
            <a:avLst/>
          </a:prstGeom>
          <a:noFill/>
          <a:ln w="76200" cmpd="tri">
            <a:solidFill>
              <a:srgbClr val="0033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PE"/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8532813" y="6445250"/>
            <a:ext cx="6111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fld id="{3B7FE41D-09A1-427B-B73D-86C70911C95D}" type="slidenum">
              <a:rPr lang="es-ES" altLang="es-PE" sz="1600" b="1" i="0">
                <a:solidFill>
                  <a:srgbClr val="FFFFFF"/>
                </a:solidFill>
                <a:latin typeface="Tahoma" panose="020B0604030504040204" pitchFamily="34" charset="0"/>
              </a:rPr>
              <a:pPr eaLnBrk="1" hangingPunct="1">
                <a:spcBef>
                  <a:spcPct val="50000"/>
                </a:spcBef>
                <a:buFontTx/>
                <a:buNone/>
              </a:pPr>
              <a:t>16</a:t>
            </a:fld>
            <a:endParaRPr lang="es-ES" altLang="es-PE" sz="1600" b="1" i="0">
              <a:solidFill>
                <a:srgbClr val="FFFFFF"/>
              </a:solidFill>
              <a:latin typeface="Tahoma" panose="020B0604030504040204" pitchFamily="34" charset="0"/>
            </a:endParaRPr>
          </a:p>
        </p:txBody>
      </p:sp>
      <p:sp>
        <p:nvSpPr>
          <p:cNvPr id="27653" name="Rectangle 7"/>
          <p:cNvSpPr>
            <a:spLocks noChangeArrowheads="1"/>
          </p:cNvSpPr>
          <p:nvPr/>
        </p:nvSpPr>
        <p:spPr bwMode="auto">
          <a:xfrm>
            <a:off x="-642938" y="-1035050"/>
            <a:ext cx="9144001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b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s-ES" altLang="es-PE" sz="1800" i="0">
              <a:solidFill>
                <a:srgbClr val="000000"/>
              </a:solidFill>
            </a:endParaRPr>
          </a:p>
        </p:txBody>
      </p:sp>
      <p:sp>
        <p:nvSpPr>
          <p:cNvPr id="27654" name="Rectangle 11"/>
          <p:cNvSpPr>
            <a:spLocks noChangeArrowheads="1"/>
          </p:cNvSpPr>
          <p:nvPr/>
        </p:nvSpPr>
        <p:spPr bwMode="auto">
          <a:xfrm>
            <a:off x="-642938" y="7162800"/>
            <a:ext cx="18415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PE" sz="1200" i="0">
                <a:solidFill>
                  <a:srgbClr val="000000"/>
                </a:solidFill>
                <a:cs typeface="Times New Roman" panose="02020603050405020304" pitchFamily="18" charset="0"/>
              </a:rPr>
              <a:t/>
            </a:r>
            <a:br>
              <a:rPr lang="es-ES" altLang="es-PE" sz="1200" i="0">
                <a:solidFill>
                  <a:srgbClr val="000000"/>
                </a:solidFill>
                <a:cs typeface="Times New Roman" panose="02020603050405020304" pitchFamily="18" charset="0"/>
              </a:rPr>
            </a:br>
            <a:r>
              <a:rPr lang="es-ES" altLang="es-PE" sz="1200" i="0">
                <a:solidFill>
                  <a:srgbClr val="000000"/>
                </a:solidFill>
                <a:cs typeface="Times New Roman" panose="02020603050405020304" pitchFamily="18" charset="0"/>
              </a:rPr>
              <a:t/>
            </a:r>
            <a:br>
              <a:rPr lang="es-ES" altLang="es-PE" sz="1200" i="0">
                <a:solidFill>
                  <a:srgbClr val="000000"/>
                </a:solidFill>
                <a:cs typeface="Times New Roman" panose="02020603050405020304" pitchFamily="18" charset="0"/>
              </a:rPr>
            </a:br>
            <a:endParaRPr lang="es-ES" altLang="es-PE" sz="1800" i="0">
              <a:solidFill>
                <a:srgbClr val="000000"/>
              </a:solidFill>
            </a:endParaRPr>
          </a:p>
        </p:txBody>
      </p:sp>
      <p:graphicFrame>
        <p:nvGraphicFramePr>
          <p:cNvPr id="10" name="Gráfico 9"/>
          <p:cNvGraphicFramePr/>
          <p:nvPr/>
        </p:nvGraphicFramePr>
        <p:xfrm>
          <a:off x="0" y="836613"/>
          <a:ext cx="9144000" cy="5112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8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88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88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816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125413" y="-135928"/>
            <a:ext cx="8893175" cy="900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i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s-MX" altLang="es-PE" sz="2400" i="0" dirty="0" smtClean="0">
                <a:solidFill>
                  <a:schemeClr val="tx2"/>
                </a:solidFill>
                <a:latin typeface="Arial Black" pitchFamily="34" charset="0"/>
                <a:ea typeface="+mj-ea"/>
                <a:cs typeface="+mj-cs"/>
              </a:rPr>
              <a:t>Perú: Inversión Pública y PBI, 2003-2015. </a:t>
            </a:r>
          </a:p>
          <a:p>
            <a:pPr>
              <a:defRPr/>
            </a:pPr>
            <a:r>
              <a:rPr lang="es-MX" altLang="es-PE" sz="2400" i="0" dirty="0">
                <a:solidFill>
                  <a:schemeClr val="tx2"/>
                </a:solidFill>
                <a:latin typeface="Arial Black" pitchFamily="34" charset="0"/>
                <a:ea typeface="+mj-ea"/>
                <a:cs typeface="+mj-cs"/>
              </a:rPr>
              <a:t> </a:t>
            </a:r>
            <a:r>
              <a:rPr lang="es-MX" altLang="es-PE" sz="2400" i="0" dirty="0" smtClean="0">
                <a:solidFill>
                  <a:schemeClr val="tx2"/>
                </a:solidFill>
                <a:latin typeface="Arial Black" pitchFamily="34" charset="0"/>
                <a:ea typeface="+mj-ea"/>
                <a:cs typeface="+mj-cs"/>
              </a:rPr>
              <a:t>                   (variación % anual)</a:t>
            </a:r>
            <a:endParaRPr lang="es-ES" altLang="es-PE" sz="2400" i="0" dirty="0" smtClean="0">
              <a:solidFill>
                <a:schemeClr val="tx2"/>
              </a:solidFill>
              <a:latin typeface="Arial Black" pitchFamily="34" charset="0"/>
              <a:ea typeface="+mj-ea"/>
              <a:cs typeface="+mj-cs"/>
            </a:endParaRPr>
          </a:p>
        </p:txBody>
      </p:sp>
      <p:sp>
        <p:nvSpPr>
          <p:cNvPr id="988163" name="Line 3"/>
          <p:cNvSpPr>
            <a:spLocks noChangeShapeType="1"/>
          </p:cNvSpPr>
          <p:nvPr/>
        </p:nvSpPr>
        <p:spPr bwMode="auto">
          <a:xfrm>
            <a:off x="0" y="764704"/>
            <a:ext cx="9144000" cy="0"/>
          </a:xfrm>
          <a:prstGeom prst="line">
            <a:avLst/>
          </a:prstGeom>
          <a:noFill/>
          <a:ln w="76200" cmpd="tri">
            <a:solidFill>
              <a:srgbClr val="0033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PE"/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8532813" y="6445250"/>
            <a:ext cx="6111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fld id="{1251DAFE-ACA8-480C-9BDD-009778A09765}" type="slidenum">
              <a:rPr lang="es-ES" altLang="es-PE" sz="1600" b="1" i="0">
                <a:solidFill>
                  <a:srgbClr val="FFFFFF"/>
                </a:solidFill>
                <a:latin typeface="Tahoma" panose="020B0604030504040204" pitchFamily="34" charset="0"/>
              </a:rPr>
              <a:pPr eaLnBrk="1" hangingPunct="1">
                <a:spcBef>
                  <a:spcPct val="50000"/>
                </a:spcBef>
                <a:buFontTx/>
                <a:buNone/>
              </a:pPr>
              <a:t>17</a:t>
            </a:fld>
            <a:endParaRPr lang="es-ES" altLang="es-PE" sz="1600" b="1" i="0">
              <a:solidFill>
                <a:srgbClr val="FFFFFF"/>
              </a:solidFill>
              <a:latin typeface="Tahoma" panose="020B0604030504040204" pitchFamily="34" charset="0"/>
            </a:endParaRPr>
          </a:p>
        </p:txBody>
      </p:sp>
      <p:sp>
        <p:nvSpPr>
          <p:cNvPr id="31749" name="Rectangle 7"/>
          <p:cNvSpPr>
            <a:spLocks noChangeArrowheads="1"/>
          </p:cNvSpPr>
          <p:nvPr/>
        </p:nvSpPr>
        <p:spPr bwMode="auto">
          <a:xfrm>
            <a:off x="-642938" y="-1035050"/>
            <a:ext cx="9144001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b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s-ES" altLang="es-PE" sz="1800" i="0">
              <a:solidFill>
                <a:srgbClr val="000000"/>
              </a:solidFill>
            </a:endParaRPr>
          </a:p>
        </p:txBody>
      </p:sp>
      <p:sp>
        <p:nvSpPr>
          <p:cNvPr id="31750" name="Rectangle 11"/>
          <p:cNvSpPr>
            <a:spLocks noChangeArrowheads="1"/>
          </p:cNvSpPr>
          <p:nvPr/>
        </p:nvSpPr>
        <p:spPr bwMode="auto">
          <a:xfrm>
            <a:off x="-642938" y="7162800"/>
            <a:ext cx="18415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PE" sz="1200" i="0">
                <a:solidFill>
                  <a:srgbClr val="000000"/>
                </a:solidFill>
                <a:cs typeface="Times New Roman" panose="02020603050405020304" pitchFamily="18" charset="0"/>
              </a:rPr>
              <a:t/>
            </a:r>
            <a:br>
              <a:rPr lang="es-ES" altLang="es-PE" sz="1200" i="0">
                <a:solidFill>
                  <a:srgbClr val="000000"/>
                </a:solidFill>
                <a:cs typeface="Times New Roman" panose="02020603050405020304" pitchFamily="18" charset="0"/>
              </a:rPr>
            </a:br>
            <a:r>
              <a:rPr lang="es-ES" altLang="es-PE" sz="1200" i="0">
                <a:solidFill>
                  <a:srgbClr val="000000"/>
                </a:solidFill>
                <a:cs typeface="Times New Roman" panose="02020603050405020304" pitchFamily="18" charset="0"/>
              </a:rPr>
              <a:t/>
            </a:r>
            <a:br>
              <a:rPr lang="es-ES" altLang="es-PE" sz="1200" i="0">
                <a:solidFill>
                  <a:srgbClr val="000000"/>
                </a:solidFill>
                <a:cs typeface="Times New Roman" panose="02020603050405020304" pitchFamily="18" charset="0"/>
              </a:rPr>
            </a:br>
            <a:endParaRPr lang="es-ES" altLang="es-PE" sz="1800" i="0">
              <a:solidFill>
                <a:srgbClr val="000000"/>
              </a:solidFill>
            </a:endParaRPr>
          </a:p>
        </p:txBody>
      </p:sp>
      <p:graphicFrame>
        <p:nvGraphicFramePr>
          <p:cNvPr id="9" name="Gráfico 8"/>
          <p:cNvGraphicFramePr/>
          <p:nvPr>
            <p:extLst>
              <p:ext uri="{D42A27DB-BD31-4B8C-83A1-F6EECF244321}">
                <p14:modId xmlns:p14="http://schemas.microsoft.com/office/powerpoint/2010/main" val="3462621708"/>
              </p:ext>
            </p:extLst>
          </p:nvPr>
        </p:nvGraphicFramePr>
        <p:xfrm>
          <a:off x="61655" y="692696"/>
          <a:ext cx="9252520" cy="53640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8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88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88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816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1268413"/>
            <a:ext cx="7343775" cy="1778000"/>
          </a:xfrm>
        </p:spPr>
        <p:txBody>
          <a:bodyPr/>
          <a:lstStyle/>
          <a:p>
            <a:pPr eaLnBrk="1" hangingPunct="1"/>
            <a:r>
              <a:rPr lang="es-PE" altLang="en-US" sz="36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Fin</a:t>
            </a:r>
            <a:endParaRPr lang="es-ES" altLang="en-US" sz="3600" dirty="0" smtClean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24579" name="Rectangle 4"/>
          <p:cNvSpPr>
            <a:spLocks noChangeArrowheads="1"/>
          </p:cNvSpPr>
          <p:nvPr/>
        </p:nvSpPr>
        <p:spPr bwMode="auto">
          <a:xfrm>
            <a:off x="1403350" y="5373688"/>
            <a:ext cx="6934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FEF800"/>
              </a:buClr>
              <a:buFontTx/>
              <a:buNone/>
            </a:pPr>
            <a:endParaRPr lang="es-ES" altLang="en-US" sz="2000" i="0">
              <a:latin typeface="Arial Black" panose="020B0A04020102020204" pitchFamily="34" charset="0"/>
            </a:endParaRPr>
          </a:p>
        </p:txBody>
      </p:sp>
      <p:sp>
        <p:nvSpPr>
          <p:cNvPr id="24580" name="Rectangle 6"/>
          <p:cNvSpPr>
            <a:spLocks noChangeArrowheads="1"/>
          </p:cNvSpPr>
          <p:nvPr/>
        </p:nvSpPr>
        <p:spPr bwMode="auto">
          <a:xfrm>
            <a:off x="1187450" y="3429000"/>
            <a:ext cx="7343775" cy="1201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PE" altLang="en-US" sz="2400" i="0">
                <a:latin typeface="Arial Black" panose="020B0A04020102020204" pitchFamily="34" charset="0"/>
              </a:rPr>
              <a:t> </a:t>
            </a:r>
            <a:r>
              <a:rPr lang="es-PE" altLang="en-US" sz="2000" i="0">
                <a:latin typeface="Arial Black" panose="020B0A04020102020204" pitchFamily="34" charset="0"/>
              </a:rPr>
              <a:t/>
            </a:r>
            <a:br>
              <a:rPr lang="es-PE" altLang="en-US" sz="2000" i="0">
                <a:latin typeface="Arial Black" panose="020B0A04020102020204" pitchFamily="34" charset="0"/>
              </a:rPr>
            </a:br>
            <a:endParaRPr lang="es-ES" altLang="en-US" sz="2000" i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22993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859" name="Line 3"/>
          <p:cNvSpPr>
            <a:spLocks noChangeShapeType="1"/>
          </p:cNvSpPr>
          <p:nvPr/>
        </p:nvSpPr>
        <p:spPr bwMode="auto">
          <a:xfrm>
            <a:off x="0" y="1074738"/>
            <a:ext cx="9144000" cy="0"/>
          </a:xfrm>
          <a:prstGeom prst="line">
            <a:avLst/>
          </a:prstGeom>
          <a:noFill/>
          <a:ln w="76200" cmpd="tri">
            <a:solidFill>
              <a:srgbClr val="0033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PE"/>
          </a:p>
        </p:txBody>
      </p:sp>
      <p:sp>
        <p:nvSpPr>
          <p:cNvPr id="33795" name="Text Box 4"/>
          <p:cNvSpPr txBox="1">
            <a:spLocks noChangeArrowheads="1"/>
          </p:cNvSpPr>
          <p:nvPr/>
        </p:nvSpPr>
        <p:spPr bwMode="auto">
          <a:xfrm>
            <a:off x="8624888" y="6521450"/>
            <a:ext cx="6111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fld id="{6001A99F-BE87-45E6-9ADF-CB89FF360ECE}" type="slidenum">
              <a:rPr lang="es-ES" altLang="en-US" sz="1600" b="1" i="0">
                <a:solidFill>
                  <a:schemeClr val="bg1"/>
                </a:solidFill>
                <a:latin typeface="Tahoma" panose="020B0604030504040204" pitchFamily="34" charset="0"/>
              </a:rPr>
              <a:pPr eaLnBrk="1" hangingPunct="1">
                <a:spcBef>
                  <a:spcPct val="50000"/>
                </a:spcBef>
                <a:buFontTx/>
                <a:buNone/>
              </a:pPr>
              <a:t>19</a:t>
            </a:fld>
            <a:endParaRPr lang="es-ES" altLang="en-US" sz="1600" b="1" i="0">
              <a:solidFill>
                <a:schemeClr val="bg1"/>
              </a:solidFill>
              <a:latin typeface="Tahoma" panose="020B0604030504040204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-107950" y="0"/>
            <a:ext cx="9504363" cy="206057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s-PE" altLang="en-US" sz="3200" i="0" kern="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Precios reales de materias primas (sin petróleo) desde 1900. (Powell 2015) </a:t>
            </a:r>
            <a:r>
              <a:rPr lang="es-PE" altLang="en-US" sz="3200" i="0" kern="0" dirty="0" err="1" smtClean="0">
                <a:solidFill>
                  <a:schemeClr val="tx1"/>
                </a:solidFill>
                <a:latin typeface="Arial Black" panose="020B0A04020102020204" pitchFamily="34" charset="0"/>
              </a:rPr>
              <a:t>byacente</a:t>
            </a:r>
            <a:endParaRPr lang="es-ES" altLang="en-US" sz="3200" i="0" kern="0" dirty="0" smtClean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pic>
        <p:nvPicPr>
          <p:cNvPr id="33797" name="Imagen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1125538"/>
            <a:ext cx="9144000" cy="494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58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58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585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ChangeArrowheads="1"/>
          </p:cNvSpPr>
          <p:nvPr/>
        </p:nvSpPr>
        <p:spPr bwMode="auto">
          <a:xfrm>
            <a:off x="1403350" y="5373688"/>
            <a:ext cx="6934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FEF800"/>
              </a:buClr>
              <a:buFontTx/>
              <a:buNone/>
            </a:pPr>
            <a:endParaRPr lang="es-ES" altLang="en-US" sz="2000" i="0">
              <a:latin typeface="Arial Black" panose="020B0A04020102020204" pitchFamily="34" charset="0"/>
            </a:endParaRPr>
          </a:p>
        </p:txBody>
      </p:sp>
      <p:sp>
        <p:nvSpPr>
          <p:cNvPr id="7171" name="Rectangle 6"/>
          <p:cNvSpPr>
            <a:spLocks noChangeArrowheads="1"/>
          </p:cNvSpPr>
          <p:nvPr/>
        </p:nvSpPr>
        <p:spPr bwMode="auto">
          <a:xfrm>
            <a:off x="1187450" y="3429000"/>
            <a:ext cx="7343775" cy="1201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PE" altLang="en-US" sz="2400" i="0">
                <a:latin typeface="Arial Black" panose="020B0A04020102020204" pitchFamily="34" charset="0"/>
              </a:rPr>
              <a:t> </a:t>
            </a:r>
            <a:r>
              <a:rPr lang="es-PE" altLang="en-US" sz="2000" i="0">
                <a:latin typeface="Arial Black" panose="020B0A04020102020204" pitchFamily="34" charset="0"/>
              </a:rPr>
              <a:t/>
            </a:r>
            <a:br>
              <a:rPr lang="es-PE" altLang="en-US" sz="2000" i="0">
                <a:latin typeface="Arial Black" panose="020B0A04020102020204" pitchFamily="34" charset="0"/>
              </a:rPr>
            </a:br>
            <a:endParaRPr lang="es-ES" altLang="en-US" sz="2000" i="0">
              <a:latin typeface="Arial Black" panose="020B0A04020102020204" pitchFamily="34" charset="0"/>
            </a:endParaRPr>
          </a:p>
        </p:txBody>
      </p:sp>
      <p:sp>
        <p:nvSpPr>
          <p:cNvPr id="7172" name="Rectángulo 1"/>
          <p:cNvSpPr>
            <a:spLocks noChangeArrowheads="1"/>
          </p:cNvSpPr>
          <p:nvPr/>
        </p:nvSpPr>
        <p:spPr bwMode="auto">
          <a:xfrm>
            <a:off x="269875" y="188913"/>
            <a:ext cx="8856663" cy="569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PE" sz="2800" b="1" dirty="0">
                <a:latin typeface="Calibri" panose="020F0502020204030204" pitchFamily="34" charset="0"/>
                <a:cs typeface="Times New Roman" panose="02020603050405020304" pitchFamily="18" charset="0"/>
              </a:rPr>
              <a:t>El nuevo gobierno </a:t>
            </a:r>
            <a:r>
              <a:rPr lang="es-PE" sz="28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peruano encontrara </a:t>
            </a:r>
            <a:r>
              <a:rPr lang="es-PE" sz="2800" b="1" dirty="0">
                <a:latin typeface="Calibri" panose="020F0502020204030204" pitchFamily="34" charset="0"/>
                <a:cs typeface="Times New Roman" panose="02020603050405020304" pitchFamily="18" charset="0"/>
              </a:rPr>
              <a:t>en julio:</a:t>
            </a:r>
          </a:p>
          <a:p>
            <a:pPr>
              <a:spcBef>
                <a:spcPct val="0"/>
              </a:spcBef>
              <a:buFontTx/>
              <a:buNone/>
            </a:pPr>
            <a:endParaRPr lang="es-PE" sz="2800" b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s-PE" sz="2800" b="1" dirty="0">
                <a:latin typeface="Calibri" panose="020F0502020204030204" pitchFamily="34" charset="0"/>
                <a:cs typeface="Times New Roman" panose="02020603050405020304" pitchFamily="18" charset="0"/>
              </a:rPr>
              <a:t>1. una economía urbana paralizada, </a:t>
            </a:r>
          </a:p>
          <a:p>
            <a:pPr>
              <a:spcBef>
                <a:spcPct val="0"/>
              </a:spcBef>
              <a:buFontTx/>
              <a:buNone/>
            </a:pPr>
            <a:endParaRPr lang="es-PE" sz="2800" b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s-PE" sz="2800" b="1" dirty="0">
                <a:latin typeface="Calibri" panose="020F0502020204030204" pitchFamily="34" charset="0"/>
                <a:cs typeface="Times New Roman" panose="02020603050405020304" pitchFamily="18" charset="0"/>
              </a:rPr>
              <a:t> 2. una inflación por encima de la meta del BCRP, </a:t>
            </a:r>
          </a:p>
          <a:p>
            <a:pPr>
              <a:spcBef>
                <a:spcPct val="0"/>
              </a:spcBef>
              <a:buFontTx/>
              <a:buNone/>
            </a:pPr>
            <a:endParaRPr lang="es-PE" sz="2800" b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s-PE" sz="2800" b="1" dirty="0">
                <a:latin typeface="Calibri" panose="020F0502020204030204" pitchFamily="34" charset="0"/>
                <a:cs typeface="Times New Roman" panose="02020603050405020304" pitchFamily="18" charset="0"/>
              </a:rPr>
              <a:t> 3. un dólar que tiende al alza. Y la mitad de las reservas de divisas (25 mil millones US$) que había en 2013.</a:t>
            </a:r>
            <a:endParaRPr lang="es-PE" sz="2800" b="1" dirty="0"/>
          </a:p>
          <a:p>
            <a:pPr>
              <a:spcBef>
                <a:spcPct val="0"/>
              </a:spcBef>
              <a:buFontTx/>
              <a:buNone/>
            </a:pPr>
            <a:endParaRPr lang="es-PE" sz="2800" b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s-PE" sz="2800" b="1" dirty="0">
                <a:latin typeface="Calibri" panose="020F0502020204030204" pitchFamily="34" charset="0"/>
                <a:cs typeface="Times New Roman" panose="02020603050405020304" pitchFamily="18" charset="0"/>
              </a:rPr>
              <a:t>Los motores externos, altos precios de materias primas y entrada de capitales, que impulsaron el crecimiento en la última década y pico de vacas gordas, están apagados. </a:t>
            </a:r>
          </a:p>
          <a:p>
            <a:pPr>
              <a:spcBef>
                <a:spcPct val="0"/>
              </a:spcBef>
              <a:buFontTx/>
              <a:buNone/>
            </a:pPr>
            <a:endParaRPr lang="es-PE" sz="2800" b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893175" cy="981075"/>
          </a:xfrm>
        </p:spPr>
        <p:txBody>
          <a:bodyPr/>
          <a:lstStyle/>
          <a:p>
            <a:pPr algn="l" eaLnBrk="1" hangingPunct="1"/>
            <a:r>
              <a:rPr lang="es-MX" altLang="en-US" sz="2400" dirty="0" smtClean="0">
                <a:latin typeface="Arial Black" panose="020B0A04020102020204" pitchFamily="34" charset="0"/>
              </a:rPr>
              <a:t>Inversión de empresas mineras globales y precio de los metales, 2000-2014. </a:t>
            </a:r>
            <a:r>
              <a:rPr lang="es-MX" altLang="en-US" sz="1800" dirty="0" smtClean="0">
                <a:latin typeface="Arial Black" panose="020B0A04020102020204" pitchFamily="34" charset="0"/>
              </a:rPr>
              <a:t>Fuente: WEO octubre 2015, cap. 1.</a:t>
            </a:r>
            <a:endParaRPr lang="es-ES" altLang="en-US" sz="1800" dirty="0" smtClean="0">
              <a:latin typeface="Arial Black" panose="020B0A04020102020204" pitchFamily="34" charset="0"/>
            </a:endParaRPr>
          </a:p>
        </p:txBody>
      </p:sp>
      <p:sp>
        <p:nvSpPr>
          <p:cNvPr id="504835" name="Line 3"/>
          <p:cNvSpPr>
            <a:spLocks noChangeShapeType="1"/>
          </p:cNvSpPr>
          <p:nvPr/>
        </p:nvSpPr>
        <p:spPr bwMode="auto">
          <a:xfrm>
            <a:off x="0" y="981075"/>
            <a:ext cx="9144000" cy="0"/>
          </a:xfrm>
          <a:prstGeom prst="line">
            <a:avLst/>
          </a:prstGeom>
          <a:noFill/>
          <a:ln w="76200" cmpd="tri">
            <a:solidFill>
              <a:srgbClr val="0033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PE"/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8624888" y="6521450"/>
            <a:ext cx="6111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fld id="{4431DC94-5297-46CB-A4B6-518E9C01379E}" type="slidenum">
              <a:rPr lang="es-ES" altLang="en-US" sz="1600" b="1" i="0">
                <a:solidFill>
                  <a:srgbClr val="FFFFFF"/>
                </a:solidFill>
                <a:latin typeface="Tahoma" panose="020B0604030504040204" pitchFamily="34" charset="0"/>
              </a:rPr>
              <a:pPr eaLnBrk="1" hangingPunct="1">
                <a:spcBef>
                  <a:spcPct val="50000"/>
                </a:spcBef>
                <a:buFontTx/>
                <a:buNone/>
              </a:pPr>
              <a:t>20</a:t>
            </a:fld>
            <a:endParaRPr lang="es-ES" altLang="en-US" sz="1600" b="1" i="0">
              <a:solidFill>
                <a:srgbClr val="FFFFFF"/>
              </a:solidFill>
              <a:latin typeface="Tahoma" panose="020B0604030504040204" pitchFamily="34" charset="0"/>
            </a:endParaRPr>
          </a:p>
        </p:txBody>
      </p:sp>
      <p:sp>
        <p:nvSpPr>
          <p:cNvPr id="37893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PE" altLang="en-US" sz="1800">
              <a:solidFill>
                <a:srgbClr val="000000"/>
              </a:solidFill>
            </a:endParaRPr>
          </a:p>
        </p:txBody>
      </p:sp>
      <p:pic>
        <p:nvPicPr>
          <p:cNvPr id="3789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1196975"/>
            <a:ext cx="6553200" cy="439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97658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48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48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483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95275"/>
            <a:ext cx="8229600" cy="804863"/>
          </a:xfrm>
        </p:spPr>
        <p:txBody>
          <a:bodyPr/>
          <a:lstStyle/>
          <a:p>
            <a:pPr algn="l" eaLnBrk="1" hangingPunct="1"/>
            <a:r>
              <a:rPr lang="es-ES" altLang="en-US" sz="2400" smtClean="0">
                <a:latin typeface="Arial Black" panose="020B0A04020102020204" pitchFamily="34" charset="0"/>
              </a:rPr>
              <a:t>Perú: precios exportación ultimas 2 recesiones.</a:t>
            </a:r>
          </a:p>
        </p:txBody>
      </p:sp>
      <p:sp>
        <p:nvSpPr>
          <p:cNvPr id="505859" name="Line 3"/>
          <p:cNvSpPr>
            <a:spLocks noChangeShapeType="1"/>
          </p:cNvSpPr>
          <p:nvPr/>
        </p:nvSpPr>
        <p:spPr bwMode="auto">
          <a:xfrm>
            <a:off x="0" y="1074738"/>
            <a:ext cx="9144000" cy="0"/>
          </a:xfrm>
          <a:prstGeom prst="line">
            <a:avLst/>
          </a:prstGeom>
          <a:noFill/>
          <a:ln w="76200" cmpd="tri">
            <a:solidFill>
              <a:srgbClr val="0033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PE"/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8624888" y="6521450"/>
            <a:ext cx="6111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fld id="{D6D0FED8-20EE-40AA-B58B-8997611A8E1C}" type="slidenum">
              <a:rPr lang="es-ES" altLang="en-US" sz="1600" b="1" i="0">
                <a:solidFill>
                  <a:schemeClr val="bg1"/>
                </a:solidFill>
                <a:latin typeface="Tahoma" panose="020B0604030504040204" pitchFamily="34" charset="0"/>
              </a:rPr>
              <a:pPr eaLnBrk="1" hangingPunct="1">
                <a:spcBef>
                  <a:spcPct val="50000"/>
                </a:spcBef>
                <a:buFontTx/>
                <a:buNone/>
              </a:pPr>
              <a:t>21</a:t>
            </a:fld>
            <a:endParaRPr lang="es-ES" altLang="en-US" sz="1600" b="1" i="0">
              <a:solidFill>
                <a:schemeClr val="bg1"/>
              </a:solidFill>
              <a:latin typeface="Tahoma" panose="020B0604030504040204" pitchFamily="34" charset="0"/>
            </a:endParaRPr>
          </a:p>
        </p:txBody>
      </p:sp>
      <p:pic>
        <p:nvPicPr>
          <p:cNvPr id="1638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" y="1268413"/>
            <a:ext cx="4305300" cy="468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39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268413"/>
            <a:ext cx="4305300" cy="468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6062056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58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58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585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214313"/>
            <a:ext cx="8229600" cy="804862"/>
          </a:xfrm>
        </p:spPr>
        <p:txBody>
          <a:bodyPr/>
          <a:lstStyle/>
          <a:p>
            <a:pPr algn="l" eaLnBrk="1" hangingPunct="1"/>
            <a:r>
              <a:rPr lang="es-ES" altLang="en-US" sz="2800" smtClean="0">
                <a:latin typeface="Arial Black" panose="020B0A04020102020204" pitchFamily="34" charset="0"/>
              </a:rPr>
              <a:t>Perú: crédito bancario ME ultimas 2 recesiones</a:t>
            </a:r>
            <a:r>
              <a:rPr lang="es-ES" altLang="en-US" sz="2400" smtClean="0">
                <a:latin typeface="Arial Black" panose="020B0A04020102020204" pitchFamily="34" charset="0"/>
              </a:rPr>
              <a:t>.</a:t>
            </a:r>
            <a:br>
              <a:rPr lang="es-ES" altLang="en-US" sz="2400" smtClean="0">
                <a:latin typeface="Arial Black" panose="020B0A04020102020204" pitchFamily="34" charset="0"/>
              </a:rPr>
            </a:br>
            <a:endParaRPr lang="es-ES" altLang="en-US" sz="2400" smtClean="0">
              <a:latin typeface="Arial Black" panose="020B0A04020102020204" pitchFamily="34" charset="0"/>
            </a:endParaRPr>
          </a:p>
        </p:txBody>
      </p:sp>
      <p:sp>
        <p:nvSpPr>
          <p:cNvPr id="505859" name="Line 3"/>
          <p:cNvSpPr>
            <a:spLocks noChangeShapeType="1"/>
          </p:cNvSpPr>
          <p:nvPr/>
        </p:nvSpPr>
        <p:spPr bwMode="auto">
          <a:xfrm>
            <a:off x="0" y="1074738"/>
            <a:ext cx="9144000" cy="0"/>
          </a:xfrm>
          <a:prstGeom prst="line">
            <a:avLst/>
          </a:prstGeom>
          <a:noFill/>
          <a:ln w="76200" cmpd="tri">
            <a:solidFill>
              <a:srgbClr val="0033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PE"/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8624888" y="6521450"/>
            <a:ext cx="6111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fld id="{3A0EAA69-2075-4336-9FF6-ADEC35F8FAEC}" type="slidenum">
              <a:rPr lang="es-ES" altLang="en-US" sz="1600" b="1" i="0">
                <a:solidFill>
                  <a:schemeClr val="bg1"/>
                </a:solidFill>
                <a:latin typeface="Tahoma" panose="020B0604030504040204" pitchFamily="34" charset="0"/>
              </a:rPr>
              <a:pPr eaLnBrk="1" hangingPunct="1">
                <a:spcBef>
                  <a:spcPct val="50000"/>
                </a:spcBef>
                <a:buFontTx/>
                <a:buNone/>
              </a:pPr>
              <a:t>22</a:t>
            </a:fld>
            <a:endParaRPr lang="es-ES" altLang="en-US" sz="1600" b="1" i="0">
              <a:solidFill>
                <a:schemeClr val="bg1"/>
              </a:solidFill>
              <a:latin typeface="Tahoma" panose="020B0604030504040204" pitchFamily="34" charset="0"/>
            </a:endParaRPr>
          </a:p>
        </p:txBody>
      </p:sp>
      <p:pic>
        <p:nvPicPr>
          <p:cNvPr id="1741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" y="1268413"/>
            <a:ext cx="4305300" cy="424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1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268413"/>
            <a:ext cx="4305300" cy="424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207809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58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58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585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893175" cy="981075"/>
          </a:xfrm>
        </p:spPr>
        <p:txBody>
          <a:bodyPr/>
          <a:lstStyle/>
          <a:p>
            <a:pPr algn="l" eaLnBrk="1" hangingPunct="1"/>
            <a:r>
              <a:rPr lang="es-MX" altLang="en-US" sz="2400" smtClean="0">
                <a:latin typeface="Arial Black" panose="020B0A04020102020204" pitchFamily="34" charset="0"/>
              </a:rPr>
              <a:t>Tasa de encaje promedio MN 2006-2015. </a:t>
            </a:r>
            <a:endParaRPr lang="es-ES" altLang="en-US" sz="2400" smtClean="0">
              <a:latin typeface="Arial Black" panose="020B0A04020102020204" pitchFamily="34" charset="0"/>
            </a:endParaRPr>
          </a:p>
        </p:txBody>
      </p:sp>
      <p:sp>
        <p:nvSpPr>
          <p:cNvPr id="501763" name="Line 3"/>
          <p:cNvSpPr>
            <a:spLocks noChangeShapeType="1"/>
          </p:cNvSpPr>
          <p:nvPr/>
        </p:nvSpPr>
        <p:spPr bwMode="auto">
          <a:xfrm>
            <a:off x="0" y="981075"/>
            <a:ext cx="9144000" cy="0"/>
          </a:xfrm>
          <a:prstGeom prst="line">
            <a:avLst/>
          </a:prstGeom>
          <a:noFill/>
          <a:ln w="76200" cmpd="tri">
            <a:solidFill>
              <a:srgbClr val="0033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PE"/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8624888" y="6521450"/>
            <a:ext cx="6111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fld id="{F4AB1F37-69D6-4252-8767-12E999B50084}" type="slidenum">
              <a:rPr lang="es-ES" altLang="en-US" sz="1600" b="1" i="0">
                <a:solidFill>
                  <a:srgbClr val="FFFFFF"/>
                </a:solidFill>
                <a:latin typeface="Tahoma" panose="020B0604030504040204" pitchFamily="34" charset="0"/>
              </a:rPr>
              <a:pPr eaLnBrk="1" hangingPunct="1">
                <a:spcBef>
                  <a:spcPct val="50000"/>
                </a:spcBef>
                <a:buFontTx/>
                <a:buNone/>
              </a:pPr>
              <a:t>23</a:t>
            </a:fld>
            <a:endParaRPr lang="es-ES" altLang="en-US" sz="1600" b="1" i="0">
              <a:solidFill>
                <a:srgbClr val="FFFFFF"/>
              </a:solidFill>
              <a:latin typeface="Tahoma" panose="020B0604030504040204" pitchFamily="34" charset="0"/>
            </a:endParaRPr>
          </a:p>
        </p:txBody>
      </p:sp>
      <p:sp>
        <p:nvSpPr>
          <p:cNvPr id="2970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PE" altLang="en-US" sz="1800">
              <a:solidFill>
                <a:srgbClr val="000000"/>
              </a:solidFill>
            </a:endParaRPr>
          </a:p>
        </p:txBody>
      </p:sp>
      <p:pic>
        <p:nvPicPr>
          <p:cNvPr id="2970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00338" y="981075"/>
            <a:ext cx="14328776" cy="504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075468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17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17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6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893175" cy="981075"/>
          </a:xfrm>
        </p:spPr>
        <p:txBody>
          <a:bodyPr/>
          <a:lstStyle/>
          <a:p>
            <a:pPr algn="l" eaLnBrk="1" hangingPunct="1"/>
            <a:r>
              <a:rPr lang="es-MX" altLang="en-US" sz="2800" smtClean="0">
                <a:latin typeface="Arial Black" panose="020B0A04020102020204" pitchFamily="34" charset="0"/>
              </a:rPr>
              <a:t>Perú: riesgo país (puntos básicos).</a:t>
            </a:r>
            <a:endParaRPr lang="es-ES" altLang="en-US" sz="2800" smtClean="0">
              <a:latin typeface="Arial Black" panose="020B0A04020102020204" pitchFamily="34" charset="0"/>
            </a:endParaRPr>
          </a:p>
        </p:txBody>
      </p:sp>
      <p:sp>
        <p:nvSpPr>
          <p:cNvPr id="476163" name="Line 3"/>
          <p:cNvSpPr>
            <a:spLocks noChangeShapeType="1"/>
          </p:cNvSpPr>
          <p:nvPr/>
        </p:nvSpPr>
        <p:spPr bwMode="auto">
          <a:xfrm>
            <a:off x="0" y="981075"/>
            <a:ext cx="9144000" cy="0"/>
          </a:xfrm>
          <a:prstGeom prst="line">
            <a:avLst/>
          </a:prstGeom>
          <a:noFill/>
          <a:ln w="76200" cmpd="tri">
            <a:solidFill>
              <a:srgbClr val="0033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PE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8624888" y="6521450"/>
            <a:ext cx="6111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fld id="{30773765-9A65-4589-B6E9-14A3DA5FA320}" type="slidenum">
              <a:rPr lang="es-ES" altLang="en-US" sz="1600" b="1" i="0">
                <a:solidFill>
                  <a:srgbClr val="FFFFFF"/>
                </a:solidFill>
                <a:latin typeface="Tahoma" panose="020B0604030504040204" pitchFamily="34" charset="0"/>
              </a:rPr>
              <a:pPr eaLnBrk="1" hangingPunct="1">
                <a:spcBef>
                  <a:spcPct val="50000"/>
                </a:spcBef>
                <a:buFontTx/>
                <a:buNone/>
              </a:pPr>
              <a:t>24</a:t>
            </a:fld>
            <a:endParaRPr lang="es-ES" altLang="en-US" sz="1600" b="1" i="0">
              <a:solidFill>
                <a:srgbClr val="FFFFFF"/>
              </a:solidFill>
              <a:latin typeface="Tahoma" panose="020B0604030504040204" pitchFamily="34" charset="0"/>
            </a:endParaRPr>
          </a:p>
        </p:txBody>
      </p:sp>
      <p:pic>
        <p:nvPicPr>
          <p:cNvPr id="20485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39975" y="981075"/>
            <a:ext cx="13823950" cy="504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5816511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6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6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616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60350"/>
            <a:ext cx="8229600" cy="804863"/>
          </a:xfrm>
        </p:spPr>
        <p:txBody>
          <a:bodyPr/>
          <a:lstStyle/>
          <a:p>
            <a:pPr algn="l" eaLnBrk="1" hangingPunct="1"/>
            <a:r>
              <a:rPr lang="es-ES" altLang="en-US" sz="2400" smtClean="0">
                <a:latin typeface="Arial Black" panose="020B0A04020102020204" pitchFamily="34" charset="0"/>
              </a:rPr>
              <a:t>Perú: crédito bancario MN 2005-16.</a:t>
            </a:r>
            <a:br>
              <a:rPr lang="es-ES" altLang="en-US" sz="2400" smtClean="0">
                <a:latin typeface="Arial Black" panose="020B0A04020102020204" pitchFamily="34" charset="0"/>
              </a:rPr>
            </a:br>
            <a:endParaRPr lang="es-ES" altLang="en-US" sz="2400" smtClean="0">
              <a:latin typeface="Arial Black" panose="020B0A04020102020204" pitchFamily="34" charset="0"/>
            </a:endParaRPr>
          </a:p>
        </p:txBody>
      </p:sp>
      <p:sp>
        <p:nvSpPr>
          <p:cNvPr id="505859" name="Line 3"/>
          <p:cNvSpPr>
            <a:spLocks noChangeShapeType="1"/>
          </p:cNvSpPr>
          <p:nvPr/>
        </p:nvSpPr>
        <p:spPr bwMode="auto">
          <a:xfrm>
            <a:off x="0" y="836613"/>
            <a:ext cx="9144000" cy="0"/>
          </a:xfrm>
          <a:prstGeom prst="line">
            <a:avLst/>
          </a:prstGeom>
          <a:noFill/>
          <a:ln w="76200" cmpd="tri">
            <a:solidFill>
              <a:srgbClr val="0033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PE"/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8624888" y="6521450"/>
            <a:ext cx="6111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fld id="{DEEBA41B-9D9B-4EA0-9AB1-08EC64B64EEB}" type="slidenum">
              <a:rPr lang="es-ES" altLang="en-US" sz="1600" b="1" i="0">
                <a:solidFill>
                  <a:srgbClr val="FFFFFF"/>
                </a:solidFill>
                <a:latin typeface="Tahoma" panose="020B0604030504040204" pitchFamily="34" charset="0"/>
              </a:rPr>
              <a:pPr eaLnBrk="1" hangingPunct="1">
                <a:spcBef>
                  <a:spcPct val="50000"/>
                </a:spcBef>
                <a:buFontTx/>
                <a:buNone/>
              </a:pPr>
              <a:t>25</a:t>
            </a:fld>
            <a:endParaRPr lang="es-ES" altLang="en-US" sz="1600" b="1" i="0">
              <a:solidFill>
                <a:srgbClr val="FFFFFF"/>
              </a:solidFill>
              <a:latin typeface="Tahoma" panose="020B0604030504040204" pitchFamily="34" charset="0"/>
            </a:endParaRPr>
          </a:p>
        </p:txBody>
      </p:sp>
      <p:pic>
        <p:nvPicPr>
          <p:cNvPr id="30725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28900" y="836613"/>
            <a:ext cx="14905038" cy="51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741529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58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58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585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859" name="Line 3"/>
          <p:cNvSpPr>
            <a:spLocks noChangeShapeType="1"/>
          </p:cNvSpPr>
          <p:nvPr/>
        </p:nvSpPr>
        <p:spPr bwMode="auto">
          <a:xfrm>
            <a:off x="0" y="1074738"/>
            <a:ext cx="9144000" cy="0"/>
          </a:xfrm>
          <a:prstGeom prst="line">
            <a:avLst/>
          </a:prstGeom>
          <a:noFill/>
          <a:ln w="76200" cmpd="tri">
            <a:solidFill>
              <a:srgbClr val="0033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PE"/>
          </a:p>
        </p:txBody>
      </p:sp>
      <p:sp>
        <p:nvSpPr>
          <p:cNvPr id="9219" name="Text Box 4"/>
          <p:cNvSpPr txBox="1">
            <a:spLocks noChangeArrowheads="1"/>
          </p:cNvSpPr>
          <p:nvPr/>
        </p:nvSpPr>
        <p:spPr bwMode="auto">
          <a:xfrm>
            <a:off x="8624888" y="6521450"/>
            <a:ext cx="6111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fld id="{C0D73D0E-ABF9-49C1-AB67-F9998353825A}" type="slidenum">
              <a:rPr lang="es-ES" altLang="en-US" sz="1600" b="1" i="0">
                <a:solidFill>
                  <a:schemeClr val="bg1"/>
                </a:solidFill>
                <a:latin typeface="Tahoma" panose="020B0604030504040204" pitchFamily="34" charset="0"/>
              </a:rPr>
              <a:pPr eaLnBrk="1" hangingPunct="1">
                <a:spcBef>
                  <a:spcPct val="50000"/>
                </a:spcBef>
                <a:buFontTx/>
                <a:buNone/>
              </a:pPr>
              <a:t>3</a:t>
            </a:fld>
            <a:endParaRPr lang="es-ES" altLang="en-US" sz="1600" b="1" i="0">
              <a:solidFill>
                <a:schemeClr val="bg1"/>
              </a:solidFill>
              <a:latin typeface="Tahoma" panose="020B0604030504040204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-266700" y="282575"/>
            <a:ext cx="9217025" cy="95726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s-PE" altLang="en-US" sz="3200" i="0" kern="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Perú: producción y empleo urbano.</a:t>
            </a:r>
            <a:endParaRPr lang="es-ES" altLang="en-US" sz="3200" i="0" kern="0" dirty="0" smtClean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7" name="Gráfico 6"/>
          <p:cNvGraphicFramePr/>
          <p:nvPr/>
        </p:nvGraphicFramePr>
        <p:xfrm>
          <a:off x="0" y="1074738"/>
          <a:ext cx="9144000" cy="48745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58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58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585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859" name="Line 3"/>
          <p:cNvSpPr>
            <a:spLocks noChangeShapeType="1"/>
          </p:cNvSpPr>
          <p:nvPr/>
        </p:nvSpPr>
        <p:spPr bwMode="auto">
          <a:xfrm>
            <a:off x="0" y="1273175"/>
            <a:ext cx="9144000" cy="0"/>
          </a:xfrm>
          <a:prstGeom prst="line">
            <a:avLst/>
          </a:prstGeom>
          <a:noFill/>
          <a:ln w="76200" cmpd="tri">
            <a:solidFill>
              <a:srgbClr val="0033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PE"/>
          </a:p>
        </p:txBody>
      </p:sp>
      <p:sp>
        <p:nvSpPr>
          <p:cNvPr id="10243" name="Text Box 4"/>
          <p:cNvSpPr txBox="1">
            <a:spLocks noChangeArrowheads="1"/>
          </p:cNvSpPr>
          <p:nvPr/>
        </p:nvSpPr>
        <p:spPr bwMode="auto">
          <a:xfrm>
            <a:off x="8624888" y="6521450"/>
            <a:ext cx="6111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fld id="{07FCCE49-F851-4991-BA15-6D908A11D712}" type="slidenum">
              <a:rPr lang="es-ES" altLang="en-US" sz="1600" b="1" i="0">
                <a:solidFill>
                  <a:schemeClr val="bg1"/>
                </a:solidFill>
                <a:latin typeface="Tahoma" panose="020B0604030504040204" pitchFamily="34" charset="0"/>
              </a:rPr>
              <a:pPr eaLnBrk="1" hangingPunct="1">
                <a:spcBef>
                  <a:spcPct val="50000"/>
                </a:spcBef>
                <a:buFontTx/>
                <a:buNone/>
              </a:pPr>
              <a:t>4</a:t>
            </a:fld>
            <a:endParaRPr lang="es-ES" altLang="en-US" sz="1600" b="1" i="0">
              <a:solidFill>
                <a:schemeClr val="bg1"/>
              </a:solidFill>
              <a:latin typeface="Tahoma" panose="020B0604030504040204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-266700" y="282575"/>
            <a:ext cx="9217025" cy="95726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s-PE" altLang="en-US" sz="3200" i="0" kern="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PBI: manufactura no primaria, construcción y minería.</a:t>
            </a:r>
            <a:endParaRPr lang="es-ES" altLang="en-US" sz="3200" i="0" kern="0" dirty="0" smtClean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pic>
        <p:nvPicPr>
          <p:cNvPr id="10245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13000" y="1306513"/>
            <a:ext cx="13681075" cy="471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58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58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585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859" name="Line 3"/>
          <p:cNvSpPr>
            <a:spLocks noChangeShapeType="1"/>
          </p:cNvSpPr>
          <p:nvPr/>
        </p:nvSpPr>
        <p:spPr bwMode="auto">
          <a:xfrm>
            <a:off x="0" y="1074738"/>
            <a:ext cx="9144000" cy="0"/>
          </a:xfrm>
          <a:prstGeom prst="line">
            <a:avLst/>
          </a:prstGeom>
          <a:noFill/>
          <a:ln w="76200" cmpd="tri">
            <a:solidFill>
              <a:srgbClr val="0033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PE"/>
          </a:p>
        </p:txBody>
      </p:sp>
      <p:sp>
        <p:nvSpPr>
          <p:cNvPr id="22531" name="Text Box 4"/>
          <p:cNvSpPr txBox="1">
            <a:spLocks noChangeArrowheads="1"/>
          </p:cNvSpPr>
          <p:nvPr/>
        </p:nvSpPr>
        <p:spPr bwMode="auto">
          <a:xfrm>
            <a:off x="8624888" y="6521450"/>
            <a:ext cx="6111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fld id="{9F2020F2-A481-486F-91C6-F1057BDEB1B4}" type="slidenum">
              <a:rPr lang="es-ES" altLang="en-US" sz="1600" b="1" i="0">
                <a:solidFill>
                  <a:schemeClr val="bg1"/>
                </a:solidFill>
                <a:latin typeface="Tahoma" panose="020B0604030504040204" pitchFamily="34" charset="0"/>
              </a:rPr>
              <a:pPr eaLnBrk="1" hangingPunct="1">
                <a:spcBef>
                  <a:spcPct val="50000"/>
                </a:spcBef>
                <a:buFontTx/>
                <a:buNone/>
              </a:pPr>
              <a:t>5</a:t>
            </a:fld>
            <a:endParaRPr lang="es-ES" altLang="en-US" sz="1600" b="1" i="0">
              <a:solidFill>
                <a:schemeClr val="bg1"/>
              </a:solidFill>
              <a:latin typeface="Tahoma" panose="020B0604030504040204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611188" y="238125"/>
            <a:ext cx="7343775" cy="95885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s-PE" altLang="en-US" sz="3200" i="0" kern="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Inflación: total y subyacente.</a:t>
            </a:r>
            <a:endParaRPr lang="es-ES" altLang="en-US" sz="3200" i="0" kern="0" dirty="0" smtClean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7" name="Gráfico 6"/>
          <p:cNvGraphicFramePr/>
          <p:nvPr/>
        </p:nvGraphicFramePr>
        <p:xfrm>
          <a:off x="0" y="1196752"/>
          <a:ext cx="9144000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5960317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58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58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585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859" name="Line 3"/>
          <p:cNvSpPr>
            <a:spLocks noChangeShapeType="1"/>
          </p:cNvSpPr>
          <p:nvPr/>
        </p:nvSpPr>
        <p:spPr bwMode="auto">
          <a:xfrm>
            <a:off x="0" y="1074738"/>
            <a:ext cx="9144000" cy="0"/>
          </a:xfrm>
          <a:prstGeom prst="line">
            <a:avLst/>
          </a:prstGeom>
          <a:noFill/>
          <a:ln w="76200" cmpd="tri">
            <a:solidFill>
              <a:srgbClr val="0033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PE"/>
          </a:p>
        </p:txBody>
      </p:sp>
      <p:sp>
        <p:nvSpPr>
          <p:cNvPr id="21507" name="Text Box 4"/>
          <p:cNvSpPr txBox="1">
            <a:spLocks noChangeArrowheads="1"/>
          </p:cNvSpPr>
          <p:nvPr/>
        </p:nvSpPr>
        <p:spPr bwMode="auto">
          <a:xfrm>
            <a:off x="8624888" y="6521450"/>
            <a:ext cx="6111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fld id="{80DDE1CC-3AF5-4431-9C36-CBD59CD72185}" type="slidenum">
              <a:rPr lang="es-ES" altLang="en-US" sz="1600" b="1" i="0">
                <a:solidFill>
                  <a:schemeClr val="bg1"/>
                </a:solidFill>
                <a:latin typeface="Tahoma" panose="020B0604030504040204" pitchFamily="34" charset="0"/>
              </a:rPr>
              <a:pPr eaLnBrk="1" hangingPunct="1">
                <a:spcBef>
                  <a:spcPct val="50000"/>
                </a:spcBef>
                <a:buFontTx/>
                <a:buNone/>
              </a:pPr>
              <a:t>6</a:t>
            </a:fld>
            <a:endParaRPr lang="es-ES" altLang="en-US" sz="1600" b="1" i="0">
              <a:solidFill>
                <a:schemeClr val="bg1"/>
              </a:solidFill>
              <a:latin typeface="Tahoma" panose="020B0604030504040204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0" y="0"/>
            <a:ext cx="8964613" cy="95885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s-PE" altLang="en-US" sz="3200" i="0" kern="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Precio del dólar, 2003-2016. </a:t>
            </a:r>
            <a:endParaRPr lang="es-ES" altLang="en-US" sz="3200" i="0" kern="0" dirty="0" smtClean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420888" y="1074738"/>
            <a:ext cx="15409712" cy="4946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847148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58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58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585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1844824"/>
            <a:ext cx="7343775" cy="1944215"/>
          </a:xfrm>
        </p:spPr>
        <p:txBody>
          <a:bodyPr/>
          <a:lstStyle/>
          <a:p>
            <a:pPr eaLnBrk="1" hangingPunct="1"/>
            <a:r>
              <a:rPr lang="es-PE" altLang="en-US" sz="36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Choque Externo y Canales de Transmisión </a:t>
            </a:r>
            <a:endParaRPr lang="es-ES" altLang="en-US" sz="3600" dirty="0" smtClean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24579" name="Rectangle 4"/>
          <p:cNvSpPr>
            <a:spLocks noChangeArrowheads="1"/>
          </p:cNvSpPr>
          <p:nvPr/>
        </p:nvSpPr>
        <p:spPr bwMode="auto">
          <a:xfrm>
            <a:off x="1403350" y="5373688"/>
            <a:ext cx="6934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FEF800"/>
              </a:buClr>
              <a:buFontTx/>
              <a:buNone/>
            </a:pPr>
            <a:endParaRPr lang="es-ES" altLang="en-US" sz="2000" i="0">
              <a:solidFill>
                <a:srgbClr val="000000"/>
              </a:solidFill>
              <a:latin typeface="Arial Black" panose="020B0A04020102020204" pitchFamily="34" charset="0"/>
            </a:endParaRPr>
          </a:p>
        </p:txBody>
      </p:sp>
      <p:sp>
        <p:nvSpPr>
          <p:cNvPr id="24580" name="Rectangle 6"/>
          <p:cNvSpPr>
            <a:spLocks noChangeArrowheads="1"/>
          </p:cNvSpPr>
          <p:nvPr/>
        </p:nvSpPr>
        <p:spPr bwMode="auto">
          <a:xfrm>
            <a:off x="1187450" y="3429000"/>
            <a:ext cx="7343775" cy="1201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PE" altLang="en-US" sz="2400" i="0">
                <a:solidFill>
                  <a:srgbClr val="000000"/>
                </a:solidFill>
                <a:latin typeface="Arial Black" panose="020B0A04020102020204" pitchFamily="34" charset="0"/>
              </a:rPr>
              <a:t> </a:t>
            </a:r>
            <a:r>
              <a:rPr lang="es-PE" altLang="en-US" sz="2000" i="0">
                <a:solidFill>
                  <a:srgbClr val="000000"/>
                </a:solidFill>
                <a:latin typeface="Arial Black" panose="020B0A04020102020204" pitchFamily="34" charset="0"/>
              </a:rPr>
              <a:t/>
            </a:r>
            <a:br>
              <a:rPr lang="es-PE" altLang="en-US" sz="2000" i="0">
                <a:solidFill>
                  <a:srgbClr val="000000"/>
                </a:solidFill>
                <a:latin typeface="Arial Black" panose="020B0A04020102020204" pitchFamily="34" charset="0"/>
              </a:rPr>
            </a:br>
            <a:endParaRPr lang="es-ES" altLang="en-US" sz="2000" i="0">
              <a:solidFill>
                <a:srgbClr val="00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91447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125413" y="-169863"/>
            <a:ext cx="8893175" cy="692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i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s-MX" altLang="es-PE" sz="2400" i="0" dirty="0">
                <a:solidFill>
                  <a:schemeClr val="tx2"/>
                </a:solidFill>
                <a:latin typeface="Arial Black" pitchFamily="34" charset="0"/>
                <a:ea typeface="+mj-ea"/>
                <a:cs typeface="+mj-cs"/>
              </a:rPr>
              <a:t>Exportaciones: </a:t>
            </a:r>
            <a:r>
              <a:rPr lang="es-MX" altLang="es-PE" sz="2400" i="0" dirty="0" smtClean="0">
                <a:solidFill>
                  <a:schemeClr val="tx2"/>
                </a:solidFill>
                <a:latin typeface="Arial Black" pitchFamily="34" charset="0"/>
                <a:ea typeface="+mj-ea"/>
                <a:cs typeface="+mj-cs"/>
              </a:rPr>
              <a:t>valor ($) y precios, 2008-2015.</a:t>
            </a:r>
            <a:endParaRPr lang="es-ES" altLang="es-PE" sz="2400" i="0" dirty="0">
              <a:solidFill>
                <a:schemeClr val="tx2"/>
              </a:solidFill>
              <a:latin typeface="Arial Black" pitchFamily="34" charset="0"/>
              <a:ea typeface="+mj-ea"/>
              <a:cs typeface="+mj-cs"/>
            </a:endParaRPr>
          </a:p>
        </p:txBody>
      </p:sp>
      <p:sp>
        <p:nvSpPr>
          <p:cNvPr id="988163" name="Line 3"/>
          <p:cNvSpPr>
            <a:spLocks noChangeShapeType="1"/>
          </p:cNvSpPr>
          <p:nvPr/>
        </p:nvSpPr>
        <p:spPr bwMode="auto">
          <a:xfrm>
            <a:off x="0" y="657225"/>
            <a:ext cx="9144000" cy="0"/>
          </a:xfrm>
          <a:prstGeom prst="line">
            <a:avLst/>
          </a:prstGeom>
          <a:noFill/>
          <a:ln w="76200" cmpd="tri">
            <a:solidFill>
              <a:srgbClr val="0033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PE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8532813" y="6445250"/>
            <a:ext cx="6111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fld id="{0E0684AD-A186-4F02-BE51-9D25ABB07F2A}" type="slidenum">
              <a:rPr lang="es-ES" altLang="es-PE" sz="1600" b="1" i="0">
                <a:solidFill>
                  <a:srgbClr val="FFFFFF"/>
                </a:solidFill>
                <a:latin typeface="Tahoma" panose="020B0604030504040204" pitchFamily="34" charset="0"/>
              </a:rPr>
              <a:pPr eaLnBrk="1" hangingPunct="1">
                <a:spcBef>
                  <a:spcPct val="50000"/>
                </a:spcBef>
                <a:buFontTx/>
                <a:buNone/>
              </a:pPr>
              <a:t>8</a:t>
            </a:fld>
            <a:endParaRPr lang="es-ES" altLang="es-PE" sz="1600" b="1" i="0">
              <a:solidFill>
                <a:srgbClr val="FFFFFF"/>
              </a:solidFill>
              <a:latin typeface="Tahoma" panose="020B0604030504040204" pitchFamily="34" charset="0"/>
            </a:endParaRPr>
          </a:p>
        </p:txBody>
      </p:sp>
      <p:sp>
        <p:nvSpPr>
          <p:cNvPr id="11269" name="Rectangle 7"/>
          <p:cNvSpPr>
            <a:spLocks noChangeArrowheads="1"/>
          </p:cNvSpPr>
          <p:nvPr/>
        </p:nvSpPr>
        <p:spPr bwMode="auto">
          <a:xfrm>
            <a:off x="-642938" y="-1035050"/>
            <a:ext cx="9144001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b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s-ES" altLang="es-PE" sz="1800" i="0">
              <a:solidFill>
                <a:srgbClr val="000000"/>
              </a:solidFill>
            </a:endParaRPr>
          </a:p>
        </p:txBody>
      </p:sp>
      <p:sp>
        <p:nvSpPr>
          <p:cNvPr id="11270" name="Rectangle 11"/>
          <p:cNvSpPr>
            <a:spLocks noChangeArrowheads="1"/>
          </p:cNvSpPr>
          <p:nvPr/>
        </p:nvSpPr>
        <p:spPr bwMode="auto">
          <a:xfrm>
            <a:off x="-642938" y="7162800"/>
            <a:ext cx="18415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PE" sz="1200" i="0">
                <a:solidFill>
                  <a:srgbClr val="000000"/>
                </a:solidFill>
                <a:cs typeface="Times New Roman" panose="02020603050405020304" pitchFamily="18" charset="0"/>
              </a:rPr>
              <a:t/>
            </a:r>
            <a:br>
              <a:rPr lang="es-ES" altLang="es-PE" sz="1200" i="0">
                <a:solidFill>
                  <a:srgbClr val="000000"/>
                </a:solidFill>
                <a:cs typeface="Times New Roman" panose="02020603050405020304" pitchFamily="18" charset="0"/>
              </a:rPr>
            </a:br>
            <a:r>
              <a:rPr lang="es-ES" altLang="es-PE" sz="1200" i="0">
                <a:solidFill>
                  <a:srgbClr val="000000"/>
                </a:solidFill>
                <a:cs typeface="Times New Roman" panose="02020603050405020304" pitchFamily="18" charset="0"/>
              </a:rPr>
              <a:t/>
            </a:r>
            <a:br>
              <a:rPr lang="es-ES" altLang="es-PE" sz="1200" i="0">
                <a:solidFill>
                  <a:srgbClr val="000000"/>
                </a:solidFill>
                <a:cs typeface="Times New Roman" panose="02020603050405020304" pitchFamily="18" charset="0"/>
              </a:rPr>
            </a:br>
            <a:endParaRPr lang="es-ES" altLang="es-PE" sz="1800" i="0">
              <a:solidFill>
                <a:srgbClr val="000000"/>
              </a:solidFill>
            </a:endParaRPr>
          </a:p>
        </p:txBody>
      </p:sp>
      <p:graphicFrame>
        <p:nvGraphicFramePr>
          <p:cNvPr id="11" name="Gráfico 10"/>
          <p:cNvGraphicFramePr/>
          <p:nvPr/>
        </p:nvGraphicFramePr>
        <p:xfrm>
          <a:off x="0" y="692150"/>
          <a:ext cx="9144000" cy="53291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8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88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88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816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079500"/>
          </a:xfrm>
        </p:spPr>
        <p:txBody>
          <a:bodyPr/>
          <a:lstStyle/>
          <a:p>
            <a:pPr algn="l" eaLnBrk="1" hangingPunct="1"/>
            <a:r>
              <a:rPr lang="es-ES" altLang="en-US" sz="3200" dirty="0" smtClean="0">
                <a:latin typeface="Arial Black" panose="020B0A04020102020204" pitchFamily="34" charset="0"/>
              </a:rPr>
              <a:t>Perú: índice precios de exportación.</a:t>
            </a:r>
          </a:p>
        </p:txBody>
      </p:sp>
      <p:sp>
        <p:nvSpPr>
          <p:cNvPr id="505859" name="Line 3"/>
          <p:cNvSpPr>
            <a:spLocks noChangeShapeType="1"/>
          </p:cNvSpPr>
          <p:nvPr/>
        </p:nvSpPr>
        <p:spPr bwMode="auto">
          <a:xfrm>
            <a:off x="0" y="1074738"/>
            <a:ext cx="9144000" cy="0"/>
          </a:xfrm>
          <a:prstGeom prst="line">
            <a:avLst/>
          </a:prstGeom>
          <a:noFill/>
          <a:ln w="76200" cmpd="tri">
            <a:solidFill>
              <a:srgbClr val="0033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PE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8624888" y="6521450"/>
            <a:ext cx="6111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fld id="{DC2AB307-97E0-4876-959D-7BB0A917B9E1}" type="slidenum">
              <a:rPr lang="es-ES" altLang="en-US" sz="1600" b="1" i="0">
                <a:solidFill>
                  <a:schemeClr val="bg1"/>
                </a:solidFill>
                <a:latin typeface="Tahoma" panose="020B0604030504040204" pitchFamily="34" charset="0"/>
              </a:rPr>
              <a:pPr eaLnBrk="1" hangingPunct="1">
                <a:spcBef>
                  <a:spcPct val="50000"/>
                </a:spcBef>
                <a:buFontTx/>
                <a:buNone/>
              </a:pPr>
              <a:t>9</a:t>
            </a:fld>
            <a:endParaRPr lang="es-ES" altLang="en-US" sz="1600" b="1" i="0">
              <a:solidFill>
                <a:schemeClr val="bg1"/>
              </a:solidFill>
              <a:latin typeface="Tahoma" panose="020B0604030504040204" pitchFamily="34" charset="0"/>
            </a:endParaRPr>
          </a:p>
        </p:txBody>
      </p:sp>
      <p:pic>
        <p:nvPicPr>
          <p:cNvPr id="13317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44800" y="1079500"/>
            <a:ext cx="14833600" cy="4941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58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58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5859" grpId="0" animBg="1"/>
    </p:bldLst>
  </p:timing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1_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1_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1_Default Design">
    <a:majorFont>
      <a:latin typeface="Arial"/>
      <a:ea typeface=""/>
      <a:cs typeface="Arial"/>
    </a:majorFont>
    <a:minorFont>
      <a:latin typeface="Arial"/>
      <a:ea typeface="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1_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1_Default Design">
    <a:majorFont>
      <a:latin typeface="Arial"/>
      <a:ea typeface=""/>
      <a:cs typeface="Arial"/>
    </a:majorFont>
    <a:minorFont>
      <a:latin typeface="Arial"/>
      <a:ea typeface="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1_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1_Default Design">
    <a:majorFont>
      <a:latin typeface="Arial"/>
      <a:ea typeface=""/>
      <a:cs typeface="Arial"/>
    </a:majorFont>
    <a:minorFont>
      <a:latin typeface="Arial"/>
      <a:ea typeface="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1_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1_Default Design">
    <a:majorFont>
      <a:latin typeface="Arial"/>
      <a:ea typeface=""/>
      <a:cs typeface="Arial"/>
    </a:majorFont>
    <a:minorFont>
      <a:latin typeface="Arial"/>
      <a:ea typeface="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1_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1_Default Design">
    <a:majorFont>
      <a:latin typeface="Arial"/>
      <a:ea typeface=""/>
      <a:cs typeface="Arial"/>
    </a:majorFont>
    <a:minorFont>
      <a:latin typeface="Arial"/>
      <a:ea typeface="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1_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1_Default Design">
    <a:majorFont>
      <a:latin typeface="Arial"/>
      <a:ea typeface=""/>
      <a:cs typeface="Arial"/>
    </a:majorFont>
    <a:minorFont>
      <a:latin typeface="Arial"/>
      <a:ea typeface="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1_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1_Default Design">
    <a:majorFont>
      <a:latin typeface="Arial"/>
      <a:ea typeface=""/>
      <a:cs typeface="Arial"/>
    </a:majorFont>
    <a:minorFont>
      <a:latin typeface="Arial"/>
      <a:ea typeface="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15102</TotalTime>
  <Words>358</Words>
  <Application>Microsoft Office PowerPoint</Application>
  <PresentationFormat>Presentación en pantalla (4:3)</PresentationFormat>
  <Paragraphs>73</Paragraphs>
  <Slides>25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31" baseType="lpstr">
      <vt:lpstr>Arial</vt:lpstr>
      <vt:lpstr>Arial Black</vt:lpstr>
      <vt:lpstr>Calibri</vt:lpstr>
      <vt:lpstr>Tahoma</vt:lpstr>
      <vt:lpstr>Times New Roman</vt:lpstr>
      <vt:lpstr>1_Default Design</vt:lpstr>
      <vt:lpstr>   Economía Peruana:  Las Vacas Flacas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Choque Externo y Canales de Transmisión </vt:lpstr>
      <vt:lpstr>Presentación de PowerPoint</vt:lpstr>
      <vt:lpstr>Perú: índice precios de exportación.</vt:lpstr>
      <vt:lpstr>Perú: inversión privada y precios de exportaciones.                         (variación % anual)</vt:lpstr>
      <vt:lpstr>Perú: ciclos crédito bancario ME.        (tasas de crecimiento anual)</vt:lpstr>
      <vt:lpstr>AFPs: inversiones en el exterior.                     (% de la cartera)</vt:lpstr>
      <vt:lpstr>Inflación subyacente y variación del tipo de cambio real bilateral, 1998-2016.  </vt:lpstr>
      <vt:lpstr>Políticas monetaria y fiscal</vt:lpstr>
      <vt:lpstr>Presentación de PowerPoint</vt:lpstr>
      <vt:lpstr>Presentación de PowerPoint</vt:lpstr>
      <vt:lpstr>Presentación de PowerPoint</vt:lpstr>
      <vt:lpstr>Fin</vt:lpstr>
      <vt:lpstr>Presentación de PowerPoint</vt:lpstr>
      <vt:lpstr>Inversión de empresas mineras globales y precio de los metales, 2000-2014. Fuente: WEO octubre 2015, cap. 1.</vt:lpstr>
      <vt:lpstr>Perú: precios exportación ultimas 2 recesiones.</vt:lpstr>
      <vt:lpstr>Perú: crédito bancario ME ultimas 2 recesiones. </vt:lpstr>
      <vt:lpstr>Tasa de encaje promedio MN 2006-2015. </vt:lpstr>
      <vt:lpstr>Perú: riesgo país (puntos básicos).</vt:lpstr>
      <vt:lpstr>Perú: crédito bancario MN 2005-16. </vt:lpstr>
    </vt:vector>
  </TitlesOfParts>
  <Company>Haas School of Business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FUNCIONES DEL MSM</dc:title>
  <dc:creator>Ignacio Aramburu</dc:creator>
  <cp:lastModifiedBy>Oacs</cp:lastModifiedBy>
  <cp:revision>916</cp:revision>
  <dcterms:created xsi:type="dcterms:W3CDTF">2008-02-07T15:07:22Z</dcterms:created>
  <dcterms:modified xsi:type="dcterms:W3CDTF">2016-05-24T16:36:47Z</dcterms:modified>
</cp:coreProperties>
</file>