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drawings/drawing4.xml" ContentType="application/vnd.openxmlformats-officedocument.drawingml.chartshapes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5.xml" ContentType="application/vnd.openxmlformats-officedocument.drawingml.chartshapes+xml"/>
  <Override PartName="/ppt/charts/chart14.xml" ContentType="application/vnd.openxmlformats-officedocument.drawingml.chart+xml"/>
  <Override PartName="/ppt/theme/themeOverride10.xml" ContentType="application/vnd.openxmlformats-officedocument.themeOverride+xml"/>
  <Override PartName="/ppt/drawings/drawing6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1057" r:id="rId2"/>
    <p:sldId id="1058" r:id="rId3"/>
    <p:sldId id="1059" r:id="rId4"/>
    <p:sldId id="1060" r:id="rId5"/>
    <p:sldId id="1061" r:id="rId6"/>
    <p:sldId id="1062" r:id="rId7"/>
    <p:sldId id="1063" r:id="rId8"/>
    <p:sldId id="1064" r:id="rId9"/>
    <p:sldId id="1065" r:id="rId10"/>
    <p:sldId id="1066" r:id="rId11"/>
    <p:sldId id="1067" r:id="rId12"/>
    <p:sldId id="1068" r:id="rId13"/>
    <p:sldId id="1070" r:id="rId14"/>
    <p:sldId id="1071" r:id="rId15"/>
    <p:sldId id="1073" r:id="rId16"/>
    <p:sldId id="1075" r:id="rId17"/>
    <p:sldId id="1076" r:id="rId18"/>
  </p:sldIdLst>
  <p:sldSz cx="9144000" cy="6858000" type="screen4x3"/>
  <p:notesSz cx="9271000" cy="6985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árdenas Hurtado Camilo Alberto" initials="CHC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0A4D"/>
    <a:srgbClr val="022380"/>
    <a:srgbClr val="021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4676" autoAdjust="0"/>
  </p:normalViewPr>
  <p:slideViewPr>
    <p:cSldViewPr>
      <p:cViewPr>
        <p:scale>
          <a:sx n="87" d="100"/>
          <a:sy n="87" d="100"/>
        </p:scale>
        <p:origin x="-14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5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vargahe\Dropbox\Ginebra\Persistenci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equerimientos\H%20vargas\graf_HV_09.16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equerimientos\H%20vargas\graf_HV_09.16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hvargahe\Dropbox\Ginebra\Presentacion%20ajuste%20fiscal%20ante%20choque%20petrolero%20(H.Vargas)%20Ingles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C:\Users\hvargahe\Dropbox\Ginebra\Presentacion%20ajuste%20fiscal%20ante%20choque%20petrolero%20(H.Vargas)%20Ingles.xlsx" TargetMode="External"/><Relationship Id="rId1" Type="http://schemas.openxmlformats.org/officeDocument/2006/relationships/themeOverride" Target="../theme/themeOverride10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equerimientos\H%20vargas\graf_HV_09.16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equerimientos\H%20vargas\graf_HV_09.16.xlsx" TargetMode="External"/><Relationship Id="rId1" Type="http://schemas.openxmlformats.org/officeDocument/2006/relationships/themeOverride" Target="../theme/themeOverrid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9.bin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4556658678534801E-2"/>
          <c:y val="0.105686155746369"/>
          <c:w val="0.889219244743083"/>
          <c:h val="0.74856593152100304"/>
        </c:manualLayout>
      </c:layout>
      <c:lineChart>
        <c:grouping val="standard"/>
        <c:varyColors val="0"/>
        <c:ser>
          <c:idx val="0"/>
          <c:order val="0"/>
          <c:tx>
            <c:strRef>
              <c:f>TOT_LATAM!$S$3</c:f>
              <c:strCache>
                <c:ptCount val="1"/>
                <c:pt idx="0">
                  <c:v>Brasil</c:v>
                </c:pt>
              </c:strCache>
            </c:strRef>
          </c:tx>
          <c:marker>
            <c:symbol val="none"/>
          </c:marker>
          <c:cat>
            <c:numRef>
              <c:f>TOT_LATAM!$R$4:$R$167</c:f>
              <c:numCache>
                <c:formatCode>m/d/yyyy</c:formatCode>
                <c:ptCount val="164"/>
                <c:pt idx="0">
                  <c:v>37636</c:v>
                </c:pt>
                <c:pt idx="1">
                  <c:v>37667</c:v>
                </c:pt>
                <c:pt idx="2">
                  <c:v>37695</c:v>
                </c:pt>
                <c:pt idx="3">
                  <c:v>37726</c:v>
                </c:pt>
                <c:pt idx="4">
                  <c:v>37756</c:v>
                </c:pt>
                <c:pt idx="5">
                  <c:v>37787</c:v>
                </c:pt>
                <c:pt idx="6">
                  <c:v>37817</c:v>
                </c:pt>
                <c:pt idx="7">
                  <c:v>37848</c:v>
                </c:pt>
                <c:pt idx="8">
                  <c:v>37879</c:v>
                </c:pt>
                <c:pt idx="9">
                  <c:v>37909</c:v>
                </c:pt>
                <c:pt idx="10">
                  <c:v>37940</c:v>
                </c:pt>
                <c:pt idx="11">
                  <c:v>37970</c:v>
                </c:pt>
                <c:pt idx="12">
                  <c:v>38001</c:v>
                </c:pt>
                <c:pt idx="13">
                  <c:v>38032</c:v>
                </c:pt>
                <c:pt idx="14">
                  <c:v>38061</c:v>
                </c:pt>
                <c:pt idx="15">
                  <c:v>38092</c:v>
                </c:pt>
                <c:pt idx="16">
                  <c:v>38122</c:v>
                </c:pt>
                <c:pt idx="17">
                  <c:v>38153</c:v>
                </c:pt>
                <c:pt idx="18">
                  <c:v>38183</c:v>
                </c:pt>
                <c:pt idx="19">
                  <c:v>38214</c:v>
                </c:pt>
                <c:pt idx="20">
                  <c:v>38245</c:v>
                </c:pt>
                <c:pt idx="21">
                  <c:v>38275</c:v>
                </c:pt>
                <c:pt idx="22">
                  <c:v>38306</c:v>
                </c:pt>
                <c:pt idx="23">
                  <c:v>38336</c:v>
                </c:pt>
                <c:pt idx="24">
                  <c:v>38367</c:v>
                </c:pt>
                <c:pt idx="25">
                  <c:v>38398</c:v>
                </c:pt>
                <c:pt idx="26">
                  <c:v>38426</c:v>
                </c:pt>
                <c:pt idx="27">
                  <c:v>38457</c:v>
                </c:pt>
                <c:pt idx="28">
                  <c:v>38487</c:v>
                </c:pt>
                <c:pt idx="29">
                  <c:v>38518</c:v>
                </c:pt>
                <c:pt idx="30">
                  <c:v>38548</c:v>
                </c:pt>
                <c:pt idx="31">
                  <c:v>38579</c:v>
                </c:pt>
                <c:pt idx="32">
                  <c:v>38610</c:v>
                </c:pt>
                <c:pt idx="33">
                  <c:v>38640</c:v>
                </c:pt>
                <c:pt idx="34">
                  <c:v>38671</c:v>
                </c:pt>
                <c:pt idx="35">
                  <c:v>38701</c:v>
                </c:pt>
                <c:pt idx="36">
                  <c:v>38732</c:v>
                </c:pt>
                <c:pt idx="37">
                  <c:v>38763</c:v>
                </c:pt>
                <c:pt idx="38">
                  <c:v>38791</c:v>
                </c:pt>
                <c:pt idx="39">
                  <c:v>38822</c:v>
                </c:pt>
                <c:pt idx="40">
                  <c:v>38852</c:v>
                </c:pt>
                <c:pt idx="41">
                  <c:v>38883</c:v>
                </c:pt>
                <c:pt idx="42">
                  <c:v>38913</c:v>
                </c:pt>
                <c:pt idx="43">
                  <c:v>38944</c:v>
                </c:pt>
                <c:pt idx="44">
                  <c:v>38975</c:v>
                </c:pt>
                <c:pt idx="45">
                  <c:v>39005</c:v>
                </c:pt>
                <c:pt idx="46">
                  <c:v>39036</c:v>
                </c:pt>
                <c:pt idx="47">
                  <c:v>39066</c:v>
                </c:pt>
                <c:pt idx="48">
                  <c:v>39097</c:v>
                </c:pt>
                <c:pt idx="49">
                  <c:v>39128</c:v>
                </c:pt>
                <c:pt idx="50">
                  <c:v>39156</c:v>
                </c:pt>
                <c:pt idx="51">
                  <c:v>39187</c:v>
                </c:pt>
                <c:pt idx="52">
                  <c:v>39217</c:v>
                </c:pt>
                <c:pt idx="53">
                  <c:v>39248</c:v>
                </c:pt>
                <c:pt idx="54">
                  <c:v>39278</c:v>
                </c:pt>
                <c:pt idx="55">
                  <c:v>39309</c:v>
                </c:pt>
                <c:pt idx="56">
                  <c:v>39340</c:v>
                </c:pt>
                <c:pt idx="57">
                  <c:v>39370</c:v>
                </c:pt>
                <c:pt idx="58">
                  <c:v>39401</c:v>
                </c:pt>
                <c:pt idx="59">
                  <c:v>39431</c:v>
                </c:pt>
                <c:pt idx="60">
                  <c:v>39462</c:v>
                </c:pt>
                <c:pt idx="61">
                  <c:v>39493</c:v>
                </c:pt>
                <c:pt idx="62">
                  <c:v>39522</c:v>
                </c:pt>
                <c:pt idx="63">
                  <c:v>39553</c:v>
                </c:pt>
                <c:pt idx="64">
                  <c:v>39583</c:v>
                </c:pt>
                <c:pt idx="65">
                  <c:v>39614</c:v>
                </c:pt>
                <c:pt idx="66">
                  <c:v>39644</c:v>
                </c:pt>
                <c:pt idx="67">
                  <c:v>39675</c:v>
                </c:pt>
                <c:pt idx="68">
                  <c:v>39706</c:v>
                </c:pt>
                <c:pt idx="69">
                  <c:v>39736</c:v>
                </c:pt>
                <c:pt idx="70">
                  <c:v>39767</c:v>
                </c:pt>
                <c:pt idx="71">
                  <c:v>39797</c:v>
                </c:pt>
                <c:pt idx="72">
                  <c:v>39828</c:v>
                </c:pt>
                <c:pt idx="73">
                  <c:v>39859</c:v>
                </c:pt>
                <c:pt idx="74">
                  <c:v>39887</c:v>
                </c:pt>
                <c:pt idx="75">
                  <c:v>39918</c:v>
                </c:pt>
                <c:pt idx="76">
                  <c:v>39948</c:v>
                </c:pt>
                <c:pt idx="77">
                  <c:v>39979</c:v>
                </c:pt>
                <c:pt idx="78">
                  <c:v>40009</c:v>
                </c:pt>
                <c:pt idx="79">
                  <c:v>40040</c:v>
                </c:pt>
                <c:pt idx="80">
                  <c:v>40071</c:v>
                </c:pt>
                <c:pt idx="81">
                  <c:v>40101</c:v>
                </c:pt>
                <c:pt idx="82">
                  <c:v>40132</c:v>
                </c:pt>
                <c:pt idx="83">
                  <c:v>40162</c:v>
                </c:pt>
                <c:pt idx="84">
                  <c:v>40193</c:v>
                </c:pt>
                <c:pt idx="85">
                  <c:v>40224</c:v>
                </c:pt>
                <c:pt idx="86">
                  <c:v>40252</c:v>
                </c:pt>
                <c:pt idx="87">
                  <c:v>40283</c:v>
                </c:pt>
                <c:pt idx="88">
                  <c:v>40313</c:v>
                </c:pt>
                <c:pt idx="89">
                  <c:v>40344</c:v>
                </c:pt>
                <c:pt idx="90">
                  <c:v>40374</c:v>
                </c:pt>
                <c:pt idx="91">
                  <c:v>40405</c:v>
                </c:pt>
                <c:pt idx="92">
                  <c:v>40436</c:v>
                </c:pt>
                <c:pt idx="93">
                  <c:v>40466</c:v>
                </c:pt>
                <c:pt idx="94">
                  <c:v>40497</c:v>
                </c:pt>
                <c:pt idx="95">
                  <c:v>40527</c:v>
                </c:pt>
                <c:pt idx="96">
                  <c:v>40558</c:v>
                </c:pt>
                <c:pt idx="97">
                  <c:v>40589</c:v>
                </c:pt>
                <c:pt idx="98">
                  <c:v>40617</c:v>
                </c:pt>
                <c:pt idx="99">
                  <c:v>40648</c:v>
                </c:pt>
                <c:pt idx="100">
                  <c:v>40678</c:v>
                </c:pt>
                <c:pt idx="101">
                  <c:v>40709</c:v>
                </c:pt>
                <c:pt idx="102">
                  <c:v>40739</c:v>
                </c:pt>
                <c:pt idx="103">
                  <c:v>40770</c:v>
                </c:pt>
                <c:pt idx="104">
                  <c:v>40801</c:v>
                </c:pt>
                <c:pt idx="105">
                  <c:v>40831</c:v>
                </c:pt>
                <c:pt idx="106">
                  <c:v>40862</c:v>
                </c:pt>
                <c:pt idx="107">
                  <c:v>40892</c:v>
                </c:pt>
                <c:pt idx="108">
                  <c:v>40923</c:v>
                </c:pt>
                <c:pt idx="109">
                  <c:v>40954</c:v>
                </c:pt>
                <c:pt idx="110">
                  <c:v>40983</c:v>
                </c:pt>
                <c:pt idx="111">
                  <c:v>41014</c:v>
                </c:pt>
                <c:pt idx="112">
                  <c:v>41044</c:v>
                </c:pt>
                <c:pt idx="113">
                  <c:v>41075</c:v>
                </c:pt>
                <c:pt idx="114">
                  <c:v>41105</c:v>
                </c:pt>
                <c:pt idx="115">
                  <c:v>41136</c:v>
                </c:pt>
                <c:pt idx="116">
                  <c:v>41167</c:v>
                </c:pt>
                <c:pt idx="117">
                  <c:v>41197</c:v>
                </c:pt>
                <c:pt idx="118">
                  <c:v>41228</c:v>
                </c:pt>
                <c:pt idx="119">
                  <c:v>41258</c:v>
                </c:pt>
                <c:pt idx="120">
                  <c:v>41289</c:v>
                </c:pt>
                <c:pt idx="121">
                  <c:v>41320</c:v>
                </c:pt>
                <c:pt idx="122">
                  <c:v>41348</c:v>
                </c:pt>
                <c:pt idx="123">
                  <c:v>41379</c:v>
                </c:pt>
                <c:pt idx="124">
                  <c:v>41409</c:v>
                </c:pt>
                <c:pt idx="125">
                  <c:v>41440</c:v>
                </c:pt>
                <c:pt idx="126">
                  <c:v>41470</c:v>
                </c:pt>
                <c:pt idx="127">
                  <c:v>41501</c:v>
                </c:pt>
                <c:pt idx="128">
                  <c:v>41532</c:v>
                </c:pt>
                <c:pt idx="129">
                  <c:v>41562</c:v>
                </c:pt>
                <c:pt idx="130">
                  <c:v>41593</c:v>
                </c:pt>
                <c:pt idx="131">
                  <c:v>41623</c:v>
                </c:pt>
                <c:pt idx="132">
                  <c:v>41654</c:v>
                </c:pt>
                <c:pt idx="133">
                  <c:v>41685</c:v>
                </c:pt>
                <c:pt idx="134">
                  <c:v>41713</c:v>
                </c:pt>
                <c:pt idx="135">
                  <c:v>41744</c:v>
                </c:pt>
                <c:pt idx="136">
                  <c:v>41774</c:v>
                </c:pt>
                <c:pt idx="137">
                  <c:v>41805</c:v>
                </c:pt>
                <c:pt idx="138">
                  <c:v>41835</c:v>
                </c:pt>
                <c:pt idx="139">
                  <c:v>41866</c:v>
                </c:pt>
                <c:pt idx="140">
                  <c:v>41897</c:v>
                </c:pt>
                <c:pt idx="141">
                  <c:v>41927</c:v>
                </c:pt>
                <c:pt idx="142">
                  <c:v>41958</c:v>
                </c:pt>
                <c:pt idx="143">
                  <c:v>41988</c:v>
                </c:pt>
                <c:pt idx="144">
                  <c:v>42019</c:v>
                </c:pt>
                <c:pt idx="145">
                  <c:v>42050</c:v>
                </c:pt>
                <c:pt idx="146">
                  <c:v>42078</c:v>
                </c:pt>
                <c:pt idx="147">
                  <c:v>42109</c:v>
                </c:pt>
                <c:pt idx="148">
                  <c:v>42139</c:v>
                </c:pt>
                <c:pt idx="149">
                  <c:v>42170</c:v>
                </c:pt>
                <c:pt idx="150">
                  <c:v>42200</c:v>
                </c:pt>
                <c:pt idx="151">
                  <c:v>42231</c:v>
                </c:pt>
                <c:pt idx="152">
                  <c:v>42262</c:v>
                </c:pt>
                <c:pt idx="153">
                  <c:v>42292</c:v>
                </c:pt>
                <c:pt idx="154">
                  <c:v>42323</c:v>
                </c:pt>
                <c:pt idx="155">
                  <c:v>42353</c:v>
                </c:pt>
                <c:pt idx="156">
                  <c:v>42384</c:v>
                </c:pt>
                <c:pt idx="157">
                  <c:v>42415</c:v>
                </c:pt>
                <c:pt idx="158">
                  <c:v>42444</c:v>
                </c:pt>
                <c:pt idx="159">
                  <c:v>42475</c:v>
                </c:pt>
                <c:pt idx="160">
                  <c:v>42505</c:v>
                </c:pt>
                <c:pt idx="161">
                  <c:v>42536</c:v>
                </c:pt>
                <c:pt idx="162">
                  <c:v>42566</c:v>
                </c:pt>
                <c:pt idx="163">
                  <c:v>42597</c:v>
                </c:pt>
              </c:numCache>
            </c:numRef>
          </c:cat>
          <c:val>
            <c:numRef>
              <c:f>TOT_LATAM!$S$4:$S$167</c:f>
              <c:numCache>
                <c:formatCode>General</c:formatCode>
                <c:ptCount val="164"/>
                <c:pt idx="0">
                  <c:v>75.505488553229711</c:v>
                </c:pt>
                <c:pt idx="1">
                  <c:v>74.06564323375548</c:v>
                </c:pt>
                <c:pt idx="2">
                  <c:v>76.114337431178839</c:v>
                </c:pt>
                <c:pt idx="3">
                  <c:v>75.842823742363692</c:v>
                </c:pt>
                <c:pt idx="4">
                  <c:v>77.011155373022817</c:v>
                </c:pt>
                <c:pt idx="5">
                  <c:v>77.702281126370437</c:v>
                </c:pt>
                <c:pt idx="6">
                  <c:v>78.039616315504418</c:v>
                </c:pt>
                <c:pt idx="7">
                  <c:v>76.994699997943101</c:v>
                </c:pt>
                <c:pt idx="8">
                  <c:v>77.134570686120597</c:v>
                </c:pt>
                <c:pt idx="9">
                  <c:v>78.804791256710729</c:v>
                </c:pt>
                <c:pt idx="10">
                  <c:v>77.274441374298092</c:v>
                </c:pt>
                <c:pt idx="11">
                  <c:v>77.875062564707349</c:v>
                </c:pt>
                <c:pt idx="12">
                  <c:v>78.525049880355724</c:v>
                </c:pt>
                <c:pt idx="13">
                  <c:v>76.410534182613546</c:v>
                </c:pt>
                <c:pt idx="14">
                  <c:v>77.480133562794421</c:v>
                </c:pt>
                <c:pt idx="15">
                  <c:v>78.475683755116606</c:v>
                </c:pt>
                <c:pt idx="16">
                  <c:v>79.816796824112629</c:v>
                </c:pt>
                <c:pt idx="17">
                  <c:v>76.723186309127939</c:v>
                </c:pt>
                <c:pt idx="18">
                  <c:v>80.409190326982042</c:v>
                </c:pt>
                <c:pt idx="19">
                  <c:v>77.397856687395887</c:v>
                </c:pt>
                <c:pt idx="20">
                  <c:v>77.776330314229114</c:v>
                </c:pt>
                <c:pt idx="21">
                  <c:v>74.46879992320828</c:v>
                </c:pt>
                <c:pt idx="22">
                  <c:v>76.92065081008441</c:v>
                </c:pt>
                <c:pt idx="23">
                  <c:v>76.295346557055595</c:v>
                </c:pt>
                <c:pt idx="24">
                  <c:v>77.455450500174848</c:v>
                </c:pt>
                <c:pt idx="25">
                  <c:v>77.118115311040896</c:v>
                </c:pt>
                <c:pt idx="26">
                  <c:v>77.167481436279999</c:v>
                </c:pt>
                <c:pt idx="27">
                  <c:v>77.332035187077054</c:v>
                </c:pt>
                <c:pt idx="28">
                  <c:v>78.878840444569391</c:v>
                </c:pt>
                <c:pt idx="29">
                  <c:v>77.801013376848672</c:v>
                </c:pt>
                <c:pt idx="30">
                  <c:v>79.619332323156158</c:v>
                </c:pt>
                <c:pt idx="31">
                  <c:v>77.784558001768971</c:v>
                </c:pt>
                <c:pt idx="32">
                  <c:v>78.171259316142056</c:v>
                </c:pt>
                <c:pt idx="33">
                  <c:v>77.471905875254549</c:v>
                </c:pt>
                <c:pt idx="34">
                  <c:v>78.862385069489704</c:v>
                </c:pt>
                <c:pt idx="35">
                  <c:v>80.219953513565414</c:v>
                </c:pt>
                <c:pt idx="36">
                  <c:v>79.800341449032928</c:v>
                </c:pt>
                <c:pt idx="37">
                  <c:v>81.223731393427471</c:v>
                </c:pt>
                <c:pt idx="38">
                  <c:v>79.356046321880868</c:v>
                </c:pt>
                <c:pt idx="39">
                  <c:v>79.800341449032928</c:v>
                </c:pt>
                <c:pt idx="40">
                  <c:v>79.718064573634393</c:v>
                </c:pt>
                <c:pt idx="41">
                  <c:v>81.06740533017026</c:v>
                </c:pt>
                <c:pt idx="42">
                  <c:v>83.585077717365238</c:v>
                </c:pt>
                <c:pt idx="43">
                  <c:v>83.149010277753035</c:v>
                </c:pt>
                <c:pt idx="44">
                  <c:v>84.424301846430225</c:v>
                </c:pt>
                <c:pt idx="45">
                  <c:v>84.959101536520663</c:v>
                </c:pt>
                <c:pt idx="46">
                  <c:v>84.136332782535391</c:v>
                </c:pt>
                <c:pt idx="47">
                  <c:v>86.102750104560215</c:v>
                </c:pt>
                <c:pt idx="48">
                  <c:v>84.0622835946767</c:v>
                </c:pt>
                <c:pt idx="49">
                  <c:v>83.782542218321694</c:v>
                </c:pt>
                <c:pt idx="50">
                  <c:v>85.452762788911841</c:v>
                </c:pt>
                <c:pt idx="51">
                  <c:v>82.721170525680691</c:v>
                </c:pt>
                <c:pt idx="52">
                  <c:v>82.638893650282156</c:v>
                </c:pt>
                <c:pt idx="53">
                  <c:v>82.778764338459652</c:v>
                </c:pt>
                <c:pt idx="54" formatCode="0.0">
                  <c:v>82.795219713539353</c:v>
                </c:pt>
                <c:pt idx="55" formatCode="0.0">
                  <c:v>83.543939279665977</c:v>
                </c:pt>
                <c:pt idx="56" formatCode="0.0">
                  <c:v>84.317341908412146</c:v>
                </c:pt>
                <c:pt idx="57" formatCode="0.0">
                  <c:v>86.193254667498593</c:v>
                </c:pt>
                <c:pt idx="58" formatCode="0.0">
                  <c:v>84.473667971669343</c:v>
                </c:pt>
                <c:pt idx="59" formatCode="0.0">
                  <c:v>85.32934747581406</c:v>
                </c:pt>
                <c:pt idx="60" formatCode="0.0">
                  <c:v>86.991340358864321</c:v>
                </c:pt>
                <c:pt idx="61" formatCode="0.0">
                  <c:v>84.037600532057141</c:v>
                </c:pt>
                <c:pt idx="62" formatCode="0.0">
                  <c:v>83.297108653470403</c:v>
                </c:pt>
                <c:pt idx="63" formatCode="0.0">
                  <c:v>81.99713402217364</c:v>
                </c:pt>
                <c:pt idx="64" formatCode="0.0">
                  <c:v>86.127433167179774</c:v>
                </c:pt>
                <c:pt idx="65" formatCode="0.0">
                  <c:v>87.789426050230048</c:v>
                </c:pt>
                <c:pt idx="66" formatCode="0.0">
                  <c:v>88.768520867472546</c:v>
                </c:pt>
                <c:pt idx="67" formatCode="0.0">
                  <c:v>91.417836255305161</c:v>
                </c:pt>
                <c:pt idx="68" formatCode="0.0">
                  <c:v>89.509012746059298</c:v>
                </c:pt>
                <c:pt idx="69" formatCode="0.0">
                  <c:v>91.648211506421035</c:v>
                </c:pt>
                <c:pt idx="70" formatCode="0.0">
                  <c:v>87.007795733944022</c:v>
                </c:pt>
                <c:pt idx="71" formatCode="0.0">
                  <c:v>85.724276477726974</c:v>
                </c:pt>
                <c:pt idx="72" formatCode="0.0">
                  <c:v>79.866162949351747</c:v>
                </c:pt>
                <c:pt idx="73" formatCode="0.0">
                  <c:v>81.355374394065109</c:v>
                </c:pt>
                <c:pt idx="74" formatCode="0.0">
                  <c:v>82.169915460510552</c:v>
                </c:pt>
                <c:pt idx="75" formatCode="0.0">
                  <c:v>82.877496588937888</c:v>
                </c:pt>
                <c:pt idx="76" formatCode="0.0">
                  <c:v>82.918635026637162</c:v>
                </c:pt>
                <c:pt idx="77" formatCode="0.0">
                  <c:v>84.267975783173029</c:v>
                </c:pt>
                <c:pt idx="78" formatCode="0.0">
                  <c:v>83.996462094357881</c:v>
                </c:pt>
                <c:pt idx="79" formatCode="0.0">
                  <c:v>84.514806409368603</c:v>
                </c:pt>
                <c:pt idx="80" formatCode="0.0">
                  <c:v>87.295764797838885</c:v>
                </c:pt>
                <c:pt idx="81" formatCode="0.0">
                  <c:v>87.748287612530788</c:v>
                </c:pt>
                <c:pt idx="82" formatCode="0.0">
                  <c:v>89.541923496218715</c:v>
                </c:pt>
                <c:pt idx="83" formatCode="0.0">
                  <c:v>92.405158760087502</c:v>
                </c:pt>
                <c:pt idx="84" formatCode="0.0">
                  <c:v>92.997552262956916</c:v>
                </c:pt>
                <c:pt idx="85" formatCode="0.0">
                  <c:v>92.117189696192654</c:v>
                </c:pt>
                <c:pt idx="86" formatCode="0.0">
                  <c:v>93.12096757605471</c:v>
                </c:pt>
                <c:pt idx="87" formatCode="0.0">
                  <c:v>92.380475697467944</c:v>
                </c:pt>
                <c:pt idx="88" formatCode="0.0">
                  <c:v>96.469636404774818</c:v>
                </c:pt>
                <c:pt idx="89" formatCode="0.0">
                  <c:v>96.4202702795357</c:v>
                </c:pt>
                <c:pt idx="90" formatCode="0.0">
                  <c:v>99.670206857777586</c:v>
                </c:pt>
                <c:pt idx="91" formatCode="0.0">
                  <c:v>100.11450198492963</c:v>
                </c:pt>
                <c:pt idx="92" formatCode="0.0">
                  <c:v>104.25302881747562</c:v>
                </c:pt>
                <c:pt idx="93" formatCode="0.0">
                  <c:v>103.35621087563167</c:v>
                </c:pt>
                <c:pt idx="94" formatCode="0.0">
                  <c:v>104.06379200405902</c:v>
                </c:pt>
                <c:pt idx="95" formatCode="0.0">
                  <c:v>106.19476307688089</c:v>
                </c:pt>
                <c:pt idx="96" formatCode="0.0">
                  <c:v>105.72578488710928</c:v>
                </c:pt>
                <c:pt idx="97" formatCode="0.0">
                  <c:v>105.62705263663106</c:v>
                </c:pt>
                <c:pt idx="98" formatCode="0.0">
                  <c:v>104.22011806731621</c:v>
                </c:pt>
                <c:pt idx="99" formatCode="0.0">
                  <c:v>104.58213631906975</c:v>
                </c:pt>
                <c:pt idx="100" formatCode="0.0">
                  <c:v>106.39222757783737</c:v>
                </c:pt>
                <c:pt idx="101" formatCode="0.0">
                  <c:v>106.68842432927208</c:v>
                </c:pt>
                <c:pt idx="102" formatCode="0.0">
                  <c:v>107.21499633182265</c:v>
                </c:pt>
                <c:pt idx="103" formatCode="0.0">
                  <c:v>107.51942077079721</c:v>
                </c:pt>
                <c:pt idx="104" formatCode="0.0">
                  <c:v>109.15673059122794</c:v>
                </c:pt>
                <c:pt idx="105" formatCode="0.0">
                  <c:v>109.04977065320985</c:v>
                </c:pt>
                <c:pt idx="106" formatCode="0.0">
                  <c:v>105.50363732353325</c:v>
                </c:pt>
                <c:pt idx="107" formatCode="0.0">
                  <c:v>102.54166980918625</c:v>
                </c:pt>
                <c:pt idx="108" formatCode="0.0">
                  <c:v>101.05245836447287</c:v>
                </c:pt>
                <c:pt idx="109" formatCode="0.0">
                  <c:v>99.094268729987874</c:v>
                </c:pt>
                <c:pt idx="110" formatCode="0.0">
                  <c:v>98.921487291650976</c:v>
                </c:pt>
                <c:pt idx="111" formatCode="0.0">
                  <c:v>99.59615766991891</c:v>
                </c:pt>
                <c:pt idx="112" formatCode="0.0">
                  <c:v>100.94549842645478</c:v>
                </c:pt>
                <c:pt idx="113" formatCode="0.0">
                  <c:v>101.11005217725184</c:v>
                </c:pt>
                <c:pt idx="114" formatCode="0.0">
                  <c:v>100.94549842645478</c:v>
                </c:pt>
                <c:pt idx="115" formatCode="0.0">
                  <c:v>101.62839649226257</c:v>
                </c:pt>
                <c:pt idx="116" formatCode="0.0">
                  <c:v>100.00754204691155</c:v>
                </c:pt>
                <c:pt idx="117" formatCode="0.0">
                  <c:v>99.365782418803022</c:v>
                </c:pt>
                <c:pt idx="118" formatCode="0.0">
                  <c:v>98.304410726162004</c:v>
                </c:pt>
                <c:pt idx="119" formatCode="0.0">
                  <c:v>99.028447229669055</c:v>
                </c:pt>
                <c:pt idx="120" formatCode="0.0">
                  <c:v>99.736028358096405</c:v>
                </c:pt>
                <c:pt idx="121" formatCode="0.0">
                  <c:v>99.291733230944359</c:v>
                </c:pt>
                <c:pt idx="122" formatCode="0.0">
                  <c:v>100.20500654786801</c:v>
                </c:pt>
                <c:pt idx="123" formatCode="0.0">
                  <c:v>98.304410726162004</c:v>
                </c:pt>
                <c:pt idx="124" formatCode="0.0">
                  <c:v>98.074035475046131</c:v>
                </c:pt>
                <c:pt idx="125" formatCode="0.0">
                  <c:v>97.12785140796305</c:v>
                </c:pt>
                <c:pt idx="126" formatCode="0.0">
                  <c:v>97.029119157484828</c:v>
                </c:pt>
                <c:pt idx="127" formatCode="0.0">
                  <c:v>95.688006088488791</c:v>
                </c:pt>
                <c:pt idx="128" formatCode="0.0">
                  <c:v>97.300632846299962</c:v>
                </c:pt>
                <c:pt idx="129" formatCode="0.0">
                  <c:v>98.411370664180097</c:v>
                </c:pt>
                <c:pt idx="130" formatCode="0.0">
                  <c:v>97.00443609486527</c:v>
                </c:pt>
                <c:pt idx="131" formatCode="0.0">
                  <c:v>97.218355970901428</c:v>
                </c:pt>
                <c:pt idx="132" formatCode="0.0">
                  <c:v>99.242367105705242</c:v>
                </c:pt>
                <c:pt idx="133" formatCode="0.0">
                  <c:v>95.910153652064835</c:v>
                </c:pt>
                <c:pt idx="134" formatCode="0.0">
                  <c:v>95.06270183545999</c:v>
                </c:pt>
                <c:pt idx="135" formatCode="0.0">
                  <c:v>94.404486832271758</c:v>
                </c:pt>
                <c:pt idx="136" formatCode="0.0">
                  <c:v>96.165211965800253</c:v>
                </c:pt>
                <c:pt idx="137" formatCode="0.0">
                  <c:v>95.844332151746016</c:v>
                </c:pt>
                <c:pt idx="138" formatCode="0.0">
                  <c:v>94.840554271883946</c:v>
                </c:pt>
                <c:pt idx="139" formatCode="0.0">
                  <c:v>94.799415834184686</c:v>
                </c:pt>
                <c:pt idx="140" formatCode="0.0">
                  <c:v>94.651317458467346</c:v>
                </c:pt>
                <c:pt idx="141" formatCode="0.0">
                  <c:v>92.627306323663532</c:v>
                </c:pt>
                <c:pt idx="142" formatCode="0.0">
                  <c:v>91.146322566490028</c:v>
                </c:pt>
                <c:pt idx="143" formatCode="0.0">
                  <c:v>90.660889001638694</c:v>
                </c:pt>
                <c:pt idx="144" formatCode="0.0">
                  <c:v>87.353358610617846</c:v>
                </c:pt>
                <c:pt idx="145" formatCode="0.0">
                  <c:v>87.122983359501973</c:v>
                </c:pt>
                <c:pt idx="146" formatCode="0.0">
                  <c:v>89.023579181207978</c:v>
                </c:pt>
                <c:pt idx="147" formatCode="0.0">
                  <c:v>83.157237965292893</c:v>
                </c:pt>
                <c:pt idx="148" formatCode="0.0">
                  <c:v>83.264197903310972</c:v>
                </c:pt>
                <c:pt idx="149" formatCode="0.0">
                  <c:v>84.720498597864932</c:v>
                </c:pt>
                <c:pt idx="150" formatCode="0.0">
                  <c:v>85.551495039390062</c:v>
                </c:pt>
                <c:pt idx="151" formatCode="0.0">
                  <c:v>82.48256758702496</c:v>
                </c:pt>
                <c:pt idx="152" formatCode="0.0">
                  <c:v>82.688259775521274</c:v>
                </c:pt>
                <c:pt idx="153" formatCode="0.0">
                  <c:v>81.157909893108638</c:v>
                </c:pt>
                <c:pt idx="154" formatCode="0.0">
                  <c:v>84.14456047007522</c:v>
                </c:pt>
                <c:pt idx="155" formatCode="0.0">
                  <c:v>79.537055447757638</c:v>
                </c:pt>
                <c:pt idx="156" formatCode="0.0">
                  <c:v>79.051621882906304</c:v>
                </c:pt>
                <c:pt idx="157" formatCode="0.0">
                  <c:v>78.368723817098513</c:v>
                </c:pt>
                <c:pt idx="158" formatCode="0.0">
                  <c:v>79.866162949351747</c:v>
                </c:pt>
                <c:pt idx="159" formatCode="0.0">
                  <c:v>79.388957072040284</c:v>
                </c:pt>
                <c:pt idx="160" formatCode="0.0">
                  <c:v>87.361586298157704</c:v>
                </c:pt>
                <c:pt idx="161" formatCode="0.0">
                  <c:v>87.048934171643282</c:v>
                </c:pt>
                <c:pt idx="162" formatCode="0.0">
                  <c:v>87.303992485378728</c:v>
                </c:pt>
                <c:pt idx="163" formatCode="0.0">
                  <c:v>88.546373303896516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TOT_LATAM!$T$3</c:f>
              <c:strCache>
                <c:ptCount val="1"/>
                <c:pt idx="0">
                  <c:v>Colombia</c:v>
                </c:pt>
              </c:strCache>
            </c:strRef>
          </c:tx>
          <c:marker>
            <c:symbol val="none"/>
          </c:marker>
          <c:cat>
            <c:numRef>
              <c:f>TOT_LATAM!$R$4:$R$167</c:f>
              <c:numCache>
                <c:formatCode>m/d/yyyy</c:formatCode>
                <c:ptCount val="164"/>
                <c:pt idx="0">
                  <c:v>37636</c:v>
                </c:pt>
                <c:pt idx="1">
                  <c:v>37667</c:v>
                </c:pt>
                <c:pt idx="2">
                  <c:v>37695</c:v>
                </c:pt>
                <c:pt idx="3">
                  <c:v>37726</c:v>
                </c:pt>
                <c:pt idx="4">
                  <c:v>37756</c:v>
                </c:pt>
                <c:pt idx="5">
                  <c:v>37787</c:v>
                </c:pt>
                <c:pt idx="6">
                  <c:v>37817</c:v>
                </c:pt>
                <c:pt idx="7">
                  <c:v>37848</c:v>
                </c:pt>
                <c:pt idx="8">
                  <c:v>37879</c:v>
                </c:pt>
                <c:pt idx="9">
                  <c:v>37909</c:v>
                </c:pt>
                <c:pt idx="10">
                  <c:v>37940</c:v>
                </c:pt>
                <c:pt idx="11">
                  <c:v>37970</c:v>
                </c:pt>
                <c:pt idx="12">
                  <c:v>38001</c:v>
                </c:pt>
                <c:pt idx="13">
                  <c:v>38032</c:v>
                </c:pt>
                <c:pt idx="14">
                  <c:v>38061</c:v>
                </c:pt>
                <c:pt idx="15">
                  <c:v>38092</c:v>
                </c:pt>
                <c:pt idx="16">
                  <c:v>38122</c:v>
                </c:pt>
                <c:pt idx="17">
                  <c:v>38153</c:v>
                </c:pt>
                <c:pt idx="18">
                  <c:v>38183</c:v>
                </c:pt>
                <c:pt idx="19">
                  <c:v>38214</c:v>
                </c:pt>
                <c:pt idx="20">
                  <c:v>38245</c:v>
                </c:pt>
                <c:pt idx="21">
                  <c:v>38275</c:v>
                </c:pt>
                <c:pt idx="22">
                  <c:v>38306</c:v>
                </c:pt>
                <c:pt idx="23">
                  <c:v>38336</c:v>
                </c:pt>
                <c:pt idx="24">
                  <c:v>38367</c:v>
                </c:pt>
                <c:pt idx="25">
                  <c:v>38398</c:v>
                </c:pt>
                <c:pt idx="26">
                  <c:v>38426</c:v>
                </c:pt>
                <c:pt idx="27">
                  <c:v>38457</c:v>
                </c:pt>
                <c:pt idx="28">
                  <c:v>38487</c:v>
                </c:pt>
                <c:pt idx="29">
                  <c:v>38518</c:v>
                </c:pt>
                <c:pt idx="30">
                  <c:v>38548</c:v>
                </c:pt>
                <c:pt idx="31">
                  <c:v>38579</c:v>
                </c:pt>
                <c:pt idx="32">
                  <c:v>38610</c:v>
                </c:pt>
                <c:pt idx="33">
                  <c:v>38640</c:v>
                </c:pt>
                <c:pt idx="34">
                  <c:v>38671</c:v>
                </c:pt>
                <c:pt idx="35">
                  <c:v>38701</c:v>
                </c:pt>
                <c:pt idx="36">
                  <c:v>38732</c:v>
                </c:pt>
                <c:pt idx="37">
                  <c:v>38763</c:v>
                </c:pt>
                <c:pt idx="38">
                  <c:v>38791</c:v>
                </c:pt>
                <c:pt idx="39">
                  <c:v>38822</c:v>
                </c:pt>
                <c:pt idx="40">
                  <c:v>38852</c:v>
                </c:pt>
                <c:pt idx="41">
                  <c:v>38883</c:v>
                </c:pt>
                <c:pt idx="42">
                  <c:v>38913</c:v>
                </c:pt>
                <c:pt idx="43">
                  <c:v>38944</c:v>
                </c:pt>
                <c:pt idx="44">
                  <c:v>38975</c:v>
                </c:pt>
                <c:pt idx="45">
                  <c:v>39005</c:v>
                </c:pt>
                <c:pt idx="46">
                  <c:v>39036</c:v>
                </c:pt>
                <c:pt idx="47">
                  <c:v>39066</c:v>
                </c:pt>
                <c:pt idx="48">
                  <c:v>39097</c:v>
                </c:pt>
                <c:pt idx="49">
                  <c:v>39128</c:v>
                </c:pt>
                <c:pt idx="50">
                  <c:v>39156</c:v>
                </c:pt>
                <c:pt idx="51">
                  <c:v>39187</c:v>
                </c:pt>
                <c:pt idx="52">
                  <c:v>39217</c:v>
                </c:pt>
                <c:pt idx="53">
                  <c:v>39248</c:v>
                </c:pt>
                <c:pt idx="54">
                  <c:v>39278</c:v>
                </c:pt>
                <c:pt idx="55">
                  <c:v>39309</c:v>
                </c:pt>
                <c:pt idx="56">
                  <c:v>39340</c:v>
                </c:pt>
                <c:pt idx="57">
                  <c:v>39370</c:v>
                </c:pt>
                <c:pt idx="58">
                  <c:v>39401</c:v>
                </c:pt>
                <c:pt idx="59">
                  <c:v>39431</c:v>
                </c:pt>
                <c:pt idx="60">
                  <c:v>39462</c:v>
                </c:pt>
                <c:pt idx="61">
                  <c:v>39493</c:v>
                </c:pt>
                <c:pt idx="62">
                  <c:v>39522</c:v>
                </c:pt>
                <c:pt idx="63">
                  <c:v>39553</c:v>
                </c:pt>
                <c:pt idx="64">
                  <c:v>39583</c:v>
                </c:pt>
                <c:pt idx="65">
                  <c:v>39614</c:v>
                </c:pt>
                <c:pt idx="66">
                  <c:v>39644</c:v>
                </c:pt>
                <c:pt idx="67">
                  <c:v>39675</c:v>
                </c:pt>
                <c:pt idx="68">
                  <c:v>39706</c:v>
                </c:pt>
                <c:pt idx="69">
                  <c:v>39736</c:v>
                </c:pt>
                <c:pt idx="70">
                  <c:v>39767</c:v>
                </c:pt>
                <c:pt idx="71">
                  <c:v>39797</c:v>
                </c:pt>
                <c:pt idx="72">
                  <c:v>39828</c:v>
                </c:pt>
                <c:pt idx="73">
                  <c:v>39859</c:v>
                </c:pt>
                <c:pt idx="74">
                  <c:v>39887</c:v>
                </c:pt>
                <c:pt idx="75">
                  <c:v>39918</c:v>
                </c:pt>
                <c:pt idx="76">
                  <c:v>39948</c:v>
                </c:pt>
                <c:pt idx="77">
                  <c:v>39979</c:v>
                </c:pt>
                <c:pt idx="78">
                  <c:v>40009</c:v>
                </c:pt>
                <c:pt idx="79">
                  <c:v>40040</c:v>
                </c:pt>
                <c:pt idx="80">
                  <c:v>40071</c:v>
                </c:pt>
                <c:pt idx="81">
                  <c:v>40101</c:v>
                </c:pt>
                <c:pt idx="82">
                  <c:v>40132</c:v>
                </c:pt>
                <c:pt idx="83">
                  <c:v>40162</c:v>
                </c:pt>
                <c:pt idx="84">
                  <c:v>40193</c:v>
                </c:pt>
                <c:pt idx="85">
                  <c:v>40224</c:v>
                </c:pt>
                <c:pt idx="86">
                  <c:v>40252</c:v>
                </c:pt>
                <c:pt idx="87">
                  <c:v>40283</c:v>
                </c:pt>
                <c:pt idx="88">
                  <c:v>40313</c:v>
                </c:pt>
                <c:pt idx="89">
                  <c:v>40344</c:v>
                </c:pt>
                <c:pt idx="90">
                  <c:v>40374</c:v>
                </c:pt>
                <c:pt idx="91">
                  <c:v>40405</c:v>
                </c:pt>
                <c:pt idx="92">
                  <c:v>40436</c:v>
                </c:pt>
                <c:pt idx="93">
                  <c:v>40466</c:v>
                </c:pt>
                <c:pt idx="94">
                  <c:v>40497</c:v>
                </c:pt>
                <c:pt idx="95">
                  <c:v>40527</c:v>
                </c:pt>
                <c:pt idx="96">
                  <c:v>40558</c:v>
                </c:pt>
                <c:pt idx="97">
                  <c:v>40589</c:v>
                </c:pt>
                <c:pt idx="98">
                  <c:v>40617</c:v>
                </c:pt>
                <c:pt idx="99">
                  <c:v>40648</c:v>
                </c:pt>
                <c:pt idx="100">
                  <c:v>40678</c:v>
                </c:pt>
                <c:pt idx="101">
                  <c:v>40709</c:v>
                </c:pt>
                <c:pt idx="102">
                  <c:v>40739</c:v>
                </c:pt>
                <c:pt idx="103">
                  <c:v>40770</c:v>
                </c:pt>
                <c:pt idx="104">
                  <c:v>40801</c:v>
                </c:pt>
                <c:pt idx="105">
                  <c:v>40831</c:v>
                </c:pt>
                <c:pt idx="106">
                  <c:v>40862</c:v>
                </c:pt>
                <c:pt idx="107">
                  <c:v>40892</c:v>
                </c:pt>
                <c:pt idx="108">
                  <c:v>40923</c:v>
                </c:pt>
                <c:pt idx="109">
                  <c:v>40954</c:v>
                </c:pt>
                <c:pt idx="110">
                  <c:v>40983</c:v>
                </c:pt>
                <c:pt idx="111">
                  <c:v>41014</c:v>
                </c:pt>
                <c:pt idx="112">
                  <c:v>41044</c:v>
                </c:pt>
                <c:pt idx="113">
                  <c:v>41075</c:v>
                </c:pt>
                <c:pt idx="114">
                  <c:v>41105</c:v>
                </c:pt>
                <c:pt idx="115">
                  <c:v>41136</c:v>
                </c:pt>
                <c:pt idx="116">
                  <c:v>41167</c:v>
                </c:pt>
                <c:pt idx="117">
                  <c:v>41197</c:v>
                </c:pt>
                <c:pt idx="118">
                  <c:v>41228</c:v>
                </c:pt>
                <c:pt idx="119">
                  <c:v>41258</c:v>
                </c:pt>
                <c:pt idx="120">
                  <c:v>41289</c:v>
                </c:pt>
                <c:pt idx="121">
                  <c:v>41320</c:v>
                </c:pt>
                <c:pt idx="122">
                  <c:v>41348</c:v>
                </c:pt>
                <c:pt idx="123">
                  <c:v>41379</c:v>
                </c:pt>
                <c:pt idx="124">
                  <c:v>41409</c:v>
                </c:pt>
                <c:pt idx="125">
                  <c:v>41440</c:v>
                </c:pt>
                <c:pt idx="126">
                  <c:v>41470</c:v>
                </c:pt>
                <c:pt idx="127">
                  <c:v>41501</c:v>
                </c:pt>
                <c:pt idx="128">
                  <c:v>41532</c:v>
                </c:pt>
                <c:pt idx="129">
                  <c:v>41562</c:v>
                </c:pt>
                <c:pt idx="130">
                  <c:v>41593</c:v>
                </c:pt>
                <c:pt idx="131">
                  <c:v>41623</c:v>
                </c:pt>
                <c:pt idx="132">
                  <c:v>41654</c:v>
                </c:pt>
                <c:pt idx="133">
                  <c:v>41685</c:v>
                </c:pt>
                <c:pt idx="134">
                  <c:v>41713</c:v>
                </c:pt>
                <c:pt idx="135">
                  <c:v>41744</c:v>
                </c:pt>
                <c:pt idx="136">
                  <c:v>41774</c:v>
                </c:pt>
                <c:pt idx="137">
                  <c:v>41805</c:v>
                </c:pt>
                <c:pt idx="138">
                  <c:v>41835</c:v>
                </c:pt>
                <c:pt idx="139">
                  <c:v>41866</c:v>
                </c:pt>
                <c:pt idx="140">
                  <c:v>41897</c:v>
                </c:pt>
                <c:pt idx="141">
                  <c:v>41927</c:v>
                </c:pt>
                <c:pt idx="142">
                  <c:v>41958</c:v>
                </c:pt>
                <c:pt idx="143">
                  <c:v>41988</c:v>
                </c:pt>
                <c:pt idx="144">
                  <c:v>42019</c:v>
                </c:pt>
                <c:pt idx="145">
                  <c:v>42050</c:v>
                </c:pt>
                <c:pt idx="146">
                  <c:v>42078</c:v>
                </c:pt>
                <c:pt idx="147">
                  <c:v>42109</c:v>
                </c:pt>
                <c:pt idx="148">
                  <c:v>42139</c:v>
                </c:pt>
                <c:pt idx="149">
                  <c:v>42170</c:v>
                </c:pt>
                <c:pt idx="150">
                  <c:v>42200</c:v>
                </c:pt>
                <c:pt idx="151">
                  <c:v>42231</c:v>
                </c:pt>
                <c:pt idx="152">
                  <c:v>42262</c:v>
                </c:pt>
                <c:pt idx="153">
                  <c:v>42292</c:v>
                </c:pt>
                <c:pt idx="154">
                  <c:v>42323</c:v>
                </c:pt>
                <c:pt idx="155">
                  <c:v>42353</c:v>
                </c:pt>
                <c:pt idx="156">
                  <c:v>42384</c:v>
                </c:pt>
                <c:pt idx="157">
                  <c:v>42415</c:v>
                </c:pt>
                <c:pt idx="158">
                  <c:v>42444</c:v>
                </c:pt>
                <c:pt idx="159">
                  <c:v>42475</c:v>
                </c:pt>
                <c:pt idx="160">
                  <c:v>42505</c:v>
                </c:pt>
                <c:pt idx="161">
                  <c:v>42536</c:v>
                </c:pt>
                <c:pt idx="162">
                  <c:v>42566</c:v>
                </c:pt>
                <c:pt idx="163">
                  <c:v>42597</c:v>
                </c:pt>
              </c:numCache>
            </c:numRef>
          </c:cat>
          <c:val>
            <c:numRef>
              <c:f>TOT_LATAM!$T$4:$T$167</c:f>
              <c:numCache>
                <c:formatCode>General</c:formatCode>
                <c:ptCount val="164"/>
                <c:pt idx="0">
                  <c:v>57.683840128996678</c:v>
                </c:pt>
                <c:pt idx="1">
                  <c:v>58.033383564164644</c:v>
                </c:pt>
                <c:pt idx="2">
                  <c:v>57.180142456758773</c:v>
                </c:pt>
                <c:pt idx="3">
                  <c:v>52.484676117198333</c:v>
                </c:pt>
                <c:pt idx="4">
                  <c:v>52.842091239553227</c:v>
                </c:pt>
                <c:pt idx="5">
                  <c:v>56.496819167151969</c:v>
                </c:pt>
                <c:pt idx="6">
                  <c:v>56.997195713655124</c:v>
                </c:pt>
                <c:pt idx="7">
                  <c:v>57.835459511161744</c:v>
                </c:pt>
                <c:pt idx="8">
                  <c:v>57.430358026853177</c:v>
                </c:pt>
                <c:pt idx="9">
                  <c:v>58.704350922745476</c:v>
                </c:pt>
                <c:pt idx="10">
                  <c:v>58.207997989535407</c:v>
                </c:pt>
                <c:pt idx="11">
                  <c:v>59.693502627018944</c:v>
                </c:pt>
                <c:pt idx="12">
                  <c:v>61.00912489772341</c:v>
                </c:pt>
                <c:pt idx="13">
                  <c:v>60.067386324502728</c:v>
                </c:pt>
                <c:pt idx="14">
                  <c:v>61.977541637998499</c:v>
                </c:pt>
                <c:pt idx="15">
                  <c:v>63.047214257729443</c:v>
                </c:pt>
                <c:pt idx="16">
                  <c:v>62.070867694353105</c:v>
                </c:pt>
                <c:pt idx="17">
                  <c:v>62.647004913766416</c:v>
                </c:pt>
                <c:pt idx="18">
                  <c:v>64.466903123613747</c:v>
                </c:pt>
                <c:pt idx="19">
                  <c:v>65.180670143543495</c:v>
                </c:pt>
                <c:pt idx="20">
                  <c:v>65.917384966992401</c:v>
                </c:pt>
                <c:pt idx="21">
                  <c:v>69.337323123031837</c:v>
                </c:pt>
                <c:pt idx="22">
                  <c:v>65.582167265414782</c:v>
                </c:pt>
                <c:pt idx="23">
                  <c:v>65.224491924917629</c:v>
                </c:pt>
                <c:pt idx="24">
                  <c:v>65.194764228115943</c:v>
                </c:pt>
                <c:pt idx="25">
                  <c:v>66.100771619674859</c:v>
                </c:pt>
                <c:pt idx="26">
                  <c:v>71.645691643204245</c:v>
                </c:pt>
                <c:pt idx="27">
                  <c:v>70.923387053193963</c:v>
                </c:pt>
                <c:pt idx="28">
                  <c:v>70.826141589227788</c:v>
                </c:pt>
                <c:pt idx="29">
                  <c:v>74.452499610453401</c:v>
                </c:pt>
                <c:pt idx="30">
                  <c:v>76.506927257059829</c:v>
                </c:pt>
                <c:pt idx="31">
                  <c:v>78.344122527366309</c:v>
                </c:pt>
                <c:pt idx="32">
                  <c:v>77.673937662617419</c:v>
                </c:pt>
                <c:pt idx="33">
                  <c:v>74.13145053015073</c:v>
                </c:pt>
                <c:pt idx="34">
                  <c:v>71.45216216496712</c:v>
                </c:pt>
                <c:pt idx="35">
                  <c:v>70.891254641521982</c:v>
                </c:pt>
                <c:pt idx="36">
                  <c:v>74.16395678741921</c:v>
                </c:pt>
                <c:pt idx="37">
                  <c:v>73.672713883607315</c:v>
                </c:pt>
                <c:pt idx="38">
                  <c:v>75.560313319954147</c:v>
                </c:pt>
                <c:pt idx="39">
                  <c:v>78.244766498010733</c:v>
                </c:pt>
                <c:pt idx="40">
                  <c:v>78.204893340137261</c:v>
                </c:pt>
                <c:pt idx="41">
                  <c:v>77.884628166480624</c:v>
                </c:pt>
                <c:pt idx="42">
                  <c:v>79.748101221142548</c:v>
                </c:pt>
                <c:pt idx="43">
                  <c:v>77.608779805669769</c:v>
                </c:pt>
                <c:pt idx="44">
                  <c:v>73.720061849241901</c:v>
                </c:pt>
                <c:pt idx="45">
                  <c:v>73.449716794030579</c:v>
                </c:pt>
                <c:pt idx="46">
                  <c:v>73.286500780795393</c:v>
                </c:pt>
                <c:pt idx="47">
                  <c:v>75.328370878173104</c:v>
                </c:pt>
                <c:pt idx="48">
                  <c:v>72.268811297129517</c:v>
                </c:pt>
                <c:pt idx="49">
                  <c:v>74.898334168541737</c:v>
                </c:pt>
                <c:pt idx="50">
                  <c:v>75.028115779031268</c:v>
                </c:pt>
                <c:pt idx="51">
                  <c:v>77.717745256172293</c:v>
                </c:pt>
                <c:pt idx="52">
                  <c:v>80.067753832104017</c:v>
                </c:pt>
                <c:pt idx="53">
                  <c:v>80.215653459733744</c:v>
                </c:pt>
                <c:pt idx="54" formatCode="0.0">
                  <c:v>81.091175315638864</c:v>
                </c:pt>
                <c:pt idx="55" formatCode="0.0">
                  <c:v>78.491787482656903</c:v>
                </c:pt>
                <c:pt idx="56" formatCode="0.0">
                  <c:v>81.885446059843673</c:v>
                </c:pt>
                <c:pt idx="57" formatCode="0.0">
                  <c:v>84.28648477464769</c:v>
                </c:pt>
                <c:pt idx="58" formatCode="0.0">
                  <c:v>83.835177446043218</c:v>
                </c:pt>
                <c:pt idx="59" formatCode="0.0">
                  <c:v>84.41752424485442</c:v>
                </c:pt>
                <c:pt idx="60" formatCode="0.0">
                  <c:v>83.661365303549033</c:v>
                </c:pt>
                <c:pt idx="61" formatCode="0.0">
                  <c:v>86.545647720133616</c:v>
                </c:pt>
                <c:pt idx="62" formatCode="0.0">
                  <c:v>89.966937934434654</c:v>
                </c:pt>
                <c:pt idx="63" formatCode="0.0">
                  <c:v>89.077263144345579</c:v>
                </c:pt>
                <c:pt idx="64" formatCode="0.0">
                  <c:v>91.93129995449263</c:v>
                </c:pt>
                <c:pt idx="65" formatCode="0.0">
                  <c:v>93.322947034891243</c:v>
                </c:pt>
                <c:pt idx="66" formatCode="0.0">
                  <c:v>91.975104445946016</c:v>
                </c:pt>
                <c:pt idx="67" formatCode="0.0">
                  <c:v>84.923978318680469</c:v>
                </c:pt>
                <c:pt idx="68" formatCode="0.0">
                  <c:v>83.14683891672982</c:v>
                </c:pt>
                <c:pt idx="69" formatCode="0.0">
                  <c:v>76.20892605641248</c:v>
                </c:pt>
                <c:pt idx="70" formatCode="0.0">
                  <c:v>67.846636152203899</c:v>
                </c:pt>
                <c:pt idx="71" formatCode="0.0">
                  <c:v>73.252274269330343</c:v>
                </c:pt>
                <c:pt idx="72" formatCode="0.0">
                  <c:v>65.642192728994715</c:v>
                </c:pt>
                <c:pt idx="73" formatCode="0.0">
                  <c:v>66.095271210039968</c:v>
                </c:pt>
                <c:pt idx="74" formatCode="0.0">
                  <c:v>74.397676092589492</c:v>
                </c:pt>
                <c:pt idx="75" formatCode="0.0">
                  <c:v>73.301132856415848</c:v>
                </c:pt>
                <c:pt idx="76" formatCode="0.0">
                  <c:v>80.159376066017799</c:v>
                </c:pt>
                <c:pt idx="77" formatCode="0.0">
                  <c:v>83.981999777723047</c:v>
                </c:pt>
                <c:pt idx="78" formatCode="0.0">
                  <c:v>79.00994101671229</c:v>
                </c:pt>
                <c:pt idx="79" formatCode="0.0">
                  <c:v>82.974462278157304</c:v>
                </c:pt>
                <c:pt idx="80" formatCode="0.0">
                  <c:v>85.227037341763165</c:v>
                </c:pt>
                <c:pt idx="81" formatCode="0.0">
                  <c:v>88.832270305071191</c:v>
                </c:pt>
                <c:pt idx="82" formatCode="0.0">
                  <c:v>88.39879681163562</c:v>
                </c:pt>
                <c:pt idx="83" formatCode="0.0">
                  <c:v>88.265810314204771</c:v>
                </c:pt>
                <c:pt idx="84" formatCode="0.0">
                  <c:v>91.313245613656747</c:v>
                </c:pt>
                <c:pt idx="85" formatCode="0.0">
                  <c:v>88.982979001742123</c:v>
                </c:pt>
                <c:pt idx="86" formatCode="0.0">
                  <c:v>91.880920032935393</c:v>
                </c:pt>
                <c:pt idx="87" formatCode="0.0">
                  <c:v>94.762196678096274</c:v>
                </c:pt>
                <c:pt idx="88" formatCode="0.0">
                  <c:v>89.413391977405283</c:v>
                </c:pt>
                <c:pt idx="89" formatCode="0.0">
                  <c:v>92.27264512669052</c:v>
                </c:pt>
                <c:pt idx="90" formatCode="0.0">
                  <c:v>89.579300485830132</c:v>
                </c:pt>
                <c:pt idx="91" formatCode="0.0">
                  <c:v>91.498849970790829</c:v>
                </c:pt>
                <c:pt idx="92" formatCode="0.0">
                  <c:v>91.397130572049335</c:v>
                </c:pt>
                <c:pt idx="93" formatCode="0.0">
                  <c:v>94.185605127467028</c:v>
                </c:pt>
                <c:pt idx="94" formatCode="0.0">
                  <c:v>95.814909477743697</c:v>
                </c:pt>
                <c:pt idx="95" formatCode="0.0">
                  <c:v>96.612861729014426</c:v>
                </c:pt>
                <c:pt idx="96" formatCode="0.0">
                  <c:v>96.774838458850951</c:v>
                </c:pt>
                <c:pt idx="97" formatCode="0.0">
                  <c:v>99.874249103167656</c:v>
                </c:pt>
                <c:pt idx="98" formatCode="0.0">
                  <c:v>106.37691530993034</c:v>
                </c:pt>
                <c:pt idx="99" formatCode="0.0">
                  <c:v>111.02141409124233</c:v>
                </c:pt>
                <c:pt idx="100" formatCode="0.0">
                  <c:v>108.43757902612603</c:v>
                </c:pt>
                <c:pt idx="101" formatCode="0.0">
                  <c:v>106.83963490789159</c:v>
                </c:pt>
                <c:pt idx="102" formatCode="0.0">
                  <c:v>106.83087992913849</c:v>
                </c:pt>
                <c:pt idx="103" formatCode="0.0">
                  <c:v>103.96456075926552</c:v>
                </c:pt>
                <c:pt idx="104" formatCode="0.0">
                  <c:v>107.5250309516057</c:v>
                </c:pt>
                <c:pt idx="105" formatCode="0.0">
                  <c:v>106.65762070100419</c:v>
                </c:pt>
                <c:pt idx="106" formatCode="0.0">
                  <c:v>110.22692052762176</c:v>
                </c:pt>
                <c:pt idx="107" formatCode="0.0">
                  <c:v>105.68938466861883</c:v>
                </c:pt>
                <c:pt idx="108" formatCode="0.0">
                  <c:v>108.59890659687068</c:v>
                </c:pt>
                <c:pt idx="109" formatCode="0.0">
                  <c:v>109.96519920030747</c:v>
                </c:pt>
                <c:pt idx="110" formatCode="0.0">
                  <c:v>111.06869830130353</c:v>
                </c:pt>
                <c:pt idx="111" formatCode="0.0">
                  <c:v>108.99026827721548</c:v>
                </c:pt>
                <c:pt idx="112" formatCode="0.0">
                  <c:v>99.151004167278145</c:v>
                </c:pt>
                <c:pt idx="113" formatCode="0.0">
                  <c:v>92.392792651150501</c:v>
                </c:pt>
                <c:pt idx="114" formatCode="0.0">
                  <c:v>93.273337434992882</c:v>
                </c:pt>
                <c:pt idx="115" formatCode="0.0">
                  <c:v>89.60707758915288</c:v>
                </c:pt>
                <c:pt idx="116" formatCode="0.0">
                  <c:v>97.218840116639043</c:v>
                </c:pt>
                <c:pt idx="117" formatCode="0.0">
                  <c:v>97.874003034733192</c:v>
                </c:pt>
                <c:pt idx="118" formatCode="0.0">
                  <c:v>96.145100089816367</c:v>
                </c:pt>
                <c:pt idx="119" formatCode="0.0">
                  <c:v>95.714772540539656</c:v>
                </c:pt>
                <c:pt idx="120" formatCode="0.0">
                  <c:v>96.38696199012486</c:v>
                </c:pt>
                <c:pt idx="121" formatCode="0.0">
                  <c:v>97.98853870353183</c:v>
                </c:pt>
                <c:pt idx="122" formatCode="0.0">
                  <c:v>95.030146634215541</c:v>
                </c:pt>
                <c:pt idx="123" formatCode="0.0">
                  <c:v>90.429672172274394</c:v>
                </c:pt>
                <c:pt idx="124" formatCode="0.0">
                  <c:v>90.193669779180439</c:v>
                </c:pt>
                <c:pt idx="125" formatCode="0.0">
                  <c:v>90.927854156900565</c:v>
                </c:pt>
                <c:pt idx="126" formatCode="0.0">
                  <c:v>92.330130014250372</c:v>
                </c:pt>
                <c:pt idx="127" formatCode="0.0">
                  <c:v>93.508408873156725</c:v>
                </c:pt>
                <c:pt idx="128" formatCode="0.0">
                  <c:v>92.582936737485156</c:v>
                </c:pt>
                <c:pt idx="129" formatCode="0.0">
                  <c:v>92.12965401775044</c:v>
                </c:pt>
                <c:pt idx="130" formatCode="0.0">
                  <c:v>91.42760154925729</c:v>
                </c:pt>
                <c:pt idx="131" formatCode="0.0">
                  <c:v>91.694570929543374</c:v>
                </c:pt>
                <c:pt idx="132" formatCode="0.0">
                  <c:v>88.826511683110539</c:v>
                </c:pt>
                <c:pt idx="133" formatCode="0.0">
                  <c:v>89.061415437389869</c:v>
                </c:pt>
                <c:pt idx="134" formatCode="0.0">
                  <c:v>90.362449481724312</c:v>
                </c:pt>
                <c:pt idx="135" formatCode="0.0">
                  <c:v>89.275606585172525</c:v>
                </c:pt>
                <c:pt idx="136" formatCode="0.0">
                  <c:v>85.93692492244665</c:v>
                </c:pt>
                <c:pt idx="137" formatCode="0.0">
                  <c:v>93.595489119759208</c:v>
                </c:pt>
                <c:pt idx="138" formatCode="0.0">
                  <c:v>85.82960551352825</c:v>
                </c:pt>
                <c:pt idx="139" formatCode="0.0">
                  <c:v>87.329748510378053</c:v>
                </c:pt>
                <c:pt idx="140" formatCode="0.0">
                  <c:v>84.238505986702634</c:v>
                </c:pt>
                <c:pt idx="141" formatCode="0.0">
                  <c:v>77.141179919269661</c:v>
                </c:pt>
                <c:pt idx="142" formatCode="0.0">
                  <c:v>75.161272320596481</c:v>
                </c:pt>
                <c:pt idx="143" formatCode="0.0">
                  <c:v>67.871656182126884</c:v>
                </c:pt>
                <c:pt idx="144" formatCode="0.0">
                  <c:v>60.518727443984531</c:v>
                </c:pt>
                <c:pt idx="145" formatCode="0.0">
                  <c:v>63.13713801574913</c:v>
                </c:pt>
                <c:pt idx="146" formatCode="0.0">
                  <c:v>67.025719991992915</c:v>
                </c:pt>
                <c:pt idx="147" formatCode="0.0">
                  <c:v>68.50386828862996</c:v>
                </c:pt>
                <c:pt idx="148" formatCode="0.0">
                  <c:v>71.349913035460418</c:v>
                </c:pt>
                <c:pt idx="149" formatCode="0.0">
                  <c:v>70.627647809688412</c:v>
                </c:pt>
                <c:pt idx="150" formatCode="0.0">
                  <c:v>66.540752626064616</c:v>
                </c:pt>
                <c:pt idx="151" formatCode="0.0">
                  <c:v>61.31736714338647</c:v>
                </c:pt>
                <c:pt idx="152" formatCode="0.0">
                  <c:v>61.398846681158048</c:v>
                </c:pt>
                <c:pt idx="153" formatCode="0.0">
                  <c:v>60.715794603742033</c:v>
                </c:pt>
                <c:pt idx="154" formatCode="0.0">
                  <c:v>59.410997844775629</c:v>
                </c:pt>
                <c:pt idx="155" formatCode="0.0">
                  <c:v>55.290840522825356</c:v>
                </c:pt>
                <c:pt idx="156" formatCode="0.0">
                  <c:v>50.138788552476264</c:v>
                </c:pt>
                <c:pt idx="157" formatCode="0.0">
                  <c:v>54.978595411020635</c:v>
                </c:pt>
                <c:pt idx="158" formatCode="0.0">
                  <c:v>60.069696388830543</c:v>
                </c:pt>
                <c:pt idx="159" formatCode="0.0">
                  <c:v>61.759889406894388</c:v>
                </c:pt>
                <c:pt idx="160" formatCode="0.0">
                  <c:v>65.321868966764058</c:v>
                </c:pt>
                <c:pt idx="161" formatCode="0.0">
                  <c:v>66.836615065724885</c:v>
                </c:pt>
                <c:pt idx="162" formatCode="0.0">
                  <c:v>64.575528513570788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TOT_LATAM!$V$3</c:f>
              <c:strCache>
                <c:ptCount val="1"/>
                <c:pt idx="0">
                  <c:v>México</c:v>
                </c:pt>
              </c:strCache>
            </c:strRef>
          </c:tx>
          <c:marker>
            <c:symbol val="none"/>
          </c:marker>
          <c:cat>
            <c:numRef>
              <c:f>TOT_LATAM!$R$4:$R$167</c:f>
              <c:numCache>
                <c:formatCode>m/d/yyyy</c:formatCode>
                <c:ptCount val="164"/>
                <c:pt idx="0">
                  <c:v>37636</c:v>
                </c:pt>
                <c:pt idx="1">
                  <c:v>37667</c:v>
                </c:pt>
                <c:pt idx="2">
                  <c:v>37695</c:v>
                </c:pt>
                <c:pt idx="3">
                  <c:v>37726</c:v>
                </c:pt>
                <c:pt idx="4">
                  <c:v>37756</c:v>
                </c:pt>
                <c:pt idx="5">
                  <c:v>37787</c:v>
                </c:pt>
                <c:pt idx="6">
                  <c:v>37817</c:v>
                </c:pt>
                <c:pt idx="7">
                  <c:v>37848</c:v>
                </c:pt>
                <c:pt idx="8">
                  <c:v>37879</c:v>
                </c:pt>
                <c:pt idx="9">
                  <c:v>37909</c:v>
                </c:pt>
                <c:pt idx="10">
                  <c:v>37940</c:v>
                </c:pt>
                <c:pt idx="11">
                  <c:v>37970</c:v>
                </c:pt>
                <c:pt idx="12">
                  <c:v>38001</c:v>
                </c:pt>
                <c:pt idx="13">
                  <c:v>38032</c:v>
                </c:pt>
                <c:pt idx="14">
                  <c:v>38061</c:v>
                </c:pt>
                <c:pt idx="15">
                  <c:v>38092</c:v>
                </c:pt>
                <c:pt idx="16">
                  <c:v>38122</c:v>
                </c:pt>
                <c:pt idx="17">
                  <c:v>38153</c:v>
                </c:pt>
                <c:pt idx="18">
                  <c:v>38183</c:v>
                </c:pt>
                <c:pt idx="19">
                  <c:v>38214</c:v>
                </c:pt>
                <c:pt idx="20">
                  <c:v>38245</c:v>
                </c:pt>
                <c:pt idx="21">
                  <c:v>38275</c:v>
                </c:pt>
                <c:pt idx="22">
                  <c:v>38306</c:v>
                </c:pt>
                <c:pt idx="23">
                  <c:v>38336</c:v>
                </c:pt>
                <c:pt idx="24">
                  <c:v>38367</c:v>
                </c:pt>
                <c:pt idx="25">
                  <c:v>38398</c:v>
                </c:pt>
                <c:pt idx="26">
                  <c:v>38426</c:v>
                </c:pt>
                <c:pt idx="27">
                  <c:v>38457</c:v>
                </c:pt>
                <c:pt idx="28">
                  <c:v>38487</c:v>
                </c:pt>
                <c:pt idx="29">
                  <c:v>38518</c:v>
                </c:pt>
                <c:pt idx="30">
                  <c:v>38548</c:v>
                </c:pt>
                <c:pt idx="31">
                  <c:v>38579</c:v>
                </c:pt>
                <c:pt idx="32">
                  <c:v>38610</c:v>
                </c:pt>
                <c:pt idx="33">
                  <c:v>38640</c:v>
                </c:pt>
                <c:pt idx="34">
                  <c:v>38671</c:v>
                </c:pt>
                <c:pt idx="35">
                  <c:v>38701</c:v>
                </c:pt>
                <c:pt idx="36">
                  <c:v>38732</c:v>
                </c:pt>
                <c:pt idx="37">
                  <c:v>38763</c:v>
                </c:pt>
                <c:pt idx="38">
                  <c:v>38791</c:v>
                </c:pt>
                <c:pt idx="39">
                  <c:v>38822</c:v>
                </c:pt>
                <c:pt idx="40">
                  <c:v>38852</c:v>
                </c:pt>
                <c:pt idx="41">
                  <c:v>38883</c:v>
                </c:pt>
                <c:pt idx="42">
                  <c:v>38913</c:v>
                </c:pt>
                <c:pt idx="43">
                  <c:v>38944</c:v>
                </c:pt>
                <c:pt idx="44">
                  <c:v>38975</c:v>
                </c:pt>
                <c:pt idx="45">
                  <c:v>39005</c:v>
                </c:pt>
                <c:pt idx="46">
                  <c:v>39036</c:v>
                </c:pt>
                <c:pt idx="47">
                  <c:v>39066</c:v>
                </c:pt>
                <c:pt idx="48">
                  <c:v>39097</c:v>
                </c:pt>
                <c:pt idx="49">
                  <c:v>39128</c:v>
                </c:pt>
                <c:pt idx="50">
                  <c:v>39156</c:v>
                </c:pt>
                <c:pt idx="51">
                  <c:v>39187</c:v>
                </c:pt>
                <c:pt idx="52">
                  <c:v>39217</c:v>
                </c:pt>
                <c:pt idx="53">
                  <c:v>39248</c:v>
                </c:pt>
                <c:pt idx="54">
                  <c:v>39278</c:v>
                </c:pt>
                <c:pt idx="55">
                  <c:v>39309</c:v>
                </c:pt>
                <c:pt idx="56">
                  <c:v>39340</c:v>
                </c:pt>
                <c:pt idx="57">
                  <c:v>39370</c:v>
                </c:pt>
                <c:pt idx="58">
                  <c:v>39401</c:v>
                </c:pt>
                <c:pt idx="59">
                  <c:v>39431</c:v>
                </c:pt>
                <c:pt idx="60">
                  <c:v>39462</c:v>
                </c:pt>
                <c:pt idx="61">
                  <c:v>39493</c:v>
                </c:pt>
                <c:pt idx="62">
                  <c:v>39522</c:v>
                </c:pt>
                <c:pt idx="63">
                  <c:v>39553</c:v>
                </c:pt>
                <c:pt idx="64">
                  <c:v>39583</c:v>
                </c:pt>
                <c:pt idx="65">
                  <c:v>39614</c:v>
                </c:pt>
                <c:pt idx="66">
                  <c:v>39644</c:v>
                </c:pt>
                <c:pt idx="67">
                  <c:v>39675</c:v>
                </c:pt>
                <c:pt idx="68">
                  <c:v>39706</c:v>
                </c:pt>
                <c:pt idx="69">
                  <c:v>39736</c:v>
                </c:pt>
                <c:pt idx="70">
                  <c:v>39767</c:v>
                </c:pt>
                <c:pt idx="71">
                  <c:v>39797</c:v>
                </c:pt>
                <c:pt idx="72">
                  <c:v>39828</c:v>
                </c:pt>
                <c:pt idx="73">
                  <c:v>39859</c:v>
                </c:pt>
                <c:pt idx="74">
                  <c:v>39887</c:v>
                </c:pt>
                <c:pt idx="75">
                  <c:v>39918</c:v>
                </c:pt>
                <c:pt idx="76">
                  <c:v>39948</c:v>
                </c:pt>
                <c:pt idx="77">
                  <c:v>39979</c:v>
                </c:pt>
                <c:pt idx="78">
                  <c:v>40009</c:v>
                </c:pt>
                <c:pt idx="79">
                  <c:v>40040</c:v>
                </c:pt>
                <c:pt idx="80">
                  <c:v>40071</c:v>
                </c:pt>
                <c:pt idx="81">
                  <c:v>40101</c:v>
                </c:pt>
                <c:pt idx="82">
                  <c:v>40132</c:v>
                </c:pt>
                <c:pt idx="83">
                  <c:v>40162</c:v>
                </c:pt>
                <c:pt idx="84">
                  <c:v>40193</c:v>
                </c:pt>
                <c:pt idx="85">
                  <c:v>40224</c:v>
                </c:pt>
                <c:pt idx="86">
                  <c:v>40252</c:v>
                </c:pt>
                <c:pt idx="87">
                  <c:v>40283</c:v>
                </c:pt>
                <c:pt idx="88">
                  <c:v>40313</c:v>
                </c:pt>
                <c:pt idx="89">
                  <c:v>40344</c:v>
                </c:pt>
                <c:pt idx="90">
                  <c:v>40374</c:v>
                </c:pt>
                <c:pt idx="91">
                  <c:v>40405</c:v>
                </c:pt>
                <c:pt idx="92">
                  <c:v>40436</c:v>
                </c:pt>
                <c:pt idx="93">
                  <c:v>40466</c:v>
                </c:pt>
                <c:pt idx="94">
                  <c:v>40497</c:v>
                </c:pt>
                <c:pt idx="95">
                  <c:v>40527</c:v>
                </c:pt>
                <c:pt idx="96">
                  <c:v>40558</c:v>
                </c:pt>
                <c:pt idx="97">
                  <c:v>40589</c:v>
                </c:pt>
                <c:pt idx="98">
                  <c:v>40617</c:v>
                </c:pt>
                <c:pt idx="99">
                  <c:v>40648</c:v>
                </c:pt>
                <c:pt idx="100">
                  <c:v>40678</c:v>
                </c:pt>
                <c:pt idx="101">
                  <c:v>40709</c:v>
                </c:pt>
                <c:pt idx="102">
                  <c:v>40739</c:v>
                </c:pt>
                <c:pt idx="103">
                  <c:v>40770</c:v>
                </c:pt>
                <c:pt idx="104">
                  <c:v>40801</c:v>
                </c:pt>
                <c:pt idx="105">
                  <c:v>40831</c:v>
                </c:pt>
                <c:pt idx="106">
                  <c:v>40862</c:v>
                </c:pt>
                <c:pt idx="107">
                  <c:v>40892</c:v>
                </c:pt>
                <c:pt idx="108">
                  <c:v>40923</c:v>
                </c:pt>
                <c:pt idx="109">
                  <c:v>40954</c:v>
                </c:pt>
                <c:pt idx="110">
                  <c:v>40983</c:v>
                </c:pt>
                <c:pt idx="111">
                  <c:v>41014</c:v>
                </c:pt>
                <c:pt idx="112">
                  <c:v>41044</c:v>
                </c:pt>
                <c:pt idx="113">
                  <c:v>41075</c:v>
                </c:pt>
                <c:pt idx="114">
                  <c:v>41105</c:v>
                </c:pt>
                <c:pt idx="115">
                  <c:v>41136</c:v>
                </c:pt>
                <c:pt idx="116">
                  <c:v>41167</c:v>
                </c:pt>
                <c:pt idx="117">
                  <c:v>41197</c:v>
                </c:pt>
                <c:pt idx="118">
                  <c:v>41228</c:v>
                </c:pt>
                <c:pt idx="119">
                  <c:v>41258</c:v>
                </c:pt>
                <c:pt idx="120">
                  <c:v>41289</c:v>
                </c:pt>
                <c:pt idx="121">
                  <c:v>41320</c:v>
                </c:pt>
                <c:pt idx="122">
                  <c:v>41348</c:v>
                </c:pt>
                <c:pt idx="123">
                  <c:v>41379</c:v>
                </c:pt>
                <c:pt idx="124">
                  <c:v>41409</c:v>
                </c:pt>
                <c:pt idx="125">
                  <c:v>41440</c:v>
                </c:pt>
                <c:pt idx="126">
                  <c:v>41470</c:v>
                </c:pt>
                <c:pt idx="127">
                  <c:v>41501</c:v>
                </c:pt>
                <c:pt idx="128">
                  <c:v>41532</c:v>
                </c:pt>
                <c:pt idx="129">
                  <c:v>41562</c:v>
                </c:pt>
                <c:pt idx="130">
                  <c:v>41593</c:v>
                </c:pt>
                <c:pt idx="131">
                  <c:v>41623</c:v>
                </c:pt>
                <c:pt idx="132">
                  <c:v>41654</c:v>
                </c:pt>
                <c:pt idx="133">
                  <c:v>41685</c:v>
                </c:pt>
                <c:pt idx="134">
                  <c:v>41713</c:v>
                </c:pt>
                <c:pt idx="135">
                  <c:v>41744</c:v>
                </c:pt>
                <c:pt idx="136">
                  <c:v>41774</c:v>
                </c:pt>
                <c:pt idx="137">
                  <c:v>41805</c:v>
                </c:pt>
                <c:pt idx="138">
                  <c:v>41835</c:v>
                </c:pt>
                <c:pt idx="139">
                  <c:v>41866</c:v>
                </c:pt>
                <c:pt idx="140">
                  <c:v>41897</c:v>
                </c:pt>
                <c:pt idx="141">
                  <c:v>41927</c:v>
                </c:pt>
                <c:pt idx="142">
                  <c:v>41958</c:v>
                </c:pt>
                <c:pt idx="143">
                  <c:v>41988</c:v>
                </c:pt>
                <c:pt idx="144">
                  <c:v>42019</c:v>
                </c:pt>
                <c:pt idx="145">
                  <c:v>42050</c:v>
                </c:pt>
                <c:pt idx="146">
                  <c:v>42078</c:v>
                </c:pt>
                <c:pt idx="147">
                  <c:v>42109</c:v>
                </c:pt>
                <c:pt idx="148">
                  <c:v>42139</c:v>
                </c:pt>
                <c:pt idx="149">
                  <c:v>42170</c:v>
                </c:pt>
                <c:pt idx="150">
                  <c:v>42200</c:v>
                </c:pt>
                <c:pt idx="151">
                  <c:v>42231</c:v>
                </c:pt>
                <c:pt idx="152">
                  <c:v>42262</c:v>
                </c:pt>
                <c:pt idx="153">
                  <c:v>42292</c:v>
                </c:pt>
                <c:pt idx="154">
                  <c:v>42323</c:v>
                </c:pt>
                <c:pt idx="155">
                  <c:v>42353</c:v>
                </c:pt>
                <c:pt idx="156">
                  <c:v>42384</c:v>
                </c:pt>
                <c:pt idx="157">
                  <c:v>42415</c:v>
                </c:pt>
                <c:pt idx="158">
                  <c:v>42444</c:v>
                </c:pt>
                <c:pt idx="159">
                  <c:v>42475</c:v>
                </c:pt>
                <c:pt idx="160">
                  <c:v>42505</c:v>
                </c:pt>
                <c:pt idx="161">
                  <c:v>42536</c:v>
                </c:pt>
                <c:pt idx="162">
                  <c:v>42566</c:v>
                </c:pt>
                <c:pt idx="163">
                  <c:v>42597</c:v>
                </c:pt>
              </c:numCache>
            </c:numRef>
          </c:cat>
          <c:val>
            <c:numRef>
              <c:f>TOT_LATAM!$V$4:$V$167</c:f>
              <c:numCache>
                <c:formatCode>General</c:formatCode>
                <c:ptCount val="164"/>
                <c:pt idx="0">
                  <c:v>89.220141792401392</c:v>
                </c:pt>
                <c:pt idx="1">
                  <c:v>89.303649336484298</c:v>
                </c:pt>
                <c:pt idx="2">
                  <c:v>87.909584620978009</c:v>
                </c:pt>
                <c:pt idx="3">
                  <c:v>87.299468278494828</c:v>
                </c:pt>
                <c:pt idx="4">
                  <c:v>89.850708962006919</c:v>
                </c:pt>
                <c:pt idx="5">
                  <c:v>89.037788583893857</c:v>
                </c:pt>
                <c:pt idx="6">
                  <c:v>89.300240865297226</c:v>
                </c:pt>
                <c:pt idx="7">
                  <c:v>88.944055626249778</c:v>
                </c:pt>
                <c:pt idx="8">
                  <c:v>89.266156153426664</c:v>
                </c:pt>
                <c:pt idx="9">
                  <c:v>89.030971641519727</c:v>
                </c:pt>
                <c:pt idx="10">
                  <c:v>93.698872932194149</c:v>
                </c:pt>
                <c:pt idx="11">
                  <c:v>94.426581530630799</c:v>
                </c:pt>
                <c:pt idx="12">
                  <c:v>94.660061806944213</c:v>
                </c:pt>
                <c:pt idx="13">
                  <c:v>94.873091256135254</c:v>
                </c:pt>
                <c:pt idx="14">
                  <c:v>95.210529903653892</c:v>
                </c:pt>
                <c:pt idx="15">
                  <c:v>94.147086893292141</c:v>
                </c:pt>
                <c:pt idx="16">
                  <c:v>93.949395564442838</c:v>
                </c:pt>
                <c:pt idx="17">
                  <c:v>94.09595982548629</c:v>
                </c:pt>
                <c:pt idx="18">
                  <c:v>93.871000727140526</c:v>
                </c:pt>
                <c:pt idx="19">
                  <c:v>95.467869478276683</c:v>
                </c:pt>
                <c:pt idx="20">
                  <c:v>95.484911834211957</c:v>
                </c:pt>
                <c:pt idx="21">
                  <c:v>97.402176876931463</c:v>
                </c:pt>
                <c:pt idx="22">
                  <c:v>95.807012361388843</c:v>
                </c:pt>
                <c:pt idx="23">
                  <c:v>94.680512634066545</c:v>
                </c:pt>
                <c:pt idx="24">
                  <c:v>94.13345300854391</c:v>
                </c:pt>
                <c:pt idx="25">
                  <c:v>95.116796946009813</c:v>
                </c:pt>
                <c:pt idx="26">
                  <c:v>96.185352663152159</c:v>
                </c:pt>
                <c:pt idx="27">
                  <c:v>97.083484820941663</c:v>
                </c:pt>
                <c:pt idx="28">
                  <c:v>97.586234321032549</c:v>
                </c:pt>
                <c:pt idx="29">
                  <c:v>98.334393746591545</c:v>
                </c:pt>
                <c:pt idx="30">
                  <c:v>98.990524450099997</c:v>
                </c:pt>
                <c:pt idx="31">
                  <c:v>100.12043264860935</c:v>
                </c:pt>
                <c:pt idx="32">
                  <c:v>99.955121796037091</c:v>
                </c:pt>
                <c:pt idx="33">
                  <c:v>99.089370114524641</c:v>
                </c:pt>
                <c:pt idx="34">
                  <c:v>98.615592619523724</c:v>
                </c:pt>
                <c:pt idx="35">
                  <c:v>98.791128885657159</c:v>
                </c:pt>
                <c:pt idx="36">
                  <c:v>100.57716778767498</c:v>
                </c:pt>
                <c:pt idx="37">
                  <c:v>100.548195782585</c:v>
                </c:pt>
                <c:pt idx="38">
                  <c:v>100.44935011816034</c:v>
                </c:pt>
                <c:pt idx="39">
                  <c:v>101.51790583530267</c:v>
                </c:pt>
                <c:pt idx="40">
                  <c:v>102.1893746591529</c:v>
                </c:pt>
                <c:pt idx="41">
                  <c:v>100.21416560625343</c:v>
                </c:pt>
                <c:pt idx="42">
                  <c:v>101.81614706417017</c:v>
                </c:pt>
                <c:pt idx="43">
                  <c:v>102.72791310670787</c:v>
                </c:pt>
                <c:pt idx="44">
                  <c:v>100.37265951645156</c:v>
                </c:pt>
                <c:pt idx="45">
                  <c:v>99.111525177240495</c:v>
                </c:pt>
                <c:pt idx="46">
                  <c:v>98.816692419560098</c:v>
                </c:pt>
                <c:pt idx="47">
                  <c:v>99.619387384111988</c:v>
                </c:pt>
                <c:pt idx="48">
                  <c:v>97.393655698963826</c:v>
                </c:pt>
                <c:pt idx="49">
                  <c:v>97.14142883112163</c:v>
                </c:pt>
                <c:pt idx="50">
                  <c:v>97.289697327758603</c:v>
                </c:pt>
                <c:pt idx="51">
                  <c:v>98.371886929649165</c:v>
                </c:pt>
                <c:pt idx="52">
                  <c:v>98.448577531357955</c:v>
                </c:pt>
                <c:pt idx="53">
                  <c:v>99.454076531539727</c:v>
                </c:pt>
                <c:pt idx="54" formatCode="0.0">
                  <c:v>100.9981139792765</c:v>
                </c:pt>
                <c:pt idx="55" formatCode="0.0">
                  <c:v>100.54308307580442</c:v>
                </c:pt>
                <c:pt idx="56" formatCode="0.0">
                  <c:v>101.84341483366661</c:v>
                </c:pt>
                <c:pt idx="57" formatCode="0.0">
                  <c:v>103.5612843119433</c:v>
                </c:pt>
                <c:pt idx="58" formatCode="0.0">
                  <c:v>104.46964188329395</c:v>
                </c:pt>
                <c:pt idx="59" formatCode="0.0">
                  <c:v>104.00438556626068</c:v>
                </c:pt>
                <c:pt idx="60" formatCode="0.0">
                  <c:v>103.01763315760772</c:v>
                </c:pt>
                <c:pt idx="61" formatCode="0.0">
                  <c:v>104.06232957644066</c:v>
                </c:pt>
                <c:pt idx="62" formatCode="0.0">
                  <c:v>105.8330303581167</c:v>
                </c:pt>
                <c:pt idx="63" formatCode="0.0">
                  <c:v>107.16744682784949</c:v>
                </c:pt>
                <c:pt idx="64" formatCode="0.0">
                  <c:v>108.47800399927287</c:v>
                </c:pt>
                <c:pt idx="65" formatCode="0.0">
                  <c:v>110.37993092165061</c:v>
                </c:pt>
                <c:pt idx="66" formatCode="0.0">
                  <c:v>110.63727049627342</c:v>
                </c:pt>
                <c:pt idx="67" formatCode="0.0">
                  <c:v>108.10988911107071</c:v>
                </c:pt>
                <c:pt idx="68" formatCode="0.0">
                  <c:v>101.30828485729867</c:v>
                </c:pt>
                <c:pt idx="69" formatCode="0.0">
                  <c:v>91.865115433557548</c:v>
                </c:pt>
                <c:pt idx="70" formatCode="0.0">
                  <c:v>84.755044537356852</c:v>
                </c:pt>
                <c:pt idx="71" formatCode="0.0">
                  <c:v>82.762793128522091</c:v>
                </c:pt>
                <c:pt idx="72" formatCode="0.0">
                  <c:v>82.319691874204707</c:v>
                </c:pt>
                <c:pt idx="73" formatCode="0.0">
                  <c:v>81.460757135066359</c:v>
                </c:pt>
                <c:pt idx="74" formatCode="0.0">
                  <c:v>82.292424104708246</c:v>
                </c:pt>
                <c:pt idx="75" formatCode="0.0">
                  <c:v>87.202326849663706</c:v>
                </c:pt>
                <c:pt idx="76" formatCode="0.0">
                  <c:v>89.942737684057448</c:v>
                </c:pt>
                <c:pt idx="77" formatCode="0.0">
                  <c:v>91.900904381021647</c:v>
                </c:pt>
                <c:pt idx="78" formatCode="0.0">
                  <c:v>91.28908380294493</c:v>
                </c:pt>
                <c:pt idx="79" formatCode="0.0">
                  <c:v>94.404426467914931</c:v>
                </c:pt>
                <c:pt idx="80" formatCode="0.0">
                  <c:v>94.141974186511561</c:v>
                </c:pt>
                <c:pt idx="81" formatCode="0.0">
                  <c:v>95.294037447736784</c:v>
                </c:pt>
                <c:pt idx="82" formatCode="0.0">
                  <c:v>96.856821487002364</c:v>
                </c:pt>
                <c:pt idx="83" formatCode="0.0">
                  <c:v>96.487002363206699</c:v>
                </c:pt>
                <c:pt idx="84" formatCode="0.0">
                  <c:v>96.514270132703146</c:v>
                </c:pt>
                <c:pt idx="85" formatCode="0.0">
                  <c:v>96.127408652972193</c:v>
                </c:pt>
                <c:pt idx="86" formatCode="0.0">
                  <c:v>98.290083621159795</c:v>
                </c:pt>
                <c:pt idx="87" formatCode="0.0">
                  <c:v>99.419991819669164</c:v>
                </c:pt>
                <c:pt idx="88" formatCode="0.0">
                  <c:v>95.444010179967279</c:v>
                </c:pt>
                <c:pt idx="89" formatCode="0.0">
                  <c:v>94.94978185784403</c:v>
                </c:pt>
                <c:pt idx="90" formatCode="0.0">
                  <c:v>94.905471732412295</c:v>
                </c:pt>
                <c:pt idx="91" formatCode="0.0">
                  <c:v>95.668969278313043</c:v>
                </c:pt>
                <c:pt idx="92" formatCode="0.0">
                  <c:v>95.716687874931836</c:v>
                </c:pt>
                <c:pt idx="93" formatCode="0.0">
                  <c:v>98.388929285584453</c:v>
                </c:pt>
                <c:pt idx="94" formatCode="0.0">
                  <c:v>99.51542901290675</c:v>
                </c:pt>
                <c:pt idx="95" formatCode="0.0">
                  <c:v>100.87881748772951</c:v>
                </c:pt>
                <c:pt idx="96" formatCode="0.0">
                  <c:v>101.94396473368479</c:v>
                </c:pt>
                <c:pt idx="97" formatCode="0.0">
                  <c:v>102.85573077622252</c:v>
                </c:pt>
                <c:pt idx="98" formatCode="0.0">
                  <c:v>106.47041447009636</c:v>
                </c:pt>
                <c:pt idx="99" formatCode="0.0">
                  <c:v>109.09834575531723</c:v>
                </c:pt>
                <c:pt idx="100" formatCode="0.0">
                  <c:v>106.58971096164336</c:v>
                </c:pt>
                <c:pt idx="101" formatCode="0.0">
                  <c:v>105.28256226140702</c:v>
                </c:pt>
                <c:pt idx="102" formatCode="0.0">
                  <c:v>106.60164061079804</c:v>
                </c:pt>
                <c:pt idx="103" formatCode="0.0">
                  <c:v>103.92939920014544</c:v>
                </c:pt>
                <c:pt idx="104" formatCode="0.0">
                  <c:v>101.46848300309034</c:v>
                </c:pt>
                <c:pt idx="105" formatCode="0.0">
                  <c:v>99.692669514633707</c:v>
                </c:pt>
                <c:pt idx="106" formatCode="0.0">
                  <c:v>101.11059352844937</c:v>
                </c:pt>
                <c:pt idx="107" formatCode="0.0">
                  <c:v>100.2857435011816</c:v>
                </c:pt>
                <c:pt idx="108" formatCode="0.0">
                  <c:v>101.3934966369751</c:v>
                </c:pt>
                <c:pt idx="109" formatCode="0.0">
                  <c:v>104.3401199781858</c:v>
                </c:pt>
                <c:pt idx="110" formatCode="0.0">
                  <c:v>103.63797491365207</c:v>
                </c:pt>
                <c:pt idx="111" formatCode="0.0">
                  <c:v>101.9916833303036</c:v>
                </c:pt>
                <c:pt idx="112" formatCode="0.0">
                  <c:v>98.891678785675339</c:v>
                </c:pt>
                <c:pt idx="113" formatCode="0.0">
                  <c:v>94.677104162879488</c:v>
                </c:pt>
                <c:pt idx="114" formatCode="0.0">
                  <c:v>96.947145973459385</c:v>
                </c:pt>
                <c:pt idx="115" formatCode="0.0">
                  <c:v>98.966665151790593</c:v>
                </c:pt>
                <c:pt idx="116" formatCode="0.0">
                  <c:v>100.25506726049809</c:v>
                </c:pt>
                <c:pt idx="117" formatCode="0.0">
                  <c:v>100.30619432830395</c:v>
                </c:pt>
                <c:pt idx="118" formatCode="0.0">
                  <c:v>98.976890565351766</c:v>
                </c:pt>
                <c:pt idx="119" formatCode="0.0">
                  <c:v>99.61597891292493</c:v>
                </c:pt>
                <c:pt idx="120" formatCode="0.0">
                  <c:v>101.09525540810762</c:v>
                </c:pt>
                <c:pt idx="121" formatCode="0.0">
                  <c:v>102.16721959643702</c:v>
                </c:pt>
                <c:pt idx="122" formatCode="0.0">
                  <c:v>102.21493819305583</c:v>
                </c:pt>
                <c:pt idx="123" formatCode="0.0">
                  <c:v>102.63247591347029</c:v>
                </c:pt>
                <c:pt idx="124" formatCode="0.0">
                  <c:v>101.85704871841486</c:v>
                </c:pt>
                <c:pt idx="125" formatCode="0.0">
                  <c:v>99.022904926377038</c:v>
                </c:pt>
                <c:pt idx="126" formatCode="0.0">
                  <c:v>99.534175604435575</c:v>
                </c:pt>
                <c:pt idx="127" formatCode="0.0">
                  <c:v>100.13917924013815</c:v>
                </c:pt>
                <c:pt idx="128" formatCode="0.0">
                  <c:v>98.59855026358845</c:v>
                </c:pt>
                <c:pt idx="129" formatCode="0.0">
                  <c:v>98.085575349936377</c:v>
                </c:pt>
                <c:pt idx="130" formatCode="0.0">
                  <c:v>96.822736775131801</c:v>
                </c:pt>
                <c:pt idx="131" formatCode="0.0">
                  <c:v>97.030653517542277</c:v>
                </c:pt>
                <c:pt idx="132" formatCode="0.0">
                  <c:v>95.650222686784218</c:v>
                </c:pt>
                <c:pt idx="133" formatCode="0.0">
                  <c:v>95.812125068169422</c:v>
                </c:pt>
                <c:pt idx="134" formatCode="0.0">
                  <c:v>96.227958552990373</c:v>
                </c:pt>
                <c:pt idx="135" formatCode="0.0">
                  <c:v>96.916469732775866</c:v>
                </c:pt>
                <c:pt idx="136" formatCode="0.0">
                  <c:v>97.477163243046732</c:v>
                </c:pt>
                <c:pt idx="137" formatCode="0.0">
                  <c:v>97.731094346482479</c:v>
                </c:pt>
                <c:pt idx="138" formatCode="0.0">
                  <c:v>97.523177604072004</c:v>
                </c:pt>
                <c:pt idx="139" formatCode="0.0">
                  <c:v>96.171718778403942</c:v>
                </c:pt>
                <c:pt idx="140" formatCode="0.0">
                  <c:v>94.590188147609538</c:v>
                </c:pt>
                <c:pt idx="141" formatCode="0.0">
                  <c:v>92.522950372659523</c:v>
                </c:pt>
                <c:pt idx="142" formatCode="0.0">
                  <c:v>91.457803126704235</c:v>
                </c:pt>
                <c:pt idx="143" formatCode="0.0">
                  <c:v>85.520246318851136</c:v>
                </c:pt>
                <c:pt idx="144" formatCode="0.0">
                  <c:v>83.342233230321767</c:v>
                </c:pt>
                <c:pt idx="145" formatCode="0.0">
                  <c:v>83.787038720232687</c:v>
                </c:pt>
                <c:pt idx="146" formatCode="0.0">
                  <c:v>83.562079621886937</c:v>
                </c:pt>
                <c:pt idx="147" formatCode="0.0">
                  <c:v>84.702213233957465</c:v>
                </c:pt>
                <c:pt idx="148" formatCode="0.0">
                  <c:v>85.620796218869316</c:v>
                </c:pt>
                <c:pt idx="149" formatCode="0.0">
                  <c:v>85.051581530630799</c:v>
                </c:pt>
                <c:pt idx="150" formatCode="0.0">
                  <c:v>82.418537538629352</c:v>
                </c:pt>
                <c:pt idx="151" formatCode="0.0">
                  <c:v>79.800831666969657</c:v>
                </c:pt>
                <c:pt idx="152" formatCode="0.0">
                  <c:v>78.827713143064898</c:v>
                </c:pt>
                <c:pt idx="153" formatCode="0.0">
                  <c:v>79.834916378840219</c:v>
                </c:pt>
                <c:pt idx="154" formatCode="0.0">
                  <c:v>79.255476277040543</c:v>
                </c:pt>
                <c:pt idx="155" formatCode="0.0">
                  <c:v>77.396155244501003</c:v>
                </c:pt>
                <c:pt idx="156" formatCode="0.0">
                  <c:v>74.609730049081989</c:v>
                </c:pt>
                <c:pt idx="157" formatCode="0.0">
                  <c:v>73.904176513361222</c:v>
                </c:pt>
                <c:pt idx="158" formatCode="0.0">
                  <c:v>76.913856571532463</c:v>
                </c:pt>
                <c:pt idx="159" formatCode="0.0">
                  <c:v>78.456189783675697</c:v>
                </c:pt>
                <c:pt idx="160" formatCode="0.0">
                  <c:v>78.205667151427022</c:v>
                </c:pt>
                <c:pt idx="161" formatCode="0.0">
                  <c:v>77.638156698782055</c:v>
                </c:pt>
                <c:pt idx="162" formatCode="0.0">
                  <c:v>77.868228503908384</c:v>
                </c:pt>
                <c:pt idx="163" formatCode="0.0">
                  <c:v>78.469823668423928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TOT_LATAM!$W$3</c:f>
              <c:strCache>
                <c:ptCount val="1"/>
                <c:pt idx="0">
                  <c:v>Perú</c:v>
                </c:pt>
              </c:strCache>
            </c:strRef>
          </c:tx>
          <c:marker>
            <c:symbol val="none"/>
          </c:marker>
          <c:cat>
            <c:numRef>
              <c:f>TOT_LATAM!$R$4:$R$167</c:f>
              <c:numCache>
                <c:formatCode>m/d/yyyy</c:formatCode>
                <c:ptCount val="164"/>
                <c:pt idx="0">
                  <c:v>37636</c:v>
                </c:pt>
                <c:pt idx="1">
                  <c:v>37667</c:v>
                </c:pt>
                <c:pt idx="2">
                  <c:v>37695</c:v>
                </c:pt>
                <c:pt idx="3">
                  <c:v>37726</c:v>
                </c:pt>
                <c:pt idx="4">
                  <c:v>37756</c:v>
                </c:pt>
                <c:pt idx="5">
                  <c:v>37787</c:v>
                </c:pt>
                <c:pt idx="6">
                  <c:v>37817</c:v>
                </c:pt>
                <c:pt idx="7">
                  <c:v>37848</c:v>
                </c:pt>
                <c:pt idx="8">
                  <c:v>37879</c:v>
                </c:pt>
                <c:pt idx="9">
                  <c:v>37909</c:v>
                </c:pt>
                <c:pt idx="10">
                  <c:v>37940</c:v>
                </c:pt>
                <c:pt idx="11">
                  <c:v>37970</c:v>
                </c:pt>
                <c:pt idx="12">
                  <c:v>38001</c:v>
                </c:pt>
                <c:pt idx="13">
                  <c:v>38032</c:v>
                </c:pt>
                <c:pt idx="14">
                  <c:v>38061</c:v>
                </c:pt>
                <c:pt idx="15">
                  <c:v>38092</c:v>
                </c:pt>
                <c:pt idx="16">
                  <c:v>38122</c:v>
                </c:pt>
                <c:pt idx="17">
                  <c:v>38153</c:v>
                </c:pt>
                <c:pt idx="18">
                  <c:v>38183</c:v>
                </c:pt>
                <c:pt idx="19">
                  <c:v>38214</c:v>
                </c:pt>
                <c:pt idx="20">
                  <c:v>38245</c:v>
                </c:pt>
                <c:pt idx="21">
                  <c:v>38275</c:v>
                </c:pt>
                <c:pt idx="22">
                  <c:v>38306</c:v>
                </c:pt>
                <c:pt idx="23">
                  <c:v>38336</c:v>
                </c:pt>
                <c:pt idx="24">
                  <c:v>38367</c:v>
                </c:pt>
                <c:pt idx="25">
                  <c:v>38398</c:v>
                </c:pt>
                <c:pt idx="26">
                  <c:v>38426</c:v>
                </c:pt>
                <c:pt idx="27">
                  <c:v>38457</c:v>
                </c:pt>
                <c:pt idx="28">
                  <c:v>38487</c:v>
                </c:pt>
                <c:pt idx="29">
                  <c:v>38518</c:v>
                </c:pt>
                <c:pt idx="30">
                  <c:v>38548</c:v>
                </c:pt>
                <c:pt idx="31">
                  <c:v>38579</c:v>
                </c:pt>
                <c:pt idx="32">
                  <c:v>38610</c:v>
                </c:pt>
                <c:pt idx="33">
                  <c:v>38640</c:v>
                </c:pt>
                <c:pt idx="34">
                  <c:v>38671</c:v>
                </c:pt>
                <c:pt idx="35">
                  <c:v>38701</c:v>
                </c:pt>
                <c:pt idx="36">
                  <c:v>38732</c:v>
                </c:pt>
                <c:pt idx="37">
                  <c:v>38763</c:v>
                </c:pt>
                <c:pt idx="38">
                  <c:v>38791</c:v>
                </c:pt>
                <c:pt idx="39">
                  <c:v>38822</c:v>
                </c:pt>
                <c:pt idx="40">
                  <c:v>38852</c:v>
                </c:pt>
                <c:pt idx="41">
                  <c:v>38883</c:v>
                </c:pt>
                <c:pt idx="42">
                  <c:v>38913</c:v>
                </c:pt>
                <c:pt idx="43">
                  <c:v>38944</c:v>
                </c:pt>
                <c:pt idx="44">
                  <c:v>38975</c:v>
                </c:pt>
                <c:pt idx="45">
                  <c:v>39005</c:v>
                </c:pt>
                <c:pt idx="46">
                  <c:v>39036</c:v>
                </c:pt>
                <c:pt idx="47">
                  <c:v>39066</c:v>
                </c:pt>
                <c:pt idx="48">
                  <c:v>39097</c:v>
                </c:pt>
                <c:pt idx="49">
                  <c:v>39128</c:v>
                </c:pt>
                <c:pt idx="50">
                  <c:v>39156</c:v>
                </c:pt>
                <c:pt idx="51">
                  <c:v>39187</c:v>
                </c:pt>
                <c:pt idx="52">
                  <c:v>39217</c:v>
                </c:pt>
                <c:pt idx="53">
                  <c:v>39248</c:v>
                </c:pt>
                <c:pt idx="54">
                  <c:v>39278</c:v>
                </c:pt>
                <c:pt idx="55">
                  <c:v>39309</c:v>
                </c:pt>
                <c:pt idx="56">
                  <c:v>39340</c:v>
                </c:pt>
                <c:pt idx="57">
                  <c:v>39370</c:v>
                </c:pt>
                <c:pt idx="58">
                  <c:v>39401</c:v>
                </c:pt>
                <c:pt idx="59">
                  <c:v>39431</c:v>
                </c:pt>
                <c:pt idx="60">
                  <c:v>39462</c:v>
                </c:pt>
                <c:pt idx="61">
                  <c:v>39493</c:v>
                </c:pt>
                <c:pt idx="62">
                  <c:v>39522</c:v>
                </c:pt>
                <c:pt idx="63">
                  <c:v>39553</c:v>
                </c:pt>
                <c:pt idx="64">
                  <c:v>39583</c:v>
                </c:pt>
                <c:pt idx="65">
                  <c:v>39614</c:v>
                </c:pt>
                <c:pt idx="66">
                  <c:v>39644</c:v>
                </c:pt>
                <c:pt idx="67">
                  <c:v>39675</c:v>
                </c:pt>
                <c:pt idx="68">
                  <c:v>39706</c:v>
                </c:pt>
                <c:pt idx="69">
                  <c:v>39736</c:v>
                </c:pt>
                <c:pt idx="70">
                  <c:v>39767</c:v>
                </c:pt>
                <c:pt idx="71">
                  <c:v>39797</c:v>
                </c:pt>
                <c:pt idx="72">
                  <c:v>39828</c:v>
                </c:pt>
                <c:pt idx="73">
                  <c:v>39859</c:v>
                </c:pt>
                <c:pt idx="74">
                  <c:v>39887</c:v>
                </c:pt>
                <c:pt idx="75">
                  <c:v>39918</c:v>
                </c:pt>
                <c:pt idx="76">
                  <c:v>39948</c:v>
                </c:pt>
                <c:pt idx="77">
                  <c:v>39979</c:v>
                </c:pt>
                <c:pt idx="78">
                  <c:v>40009</c:v>
                </c:pt>
                <c:pt idx="79">
                  <c:v>40040</c:v>
                </c:pt>
                <c:pt idx="80">
                  <c:v>40071</c:v>
                </c:pt>
                <c:pt idx="81">
                  <c:v>40101</c:v>
                </c:pt>
                <c:pt idx="82">
                  <c:v>40132</c:v>
                </c:pt>
                <c:pt idx="83">
                  <c:v>40162</c:v>
                </c:pt>
                <c:pt idx="84">
                  <c:v>40193</c:v>
                </c:pt>
                <c:pt idx="85">
                  <c:v>40224</c:v>
                </c:pt>
                <c:pt idx="86">
                  <c:v>40252</c:v>
                </c:pt>
                <c:pt idx="87">
                  <c:v>40283</c:v>
                </c:pt>
                <c:pt idx="88">
                  <c:v>40313</c:v>
                </c:pt>
                <c:pt idx="89">
                  <c:v>40344</c:v>
                </c:pt>
                <c:pt idx="90">
                  <c:v>40374</c:v>
                </c:pt>
                <c:pt idx="91">
                  <c:v>40405</c:v>
                </c:pt>
                <c:pt idx="92">
                  <c:v>40436</c:v>
                </c:pt>
                <c:pt idx="93">
                  <c:v>40466</c:v>
                </c:pt>
                <c:pt idx="94">
                  <c:v>40497</c:v>
                </c:pt>
                <c:pt idx="95">
                  <c:v>40527</c:v>
                </c:pt>
                <c:pt idx="96">
                  <c:v>40558</c:v>
                </c:pt>
                <c:pt idx="97">
                  <c:v>40589</c:v>
                </c:pt>
                <c:pt idx="98">
                  <c:v>40617</c:v>
                </c:pt>
                <c:pt idx="99">
                  <c:v>40648</c:v>
                </c:pt>
                <c:pt idx="100">
                  <c:v>40678</c:v>
                </c:pt>
                <c:pt idx="101">
                  <c:v>40709</c:v>
                </c:pt>
                <c:pt idx="102">
                  <c:v>40739</c:v>
                </c:pt>
                <c:pt idx="103">
                  <c:v>40770</c:v>
                </c:pt>
                <c:pt idx="104">
                  <c:v>40801</c:v>
                </c:pt>
                <c:pt idx="105">
                  <c:v>40831</c:v>
                </c:pt>
                <c:pt idx="106">
                  <c:v>40862</c:v>
                </c:pt>
                <c:pt idx="107">
                  <c:v>40892</c:v>
                </c:pt>
                <c:pt idx="108">
                  <c:v>40923</c:v>
                </c:pt>
                <c:pt idx="109">
                  <c:v>40954</c:v>
                </c:pt>
                <c:pt idx="110">
                  <c:v>40983</c:v>
                </c:pt>
                <c:pt idx="111">
                  <c:v>41014</c:v>
                </c:pt>
                <c:pt idx="112">
                  <c:v>41044</c:v>
                </c:pt>
                <c:pt idx="113">
                  <c:v>41075</c:v>
                </c:pt>
                <c:pt idx="114">
                  <c:v>41105</c:v>
                </c:pt>
                <c:pt idx="115">
                  <c:v>41136</c:v>
                </c:pt>
                <c:pt idx="116">
                  <c:v>41167</c:v>
                </c:pt>
                <c:pt idx="117">
                  <c:v>41197</c:v>
                </c:pt>
                <c:pt idx="118">
                  <c:v>41228</c:v>
                </c:pt>
                <c:pt idx="119">
                  <c:v>41258</c:v>
                </c:pt>
                <c:pt idx="120">
                  <c:v>41289</c:v>
                </c:pt>
                <c:pt idx="121">
                  <c:v>41320</c:v>
                </c:pt>
                <c:pt idx="122">
                  <c:v>41348</c:v>
                </c:pt>
                <c:pt idx="123">
                  <c:v>41379</c:v>
                </c:pt>
                <c:pt idx="124">
                  <c:v>41409</c:v>
                </c:pt>
                <c:pt idx="125">
                  <c:v>41440</c:v>
                </c:pt>
                <c:pt idx="126">
                  <c:v>41470</c:v>
                </c:pt>
                <c:pt idx="127">
                  <c:v>41501</c:v>
                </c:pt>
                <c:pt idx="128">
                  <c:v>41532</c:v>
                </c:pt>
                <c:pt idx="129">
                  <c:v>41562</c:v>
                </c:pt>
                <c:pt idx="130">
                  <c:v>41593</c:v>
                </c:pt>
                <c:pt idx="131">
                  <c:v>41623</c:v>
                </c:pt>
                <c:pt idx="132">
                  <c:v>41654</c:v>
                </c:pt>
                <c:pt idx="133">
                  <c:v>41685</c:v>
                </c:pt>
                <c:pt idx="134">
                  <c:v>41713</c:v>
                </c:pt>
                <c:pt idx="135">
                  <c:v>41744</c:v>
                </c:pt>
                <c:pt idx="136">
                  <c:v>41774</c:v>
                </c:pt>
                <c:pt idx="137">
                  <c:v>41805</c:v>
                </c:pt>
                <c:pt idx="138">
                  <c:v>41835</c:v>
                </c:pt>
                <c:pt idx="139">
                  <c:v>41866</c:v>
                </c:pt>
                <c:pt idx="140">
                  <c:v>41897</c:v>
                </c:pt>
                <c:pt idx="141">
                  <c:v>41927</c:v>
                </c:pt>
                <c:pt idx="142">
                  <c:v>41958</c:v>
                </c:pt>
                <c:pt idx="143">
                  <c:v>41988</c:v>
                </c:pt>
                <c:pt idx="144">
                  <c:v>42019</c:v>
                </c:pt>
                <c:pt idx="145">
                  <c:v>42050</c:v>
                </c:pt>
                <c:pt idx="146">
                  <c:v>42078</c:v>
                </c:pt>
                <c:pt idx="147">
                  <c:v>42109</c:v>
                </c:pt>
                <c:pt idx="148">
                  <c:v>42139</c:v>
                </c:pt>
                <c:pt idx="149">
                  <c:v>42170</c:v>
                </c:pt>
                <c:pt idx="150">
                  <c:v>42200</c:v>
                </c:pt>
                <c:pt idx="151">
                  <c:v>42231</c:v>
                </c:pt>
                <c:pt idx="152">
                  <c:v>42262</c:v>
                </c:pt>
                <c:pt idx="153">
                  <c:v>42292</c:v>
                </c:pt>
                <c:pt idx="154">
                  <c:v>42323</c:v>
                </c:pt>
                <c:pt idx="155">
                  <c:v>42353</c:v>
                </c:pt>
                <c:pt idx="156">
                  <c:v>42384</c:v>
                </c:pt>
                <c:pt idx="157">
                  <c:v>42415</c:v>
                </c:pt>
                <c:pt idx="158">
                  <c:v>42444</c:v>
                </c:pt>
                <c:pt idx="159">
                  <c:v>42475</c:v>
                </c:pt>
                <c:pt idx="160">
                  <c:v>42505</c:v>
                </c:pt>
                <c:pt idx="161">
                  <c:v>42536</c:v>
                </c:pt>
                <c:pt idx="162">
                  <c:v>42566</c:v>
                </c:pt>
                <c:pt idx="163">
                  <c:v>42597</c:v>
                </c:pt>
              </c:numCache>
            </c:numRef>
          </c:cat>
          <c:val>
            <c:numRef>
              <c:f>TOT_LATAM!$W$4:$W$167</c:f>
              <c:numCache>
                <c:formatCode>General</c:formatCode>
                <c:ptCount val="164"/>
                <c:pt idx="0">
                  <c:v>55.406881485527023</c:v>
                </c:pt>
                <c:pt idx="1">
                  <c:v>55.94392863644638</c:v>
                </c:pt>
                <c:pt idx="2">
                  <c:v>53.977789914436556</c:v>
                </c:pt>
                <c:pt idx="3">
                  <c:v>52.539595849262689</c:v>
                </c:pt>
                <c:pt idx="4">
                  <c:v>54.6877844529401</c:v>
                </c:pt>
                <c:pt idx="5">
                  <c:v>54.705989441106858</c:v>
                </c:pt>
                <c:pt idx="6">
                  <c:v>55.370471509193507</c:v>
                </c:pt>
                <c:pt idx="7">
                  <c:v>55.953031130529766</c:v>
                </c:pt>
                <c:pt idx="8">
                  <c:v>58.246859639541228</c:v>
                </c:pt>
                <c:pt idx="9">
                  <c:v>57.919169852539589</c:v>
                </c:pt>
                <c:pt idx="10">
                  <c:v>61.296195157473143</c:v>
                </c:pt>
                <c:pt idx="11">
                  <c:v>60.476970689969043</c:v>
                </c:pt>
                <c:pt idx="12">
                  <c:v>60.886582923721086</c:v>
                </c:pt>
                <c:pt idx="13">
                  <c:v>64.536683051156018</c:v>
                </c:pt>
                <c:pt idx="14">
                  <c:v>67.995630802839969</c:v>
                </c:pt>
                <c:pt idx="15">
                  <c:v>66.120517021663929</c:v>
                </c:pt>
                <c:pt idx="16">
                  <c:v>64.536683051156018</c:v>
                </c:pt>
                <c:pt idx="17">
                  <c:v>65.465137447660652</c:v>
                </c:pt>
                <c:pt idx="18">
                  <c:v>61.496450027307482</c:v>
                </c:pt>
                <c:pt idx="19">
                  <c:v>63.60822865465137</c:v>
                </c:pt>
                <c:pt idx="20">
                  <c:v>62.361186965228462</c:v>
                </c:pt>
                <c:pt idx="21">
                  <c:v>64.973602767158184</c:v>
                </c:pt>
                <c:pt idx="22">
                  <c:v>64.218095758237752</c:v>
                </c:pt>
                <c:pt idx="23">
                  <c:v>64.582195521572899</c:v>
                </c:pt>
                <c:pt idx="24">
                  <c:v>64.563990533406155</c:v>
                </c:pt>
                <c:pt idx="25">
                  <c:v>66.220644456581084</c:v>
                </c:pt>
                <c:pt idx="26">
                  <c:v>66.065902057163655</c:v>
                </c:pt>
                <c:pt idx="27">
                  <c:v>66.784999089750585</c:v>
                </c:pt>
                <c:pt idx="28">
                  <c:v>67.786273438922251</c:v>
                </c:pt>
                <c:pt idx="29">
                  <c:v>68.669215365010004</c:v>
                </c:pt>
                <c:pt idx="30">
                  <c:v>67.722555980338612</c:v>
                </c:pt>
                <c:pt idx="31">
                  <c:v>67.485891134170757</c:v>
                </c:pt>
                <c:pt idx="32">
                  <c:v>68.396140542508647</c:v>
                </c:pt>
                <c:pt idx="33">
                  <c:v>66.739486619333704</c:v>
                </c:pt>
                <c:pt idx="34">
                  <c:v>72.446750409612221</c:v>
                </c:pt>
                <c:pt idx="35">
                  <c:v>74.786091389040593</c:v>
                </c:pt>
                <c:pt idx="36">
                  <c:v>76.906972510467853</c:v>
                </c:pt>
                <c:pt idx="37">
                  <c:v>77.626069543054783</c:v>
                </c:pt>
                <c:pt idx="38">
                  <c:v>79.482978336064079</c:v>
                </c:pt>
                <c:pt idx="39">
                  <c:v>85.181139632259232</c:v>
                </c:pt>
                <c:pt idx="40">
                  <c:v>91.871472783542686</c:v>
                </c:pt>
                <c:pt idx="41">
                  <c:v>89.695976697615137</c:v>
                </c:pt>
                <c:pt idx="42">
                  <c:v>90.10558893136718</c:v>
                </c:pt>
                <c:pt idx="43">
                  <c:v>91.525578008374282</c:v>
                </c:pt>
                <c:pt idx="44">
                  <c:v>88.312397596941551</c:v>
                </c:pt>
                <c:pt idx="45">
                  <c:v>90.751866011287092</c:v>
                </c:pt>
                <c:pt idx="46">
                  <c:v>93.61004915346804</c:v>
                </c:pt>
                <c:pt idx="47">
                  <c:v>91.043145821955193</c:v>
                </c:pt>
                <c:pt idx="48">
                  <c:v>88.576369925359543</c:v>
                </c:pt>
                <c:pt idx="49">
                  <c:v>89.268159475696336</c:v>
                </c:pt>
                <c:pt idx="50">
                  <c:v>90.269433824868003</c:v>
                </c:pt>
                <c:pt idx="51">
                  <c:v>96.222464955397783</c:v>
                </c:pt>
                <c:pt idx="52">
                  <c:v>96.74130711815036</c:v>
                </c:pt>
                <c:pt idx="53">
                  <c:v>93.009284543965038</c:v>
                </c:pt>
                <c:pt idx="54" formatCode="0.0">
                  <c:v>93.846713999635895</c:v>
                </c:pt>
                <c:pt idx="55" formatCode="0.0">
                  <c:v>91.980702712543234</c:v>
                </c:pt>
                <c:pt idx="56" formatCode="0.0">
                  <c:v>88.494447478609132</c:v>
                </c:pt>
                <c:pt idx="57" formatCode="0.0">
                  <c:v>89.805206626615671</c:v>
                </c:pt>
                <c:pt idx="58" formatCode="0.0">
                  <c:v>87.565993082104484</c:v>
                </c:pt>
                <c:pt idx="59" formatCode="0.0">
                  <c:v>87.402148188603661</c:v>
                </c:pt>
                <c:pt idx="60" formatCode="0.0">
                  <c:v>86.237028945931172</c:v>
                </c:pt>
                <c:pt idx="61" formatCode="0.0">
                  <c:v>88.894957218277796</c:v>
                </c:pt>
                <c:pt idx="62" formatCode="0.0">
                  <c:v>90.078281449117057</c:v>
                </c:pt>
                <c:pt idx="63" formatCode="0.0">
                  <c:v>89.741489168032032</c:v>
                </c:pt>
                <c:pt idx="64" formatCode="0.0">
                  <c:v>85.044602221008546</c:v>
                </c:pt>
                <c:pt idx="65" formatCode="0.0">
                  <c:v>83.251410886582917</c:v>
                </c:pt>
                <c:pt idx="66" formatCode="0.0">
                  <c:v>82.50500637174585</c:v>
                </c:pt>
                <c:pt idx="67" formatCode="0.0">
                  <c:v>80.147460404150735</c:v>
                </c:pt>
                <c:pt idx="68" formatCode="0.0">
                  <c:v>76.770435099217181</c:v>
                </c:pt>
                <c:pt idx="69" formatCode="0.0">
                  <c:v>71.600218459857984</c:v>
                </c:pt>
                <c:pt idx="70" formatCode="0.0">
                  <c:v>67.768068450755507</c:v>
                </c:pt>
                <c:pt idx="71" formatCode="0.0">
                  <c:v>67.258328782086281</c:v>
                </c:pt>
                <c:pt idx="72" formatCode="0.0">
                  <c:v>67.995630802839969</c:v>
                </c:pt>
                <c:pt idx="73" formatCode="0.0">
                  <c:v>71.390861095940281</c:v>
                </c:pt>
                <c:pt idx="74" formatCode="0.0">
                  <c:v>72.392135445111947</c:v>
                </c:pt>
                <c:pt idx="75" formatCode="0.0">
                  <c:v>73.111232477698877</c:v>
                </c:pt>
                <c:pt idx="76" formatCode="0.0">
                  <c:v>76.260695430547969</c:v>
                </c:pt>
                <c:pt idx="77" formatCode="0.0">
                  <c:v>76.670307664300012</c:v>
                </c:pt>
                <c:pt idx="78" formatCode="0.0">
                  <c:v>78.154014199890767</c:v>
                </c:pt>
                <c:pt idx="79" formatCode="0.0">
                  <c:v>80.475150191152366</c:v>
                </c:pt>
                <c:pt idx="80" formatCode="0.0">
                  <c:v>83.551793191334426</c:v>
                </c:pt>
                <c:pt idx="81" formatCode="0.0">
                  <c:v>85.217549608592748</c:v>
                </c:pt>
                <c:pt idx="82" formatCode="0.0">
                  <c:v>89.750591662115426</c:v>
                </c:pt>
                <c:pt idx="83" formatCode="0.0">
                  <c:v>91.307118150373185</c:v>
                </c:pt>
                <c:pt idx="84" formatCode="0.0">
                  <c:v>92.79992718004732</c:v>
                </c:pt>
                <c:pt idx="85" formatCode="0.0">
                  <c:v>92.117240123793906</c:v>
                </c:pt>
                <c:pt idx="86" formatCode="0.0">
                  <c:v>91.261605679956304</c:v>
                </c:pt>
                <c:pt idx="87" formatCode="0.0">
                  <c:v>93.564536683051145</c:v>
                </c:pt>
                <c:pt idx="88" formatCode="0.0">
                  <c:v>96.695794647733464</c:v>
                </c:pt>
                <c:pt idx="89" formatCode="0.0">
                  <c:v>93.837611505552516</c:v>
                </c:pt>
                <c:pt idx="90" formatCode="0.0">
                  <c:v>92.308392499544851</c:v>
                </c:pt>
                <c:pt idx="91" formatCode="0.0">
                  <c:v>94.201711268887664</c:v>
                </c:pt>
                <c:pt idx="92" formatCode="0.0">
                  <c:v>97.806298925905693</c:v>
                </c:pt>
                <c:pt idx="93" formatCode="0.0">
                  <c:v>100.39140724558528</c:v>
                </c:pt>
                <c:pt idx="94" formatCode="0.0">
                  <c:v>101.2834516657564</c:v>
                </c:pt>
                <c:pt idx="95" formatCode="0.0">
                  <c:v>100.58255962133624</c:v>
                </c:pt>
                <c:pt idx="96" formatCode="0.0">
                  <c:v>103.25869288184961</c:v>
                </c:pt>
                <c:pt idx="97" formatCode="0.0">
                  <c:v>103.9959949026033</c:v>
                </c:pt>
                <c:pt idx="98" formatCode="0.0">
                  <c:v>104.30547970143817</c:v>
                </c:pt>
                <c:pt idx="99" formatCode="0.0">
                  <c:v>103.3952302931003</c:v>
                </c:pt>
                <c:pt idx="100" formatCode="0.0">
                  <c:v>102.55780083742945</c:v>
                </c:pt>
                <c:pt idx="101" formatCode="0.0">
                  <c:v>101.4563990533406</c:v>
                </c:pt>
                <c:pt idx="102" formatCode="0.0">
                  <c:v>103.06754050609865</c:v>
                </c:pt>
                <c:pt idx="103" formatCode="0.0">
                  <c:v>105.0245767340251</c:v>
                </c:pt>
                <c:pt idx="104" formatCode="0.0">
                  <c:v>104.41470963043872</c:v>
                </c:pt>
                <c:pt idx="105" formatCode="0.0">
                  <c:v>99.435645366830499</c:v>
                </c:pt>
                <c:pt idx="106" formatCode="0.0">
                  <c:v>98.215911159657736</c:v>
                </c:pt>
                <c:pt idx="107" formatCode="0.0">
                  <c:v>98.853085745494269</c:v>
                </c:pt>
                <c:pt idx="108" formatCode="0.0">
                  <c:v>99.799745130165647</c:v>
                </c:pt>
                <c:pt idx="109" formatCode="0.0">
                  <c:v>103.10395048243217</c:v>
                </c:pt>
                <c:pt idx="110" formatCode="0.0">
                  <c:v>100.76460950300381</c:v>
                </c:pt>
                <c:pt idx="111" formatCode="0.0">
                  <c:v>99.672310212998354</c:v>
                </c:pt>
                <c:pt idx="112" formatCode="0.0">
                  <c:v>101.10140178408884</c:v>
                </c:pt>
                <c:pt idx="113" formatCode="0.0">
                  <c:v>96.559257236482793</c:v>
                </c:pt>
                <c:pt idx="114" formatCode="0.0">
                  <c:v>97.487711632987441</c:v>
                </c:pt>
                <c:pt idx="115" formatCode="0.0">
                  <c:v>97.55142909157108</c:v>
                </c:pt>
                <c:pt idx="116" formatCode="0.0">
                  <c:v>100.49153468050245</c:v>
                </c:pt>
                <c:pt idx="117" formatCode="0.0">
                  <c:v>100.12743491716729</c:v>
                </c:pt>
                <c:pt idx="118" formatCode="0.0">
                  <c:v>101.24704168942289</c:v>
                </c:pt>
                <c:pt idx="119" formatCode="0.0">
                  <c:v>102.09357363917712</c:v>
                </c:pt>
                <c:pt idx="120" formatCode="0.0">
                  <c:v>102.84908064809757</c:v>
                </c:pt>
                <c:pt idx="121" formatCode="0.0">
                  <c:v>102.40305843801201</c:v>
                </c:pt>
                <c:pt idx="122" formatCode="0.0">
                  <c:v>99.098853085745489</c:v>
                </c:pt>
                <c:pt idx="123" formatCode="0.0">
                  <c:v>96.349899872565075</c:v>
                </c:pt>
                <c:pt idx="124" formatCode="0.0">
                  <c:v>94.192608774804285</c:v>
                </c:pt>
                <c:pt idx="125" formatCode="0.0">
                  <c:v>91.470963043874022</c:v>
                </c:pt>
                <c:pt idx="126" formatCode="0.0">
                  <c:v>91.407245585290369</c:v>
                </c:pt>
                <c:pt idx="127" formatCode="0.0">
                  <c:v>91.134170762788997</c:v>
                </c:pt>
                <c:pt idx="128" formatCode="0.0">
                  <c:v>94.037866375386841</c:v>
                </c:pt>
                <c:pt idx="129" formatCode="0.0">
                  <c:v>91.45275805570725</c:v>
                </c:pt>
                <c:pt idx="130" formatCode="0.0">
                  <c:v>92.417622428545414</c:v>
                </c:pt>
                <c:pt idx="131" formatCode="0.0">
                  <c:v>90.615328600036392</c:v>
                </c:pt>
                <c:pt idx="132" formatCode="0.0">
                  <c:v>91.45275805570725</c:v>
                </c:pt>
                <c:pt idx="133" formatCode="0.0">
                  <c:v>91.762242854542137</c:v>
                </c:pt>
                <c:pt idx="134" formatCode="0.0">
                  <c:v>89.650464227198242</c:v>
                </c:pt>
                <c:pt idx="135" formatCode="0.0">
                  <c:v>89.213544511196062</c:v>
                </c:pt>
                <c:pt idx="136" formatCode="0.0">
                  <c:v>88.558164937192785</c:v>
                </c:pt>
                <c:pt idx="137" formatCode="0.0">
                  <c:v>86.7831785909339</c:v>
                </c:pt>
                <c:pt idx="138" formatCode="0.0">
                  <c:v>90.178408884034226</c:v>
                </c:pt>
                <c:pt idx="139" formatCode="0.0">
                  <c:v>90.979428363371554</c:v>
                </c:pt>
                <c:pt idx="140" formatCode="0.0">
                  <c:v>90.14199890770071</c:v>
                </c:pt>
                <c:pt idx="141" formatCode="0.0">
                  <c:v>88.630984889859803</c:v>
                </c:pt>
                <c:pt idx="142" formatCode="0.0">
                  <c:v>89.377389404696871</c:v>
                </c:pt>
                <c:pt idx="143" formatCode="0.0">
                  <c:v>89.468414345530661</c:v>
                </c:pt>
                <c:pt idx="144" formatCode="0.0">
                  <c:v>86.646641179683229</c:v>
                </c:pt>
                <c:pt idx="145" formatCode="0.0">
                  <c:v>87.201893318769336</c:v>
                </c:pt>
                <c:pt idx="146" formatCode="0.0">
                  <c:v>84.398325141088648</c:v>
                </c:pt>
                <c:pt idx="147" formatCode="0.0">
                  <c:v>85.372292008010191</c:v>
                </c:pt>
                <c:pt idx="148" formatCode="0.0">
                  <c:v>86.573821227016197</c:v>
                </c:pt>
                <c:pt idx="149" formatCode="0.0">
                  <c:v>85.663571818678307</c:v>
                </c:pt>
                <c:pt idx="150" formatCode="0.0">
                  <c:v>84.088840342253775</c:v>
                </c:pt>
                <c:pt idx="151" formatCode="0.0">
                  <c:v>82.304751501911511</c:v>
                </c:pt>
                <c:pt idx="152" formatCode="0.0">
                  <c:v>80.211177862734388</c:v>
                </c:pt>
                <c:pt idx="153" formatCode="0.0">
                  <c:v>83.460768250500621</c:v>
                </c:pt>
                <c:pt idx="154" formatCode="0.0">
                  <c:v>81.412707081740393</c:v>
                </c:pt>
                <c:pt idx="155" formatCode="0.0">
                  <c:v>80.730020025486965</c:v>
                </c:pt>
                <c:pt idx="156" formatCode="0.0">
                  <c:v>77.990169306389944</c:v>
                </c:pt>
                <c:pt idx="157" formatCode="0.0">
                  <c:v>79.701438194065162</c:v>
                </c:pt>
                <c:pt idx="158" formatCode="0.0">
                  <c:v>82.860003640997633</c:v>
                </c:pt>
                <c:pt idx="159" formatCode="0.0">
                  <c:v>81.922446750409605</c:v>
                </c:pt>
                <c:pt idx="160" formatCode="0.0">
                  <c:v>81.767704350992162</c:v>
                </c:pt>
                <c:pt idx="161" formatCode="0.0">
                  <c:v>81.039504824321853</c:v>
                </c:pt>
                <c:pt idx="162" formatCode="0.0">
                  <c:v>84.371017658838511</c:v>
                </c:pt>
                <c:pt idx="163" formatCode="0.0">
                  <c:v>83.988712907336591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146688"/>
        <c:axId val="38099712"/>
      </c:lineChart>
      <c:dateAx>
        <c:axId val="100146688"/>
        <c:scaling>
          <c:orientation val="minMax"/>
          <c:max val="42597"/>
          <c:min val="41122"/>
        </c:scaling>
        <c:delete val="0"/>
        <c:axPos val="b"/>
        <c:numFmt formatCode="mmm\-yy" sourceLinked="0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38099712"/>
        <c:crossesAt val="100"/>
        <c:auto val="1"/>
        <c:lblOffset val="100"/>
        <c:baseTimeUnit val="days"/>
        <c:majorUnit val="6"/>
        <c:majorTimeUnit val="months"/>
      </c:dateAx>
      <c:valAx>
        <c:axId val="38099712"/>
        <c:scaling>
          <c:orientation val="minMax"/>
          <c:max val="120"/>
          <c:min val="50"/>
        </c:scaling>
        <c:delete val="0"/>
        <c:axPos val="l"/>
        <c:numFmt formatCode="#,##0" sourceLinked="0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100146688"/>
        <c:crosses val="autoZero"/>
        <c:crossBetween val="between"/>
      </c:valAx>
      <c:spPr>
        <a:noFill/>
        <a:ln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en-US"/>
    </a:p>
  </c:txPr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iota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Hoja1!$A$10:$A$29</c:f>
              <c:numCache>
                <c:formatCode>d\-mmm\-yy</c:formatCode>
                <c:ptCount val="20"/>
                <c:pt idx="0">
                  <c:v>40695</c:v>
                </c:pt>
                <c:pt idx="1">
                  <c:v>40787</c:v>
                </c:pt>
                <c:pt idx="2">
                  <c:v>40878</c:v>
                </c:pt>
                <c:pt idx="3">
                  <c:v>40969</c:v>
                </c:pt>
                <c:pt idx="4">
                  <c:v>41061</c:v>
                </c:pt>
                <c:pt idx="5">
                  <c:v>41153</c:v>
                </c:pt>
                <c:pt idx="6">
                  <c:v>41244</c:v>
                </c:pt>
                <c:pt idx="7">
                  <c:v>41334</c:v>
                </c:pt>
                <c:pt idx="8">
                  <c:v>41426</c:v>
                </c:pt>
                <c:pt idx="9">
                  <c:v>41518</c:v>
                </c:pt>
                <c:pt idx="10">
                  <c:v>41609</c:v>
                </c:pt>
                <c:pt idx="11">
                  <c:v>41699</c:v>
                </c:pt>
                <c:pt idx="12">
                  <c:v>41791</c:v>
                </c:pt>
                <c:pt idx="13">
                  <c:v>41883</c:v>
                </c:pt>
                <c:pt idx="14">
                  <c:v>41974</c:v>
                </c:pt>
                <c:pt idx="15">
                  <c:v>42064</c:v>
                </c:pt>
                <c:pt idx="16">
                  <c:v>42156</c:v>
                </c:pt>
                <c:pt idx="17">
                  <c:v>42248</c:v>
                </c:pt>
                <c:pt idx="18">
                  <c:v>42339</c:v>
                </c:pt>
                <c:pt idx="19">
                  <c:v>42430</c:v>
                </c:pt>
              </c:numCache>
            </c:numRef>
          </c:cat>
          <c:val>
            <c:numRef>
              <c:f>Hoja1!$B$10:$B$29</c:f>
              <c:numCache>
                <c:formatCode>0.0000</c:formatCode>
                <c:ptCount val="20"/>
                <c:pt idx="0">
                  <c:v>0.1222</c:v>
                </c:pt>
                <c:pt idx="1">
                  <c:v>0.17699999999999999</c:v>
                </c:pt>
                <c:pt idx="2">
                  <c:v>0.22789999999999999</c:v>
                </c:pt>
                <c:pt idx="3">
                  <c:v>0.20710000000000001</c:v>
                </c:pt>
                <c:pt idx="4">
                  <c:v>0.215</c:v>
                </c:pt>
                <c:pt idx="5">
                  <c:v>0.2051</c:v>
                </c:pt>
                <c:pt idx="6">
                  <c:v>0.17280000000000001</c:v>
                </c:pt>
                <c:pt idx="7">
                  <c:v>0.12809999999999999</c:v>
                </c:pt>
                <c:pt idx="8">
                  <c:v>0.21249999999999999</c:v>
                </c:pt>
                <c:pt idx="9">
                  <c:v>0.1341</c:v>
                </c:pt>
                <c:pt idx="10">
                  <c:v>0.1474</c:v>
                </c:pt>
                <c:pt idx="11">
                  <c:v>0.17299999999999999</c:v>
                </c:pt>
                <c:pt idx="12">
                  <c:v>0.2258</c:v>
                </c:pt>
                <c:pt idx="13">
                  <c:v>0.18049999999999999</c:v>
                </c:pt>
                <c:pt idx="14">
                  <c:v>0.1789</c:v>
                </c:pt>
                <c:pt idx="15">
                  <c:v>0.20760000000000001</c:v>
                </c:pt>
                <c:pt idx="16">
                  <c:v>0.22220000000000001</c:v>
                </c:pt>
                <c:pt idx="17">
                  <c:v>0.31900000000000001</c:v>
                </c:pt>
                <c:pt idx="18">
                  <c:v>0.46970000000000001</c:v>
                </c:pt>
                <c:pt idx="19">
                  <c:v>0.52690000000000003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161728"/>
        <c:axId val="78861952"/>
      </c:lineChart>
      <c:dateAx>
        <c:axId val="105161728"/>
        <c:scaling>
          <c:orientation val="minMax"/>
        </c:scaling>
        <c:delete val="0"/>
        <c:axPos val="b"/>
        <c:numFmt formatCode="d\-mmm\-yy" sourceLinked="1"/>
        <c:majorTickMark val="out"/>
        <c:minorTickMark val="none"/>
        <c:tickLblPos val="nextTo"/>
        <c:crossAx val="78861952"/>
        <c:crosses val="autoZero"/>
        <c:auto val="1"/>
        <c:lblOffset val="100"/>
        <c:baseTimeUnit val="months"/>
      </c:dateAx>
      <c:valAx>
        <c:axId val="78861952"/>
        <c:scaling>
          <c:orientation val="minMax"/>
        </c:scaling>
        <c:delete val="0"/>
        <c:axPos val="l"/>
        <c:numFmt formatCode="0.0000" sourceLinked="1"/>
        <c:majorTickMark val="out"/>
        <c:minorTickMark val="none"/>
        <c:tickLblPos val="nextTo"/>
        <c:crossAx val="1051617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v>Meta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strRef>
              <c:f>Transformaciones!$A$48:$A$66</c:f>
              <c:strCache>
                <c:ptCount val="19"/>
                <c:pt idx="0">
                  <c:v>2012Q1</c:v>
                </c:pt>
                <c:pt idx="1">
                  <c:v>2012Q2</c:v>
                </c:pt>
                <c:pt idx="2">
                  <c:v>2012Q3</c:v>
                </c:pt>
                <c:pt idx="3">
                  <c:v>2012Q4</c:v>
                </c:pt>
                <c:pt idx="4">
                  <c:v>2013Q1</c:v>
                </c:pt>
                <c:pt idx="5">
                  <c:v>2013Q2</c:v>
                </c:pt>
                <c:pt idx="6">
                  <c:v>2013Q3</c:v>
                </c:pt>
                <c:pt idx="7">
                  <c:v>2013Q4</c:v>
                </c:pt>
                <c:pt idx="8">
                  <c:v>2014Q1</c:v>
                </c:pt>
                <c:pt idx="9">
                  <c:v>2014Q2</c:v>
                </c:pt>
                <c:pt idx="10">
                  <c:v>2014Q3</c:v>
                </c:pt>
                <c:pt idx="11">
                  <c:v>2014Q4</c:v>
                </c:pt>
                <c:pt idx="12">
                  <c:v>2015Q1</c:v>
                </c:pt>
                <c:pt idx="13">
                  <c:v>2015Q2</c:v>
                </c:pt>
                <c:pt idx="14">
                  <c:v>2015Q3</c:v>
                </c:pt>
                <c:pt idx="15">
                  <c:v>2015Q4</c:v>
                </c:pt>
                <c:pt idx="16">
                  <c:v>2016Q1</c:v>
                </c:pt>
                <c:pt idx="17">
                  <c:v>2016Q2</c:v>
                </c:pt>
                <c:pt idx="18">
                  <c:v>2016Q3</c:v>
                </c:pt>
              </c:strCache>
            </c:strRef>
          </c:cat>
          <c:val>
            <c:numRef>
              <c:f>Transformaciones!$C$48:$C$66</c:f>
              <c:numCache>
                <c:formatCode>General</c:formatCode>
                <c:ptCount val="19"/>
                <c:pt idx="0">
                  <c:v>2.9558801999999999E-2</c:v>
                </c:pt>
                <c:pt idx="1">
                  <c:v>2.9558801999999999E-2</c:v>
                </c:pt>
                <c:pt idx="2">
                  <c:v>2.9558801999999999E-2</c:v>
                </c:pt>
                <c:pt idx="3">
                  <c:v>2.9558801999999999E-2</c:v>
                </c:pt>
                <c:pt idx="4">
                  <c:v>2.9558801999999999E-2</c:v>
                </c:pt>
                <c:pt idx="5">
                  <c:v>2.9558801999999999E-2</c:v>
                </c:pt>
                <c:pt idx="6">
                  <c:v>2.9558801999999999E-2</c:v>
                </c:pt>
                <c:pt idx="7">
                  <c:v>2.9558801999999999E-2</c:v>
                </c:pt>
                <c:pt idx="8">
                  <c:v>2.9558801999999999E-2</c:v>
                </c:pt>
                <c:pt idx="9">
                  <c:v>2.9558801999999999E-2</c:v>
                </c:pt>
                <c:pt idx="10">
                  <c:v>2.9558801999999999E-2</c:v>
                </c:pt>
                <c:pt idx="11">
                  <c:v>2.9558801999999999E-2</c:v>
                </c:pt>
                <c:pt idx="12">
                  <c:v>2.9558801999999999E-2</c:v>
                </c:pt>
                <c:pt idx="13">
                  <c:v>2.9558801999999999E-2</c:v>
                </c:pt>
                <c:pt idx="14">
                  <c:v>2.9558801999999999E-2</c:v>
                </c:pt>
                <c:pt idx="15">
                  <c:v>2.9558801999999999E-2</c:v>
                </c:pt>
                <c:pt idx="16">
                  <c:v>2.9558801999999999E-2</c:v>
                </c:pt>
                <c:pt idx="17">
                  <c:v>2.9558801999999999E-2</c:v>
                </c:pt>
                <c:pt idx="18">
                  <c:v>2.9558801999999999E-2</c:v>
                </c:pt>
              </c:numCache>
            </c:numRef>
          </c:val>
          <c:smooth val="0"/>
        </c:ser>
        <c:ser>
          <c:idx val="3"/>
          <c:order val="1"/>
          <c:tx>
            <c:v>Inflación básica modelo macro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Transformaciones!$A$48:$A$66</c:f>
              <c:strCache>
                <c:ptCount val="19"/>
                <c:pt idx="0">
                  <c:v>2012Q1</c:v>
                </c:pt>
                <c:pt idx="1">
                  <c:v>2012Q2</c:v>
                </c:pt>
                <c:pt idx="2">
                  <c:v>2012Q3</c:v>
                </c:pt>
                <c:pt idx="3">
                  <c:v>2012Q4</c:v>
                </c:pt>
                <c:pt idx="4">
                  <c:v>2013Q1</c:v>
                </c:pt>
                <c:pt idx="5">
                  <c:v>2013Q2</c:v>
                </c:pt>
                <c:pt idx="6">
                  <c:v>2013Q3</c:v>
                </c:pt>
                <c:pt idx="7">
                  <c:v>2013Q4</c:v>
                </c:pt>
                <c:pt idx="8">
                  <c:v>2014Q1</c:v>
                </c:pt>
                <c:pt idx="9">
                  <c:v>2014Q2</c:v>
                </c:pt>
                <c:pt idx="10">
                  <c:v>2014Q3</c:v>
                </c:pt>
                <c:pt idx="11">
                  <c:v>2014Q4</c:v>
                </c:pt>
                <c:pt idx="12">
                  <c:v>2015Q1</c:v>
                </c:pt>
                <c:pt idx="13">
                  <c:v>2015Q2</c:v>
                </c:pt>
                <c:pt idx="14">
                  <c:v>2015Q3</c:v>
                </c:pt>
                <c:pt idx="15">
                  <c:v>2015Q4</c:v>
                </c:pt>
                <c:pt idx="16">
                  <c:v>2016Q1</c:v>
                </c:pt>
                <c:pt idx="17">
                  <c:v>2016Q2</c:v>
                </c:pt>
                <c:pt idx="18">
                  <c:v>2016Q3</c:v>
                </c:pt>
              </c:strCache>
            </c:strRef>
          </c:cat>
          <c:val>
            <c:numRef>
              <c:f>Transformaciones!$E$48:$E$66</c:f>
              <c:numCache>
                <c:formatCode>General</c:formatCode>
                <c:ptCount val="19"/>
                <c:pt idx="0">
                  <c:v>3.4029174378070071E-2</c:v>
                </c:pt>
                <c:pt idx="1">
                  <c:v>3.2728942830494656E-2</c:v>
                </c:pt>
                <c:pt idx="2">
                  <c:v>3.1080309298880726E-2</c:v>
                </c:pt>
                <c:pt idx="3">
                  <c:v>2.8155414469127615E-2</c:v>
                </c:pt>
                <c:pt idx="4">
                  <c:v>2.4460145917675868E-2</c:v>
                </c:pt>
                <c:pt idx="5">
                  <c:v>2.4071939437422252E-2</c:v>
                </c:pt>
                <c:pt idx="6">
                  <c:v>2.5723188471679981E-2</c:v>
                </c:pt>
                <c:pt idx="7">
                  <c:v>2.5106891498783535E-2</c:v>
                </c:pt>
                <c:pt idx="8">
                  <c:v>2.6210256205740246E-2</c:v>
                </c:pt>
                <c:pt idx="9">
                  <c:v>2.9330349786892418E-2</c:v>
                </c:pt>
                <c:pt idx="10">
                  <c:v>3.1922772500627694E-2</c:v>
                </c:pt>
                <c:pt idx="11">
                  <c:v>3.481611258077244E-2</c:v>
                </c:pt>
                <c:pt idx="12">
                  <c:v>3.9427880214950584E-2</c:v>
                </c:pt>
                <c:pt idx="13">
                  <c:v>4.0531161122512316E-2</c:v>
                </c:pt>
                <c:pt idx="14">
                  <c:v>4.3044762737907361E-2</c:v>
                </c:pt>
                <c:pt idx="15">
                  <c:v>5.1625503785868165E-2</c:v>
                </c:pt>
                <c:pt idx="16">
                  <c:v>6.1553239716069408E-2</c:v>
                </c:pt>
                <c:pt idx="17">
                  <c:v>6.5892537126455153E-2</c:v>
                </c:pt>
                <c:pt idx="18">
                  <c:v>6.0686431877002844E-2</c:v>
                </c:pt>
              </c:numCache>
            </c:numRef>
          </c:val>
          <c:smooth val="0"/>
        </c:ser>
        <c:ser>
          <c:idx val="5"/>
          <c:order val="2"/>
          <c:tx>
            <c:v>Inflación IPC</c:v>
          </c:tx>
          <c:spPr>
            <a:ln>
              <a:solidFill>
                <a:sysClr val="windowText" lastClr="000000"/>
              </a:solidFill>
            </a:ln>
          </c:spPr>
          <c:marker>
            <c:symbol val="none"/>
          </c:marker>
          <c:cat>
            <c:strRef>
              <c:f>Transformaciones!$A$48:$A$66</c:f>
              <c:strCache>
                <c:ptCount val="19"/>
                <c:pt idx="0">
                  <c:v>2012Q1</c:v>
                </c:pt>
                <c:pt idx="1">
                  <c:v>2012Q2</c:v>
                </c:pt>
                <c:pt idx="2">
                  <c:v>2012Q3</c:v>
                </c:pt>
                <c:pt idx="3">
                  <c:v>2012Q4</c:v>
                </c:pt>
                <c:pt idx="4">
                  <c:v>2013Q1</c:v>
                </c:pt>
                <c:pt idx="5">
                  <c:v>2013Q2</c:v>
                </c:pt>
                <c:pt idx="6">
                  <c:v>2013Q3</c:v>
                </c:pt>
                <c:pt idx="7">
                  <c:v>2013Q4</c:v>
                </c:pt>
                <c:pt idx="8">
                  <c:v>2014Q1</c:v>
                </c:pt>
                <c:pt idx="9">
                  <c:v>2014Q2</c:v>
                </c:pt>
                <c:pt idx="10">
                  <c:v>2014Q3</c:v>
                </c:pt>
                <c:pt idx="11">
                  <c:v>2014Q4</c:v>
                </c:pt>
                <c:pt idx="12">
                  <c:v>2015Q1</c:v>
                </c:pt>
                <c:pt idx="13">
                  <c:v>2015Q2</c:v>
                </c:pt>
                <c:pt idx="14">
                  <c:v>2015Q3</c:v>
                </c:pt>
                <c:pt idx="15">
                  <c:v>2015Q4</c:v>
                </c:pt>
                <c:pt idx="16">
                  <c:v>2016Q1</c:v>
                </c:pt>
                <c:pt idx="17">
                  <c:v>2016Q2</c:v>
                </c:pt>
                <c:pt idx="18">
                  <c:v>2016Q3</c:v>
                </c:pt>
              </c:strCache>
            </c:strRef>
          </c:cat>
          <c:val>
            <c:numRef>
              <c:f>Transformaciones!$G$48:$G$66</c:f>
              <c:numCache>
                <c:formatCode>General</c:formatCode>
                <c:ptCount val="19"/>
                <c:pt idx="0">
                  <c:v>3.4261171391253065E-2</c:v>
                </c:pt>
                <c:pt idx="1">
                  <c:v>3.2360994336543714E-2</c:v>
                </c:pt>
                <c:pt idx="2">
                  <c:v>3.0496428963103783E-2</c:v>
                </c:pt>
                <c:pt idx="3">
                  <c:v>2.4357568665739127E-2</c:v>
                </c:pt>
                <c:pt idx="4">
                  <c:v>1.9097517078031423E-2</c:v>
                </c:pt>
                <c:pt idx="5">
                  <c:v>2.1578296697915667E-2</c:v>
                </c:pt>
                <c:pt idx="6">
                  <c:v>2.2774369930853133E-2</c:v>
                </c:pt>
                <c:pt idx="7">
                  <c:v>1.9536953805509016E-2</c:v>
                </c:pt>
                <c:pt idx="8">
                  <c:v>2.482148055987965E-2</c:v>
                </c:pt>
                <c:pt idx="9">
                  <c:v>2.7836272819379726E-2</c:v>
                </c:pt>
                <c:pt idx="10">
                  <c:v>2.8710224291884412E-2</c:v>
                </c:pt>
                <c:pt idx="11">
                  <c:v>3.6842836068033069E-2</c:v>
                </c:pt>
                <c:pt idx="12">
                  <c:v>4.5216693623501003E-2</c:v>
                </c:pt>
                <c:pt idx="13">
                  <c:v>4.3980179270136421E-2</c:v>
                </c:pt>
                <c:pt idx="14">
                  <c:v>5.3866242714347701E-2</c:v>
                </c:pt>
                <c:pt idx="15">
                  <c:v>6.7815355755635576E-2</c:v>
                </c:pt>
                <c:pt idx="16">
                  <c:v>7.9505828944887114E-2</c:v>
                </c:pt>
                <c:pt idx="17">
                  <c:v>8.5955407269063588E-2</c:v>
                </c:pt>
                <c:pt idx="18">
                  <c:v>7.2975662842858613E-2</c:v>
                </c:pt>
              </c:numCache>
            </c:numRef>
          </c:val>
          <c:smooth val="0"/>
        </c:ser>
        <c:ser>
          <c:idx val="6"/>
          <c:order val="3"/>
          <c:tx>
            <c:v>Promedio de 4 indicadores de inflación básica</c:v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cat>
            <c:strRef>
              <c:f>Transformaciones!$A$48:$A$66</c:f>
              <c:strCache>
                <c:ptCount val="19"/>
                <c:pt idx="0">
                  <c:v>2012Q1</c:v>
                </c:pt>
                <c:pt idx="1">
                  <c:v>2012Q2</c:v>
                </c:pt>
                <c:pt idx="2">
                  <c:v>2012Q3</c:v>
                </c:pt>
                <c:pt idx="3">
                  <c:v>2012Q4</c:v>
                </c:pt>
                <c:pt idx="4">
                  <c:v>2013Q1</c:v>
                </c:pt>
                <c:pt idx="5">
                  <c:v>2013Q2</c:v>
                </c:pt>
                <c:pt idx="6">
                  <c:v>2013Q3</c:v>
                </c:pt>
                <c:pt idx="7">
                  <c:v>2013Q4</c:v>
                </c:pt>
                <c:pt idx="8">
                  <c:v>2014Q1</c:v>
                </c:pt>
                <c:pt idx="9">
                  <c:v>2014Q2</c:v>
                </c:pt>
                <c:pt idx="10">
                  <c:v>2014Q3</c:v>
                </c:pt>
                <c:pt idx="11">
                  <c:v>2014Q4</c:v>
                </c:pt>
                <c:pt idx="12">
                  <c:v>2015Q1</c:v>
                </c:pt>
                <c:pt idx="13">
                  <c:v>2015Q2</c:v>
                </c:pt>
                <c:pt idx="14">
                  <c:v>2015Q3</c:v>
                </c:pt>
                <c:pt idx="15">
                  <c:v>2015Q4</c:v>
                </c:pt>
                <c:pt idx="16">
                  <c:v>2016Q1</c:v>
                </c:pt>
                <c:pt idx="17">
                  <c:v>2016Q2</c:v>
                </c:pt>
                <c:pt idx="18">
                  <c:v>2016Q3</c:v>
                </c:pt>
              </c:strCache>
            </c:strRef>
          </c:cat>
          <c:val>
            <c:numRef>
              <c:f>Transformaciones!$H$48:$H$66</c:f>
              <c:numCache>
                <c:formatCode>General</c:formatCode>
                <c:ptCount val="19"/>
                <c:pt idx="0">
                  <c:v>3.016919373831517E-2</c:v>
                </c:pt>
                <c:pt idx="1">
                  <c:v>3.0173956762265808E-2</c:v>
                </c:pt>
                <c:pt idx="2">
                  <c:v>3.1630959893469979E-2</c:v>
                </c:pt>
                <c:pt idx="3">
                  <c:v>2.7994182165901382E-2</c:v>
                </c:pt>
                <c:pt idx="4">
                  <c:v>2.5171413043784174E-2</c:v>
                </c:pt>
                <c:pt idx="5">
                  <c:v>2.5178881287710564E-2</c:v>
                </c:pt>
                <c:pt idx="6">
                  <c:v>2.5072339236315189E-2</c:v>
                </c:pt>
                <c:pt idx="7">
                  <c:v>2.5048560365770411E-2</c:v>
                </c:pt>
                <c:pt idx="8">
                  <c:v>2.6888515750052466E-2</c:v>
                </c:pt>
                <c:pt idx="9">
                  <c:v>2.7610604541616179E-2</c:v>
                </c:pt>
                <c:pt idx="10">
                  <c:v>2.633068295529245E-2</c:v>
                </c:pt>
                <c:pt idx="11">
                  <c:v>3.0607052923444455E-2</c:v>
                </c:pt>
                <c:pt idx="12">
                  <c:v>3.6548705810494131E-2</c:v>
                </c:pt>
                <c:pt idx="13">
                  <c:v>4.138794480278235E-2</c:v>
                </c:pt>
                <c:pt idx="14">
                  <c:v>4.8855067517881323E-2</c:v>
                </c:pt>
                <c:pt idx="15">
                  <c:v>5.4338000399610453E-2</c:v>
                </c:pt>
                <c:pt idx="16">
                  <c:v>6.2900171521274029E-2</c:v>
                </c:pt>
                <c:pt idx="17">
                  <c:v>6.5243092946320358E-2</c:v>
                </c:pt>
                <c:pt idx="18">
                  <c:v>6.2861018662184909E-2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211264"/>
        <c:axId val="87526784"/>
      </c:lineChart>
      <c:catAx>
        <c:axId val="107211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87526784"/>
        <c:crosses val="autoZero"/>
        <c:auto val="1"/>
        <c:lblAlgn val="ctr"/>
        <c:lblOffset val="100"/>
        <c:noMultiLvlLbl val="0"/>
      </c:catAx>
      <c:valAx>
        <c:axId val="87526784"/>
        <c:scaling>
          <c:orientation val="minMax"/>
          <c:min val="0.01"/>
        </c:scaling>
        <c:delete val="0"/>
        <c:axPos val="l"/>
        <c:majorGridlines>
          <c:spPr>
            <a:ln w="3175">
              <a:solidFill>
                <a:schemeClr val="bg1">
                  <a:lumMod val="75000"/>
                </a:schemeClr>
              </a:solidFill>
            </a:ln>
          </c:spPr>
        </c:majorGridlines>
        <c:numFmt formatCode="0.00%" sourceLinked="0"/>
        <c:majorTickMark val="out"/>
        <c:minorTickMark val="none"/>
        <c:tickLblPos val="nextTo"/>
        <c:spPr>
          <a:ln w="3175">
            <a:solidFill>
              <a:schemeClr val="bg1">
                <a:lumMod val="75000"/>
              </a:schemeClr>
            </a:solidFill>
          </a:ln>
        </c:spPr>
        <c:crossAx val="10721126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>
              <a:latin typeface="ZapfHumnst BT" panose="020B05020505080203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061807542429295E-2"/>
          <c:y val="3.5003977724741502E-2"/>
          <c:w val="0.89529290686200302"/>
          <c:h val="0.81266357218474194"/>
        </c:manualLayout>
      </c:layout>
      <c:lineChart>
        <c:grouping val="standard"/>
        <c:varyColors val="0"/>
        <c:ser>
          <c:idx val="0"/>
          <c:order val="0"/>
          <c:tx>
            <c:strRef>
              <c:f>PIB_DI!$K$2</c:f>
              <c:strCache>
                <c:ptCount val="1"/>
                <c:pt idx="0">
                  <c:v>Producto interno bruto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61"/>
              <c:layout>
                <c:manualLayout>
                  <c:x val="-2.87253141831239E-2"/>
                  <c:y val="-6.0461416070008003E-2"/>
                </c:manualLayout>
              </c:layout>
              <c:tx>
                <c:rich>
                  <a:bodyPr/>
                  <a:lstStyle/>
                  <a:p>
                    <a:pPr>
                      <a:defRPr sz="11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defRPr>
                    </a:pPr>
                    <a:r>
                      <a:rPr lang="uk-UA"/>
                      <a:t>2,0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PIB_DI!$J$3:$J$2127</c:f>
              <c:numCache>
                <c:formatCode>mmm\-yy</c:formatCode>
                <c:ptCount val="2125"/>
                <c:pt idx="0">
                  <c:v>36951</c:v>
                </c:pt>
                <c:pt idx="1">
                  <c:v>37043</c:v>
                </c:pt>
                <c:pt idx="2">
                  <c:v>37135</c:v>
                </c:pt>
                <c:pt idx="3">
                  <c:v>37226</c:v>
                </c:pt>
                <c:pt idx="4">
                  <c:v>37316</c:v>
                </c:pt>
                <c:pt idx="5">
                  <c:v>37408</c:v>
                </c:pt>
                <c:pt idx="6">
                  <c:v>37500</c:v>
                </c:pt>
                <c:pt idx="7">
                  <c:v>37591</c:v>
                </c:pt>
                <c:pt idx="8">
                  <c:v>37681</c:v>
                </c:pt>
                <c:pt idx="9">
                  <c:v>37773</c:v>
                </c:pt>
                <c:pt idx="10">
                  <c:v>37865</c:v>
                </c:pt>
                <c:pt idx="11">
                  <c:v>37956</c:v>
                </c:pt>
                <c:pt idx="12">
                  <c:v>38047</c:v>
                </c:pt>
                <c:pt idx="13">
                  <c:v>38139</c:v>
                </c:pt>
                <c:pt idx="14">
                  <c:v>38231</c:v>
                </c:pt>
                <c:pt idx="15">
                  <c:v>38322</c:v>
                </c:pt>
                <c:pt idx="16">
                  <c:v>38412</c:v>
                </c:pt>
                <c:pt idx="17">
                  <c:v>38504</c:v>
                </c:pt>
                <c:pt idx="18">
                  <c:v>38596</c:v>
                </c:pt>
                <c:pt idx="19">
                  <c:v>38687</c:v>
                </c:pt>
                <c:pt idx="20">
                  <c:v>38777</c:v>
                </c:pt>
                <c:pt idx="21">
                  <c:v>38869</c:v>
                </c:pt>
                <c:pt idx="22">
                  <c:v>38961</c:v>
                </c:pt>
                <c:pt idx="23">
                  <c:v>39052</c:v>
                </c:pt>
                <c:pt idx="24">
                  <c:v>39142</c:v>
                </c:pt>
                <c:pt idx="25">
                  <c:v>39234</c:v>
                </c:pt>
                <c:pt idx="26">
                  <c:v>39326</c:v>
                </c:pt>
                <c:pt idx="27">
                  <c:v>39417</c:v>
                </c:pt>
                <c:pt idx="28">
                  <c:v>39508</c:v>
                </c:pt>
                <c:pt idx="29">
                  <c:v>39600</c:v>
                </c:pt>
                <c:pt idx="30">
                  <c:v>39692</c:v>
                </c:pt>
                <c:pt idx="31">
                  <c:v>39783</c:v>
                </c:pt>
                <c:pt idx="32">
                  <c:v>39873</c:v>
                </c:pt>
                <c:pt idx="33">
                  <c:v>39965</c:v>
                </c:pt>
                <c:pt idx="34">
                  <c:v>40057</c:v>
                </c:pt>
                <c:pt idx="35">
                  <c:v>40148</c:v>
                </c:pt>
                <c:pt idx="36">
                  <c:v>40238</c:v>
                </c:pt>
                <c:pt idx="37">
                  <c:v>40330</c:v>
                </c:pt>
                <c:pt idx="38">
                  <c:v>40422</c:v>
                </c:pt>
                <c:pt idx="39">
                  <c:v>40513</c:v>
                </c:pt>
                <c:pt idx="40">
                  <c:v>40603</c:v>
                </c:pt>
                <c:pt idx="41">
                  <c:v>40695</c:v>
                </c:pt>
                <c:pt idx="42">
                  <c:v>40787</c:v>
                </c:pt>
                <c:pt idx="43">
                  <c:v>40878</c:v>
                </c:pt>
                <c:pt idx="44">
                  <c:v>40969</c:v>
                </c:pt>
                <c:pt idx="45">
                  <c:v>41061</c:v>
                </c:pt>
                <c:pt idx="46">
                  <c:v>41153</c:v>
                </c:pt>
                <c:pt idx="47">
                  <c:v>41244</c:v>
                </c:pt>
                <c:pt idx="48">
                  <c:v>41334</c:v>
                </c:pt>
                <c:pt idx="49">
                  <c:v>41426</c:v>
                </c:pt>
                <c:pt idx="50">
                  <c:v>41518</c:v>
                </c:pt>
                <c:pt idx="51">
                  <c:v>41609</c:v>
                </c:pt>
                <c:pt idx="52">
                  <c:v>41699</c:v>
                </c:pt>
                <c:pt idx="53">
                  <c:v>41791</c:v>
                </c:pt>
                <c:pt idx="54">
                  <c:v>41883</c:v>
                </c:pt>
                <c:pt idx="55">
                  <c:v>41974</c:v>
                </c:pt>
                <c:pt idx="56">
                  <c:v>42064</c:v>
                </c:pt>
                <c:pt idx="57">
                  <c:v>42156</c:v>
                </c:pt>
                <c:pt idx="58">
                  <c:v>42248</c:v>
                </c:pt>
                <c:pt idx="59">
                  <c:v>42339</c:v>
                </c:pt>
                <c:pt idx="60">
                  <c:v>42430</c:v>
                </c:pt>
                <c:pt idx="61">
                  <c:v>42522</c:v>
                </c:pt>
              </c:numCache>
            </c:numRef>
          </c:cat>
          <c:val>
            <c:numRef>
              <c:f>PIB_DI!$K$3:$K$2127</c:f>
              <c:numCache>
                <c:formatCode>General</c:formatCode>
                <c:ptCount val="2125"/>
                <c:pt idx="0">
                  <c:v>1.2</c:v>
                </c:pt>
                <c:pt idx="1">
                  <c:v>1.4</c:v>
                </c:pt>
                <c:pt idx="2">
                  <c:v>1.7</c:v>
                </c:pt>
                <c:pt idx="3">
                  <c:v>2.4</c:v>
                </c:pt>
                <c:pt idx="4">
                  <c:v>0.8</c:v>
                </c:pt>
                <c:pt idx="5">
                  <c:v>4</c:v>
                </c:pt>
                <c:pt idx="6">
                  <c:v>2.8</c:v>
                </c:pt>
                <c:pt idx="7">
                  <c:v>2.4</c:v>
                </c:pt>
                <c:pt idx="8">
                  <c:v>4.2</c:v>
                </c:pt>
                <c:pt idx="9">
                  <c:v>2.4</c:v>
                </c:pt>
                <c:pt idx="10">
                  <c:v>4</c:v>
                </c:pt>
                <c:pt idx="11">
                  <c:v>5.0999999999999996</c:v>
                </c:pt>
                <c:pt idx="12">
                  <c:v>6.2</c:v>
                </c:pt>
                <c:pt idx="13">
                  <c:v>4.3999999999999986</c:v>
                </c:pt>
                <c:pt idx="14">
                  <c:v>4.3999999999999986</c:v>
                </c:pt>
                <c:pt idx="15">
                  <c:v>6.4</c:v>
                </c:pt>
                <c:pt idx="16">
                  <c:v>4.2</c:v>
                </c:pt>
                <c:pt idx="17">
                  <c:v>6</c:v>
                </c:pt>
                <c:pt idx="18">
                  <c:v>5.4</c:v>
                </c:pt>
                <c:pt idx="19">
                  <c:v>3.3</c:v>
                </c:pt>
                <c:pt idx="20">
                  <c:v>5.4</c:v>
                </c:pt>
                <c:pt idx="21">
                  <c:v>5.8999999999999986</c:v>
                </c:pt>
                <c:pt idx="22">
                  <c:v>7.6</c:v>
                </c:pt>
                <c:pt idx="23">
                  <c:v>7.9</c:v>
                </c:pt>
                <c:pt idx="24">
                  <c:v>8</c:v>
                </c:pt>
                <c:pt idx="25">
                  <c:v>6.2</c:v>
                </c:pt>
                <c:pt idx="26">
                  <c:v>6.2</c:v>
                </c:pt>
                <c:pt idx="27">
                  <c:v>7.3</c:v>
                </c:pt>
                <c:pt idx="28">
                  <c:v>5</c:v>
                </c:pt>
                <c:pt idx="29">
                  <c:v>5.3</c:v>
                </c:pt>
                <c:pt idx="30">
                  <c:v>3.7</c:v>
                </c:pt>
                <c:pt idx="31">
                  <c:v>0.3</c:v>
                </c:pt>
                <c:pt idx="32">
                  <c:v>1.1000000000000001</c:v>
                </c:pt>
                <c:pt idx="33">
                  <c:v>1.2</c:v>
                </c:pt>
                <c:pt idx="34">
                  <c:v>1.3</c:v>
                </c:pt>
                <c:pt idx="35">
                  <c:v>2.9</c:v>
                </c:pt>
                <c:pt idx="36">
                  <c:v>3.5999999999999992</c:v>
                </c:pt>
                <c:pt idx="37">
                  <c:v>3.5</c:v>
                </c:pt>
                <c:pt idx="38">
                  <c:v>3.4</c:v>
                </c:pt>
                <c:pt idx="39">
                  <c:v>5.3</c:v>
                </c:pt>
                <c:pt idx="40">
                  <c:v>5.6</c:v>
                </c:pt>
                <c:pt idx="41">
                  <c:v>6.4</c:v>
                </c:pt>
                <c:pt idx="42">
                  <c:v>7.9</c:v>
                </c:pt>
                <c:pt idx="43">
                  <c:v>6.3</c:v>
                </c:pt>
                <c:pt idx="44">
                  <c:v>5.8000000000000007</c:v>
                </c:pt>
                <c:pt idx="45">
                  <c:v>5</c:v>
                </c:pt>
                <c:pt idx="46">
                  <c:v>2.6</c:v>
                </c:pt>
                <c:pt idx="47">
                  <c:v>2.9</c:v>
                </c:pt>
                <c:pt idx="48">
                  <c:v>2.9</c:v>
                </c:pt>
                <c:pt idx="49">
                  <c:v>4.8</c:v>
                </c:pt>
                <c:pt idx="50">
                  <c:v>6</c:v>
                </c:pt>
                <c:pt idx="51">
                  <c:v>5.7</c:v>
                </c:pt>
                <c:pt idx="52">
                  <c:v>6.4</c:v>
                </c:pt>
                <c:pt idx="53">
                  <c:v>4</c:v>
                </c:pt>
                <c:pt idx="54">
                  <c:v>3.9</c:v>
                </c:pt>
                <c:pt idx="55">
                  <c:v>3.3</c:v>
                </c:pt>
                <c:pt idx="56">
                  <c:v>2.7</c:v>
                </c:pt>
                <c:pt idx="57">
                  <c:v>3.1</c:v>
                </c:pt>
                <c:pt idx="58">
                  <c:v>3.1</c:v>
                </c:pt>
                <c:pt idx="59">
                  <c:v>3.4</c:v>
                </c:pt>
                <c:pt idx="60">
                  <c:v>2.5</c:v>
                </c:pt>
                <c:pt idx="61">
                  <c:v>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PIB_DI!$L$2</c:f>
              <c:strCache>
                <c:ptCount val="1"/>
                <c:pt idx="0">
                  <c:v>Demanda interna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61"/>
              <c:layout>
                <c:manualLayout>
                  <c:x val="-3.3512866546977799E-2"/>
                  <c:y val="2.8639618138424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PIB_DI!$J$3:$J$2127</c:f>
              <c:numCache>
                <c:formatCode>mmm\-yy</c:formatCode>
                <c:ptCount val="2125"/>
                <c:pt idx="0">
                  <c:v>36951</c:v>
                </c:pt>
                <c:pt idx="1">
                  <c:v>37043</c:v>
                </c:pt>
                <c:pt idx="2">
                  <c:v>37135</c:v>
                </c:pt>
                <c:pt idx="3">
                  <c:v>37226</c:v>
                </c:pt>
                <c:pt idx="4">
                  <c:v>37316</c:v>
                </c:pt>
                <c:pt idx="5">
                  <c:v>37408</c:v>
                </c:pt>
                <c:pt idx="6">
                  <c:v>37500</c:v>
                </c:pt>
                <c:pt idx="7">
                  <c:v>37591</c:v>
                </c:pt>
                <c:pt idx="8">
                  <c:v>37681</c:v>
                </c:pt>
                <c:pt idx="9">
                  <c:v>37773</c:v>
                </c:pt>
                <c:pt idx="10">
                  <c:v>37865</c:v>
                </c:pt>
                <c:pt idx="11">
                  <c:v>37956</c:v>
                </c:pt>
                <c:pt idx="12">
                  <c:v>38047</c:v>
                </c:pt>
                <c:pt idx="13">
                  <c:v>38139</c:v>
                </c:pt>
                <c:pt idx="14">
                  <c:v>38231</c:v>
                </c:pt>
                <c:pt idx="15">
                  <c:v>38322</c:v>
                </c:pt>
                <c:pt idx="16">
                  <c:v>38412</c:v>
                </c:pt>
                <c:pt idx="17">
                  <c:v>38504</c:v>
                </c:pt>
                <c:pt idx="18">
                  <c:v>38596</c:v>
                </c:pt>
                <c:pt idx="19">
                  <c:v>38687</c:v>
                </c:pt>
                <c:pt idx="20">
                  <c:v>38777</c:v>
                </c:pt>
                <c:pt idx="21">
                  <c:v>38869</c:v>
                </c:pt>
                <c:pt idx="22">
                  <c:v>38961</c:v>
                </c:pt>
                <c:pt idx="23">
                  <c:v>39052</c:v>
                </c:pt>
                <c:pt idx="24">
                  <c:v>39142</c:v>
                </c:pt>
                <c:pt idx="25">
                  <c:v>39234</c:v>
                </c:pt>
                <c:pt idx="26">
                  <c:v>39326</c:v>
                </c:pt>
                <c:pt idx="27">
                  <c:v>39417</c:v>
                </c:pt>
                <c:pt idx="28">
                  <c:v>39508</c:v>
                </c:pt>
                <c:pt idx="29">
                  <c:v>39600</c:v>
                </c:pt>
                <c:pt idx="30">
                  <c:v>39692</c:v>
                </c:pt>
                <c:pt idx="31">
                  <c:v>39783</c:v>
                </c:pt>
                <c:pt idx="32">
                  <c:v>39873</c:v>
                </c:pt>
                <c:pt idx="33">
                  <c:v>39965</c:v>
                </c:pt>
                <c:pt idx="34">
                  <c:v>40057</c:v>
                </c:pt>
                <c:pt idx="35">
                  <c:v>40148</c:v>
                </c:pt>
                <c:pt idx="36">
                  <c:v>40238</c:v>
                </c:pt>
                <c:pt idx="37">
                  <c:v>40330</c:v>
                </c:pt>
                <c:pt idx="38">
                  <c:v>40422</c:v>
                </c:pt>
                <c:pt idx="39">
                  <c:v>40513</c:v>
                </c:pt>
                <c:pt idx="40">
                  <c:v>40603</c:v>
                </c:pt>
                <c:pt idx="41">
                  <c:v>40695</c:v>
                </c:pt>
                <c:pt idx="42">
                  <c:v>40787</c:v>
                </c:pt>
                <c:pt idx="43">
                  <c:v>40878</c:v>
                </c:pt>
                <c:pt idx="44">
                  <c:v>40969</c:v>
                </c:pt>
                <c:pt idx="45">
                  <c:v>41061</c:v>
                </c:pt>
                <c:pt idx="46">
                  <c:v>41153</c:v>
                </c:pt>
                <c:pt idx="47">
                  <c:v>41244</c:v>
                </c:pt>
                <c:pt idx="48">
                  <c:v>41334</c:v>
                </c:pt>
                <c:pt idx="49">
                  <c:v>41426</c:v>
                </c:pt>
                <c:pt idx="50">
                  <c:v>41518</c:v>
                </c:pt>
                <c:pt idx="51">
                  <c:v>41609</c:v>
                </c:pt>
                <c:pt idx="52">
                  <c:v>41699</c:v>
                </c:pt>
                <c:pt idx="53">
                  <c:v>41791</c:v>
                </c:pt>
                <c:pt idx="54">
                  <c:v>41883</c:v>
                </c:pt>
                <c:pt idx="55">
                  <c:v>41974</c:v>
                </c:pt>
                <c:pt idx="56">
                  <c:v>42064</c:v>
                </c:pt>
                <c:pt idx="57">
                  <c:v>42156</c:v>
                </c:pt>
                <c:pt idx="58">
                  <c:v>42248</c:v>
                </c:pt>
                <c:pt idx="59">
                  <c:v>42339</c:v>
                </c:pt>
                <c:pt idx="60">
                  <c:v>42430</c:v>
                </c:pt>
                <c:pt idx="61">
                  <c:v>42522</c:v>
                </c:pt>
              </c:numCache>
            </c:numRef>
          </c:cat>
          <c:val>
            <c:numRef>
              <c:f>PIB_DI!$L$3:$L$2127</c:f>
              <c:numCache>
                <c:formatCode>General</c:formatCode>
                <c:ptCount val="2125"/>
                <c:pt idx="0">
                  <c:v>-0.3</c:v>
                </c:pt>
                <c:pt idx="1">
                  <c:v>3.3</c:v>
                </c:pt>
                <c:pt idx="2">
                  <c:v>3.3</c:v>
                </c:pt>
                <c:pt idx="3">
                  <c:v>4.5</c:v>
                </c:pt>
                <c:pt idx="4">
                  <c:v>3.3</c:v>
                </c:pt>
                <c:pt idx="5">
                  <c:v>3.9</c:v>
                </c:pt>
                <c:pt idx="6">
                  <c:v>3.3</c:v>
                </c:pt>
                <c:pt idx="7">
                  <c:v>0.9</c:v>
                </c:pt>
                <c:pt idx="8">
                  <c:v>4.8</c:v>
                </c:pt>
                <c:pt idx="9">
                  <c:v>2.6</c:v>
                </c:pt>
                <c:pt idx="10">
                  <c:v>2.9</c:v>
                </c:pt>
                <c:pt idx="11">
                  <c:v>6.4</c:v>
                </c:pt>
                <c:pt idx="12">
                  <c:v>6.4</c:v>
                </c:pt>
                <c:pt idx="13">
                  <c:v>1.7</c:v>
                </c:pt>
                <c:pt idx="14">
                  <c:v>6.5</c:v>
                </c:pt>
                <c:pt idx="15">
                  <c:v>7.5</c:v>
                </c:pt>
                <c:pt idx="16">
                  <c:v>3.7</c:v>
                </c:pt>
                <c:pt idx="17">
                  <c:v>9.8000000000000007</c:v>
                </c:pt>
                <c:pt idx="18">
                  <c:v>5.8999999999999986</c:v>
                </c:pt>
                <c:pt idx="19">
                  <c:v>4.3</c:v>
                </c:pt>
                <c:pt idx="20">
                  <c:v>6.3</c:v>
                </c:pt>
                <c:pt idx="21">
                  <c:v>8.3000000000000007</c:v>
                </c:pt>
                <c:pt idx="22">
                  <c:v>11.2</c:v>
                </c:pt>
                <c:pt idx="23">
                  <c:v>9.4</c:v>
                </c:pt>
                <c:pt idx="24">
                  <c:v>10</c:v>
                </c:pt>
                <c:pt idx="25">
                  <c:v>8.2000000000000011</c:v>
                </c:pt>
                <c:pt idx="26">
                  <c:v>7.0000000000000009</c:v>
                </c:pt>
                <c:pt idx="27">
                  <c:v>8.2000000000000011</c:v>
                </c:pt>
                <c:pt idx="28">
                  <c:v>7.0000000000000009</c:v>
                </c:pt>
                <c:pt idx="29">
                  <c:v>6.8000000000000007</c:v>
                </c:pt>
                <c:pt idx="30">
                  <c:v>3.7</c:v>
                </c:pt>
                <c:pt idx="31">
                  <c:v>1.6</c:v>
                </c:pt>
                <c:pt idx="32">
                  <c:v>0.8</c:v>
                </c:pt>
                <c:pt idx="33">
                  <c:v>-1.1000000000000001</c:v>
                </c:pt>
                <c:pt idx="34">
                  <c:v>-1.6</c:v>
                </c:pt>
                <c:pt idx="35">
                  <c:v>3.1</c:v>
                </c:pt>
                <c:pt idx="36">
                  <c:v>4.2</c:v>
                </c:pt>
                <c:pt idx="37">
                  <c:v>5.0999999999999996</c:v>
                </c:pt>
                <c:pt idx="38">
                  <c:v>7.1</c:v>
                </c:pt>
                <c:pt idx="39">
                  <c:v>6.1</c:v>
                </c:pt>
                <c:pt idx="40">
                  <c:v>6.9</c:v>
                </c:pt>
                <c:pt idx="41">
                  <c:v>9.4</c:v>
                </c:pt>
                <c:pt idx="42">
                  <c:v>9.5</c:v>
                </c:pt>
                <c:pt idx="43">
                  <c:v>7.8</c:v>
                </c:pt>
                <c:pt idx="44">
                  <c:v>7.3999999999999986</c:v>
                </c:pt>
                <c:pt idx="45">
                  <c:v>6.4</c:v>
                </c:pt>
                <c:pt idx="46">
                  <c:v>2.2000000000000002</c:v>
                </c:pt>
                <c:pt idx="47">
                  <c:v>2.9</c:v>
                </c:pt>
                <c:pt idx="48">
                  <c:v>2.9</c:v>
                </c:pt>
                <c:pt idx="49">
                  <c:v>3.1</c:v>
                </c:pt>
                <c:pt idx="50">
                  <c:v>7.3999999999999986</c:v>
                </c:pt>
                <c:pt idx="51">
                  <c:v>6.8000000000000007</c:v>
                </c:pt>
                <c:pt idx="52">
                  <c:v>6.8000000000000007</c:v>
                </c:pt>
                <c:pt idx="53">
                  <c:v>6.3</c:v>
                </c:pt>
                <c:pt idx="54">
                  <c:v>5.6</c:v>
                </c:pt>
                <c:pt idx="55">
                  <c:v>5.5</c:v>
                </c:pt>
                <c:pt idx="56">
                  <c:v>4.3</c:v>
                </c:pt>
                <c:pt idx="57">
                  <c:v>3.3</c:v>
                </c:pt>
                <c:pt idx="58">
                  <c:v>4.3</c:v>
                </c:pt>
                <c:pt idx="59">
                  <c:v>2.5</c:v>
                </c:pt>
                <c:pt idx="60">
                  <c:v>1.7</c:v>
                </c:pt>
                <c:pt idx="61">
                  <c:v>1.3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922048"/>
        <c:axId val="87975616"/>
      </c:lineChart>
      <c:dateAx>
        <c:axId val="105922048"/>
        <c:scaling>
          <c:orientation val="minMax"/>
          <c:max val="42522"/>
          <c:min val="39600"/>
        </c:scaling>
        <c:delete val="0"/>
        <c:axPos val="b"/>
        <c:numFmt formatCode="mmm\-yy" sourceLinked="1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87975616"/>
        <c:crosses val="autoZero"/>
        <c:auto val="1"/>
        <c:lblOffset val="100"/>
        <c:baseTimeUnit val="days"/>
        <c:majorUnit val="12"/>
        <c:majorTimeUnit val="months"/>
      </c:dateAx>
      <c:valAx>
        <c:axId val="87975616"/>
        <c:scaling>
          <c:orientation val="minMax"/>
          <c:max val="12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105922048"/>
        <c:crosses val="autoZero"/>
        <c:crossBetween val="between"/>
      </c:valAx>
      <c:spPr>
        <a:noFill/>
        <a:ln>
          <a:noFill/>
        </a:ln>
      </c:spPr>
    </c:plotArea>
    <c:legend>
      <c:legendPos val="b"/>
      <c:layout/>
      <c:overlay val="0"/>
      <c:txPr>
        <a:bodyPr/>
        <a:lstStyle/>
        <a:p>
          <a:pPr>
            <a:defRPr>
              <a:latin typeface="ZapfHumnst BT" panose="020B05020505080203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1937847769029"/>
          <c:y val="5.1400554097404502E-2"/>
          <c:w val="0.86459548556430399"/>
          <c:h val="0.785703922426363"/>
        </c:manualLayout>
      </c:layout>
      <c:lineChart>
        <c:grouping val="standard"/>
        <c:varyColors val="0"/>
        <c:ser>
          <c:idx val="0"/>
          <c:order val="0"/>
          <c:tx>
            <c:strRef>
              <c:f>'Balance GNC'!$A$6</c:f>
              <c:strCache>
                <c:ptCount val="1"/>
                <c:pt idx="0">
                  <c:v>Balance Total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7"/>
            <c:spPr>
              <a:ln>
                <a:solidFill>
                  <a:srgbClr val="00B0F0"/>
                </a:solidFill>
              </a:ln>
            </c:spPr>
          </c:marker>
          <c:dLbls>
            <c:dLbl>
              <c:idx val="0"/>
              <c:layout>
                <c:manualLayout>
                  <c:x val="-3.4013605442176902E-2"/>
                  <c:y val="-5.0925925925925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7210884353741499E-2"/>
                  <c:y val="6.4814814814814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4013605442176999E-2"/>
                  <c:y val="4.6296296296296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3083900226757399E-2"/>
                  <c:y val="5.5555555555555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3492063492063697E-2"/>
                  <c:y val="5.092592592592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tx2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'Balance GNC'!$B$5:$F$5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 formatCode="0">
                  <c:v>2015</c:v>
                </c:pt>
                <c:pt idx="4" formatCode="0">
                  <c:v>2016</c:v>
                </c:pt>
              </c:numCache>
            </c:numRef>
          </c:cat>
          <c:val>
            <c:numRef>
              <c:f>'Balance GNC'!$B$6:$F$6</c:f>
              <c:numCache>
                <c:formatCode>#,##0.0</c:formatCode>
                <c:ptCount val="5"/>
                <c:pt idx="0">
                  <c:v>-2.3244521643252161</c:v>
                </c:pt>
                <c:pt idx="1">
                  <c:v>-2.3435769349265798</c:v>
                </c:pt>
                <c:pt idx="2">
                  <c:v>-2.4275987458489201</c:v>
                </c:pt>
                <c:pt idx="3">
                  <c:v>-3</c:v>
                </c:pt>
                <c:pt idx="4">
                  <c:v>-3.9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'Balance GNC'!$A$7</c:f>
              <c:strCache>
                <c:ptCount val="1"/>
                <c:pt idx="0">
                  <c:v>Balance Estructural</c:v>
                </c:pt>
              </c:strCache>
            </c:strRef>
          </c:tx>
          <c:marker>
            <c:symbol val="circle"/>
            <c:size val="7"/>
          </c:marker>
          <c:dLbls>
            <c:dLbl>
              <c:idx val="0"/>
              <c:layout>
                <c:manualLayout>
                  <c:x val="-3.4013605442176902E-2"/>
                  <c:y val="6.4814814814814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4013605442176902E-2"/>
                  <c:y val="-5.5555555555555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5351473922902501E-2"/>
                  <c:y val="-6.01851851851852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9886621315192697E-2"/>
                  <c:y val="-6.9444444444444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5351473922902501E-2"/>
                  <c:y val="-6.4814814814814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'Balance GNC'!$B$5:$F$5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 formatCode="0">
                  <c:v>2015</c:v>
                </c:pt>
                <c:pt idx="4" formatCode="0">
                  <c:v>2016</c:v>
                </c:pt>
              </c:numCache>
            </c:numRef>
          </c:cat>
          <c:val>
            <c:numRef>
              <c:f>'Balance GNC'!$B$7:$F$7</c:f>
              <c:numCache>
                <c:formatCode>#,##0.0</c:formatCode>
                <c:ptCount val="5"/>
                <c:pt idx="0">
                  <c:v>-2.4</c:v>
                </c:pt>
                <c:pt idx="1">
                  <c:v>-2.3199999999999981</c:v>
                </c:pt>
                <c:pt idx="2" formatCode="General">
                  <c:v>-2.2999999999999998</c:v>
                </c:pt>
                <c:pt idx="3">
                  <c:v>-2.2000000000000002</c:v>
                </c:pt>
                <c:pt idx="4">
                  <c:v>-2.1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160576"/>
        <c:axId val="73690496"/>
      </c:lineChart>
      <c:catAx>
        <c:axId val="10716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b="1">
                <a:solidFill>
                  <a:schemeClr val="tx2"/>
                </a:solidFill>
              </a:defRPr>
            </a:pPr>
            <a:endParaRPr lang="en-US"/>
          </a:p>
        </c:txPr>
        <c:crossAx val="73690496"/>
        <c:crosses val="autoZero"/>
        <c:auto val="1"/>
        <c:lblAlgn val="ctr"/>
        <c:lblOffset val="100"/>
        <c:noMultiLvlLbl val="0"/>
      </c:catAx>
      <c:valAx>
        <c:axId val="73690496"/>
        <c:scaling>
          <c:orientation val="minMax"/>
        </c:scaling>
        <c:delete val="0"/>
        <c:axPos val="l"/>
        <c:numFmt formatCode="#,##0.0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b="1">
                <a:solidFill>
                  <a:schemeClr val="tx2"/>
                </a:solidFill>
              </a:defRPr>
            </a:pPr>
            <a:endParaRPr lang="en-US"/>
          </a:p>
        </c:txPr>
        <c:crossAx val="1071605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50" b="0">
              <a:solidFill>
                <a:schemeClr val="tx2"/>
              </a:solidFill>
              <a:latin typeface="ZapfHumnst BT" panose="020B05020505080203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9925073331538397E-2"/>
          <c:y val="8.0080416119568495E-2"/>
          <c:w val="0.85295929316131802"/>
          <c:h val="0.78724302745208796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fi-FI" sz="1400"/>
                      <a:t>2,7</a:t>
                    </a:r>
                    <a:endParaRPr lang="fi-FI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Ajuste!$N$2:$O$2</c:f>
              <c:numCache>
                <c:formatCode>0.0</c:formatCode>
                <c:ptCount val="2"/>
                <c:pt idx="0">
                  <c:v>2.6826626989937781</c:v>
                </c:pt>
                <c:pt idx="1">
                  <c:v>1.485401151768553</c:v>
                </c:pt>
              </c:numCache>
            </c:numRef>
          </c:val>
        </c:ser>
        <c:ser>
          <c:idx val="1"/>
          <c:order val="1"/>
          <c:spPr>
            <a:solidFill>
              <a:schemeClr val="accent2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Lbls>
            <c:dLbl>
              <c:idx val="1"/>
              <c:spPr>
                <a:solidFill>
                  <a:schemeClr val="accent3">
                    <a:lumMod val="75000"/>
                  </a:schemeClr>
                </a:solidFill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Ajuste!$N$3:$O$3</c:f>
              <c:numCache>
                <c:formatCode>0.0</c:formatCode>
                <c:ptCount val="2"/>
                <c:pt idx="0">
                  <c:v>1.1229238282348459</c:v>
                </c:pt>
                <c:pt idx="1">
                  <c:v>1.3000000000000009</c:v>
                </c:pt>
              </c:numCache>
            </c:numRef>
          </c:val>
        </c:ser>
        <c:ser>
          <c:idx val="2"/>
          <c:order val="2"/>
          <c:spPr>
            <a:solidFill>
              <a:schemeClr val="accent3"/>
            </a:solidFill>
          </c:spPr>
          <c:invertIfNegative val="0"/>
          <c:dLbls>
            <c:dLbl>
              <c:idx val="1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Ajuste!$N$4:$O$4</c:f>
              <c:numCache>
                <c:formatCode>0.0</c:formatCode>
                <c:ptCount val="2"/>
                <c:pt idx="1">
                  <c:v>1.062685010524312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2"/>
        <c:overlap val="100"/>
        <c:axId val="165277184"/>
        <c:axId val="87980224"/>
      </c:barChart>
      <c:catAx>
        <c:axId val="165277184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one"/>
        <c:crossAx val="87980224"/>
        <c:crosses val="autoZero"/>
        <c:auto val="1"/>
        <c:lblAlgn val="ctr"/>
        <c:lblOffset val="100"/>
        <c:noMultiLvlLbl val="0"/>
      </c:catAx>
      <c:valAx>
        <c:axId val="879802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050">
                    <a:solidFill>
                      <a:schemeClr val="tx2"/>
                    </a:solidFill>
                  </a:defRPr>
                </a:pPr>
                <a:r>
                  <a:rPr lang="es-CO" sz="1050">
                    <a:solidFill>
                      <a:schemeClr val="tx2"/>
                    </a:solidFill>
                  </a:rPr>
                  <a:t>% PIB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tx2"/>
                </a:solidFill>
              </a:defRPr>
            </a:pPr>
            <a:endParaRPr lang="en-US"/>
          </a:p>
        </c:txPr>
        <c:crossAx val="165277184"/>
        <c:crosses val="autoZero"/>
        <c:crossBetween val="between"/>
      </c:valAx>
    </c:plotArea>
    <c:plotVisOnly val="1"/>
    <c:dispBlanksAs val="gap"/>
    <c:showDLblsOverMax val="0"/>
  </c:chart>
  <c:spPr>
    <a:solidFill>
      <a:sysClr val="window" lastClr="FFFFFF"/>
    </a:solidFill>
    <a:ln>
      <a:noFill/>
    </a:ln>
  </c:spPr>
  <c:externalData r:id="rId2">
    <c:autoUpdate val="0"/>
  </c:externalData>
  <c:userShapes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478103071677501E-2"/>
          <c:y val="0.13056593587927501"/>
          <c:w val="0.92374509110004999"/>
          <c:h val="0.73877898662081798"/>
        </c:manualLayout>
      </c:layout>
      <c:lineChart>
        <c:grouping val="standard"/>
        <c:varyColors val="0"/>
        <c:ser>
          <c:idx val="3"/>
          <c:order val="0"/>
          <c:tx>
            <c:strRef>
              <c:f>'T Pol'!$B$1</c:f>
              <c:strCache>
                <c:ptCount val="1"/>
                <c:pt idx="0">
                  <c:v>#¡REF!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Tasa_pol!$A$2:$A$46</c:f>
              <c:numCache>
                <c:formatCode>mmm\-yy</c:formatCode>
                <c:ptCount val="45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</c:numCache>
            </c:numRef>
          </c:cat>
          <c:val>
            <c:numRef>
              <c:f>'T Pol'!$B$2:$B$45</c:f>
              <c:numCache>
                <c:formatCode>General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  <c:smooth val="0"/>
        </c:ser>
        <c:ser>
          <c:idx val="0"/>
          <c:order val="1"/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Tasa_pol!$A$2:$A$46</c:f>
              <c:numCache>
                <c:formatCode>mmm\-yy</c:formatCode>
                <c:ptCount val="45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</c:numCache>
            </c:numRef>
          </c:cat>
          <c:val>
            <c:numRef>
              <c:f>Tasa_pol!$B$2:$B$46</c:f>
              <c:numCache>
                <c:formatCode>0.00%</c:formatCode>
                <c:ptCount val="45"/>
                <c:pt idx="0">
                  <c:v>4.2142857142857135E-2</c:v>
                </c:pt>
                <c:pt idx="1">
                  <c:v>3.9499999999999993E-2</c:v>
                </c:pt>
                <c:pt idx="2">
                  <c:v>3.6944444444444433E-2</c:v>
                </c:pt>
                <c:pt idx="3">
                  <c:v>3.249999999999998E-2</c:v>
                </c:pt>
                <c:pt idx="4">
                  <c:v>3.2499999999999987E-2</c:v>
                </c:pt>
                <c:pt idx="5">
                  <c:v>3.2499999999999987E-2</c:v>
                </c:pt>
                <c:pt idx="6">
                  <c:v>3.249999999999998E-2</c:v>
                </c:pt>
                <c:pt idx="7">
                  <c:v>3.2499999999999987E-2</c:v>
                </c:pt>
                <c:pt idx="8">
                  <c:v>3.2499999999999987E-2</c:v>
                </c:pt>
                <c:pt idx="9">
                  <c:v>3.249999999999998E-2</c:v>
                </c:pt>
                <c:pt idx="10">
                  <c:v>3.2499999999999987E-2</c:v>
                </c:pt>
                <c:pt idx="11">
                  <c:v>3.2499999999999987E-2</c:v>
                </c:pt>
                <c:pt idx="12">
                  <c:v>3.2499999999999987E-2</c:v>
                </c:pt>
                <c:pt idx="13">
                  <c:v>3.2499999999999987E-2</c:v>
                </c:pt>
                <c:pt idx="14">
                  <c:v>3.2499999999999987E-2</c:v>
                </c:pt>
                <c:pt idx="15">
                  <c:v>3.2874999999999995E-2</c:v>
                </c:pt>
                <c:pt idx="16">
                  <c:v>3.5000000000000017E-2</c:v>
                </c:pt>
                <c:pt idx="17">
                  <c:v>3.8055555555555558E-2</c:v>
                </c:pt>
                <c:pt idx="18">
                  <c:v>4.0000000000000015E-2</c:v>
                </c:pt>
                <c:pt idx="19">
                  <c:v>4.2499999999999989E-2</c:v>
                </c:pt>
                <c:pt idx="20">
                  <c:v>4.5000000000000012E-2</c:v>
                </c:pt>
                <c:pt idx="21">
                  <c:v>4.5000000000000012E-2</c:v>
                </c:pt>
                <c:pt idx="22">
                  <c:v>4.5000000000000012E-2</c:v>
                </c:pt>
                <c:pt idx="23">
                  <c:v>4.5000000000000012E-2</c:v>
                </c:pt>
                <c:pt idx="24">
                  <c:v>4.5000000000000012E-2</c:v>
                </c:pt>
                <c:pt idx="25">
                  <c:v>4.5000000000000012E-2</c:v>
                </c:pt>
                <c:pt idx="26">
                  <c:v>4.5000000000000012E-2</c:v>
                </c:pt>
                <c:pt idx="27">
                  <c:v>4.5000000000000012E-2</c:v>
                </c:pt>
                <c:pt idx="28">
                  <c:v>4.5000000000000012E-2</c:v>
                </c:pt>
                <c:pt idx="29">
                  <c:v>4.5000000000000012E-2</c:v>
                </c:pt>
                <c:pt idx="30">
                  <c:v>4.5000000000000012E-2</c:v>
                </c:pt>
                <c:pt idx="31">
                  <c:v>4.5000000000000012E-2</c:v>
                </c:pt>
                <c:pt idx="32">
                  <c:v>4.5340909090909098E-2</c:v>
                </c:pt>
                <c:pt idx="33">
                  <c:v>4.7499999999999994E-2</c:v>
                </c:pt>
                <c:pt idx="34">
                  <c:v>5.2631578947368418E-2</c:v>
                </c:pt>
                <c:pt idx="35">
                  <c:v>5.5952380952380976E-2</c:v>
                </c:pt>
                <c:pt idx="36">
                  <c:v>5.7500000000000016E-2</c:v>
                </c:pt>
                <c:pt idx="37">
                  <c:v>6.0714285714285741E-2</c:v>
                </c:pt>
                <c:pt idx="38">
                  <c:v>6.3249999999999987E-2</c:v>
                </c:pt>
                <c:pt idx="39">
                  <c:v>6.4999999999999974E-2</c:v>
                </c:pt>
                <c:pt idx="40">
                  <c:v>7.0125000000000035E-2</c:v>
                </c:pt>
                <c:pt idx="41">
                  <c:v>7.3214285714285704E-2</c:v>
                </c:pt>
                <c:pt idx="42">
                  <c:v>7.4999999999999983E-2</c:v>
                </c:pt>
                <c:pt idx="43">
                  <c:v>7.7499999999999958E-2</c:v>
                </c:pt>
                <c:pt idx="44">
                  <c:v>7.7499999999999958E-2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857216"/>
        <c:axId val="73692224"/>
      </c:lineChart>
      <c:dateAx>
        <c:axId val="12685721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73692224"/>
        <c:crosses val="autoZero"/>
        <c:auto val="1"/>
        <c:lblOffset val="100"/>
        <c:baseTimeUnit val="months"/>
      </c:dateAx>
      <c:valAx>
        <c:axId val="73692224"/>
        <c:scaling>
          <c:orientation val="minMax"/>
          <c:min val="0.03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crossAx val="1268572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ZapfHumnst BT" panose="020B0502050508020304" pitchFamily="34" charset="0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'Tasa de Politica Real'!$I$1</c:f>
              <c:strCache>
                <c:ptCount val="1"/>
                <c:pt idx="0">
                  <c:v>(1) Expectativas de inflación a 1 año</c:v>
                </c:pt>
              </c:strCache>
            </c:strRef>
          </c:tx>
          <c:spPr>
            <a:ln>
              <a:solidFill>
                <a:srgbClr val="030A4D"/>
              </a:solidFill>
            </a:ln>
          </c:spPr>
          <c:marker>
            <c:symbol val="none"/>
          </c:marker>
          <c:cat>
            <c:numRef>
              <c:f>'Tasa de Politica Real'!$A$9:$A$164</c:f>
              <c:numCache>
                <c:formatCode>mmm\-yy</c:formatCode>
                <c:ptCount val="156"/>
                <c:pt idx="0">
                  <c:v>37895</c:v>
                </c:pt>
                <c:pt idx="1">
                  <c:v>37926</c:v>
                </c:pt>
                <c:pt idx="2">
                  <c:v>37956</c:v>
                </c:pt>
                <c:pt idx="3">
                  <c:v>37987</c:v>
                </c:pt>
                <c:pt idx="4">
                  <c:v>38018</c:v>
                </c:pt>
                <c:pt idx="5">
                  <c:v>38047</c:v>
                </c:pt>
                <c:pt idx="6">
                  <c:v>38078</c:v>
                </c:pt>
                <c:pt idx="7">
                  <c:v>38108</c:v>
                </c:pt>
                <c:pt idx="8">
                  <c:v>38139</c:v>
                </c:pt>
                <c:pt idx="9">
                  <c:v>38169</c:v>
                </c:pt>
                <c:pt idx="10">
                  <c:v>38200</c:v>
                </c:pt>
                <c:pt idx="11">
                  <c:v>38231</c:v>
                </c:pt>
                <c:pt idx="12">
                  <c:v>38261</c:v>
                </c:pt>
                <c:pt idx="13">
                  <c:v>38292</c:v>
                </c:pt>
                <c:pt idx="14">
                  <c:v>38322</c:v>
                </c:pt>
                <c:pt idx="15">
                  <c:v>38353</c:v>
                </c:pt>
                <c:pt idx="16">
                  <c:v>38384</c:v>
                </c:pt>
                <c:pt idx="17">
                  <c:v>38412</c:v>
                </c:pt>
                <c:pt idx="18">
                  <c:v>38443</c:v>
                </c:pt>
                <c:pt idx="19">
                  <c:v>38473</c:v>
                </c:pt>
                <c:pt idx="20">
                  <c:v>38504</c:v>
                </c:pt>
                <c:pt idx="21">
                  <c:v>38534</c:v>
                </c:pt>
                <c:pt idx="22">
                  <c:v>38565</c:v>
                </c:pt>
                <c:pt idx="23">
                  <c:v>38596</c:v>
                </c:pt>
                <c:pt idx="24">
                  <c:v>38626</c:v>
                </c:pt>
                <c:pt idx="25">
                  <c:v>38657</c:v>
                </c:pt>
                <c:pt idx="26">
                  <c:v>38687</c:v>
                </c:pt>
                <c:pt idx="27">
                  <c:v>38718</c:v>
                </c:pt>
                <c:pt idx="28">
                  <c:v>38749</c:v>
                </c:pt>
                <c:pt idx="29">
                  <c:v>38777</c:v>
                </c:pt>
                <c:pt idx="30">
                  <c:v>38808</c:v>
                </c:pt>
                <c:pt idx="31">
                  <c:v>38838</c:v>
                </c:pt>
                <c:pt idx="32">
                  <c:v>38869</c:v>
                </c:pt>
                <c:pt idx="33">
                  <c:v>38899</c:v>
                </c:pt>
                <c:pt idx="34">
                  <c:v>38930</c:v>
                </c:pt>
                <c:pt idx="35">
                  <c:v>38961</c:v>
                </c:pt>
                <c:pt idx="36">
                  <c:v>38991</c:v>
                </c:pt>
                <c:pt idx="37">
                  <c:v>39022</c:v>
                </c:pt>
                <c:pt idx="38">
                  <c:v>39052</c:v>
                </c:pt>
                <c:pt idx="39">
                  <c:v>39083</c:v>
                </c:pt>
                <c:pt idx="40">
                  <c:v>39114</c:v>
                </c:pt>
                <c:pt idx="41">
                  <c:v>39142</c:v>
                </c:pt>
                <c:pt idx="42">
                  <c:v>39173</c:v>
                </c:pt>
                <c:pt idx="43">
                  <c:v>39203</c:v>
                </c:pt>
                <c:pt idx="44">
                  <c:v>39234</c:v>
                </c:pt>
                <c:pt idx="45">
                  <c:v>39264</c:v>
                </c:pt>
                <c:pt idx="46">
                  <c:v>39295</c:v>
                </c:pt>
                <c:pt idx="47">
                  <c:v>39326</c:v>
                </c:pt>
                <c:pt idx="48">
                  <c:v>39356</c:v>
                </c:pt>
                <c:pt idx="49">
                  <c:v>39387</c:v>
                </c:pt>
                <c:pt idx="50">
                  <c:v>39417</c:v>
                </c:pt>
                <c:pt idx="51">
                  <c:v>39448</c:v>
                </c:pt>
                <c:pt idx="52">
                  <c:v>39479</c:v>
                </c:pt>
                <c:pt idx="53">
                  <c:v>39508</c:v>
                </c:pt>
                <c:pt idx="54">
                  <c:v>39539</c:v>
                </c:pt>
                <c:pt idx="55">
                  <c:v>39569</c:v>
                </c:pt>
                <c:pt idx="56">
                  <c:v>39600</c:v>
                </c:pt>
                <c:pt idx="57">
                  <c:v>39630</c:v>
                </c:pt>
                <c:pt idx="58">
                  <c:v>39661</c:v>
                </c:pt>
                <c:pt idx="59">
                  <c:v>39692</c:v>
                </c:pt>
                <c:pt idx="60">
                  <c:v>39722</c:v>
                </c:pt>
                <c:pt idx="61">
                  <c:v>39753</c:v>
                </c:pt>
                <c:pt idx="62">
                  <c:v>39783</c:v>
                </c:pt>
                <c:pt idx="63">
                  <c:v>39814</c:v>
                </c:pt>
                <c:pt idx="64">
                  <c:v>39845</c:v>
                </c:pt>
                <c:pt idx="65">
                  <c:v>39873</c:v>
                </c:pt>
                <c:pt idx="66">
                  <c:v>39904</c:v>
                </c:pt>
                <c:pt idx="67">
                  <c:v>39934</c:v>
                </c:pt>
                <c:pt idx="68">
                  <c:v>39965</c:v>
                </c:pt>
                <c:pt idx="69">
                  <c:v>39995</c:v>
                </c:pt>
                <c:pt idx="70">
                  <c:v>40026</c:v>
                </c:pt>
                <c:pt idx="71">
                  <c:v>40057</c:v>
                </c:pt>
                <c:pt idx="72">
                  <c:v>40087</c:v>
                </c:pt>
                <c:pt idx="73">
                  <c:v>40118</c:v>
                </c:pt>
                <c:pt idx="74">
                  <c:v>40148</c:v>
                </c:pt>
                <c:pt idx="75">
                  <c:v>40179</c:v>
                </c:pt>
                <c:pt idx="76">
                  <c:v>40210</c:v>
                </c:pt>
                <c:pt idx="77">
                  <c:v>40238</c:v>
                </c:pt>
                <c:pt idx="78">
                  <c:v>40269</c:v>
                </c:pt>
                <c:pt idx="79">
                  <c:v>40299</c:v>
                </c:pt>
                <c:pt idx="80">
                  <c:v>40330</c:v>
                </c:pt>
                <c:pt idx="81">
                  <c:v>40360</c:v>
                </c:pt>
                <c:pt idx="82">
                  <c:v>40391</c:v>
                </c:pt>
                <c:pt idx="83">
                  <c:v>40422</c:v>
                </c:pt>
                <c:pt idx="84">
                  <c:v>40452</c:v>
                </c:pt>
                <c:pt idx="85">
                  <c:v>40483</c:v>
                </c:pt>
                <c:pt idx="86">
                  <c:v>40513</c:v>
                </c:pt>
                <c:pt idx="87">
                  <c:v>40544</c:v>
                </c:pt>
                <c:pt idx="88">
                  <c:v>40575</c:v>
                </c:pt>
                <c:pt idx="89">
                  <c:v>40603</c:v>
                </c:pt>
                <c:pt idx="90">
                  <c:v>40634</c:v>
                </c:pt>
                <c:pt idx="91">
                  <c:v>40664</c:v>
                </c:pt>
                <c:pt idx="92">
                  <c:v>40695</c:v>
                </c:pt>
                <c:pt idx="93">
                  <c:v>40725</c:v>
                </c:pt>
                <c:pt idx="94">
                  <c:v>40756</c:v>
                </c:pt>
                <c:pt idx="95">
                  <c:v>40787</c:v>
                </c:pt>
                <c:pt idx="96">
                  <c:v>40817</c:v>
                </c:pt>
                <c:pt idx="97">
                  <c:v>40848</c:v>
                </c:pt>
                <c:pt idx="98">
                  <c:v>40878</c:v>
                </c:pt>
                <c:pt idx="99">
                  <c:v>40909</c:v>
                </c:pt>
                <c:pt idx="100">
                  <c:v>40940</c:v>
                </c:pt>
                <c:pt idx="101">
                  <c:v>40969</c:v>
                </c:pt>
                <c:pt idx="102">
                  <c:v>41000</c:v>
                </c:pt>
                <c:pt idx="103">
                  <c:v>41030</c:v>
                </c:pt>
                <c:pt idx="104">
                  <c:v>41061</c:v>
                </c:pt>
                <c:pt idx="105">
                  <c:v>41091</c:v>
                </c:pt>
                <c:pt idx="106">
                  <c:v>41122</c:v>
                </c:pt>
                <c:pt idx="107">
                  <c:v>41153</c:v>
                </c:pt>
                <c:pt idx="108">
                  <c:v>41183</c:v>
                </c:pt>
                <c:pt idx="109">
                  <c:v>41214</c:v>
                </c:pt>
                <c:pt idx="110">
                  <c:v>41244</c:v>
                </c:pt>
                <c:pt idx="111">
                  <c:v>41275</c:v>
                </c:pt>
                <c:pt idx="112">
                  <c:v>41306</c:v>
                </c:pt>
                <c:pt idx="113">
                  <c:v>41334</c:v>
                </c:pt>
                <c:pt idx="114">
                  <c:v>41365</c:v>
                </c:pt>
                <c:pt idx="115">
                  <c:v>41395</c:v>
                </c:pt>
                <c:pt idx="116">
                  <c:v>41426</c:v>
                </c:pt>
                <c:pt idx="117">
                  <c:v>41456</c:v>
                </c:pt>
                <c:pt idx="118">
                  <c:v>41487</c:v>
                </c:pt>
                <c:pt idx="119">
                  <c:v>41518</c:v>
                </c:pt>
                <c:pt idx="120">
                  <c:v>41548</c:v>
                </c:pt>
                <c:pt idx="121">
                  <c:v>41579</c:v>
                </c:pt>
                <c:pt idx="122">
                  <c:v>41609</c:v>
                </c:pt>
                <c:pt idx="123">
                  <c:v>41640</c:v>
                </c:pt>
                <c:pt idx="124">
                  <c:v>41671</c:v>
                </c:pt>
                <c:pt idx="125">
                  <c:v>41699</c:v>
                </c:pt>
                <c:pt idx="126">
                  <c:v>41730</c:v>
                </c:pt>
                <c:pt idx="127">
                  <c:v>41760</c:v>
                </c:pt>
                <c:pt idx="128">
                  <c:v>41791</c:v>
                </c:pt>
                <c:pt idx="129">
                  <c:v>41821</c:v>
                </c:pt>
                <c:pt idx="130">
                  <c:v>41852</c:v>
                </c:pt>
                <c:pt idx="131">
                  <c:v>41883</c:v>
                </c:pt>
                <c:pt idx="132">
                  <c:v>41913</c:v>
                </c:pt>
                <c:pt idx="133">
                  <c:v>41944</c:v>
                </c:pt>
                <c:pt idx="134">
                  <c:v>41974</c:v>
                </c:pt>
                <c:pt idx="135">
                  <c:v>42005</c:v>
                </c:pt>
                <c:pt idx="136">
                  <c:v>42036</c:v>
                </c:pt>
                <c:pt idx="137">
                  <c:v>42064</c:v>
                </c:pt>
                <c:pt idx="138">
                  <c:v>42095</c:v>
                </c:pt>
                <c:pt idx="139">
                  <c:v>42125</c:v>
                </c:pt>
                <c:pt idx="140">
                  <c:v>42156</c:v>
                </c:pt>
                <c:pt idx="141">
                  <c:v>42186</c:v>
                </c:pt>
                <c:pt idx="142">
                  <c:v>42217</c:v>
                </c:pt>
                <c:pt idx="143">
                  <c:v>42248</c:v>
                </c:pt>
                <c:pt idx="144">
                  <c:v>42278</c:v>
                </c:pt>
                <c:pt idx="145">
                  <c:v>42309</c:v>
                </c:pt>
                <c:pt idx="146">
                  <c:v>42339</c:v>
                </c:pt>
                <c:pt idx="147">
                  <c:v>42370</c:v>
                </c:pt>
                <c:pt idx="148">
                  <c:v>42401</c:v>
                </c:pt>
                <c:pt idx="149">
                  <c:v>42430</c:v>
                </c:pt>
                <c:pt idx="150">
                  <c:v>42461</c:v>
                </c:pt>
                <c:pt idx="151">
                  <c:v>42491</c:v>
                </c:pt>
                <c:pt idx="152">
                  <c:v>42522</c:v>
                </c:pt>
                <c:pt idx="153">
                  <c:v>42552</c:v>
                </c:pt>
                <c:pt idx="154">
                  <c:v>42583</c:v>
                </c:pt>
                <c:pt idx="155">
                  <c:v>42614</c:v>
                </c:pt>
              </c:numCache>
            </c:numRef>
          </c:cat>
          <c:val>
            <c:numRef>
              <c:f>'Tasa de Politica Real'!$I$9:$I$164</c:f>
              <c:numCache>
                <c:formatCode>0.00%</c:formatCode>
                <c:ptCount val="156"/>
                <c:pt idx="0">
                  <c:v>1.0217027738797624E-2</c:v>
                </c:pt>
                <c:pt idx="1">
                  <c:v>1.3605223311864423E-2</c:v>
                </c:pt>
                <c:pt idx="2">
                  <c:v>1.4224779386512898E-2</c:v>
                </c:pt>
                <c:pt idx="3">
                  <c:v>1.3896766874645472E-2</c:v>
                </c:pt>
                <c:pt idx="4">
                  <c:v>1.3881006432084675E-2</c:v>
                </c:pt>
                <c:pt idx="5">
                  <c:v>1.3079917997484758E-2</c:v>
                </c:pt>
                <c:pt idx="6">
                  <c:v>9.9337748344370258E-3</c:v>
                </c:pt>
                <c:pt idx="7">
                  <c:v>1.2136152460415106E-2</c:v>
                </c:pt>
                <c:pt idx="8">
                  <c:v>1.2712266388388072E-2</c:v>
                </c:pt>
                <c:pt idx="9">
                  <c:v>1.0316108271815061E-2</c:v>
                </c:pt>
                <c:pt idx="10">
                  <c:v>1.1273209549071517E-2</c:v>
                </c:pt>
                <c:pt idx="11">
                  <c:v>1.1273209549071517E-2</c:v>
                </c:pt>
                <c:pt idx="12">
                  <c:v>1.156069364161838E-2</c:v>
                </c:pt>
                <c:pt idx="13">
                  <c:v>1.4059086159399659E-2</c:v>
                </c:pt>
                <c:pt idx="14">
                  <c:v>1.2464228072317063E-2</c:v>
                </c:pt>
                <c:pt idx="15">
                  <c:v>1.2068801672526774E-2</c:v>
                </c:pt>
                <c:pt idx="16">
                  <c:v>1.3996001142530634E-2</c:v>
                </c:pt>
                <c:pt idx="17">
                  <c:v>1.2935134106905055E-2</c:v>
                </c:pt>
                <c:pt idx="18">
                  <c:v>1.4865637507146756E-2</c:v>
                </c:pt>
                <c:pt idx="19">
                  <c:v>1.3513513513513598E-2</c:v>
                </c:pt>
                <c:pt idx="20">
                  <c:v>1.4285714285714235E-2</c:v>
                </c:pt>
                <c:pt idx="21">
                  <c:v>1.6318350987689634E-2</c:v>
                </c:pt>
                <c:pt idx="22">
                  <c:v>1.544622425629294E-2</c:v>
                </c:pt>
                <c:pt idx="23">
                  <c:v>1.5021272900929139E-2</c:v>
                </c:pt>
                <c:pt idx="24">
                  <c:v>1.2319740234934651E-2</c:v>
                </c:pt>
                <c:pt idx="25">
                  <c:v>1.0968049594659135E-2</c:v>
                </c:pt>
                <c:pt idx="26">
                  <c:v>1.2996941896024516E-2</c:v>
                </c:pt>
                <c:pt idx="27">
                  <c:v>1.4354066985646119E-2</c:v>
                </c:pt>
                <c:pt idx="28">
                  <c:v>1.5617514611478311E-2</c:v>
                </c:pt>
                <c:pt idx="29">
                  <c:v>1.6201706451922204E-2</c:v>
                </c:pt>
                <c:pt idx="30">
                  <c:v>1.6396586441653094E-2</c:v>
                </c:pt>
                <c:pt idx="31">
                  <c:v>1.8793748202128757E-2</c:v>
                </c:pt>
                <c:pt idx="32">
                  <c:v>2.0611383050196608E-2</c:v>
                </c:pt>
                <c:pt idx="33">
                  <c:v>2.236728424690404E-2</c:v>
                </c:pt>
                <c:pt idx="34">
                  <c:v>2.2202129797066483E-2</c:v>
                </c:pt>
                <c:pt idx="35">
                  <c:v>2.2313733001340541E-2</c:v>
                </c:pt>
                <c:pt idx="36">
                  <c:v>2.3857356967468935E-2</c:v>
                </c:pt>
                <c:pt idx="37">
                  <c:v>2.8086656441717928E-2</c:v>
                </c:pt>
                <c:pt idx="38">
                  <c:v>3.0040402102188501E-2</c:v>
                </c:pt>
                <c:pt idx="39">
                  <c:v>3.2607204587231431E-2</c:v>
                </c:pt>
                <c:pt idx="40">
                  <c:v>3.4726888739560202E-2</c:v>
                </c:pt>
                <c:pt idx="41">
                  <c:v>3.684056620153342E-2</c:v>
                </c:pt>
                <c:pt idx="42">
                  <c:v>3.6579526955855535E-2</c:v>
                </c:pt>
                <c:pt idx="43">
                  <c:v>3.8393938566055663E-2</c:v>
                </c:pt>
                <c:pt idx="44">
                  <c:v>4.0807084633189161E-2</c:v>
                </c:pt>
                <c:pt idx="45">
                  <c:v>4.3301435406698507E-2</c:v>
                </c:pt>
                <c:pt idx="46">
                  <c:v>4.6455938697318011E-2</c:v>
                </c:pt>
                <c:pt idx="47">
                  <c:v>4.6957355055103012E-2</c:v>
                </c:pt>
                <c:pt idx="48">
                  <c:v>4.4455066921606168E-2</c:v>
                </c:pt>
                <c:pt idx="49">
                  <c:v>4.755630091039742E-2</c:v>
                </c:pt>
                <c:pt idx="50">
                  <c:v>4.7746627117022378E-2</c:v>
                </c:pt>
                <c:pt idx="51">
                  <c:v>4.6344959388437745E-2</c:v>
                </c:pt>
                <c:pt idx="52">
                  <c:v>4.561484834437679E-2</c:v>
                </c:pt>
                <c:pt idx="53">
                  <c:v>4.7186193998994819E-2</c:v>
                </c:pt>
                <c:pt idx="54">
                  <c:v>4.7481186263224506E-2</c:v>
                </c:pt>
                <c:pt idx="55">
                  <c:v>4.7191679716221291E-2</c:v>
                </c:pt>
                <c:pt idx="56">
                  <c:v>4.1936617821009881E-2</c:v>
                </c:pt>
                <c:pt idx="57">
                  <c:v>4.0468235574710576E-2</c:v>
                </c:pt>
                <c:pt idx="58">
                  <c:v>4.0569054632503043E-2</c:v>
                </c:pt>
                <c:pt idx="59">
                  <c:v>3.9288687329870786E-2</c:v>
                </c:pt>
                <c:pt idx="60">
                  <c:v>4.4065714724397465E-2</c:v>
                </c:pt>
                <c:pt idx="61">
                  <c:v>4.3445266552836426E-2</c:v>
                </c:pt>
                <c:pt idx="62">
                  <c:v>4.2627383211213843E-2</c:v>
                </c:pt>
                <c:pt idx="63">
                  <c:v>4.0658695051147387E-2</c:v>
                </c:pt>
                <c:pt idx="64">
                  <c:v>3.8421017237900923E-2</c:v>
                </c:pt>
                <c:pt idx="65">
                  <c:v>2.7069887021873074E-2</c:v>
                </c:pt>
                <c:pt idx="66">
                  <c:v>2.2323788249796195E-2</c:v>
                </c:pt>
                <c:pt idx="67">
                  <c:v>1.3904520802578979E-2</c:v>
                </c:pt>
                <c:pt idx="68">
                  <c:v>3.4001705920998493E-3</c:v>
                </c:pt>
                <c:pt idx="69">
                  <c:v>-7.7729316907382273E-4</c:v>
                </c:pt>
                <c:pt idx="70">
                  <c:v>-5.4746451374609872E-4</c:v>
                </c:pt>
                <c:pt idx="71">
                  <c:v>9.4024073645337936E-5</c:v>
                </c:pt>
                <c:pt idx="72">
                  <c:v>-3.1088943774701949E-3</c:v>
                </c:pt>
                <c:pt idx="73">
                  <c:v>-8.8090561147002866E-4</c:v>
                </c:pt>
                <c:pt idx="74">
                  <c:v>-1.2709171785638684E-3</c:v>
                </c:pt>
                <c:pt idx="75">
                  <c:v>-1.7739352083082638E-3</c:v>
                </c:pt>
                <c:pt idx="76">
                  <c:v>-2.8270438260611375E-3</c:v>
                </c:pt>
                <c:pt idx="77">
                  <c:v>-1.2936142496585701E-3</c:v>
                </c:pt>
                <c:pt idx="78">
                  <c:v>-7.7465821191935458E-4</c:v>
                </c:pt>
                <c:pt idx="79">
                  <c:v>-3.8212040404479453E-3</c:v>
                </c:pt>
                <c:pt idx="80">
                  <c:v>-4.084816368682187E-3</c:v>
                </c:pt>
                <c:pt idx="81">
                  <c:v>-3.2526007365393239E-3</c:v>
                </c:pt>
                <c:pt idx="82">
                  <c:v>-3.2078377124443724E-3</c:v>
                </c:pt>
                <c:pt idx="83">
                  <c:v>-2.390795691470049E-3</c:v>
                </c:pt>
                <c:pt idx="84">
                  <c:v>-1.9230167404521437E-3</c:v>
                </c:pt>
                <c:pt idx="85">
                  <c:v>-1.4924040460730925E-3</c:v>
                </c:pt>
                <c:pt idx="86">
                  <c:v>-1.8412636883419209E-3</c:v>
                </c:pt>
                <c:pt idx="87">
                  <c:v>-4.1574011408681555E-3</c:v>
                </c:pt>
                <c:pt idx="88">
                  <c:v>-3.9402436666022833E-3</c:v>
                </c:pt>
                <c:pt idx="89">
                  <c:v>-1.4406310666817967E-3</c:v>
                </c:pt>
                <c:pt idx="90">
                  <c:v>1.9327406262070745E-4</c:v>
                </c:pt>
                <c:pt idx="91">
                  <c:v>3.9236324641922504E-3</c:v>
                </c:pt>
                <c:pt idx="92">
                  <c:v>6.3216270875996461E-3</c:v>
                </c:pt>
                <c:pt idx="93">
                  <c:v>7.6793740508889208E-3</c:v>
                </c:pt>
                <c:pt idx="94">
                  <c:v>1.0675999242856449E-2</c:v>
                </c:pt>
                <c:pt idx="95">
                  <c:v>1.1328903570643645E-2</c:v>
                </c:pt>
                <c:pt idx="96">
                  <c:v>1.0879832477893148E-2</c:v>
                </c:pt>
                <c:pt idx="97">
                  <c:v>1.0949430765271773E-2</c:v>
                </c:pt>
                <c:pt idx="98">
                  <c:v>1.2642591677587189E-2</c:v>
                </c:pt>
                <c:pt idx="99">
                  <c:v>1.156052752881509E-2</c:v>
                </c:pt>
                <c:pt idx="100">
                  <c:v>1.3772623313323074E-2</c:v>
                </c:pt>
                <c:pt idx="101">
                  <c:v>1.6582150272105745E-2</c:v>
                </c:pt>
                <c:pt idx="102">
                  <c:v>1.742911213704712E-2</c:v>
                </c:pt>
                <c:pt idx="103">
                  <c:v>1.6928170389817421E-2</c:v>
                </c:pt>
                <c:pt idx="104">
                  <c:v>1.6489122928370126E-2</c:v>
                </c:pt>
                <c:pt idx="105">
                  <c:v>1.7949721431932186E-2</c:v>
                </c:pt>
                <c:pt idx="106">
                  <c:v>1.6127765462332411E-2</c:v>
                </c:pt>
                <c:pt idx="107">
                  <c:v>1.4446591989155655E-2</c:v>
                </c:pt>
                <c:pt idx="108">
                  <c:v>1.4875256576048601E-2</c:v>
                </c:pt>
                <c:pt idx="109">
                  <c:v>1.4180068376101529E-2</c:v>
                </c:pt>
                <c:pt idx="110">
                  <c:v>1.2995312825612393E-2</c:v>
                </c:pt>
                <c:pt idx="111">
                  <c:v>1.291307970008404E-2</c:v>
                </c:pt>
                <c:pt idx="112">
                  <c:v>9.9824484422994519E-3</c:v>
                </c:pt>
                <c:pt idx="113">
                  <c:v>7.8434940576594947E-3</c:v>
                </c:pt>
                <c:pt idx="114">
                  <c:v>3.2379107045383826E-3</c:v>
                </c:pt>
                <c:pt idx="115">
                  <c:v>2.3284371445251306E-3</c:v>
                </c:pt>
                <c:pt idx="116">
                  <c:v>1.5898742673028377E-3</c:v>
                </c:pt>
                <c:pt idx="117">
                  <c:v>1.8976681685685115E-3</c:v>
                </c:pt>
                <c:pt idx="118">
                  <c:v>1.7837684534203202E-3</c:v>
                </c:pt>
                <c:pt idx="119">
                  <c:v>2.4175621138105008E-3</c:v>
                </c:pt>
                <c:pt idx="120">
                  <c:v>2.7423027676045653E-3</c:v>
                </c:pt>
                <c:pt idx="121">
                  <c:v>3.2247688861168911E-3</c:v>
                </c:pt>
                <c:pt idx="122">
                  <c:v>3.4826901772366803E-3</c:v>
                </c:pt>
                <c:pt idx="123">
                  <c:v>3.8654164522675671E-3</c:v>
                </c:pt>
                <c:pt idx="124">
                  <c:v>3.4029887935247416E-3</c:v>
                </c:pt>
                <c:pt idx="125">
                  <c:v>2.5623735670936565E-3</c:v>
                </c:pt>
                <c:pt idx="126">
                  <c:v>1.5757402789151609E-3</c:v>
                </c:pt>
                <c:pt idx="127">
                  <c:v>3.2529457547774143E-3</c:v>
                </c:pt>
                <c:pt idx="128">
                  <c:v>5.9310127274800895E-3</c:v>
                </c:pt>
                <c:pt idx="129">
                  <c:v>8.1380359815090841E-3</c:v>
                </c:pt>
                <c:pt idx="130">
                  <c:v>1.0728472418435331E-2</c:v>
                </c:pt>
                <c:pt idx="131">
                  <c:v>1.2997212806881153E-2</c:v>
                </c:pt>
                <c:pt idx="132">
                  <c:v>1.3071173920303325E-2</c:v>
                </c:pt>
                <c:pt idx="133">
                  <c:v>1.323349566337928E-2</c:v>
                </c:pt>
                <c:pt idx="134">
                  <c:v>1.2422755184596124E-2</c:v>
                </c:pt>
                <c:pt idx="135">
                  <c:v>1.1604548812730764E-2</c:v>
                </c:pt>
                <c:pt idx="136">
                  <c:v>1.283903381073026E-2</c:v>
                </c:pt>
                <c:pt idx="137">
                  <c:v>1.2885105545106024E-2</c:v>
                </c:pt>
                <c:pt idx="138">
                  <c:v>1.3279167845000162E-2</c:v>
                </c:pt>
                <c:pt idx="139">
                  <c:v>1.302692414797213E-2</c:v>
                </c:pt>
                <c:pt idx="140">
                  <c:v>1.2912013631745101E-2</c:v>
                </c:pt>
                <c:pt idx="141">
                  <c:v>1.3451033636605603E-2</c:v>
                </c:pt>
                <c:pt idx="142">
                  <c:v>9.9474341748579942E-3</c:v>
                </c:pt>
                <c:pt idx="143">
                  <c:v>9.0163215163214794E-3</c:v>
                </c:pt>
                <c:pt idx="144">
                  <c:v>6.0829198015046604E-3</c:v>
                </c:pt>
                <c:pt idx="145">
                  <c:v>8.1399060170177506E-3</c:v>
                </c:pt>
                <c:pt idx="146">
                  <c:v>9.2274949756925295E-3</c:v>
                </c:pt>
                <c:pt idx="147">
                  <c:v>1.2002073447905159E-2</c:v>
                </c:pt>
                <c:pt idx="148">
                  <c:v>1.466619702767713E-2</c:v>
                </c:pt>
                <c:pt idx="149">
                  <c:v>1.8320255580563272E-2</c:v>
                </c:pt>
                <c:pt idx="150">
                  <c:v>1.8712544879409432E-2</c:v>
                </c:pt>
                <c:pt idx="151">
                  <c:v>2.3773773650998864E-2</c:v>
                </c:pt>
                <c:pt idx="152">
                  <c:v>2.8244032933920638E-2</c:v>
                </c:pt>
                <c:pt idx="153">
                  <c:v>2.7652778101611153E-2</c:v>
                </c:pt>
                <c:pt idx="154">
                  <c:v>3.0606707727270699E-2</c:v>
                </c:pt>
                <c:pt idx="155">
                  <c:v>3.2588315949201974E-2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'Tasa de Politica Real'!$J$1</c:f>
              <c:strCache>
                <c:ptCount val="1"/>
                <c:pt idx="0">
                  <c:v>Promedio de (1) desde 2003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'Tasa de Politica Real'!$A$9:$A$164</c:f>
              <c:numCache>
                <c:formatCode>mmm\-yy</c:formatCode>
                <c:ptCount val="156"/>
                <c:pt idx="0">
                  <c:v>37895</c:v>
                </c:pt>
                <c:pt idx="1">
                  <c:v>37926</c:v>
                </c:pt>
                <c:pt idx="2">
                  <c:v>37956</c:v>
                </c:pt>
                <c:pt idx="3">
                  <c:v>37987</c:v>
                </c:pt>
                <c:pt idx="4">
                  <c:v>38018</c:v>
                </c:pt>
                <c:pt idx="5">
                  <c:v>38047</c:v>
                </c:pt>
                <c:pt idx="6">
                  <c:v>38078</c:v>
                </c:pt>
                <c:pt idx="7">
                  <c:v>38108</c:v>
                </c:pt>
                <c:pt idx="8">
                  <c:v>38139</c:v>
                </c:pt>
                <c:pt idx="9">
                  <c:v>38169</c:v>
                </c:pt>
                <c:pt idx="10">
                  <c:v>38200</c:v>
                </c:pt>
                <c:pt idx="11">
                  <c:v>38231</c:v>
                </c:pt>
                <c:pt idx="12">
                  <c:v>38261</c:v>
                </c:pt>
                <c:pt idx="13">
                  <c:v>38292</c:v>
                </c:pt>
                <c:pt idx="14">
                  <c:v>38322</c:v>
                </c:pt>
                <c:pt idx="15">
                  <c:v>38353</c:v>
                </c:pt>
                <c:pt idx="16">
                  <c:v>38384</c:v>
                </c:pt>
                <c:pt idx="17">
                  <c:v>38412</c:v>
                </c:pt>
                <c:pt idx="18">
                  <c:v>38443</c:v>
                </c:pt>
                <c:pt idx="19">
                  <c:v>38473</c:v>
                </c:pt>
                <c:pt idx="20">
                  <c:v>38504</c:v>
                </c:pt>
                <c:pt idx="21">
                  <c:v>38534</c:v>
                </c:pt>
                <c:pt idx="22">
                  <c:v>38565</c:v>
                </c:pt>
                <c:pt idx="23">
                  <c:v>38596</c:v>
                </c:pt>
                <c:pt idx="24">
                  <c:v>38626</c:v>
                </c:pt>
                <c:pt idx="25">
                  <c:v>38657</c:v>
                </c:pt>
                <c:pt idx="26">
                  <c:v>38687</c:v>
                </c:pt>
                <c:pt idx="27">
                  <c:v>38718</c:v>
                </c:pt>
                <c:pt idx="28">
                  <c:v>38749</c:v>
                </c:pt>
                <c:pt idx="29">
                  <c:v>38777</c:v>
                </c:pt>
                <c:pt idx="30">
                  <c:v>38808</c:v>
                </c:pt>
                <c:pt idx="31">
                  <c:v>38838</c:v>
                </c:pt>
                <c:pt idx="32">
                  <c:v>38869</c:v>
                </c:pt>
                <c:pt idx="33">
                  <c:v>38899</c:v>
                </c:pt>
                <c:pt idx="34">
                  <c:v>38930</c:v>
                </c:pt>
                <c:pt idx="35">
                  <c:v>38961</c:v>
                </c:pt>
                <c:pt idx="36">
                  <c:v>38991</c:v>
                </c:pt>
                <c:pt idx="37">
                  <c:v>39022</c:v>
                </c:pt>
                <c:pt idx="38">
                  <c:v>39052</c:v>
                </c:pt>
                <c:pt idx="39">
                  <c:v>39083</c:v>
                </c:pt>
                <c:pt idx="40">
                  <c:v>39114</c:v>
                </c:pt>
                <c:pt idx="41">
                  <c:v>39142</c:v>
                </c:pt>
                <c:pt idx="42">
                  <c:v>39173</c:v>
                </c:pt>
                <c:pt idx="43">
                  <c:v>39203</c:v>
                </c:pt>
                <c:pt idx="44">
                  <c:v>39234</c:v>
                </c:pt>
                <c:pt idx="45">
                  <c:v>39264</c:v>
                </c:pt>
                <c:pt idx="46">
                  <c:v>39295</c:v>
                </c:pt>
                <c:pt idx="47">
                  <c:v>39326</c:v>
                </c:pt>
                <c:pt idx="48">
                  <c:v>39356</c:v>
                </c:pt>
                <c:pt idx="49">
                  <c:v>39387</c:v>
                </c:pt>
                <c:pt idx="50">
                  <c:v>39417</c:v>
                </c:pt>
                <c:pt idx="51">
                  <c:v>39448</c:v>
                </c:pt>
                <c:pt idx="52">
                  <c:v>39479</c:v>
                </c:pt>
                <c:pt idx="53">
                  <c:v>39508</c:v>
                </c:pt>
                <c:pt idx="54">
                  <c:v>39539</c:v>
                </c:pt>
                <c:pt idx="55">
                  <c:v>39569</c:v>
                </c:pt>
                <c:pt idx="56">
                  <c:v>39600</c:v>
                </c:pt>
                <c:pt idx="57">
                  <c:v>39630</c:v>
                </c:pt>
                <c:pt idx="58">
                  <c:v>39661</c:v>
                </c:pt>
                <c:pt idx="59">
                  <c:v>39692</c:v>
                </c:pt>
                <c:pt idx="60">
                  <c:v>39722</c:v>
                </c:pt>
                <c:pt idx="61">
                  <c:v>39753</c:v>
                </c:pt>
                <c:pt idx="62">
                  <c:v>39783</c:v>
                </c:pt>
                <c:pt idx="63">
                  <c:v>39814</c:v>
                </c:pt>
                <c:pt idx="64">
                  <c:v>39845</c:v>
                </c:pt>
                <c:pt idx="65">
                  <c:v>39873</c:v>
                </c:pt>
                <c:pt idx="66">
                  <c:v>39904</c:v>
                </c:pt>
                <c:pt idx="67">
                  <c:v>39934</c:v>
                </c:pt>
                <c:pt idx="68">
                  <c:v>39965</c:v>
                </c:pt>
                <c:pt idx="69">
                  <c:v>39995</c:v>
                </c:pt>
                <c:pt idx="70">
                  <c:v>40026</c:v>
                </c:pt>
                <c:pt idx="71">
                  <c:v>40057</c:v>
                </c:pt>
                <c:pt idx="72">
                  <c:v>40087</c:v>
                </c:pt>
                <c:pt idx="73">
                  <c:v>40118</c:v>
                </c:pt>
                <c:pt idx="74">
                  <c:v>40148</c:v>
                </c:pt>
                <c:pt idx="75">
                  <c:v>40179</c:v>
                </c:pt>
                <c:pt idx="76">
                  <c:v>40210</c:v>
                </c:pt>
                <c:pt idx="77">
                  <c:v>40238</c:v>
                </c:pt>
                <c:pt idx="78">
                  <c:v>40269</c:v>
                </c:pt>
                <c:pt idx="79">
                  <c:v>40299</c:v>
                </c:pt>
                <c:pt idx="80">
                  <c:v>40330</c:v>
                </c:pt>
                <c:pt idx="81">
                  <c:v>40360</c:v>
                </c:pt>
                <c:pt idx="82">
                  <c:v>40391</c:v>
                </c:pt>
                <c:pt idx="83">
                  <c:v>40422</c:v>
                </c:pt>
                <c:pt idx="84">
                  <c:v>40452</c:v>
                </c:pt>
                <c:pt idx="85">
                  <c:v>40483</c:v>
                </c:pt>
                <c:pt idx="86">
                  <c:v>40513</c:v>
                </c:pt>
                <c:pt idx="87">
                  <c:v>40544</c:v>
                </c:pt>
                <c:pt idx="88">
                  <c:v>40575</c:v>
                </c:pt>
                <c:pt idx="89">
                  <c:v>40603</c:v>
                </c:pt>
                <c:pt idx="90">
                  <c:v>40634</c:v>
                </c:pt>
                <c:pt idx="91">
                  <c:v>40664</c:v>
                </c:pt>
                <c:pt idx="92">
                  <c:v>40695</c:v>
                </c:pt>
                <c:pt idx="93">
                  <c:v>40725</c:v>
                </c:pt>
                <c:pt idx="94">
                  <c:v>40756</c:v>
                </c:pt>
                <c:pt idx="95">
                  <c:v>40787</c:v>
                </c:pt>
                <c:pt idx="96">
                  <c:v>40817</c:v>
                </c:pt>
                <c:pt idx="97">
                  <c:v>40848</c:v>
                </c:pt>
                <c:pt idx="98">
                  <c:v>40878</c:v>
                </c:pt>
                <c:pt idx="99">
                  <c:v>40909</c:v>
                </c:pt>
                <c:pt idx="100">
                  <c:v>40940</c:v>
                </c:pt>
                <c:pt idx="101">
                  <c:v>40969</c:v>
                </c:pt>
                <c:pt idx="102">
                  <c:v>41000</c:v>
                </c:pt>
                <c:pt idx="103">
                  <c:v>41030</c:v>
                </c:pt>
                <c:pt idx="104">
                  <c:v>41061</c:v>
                </c:pt>
                <c:pt idx="105">
                  <c:v>41091</c:v>
                </c:pt>
                <c:pt idx="106">
                  <c:v>41122</c:v>
                </c:pt>
                <c:pt idx="107">
                  <c:v>41153</c:v>
                </c:pt>
                <c:pt idx="108">
                  <c:v>41183</c:v>
                </c:pt>
                <c:pt idx="109">
                  <c:v>41214</c:v>
                </c:pt>
                <c:pt idx="110">
                  <c:v>41244</c:v>
                </c:pt>
                <c:pt idx="111">
                  <c:v>41275</c:v>
                </c:pt>
                <c:pt idx="112">
                  <c:v>41306</c:v>
                </c:pt>
                <c:pt idx="113">
                  <c:v>41334</c:v>
                </c:pt>
                <c:pt idx="114">
                  <c:v>41365</c:v>
                </c:pt>
                <c:pt idx="115">
                  <c:v>41395</c:v>
                </c:pt>
                <c:pt idx="116">
                  <c:v>41426</c:v>
                </c:pt>
                <c:pt idx="117">
                  <c:v>41456</c:v>
                </c:pt>
                <c:pt idx="118">
                  <c:v>41487</c:v>
                </c:pt>
                <c:pt idx="119">
                  <c:v>41518</c:v>
                </c:pt>
                <c:pt idx="120">
                  <c:v>41548</c:v>
                </c:pt>
                <c:pt idx="121">
                  <c:v>41579</c:v>
                </c:pt>
                <c:pt idx="122">
                  <c:v>41609</c:v>
                </c:pt>
                <c:pt idx="123">
                  <c:v>41640</c:v>
                </c:pt>
                <c:pt idx="124">
                  <c:v>41671</c:v>
                </c:pt>
                <c:pt idx="125">
                  <c:v>41699</c:v>
                </c:pt>
                <c:pt idx="126">
                  <c:v>41730</c:v>
                </c:pt>
                <c:pt idx="127">
                  <c:v>41760</c:v>
                </c:pt>
                <c:pt idx="128">
                  <c:v>41791</c:v>
                </c:pt>
                <c:pt idx="129">
                  <c:v>41821</c:v>
                </c:pt>
                <c:pt idx="130">
                  <c:v>41852</c:v>
                </c:pt>
                <c:pt idx="131">
                  <c:v>41883</c:v>
                </c:pt>
                <c:pt idx="132">
                  <c:v>41913</c:v>
                </c:pt>
                <c:pt idx="133">
                  <c:v>41944</c:v>
                </c:pt>
                <c:pt idx="134">
                  <c:v>41974</c:v>
                </c:pt>
                <c:pt idx="135">
                  <c:v>42005</c:v>
                </c:pt>
                <c:pt idx="136">
                  <c:v>42036</c:v>
                </c:pt>
                <c:pt idx="137">
                  <c:v>42064</c:v>
                </c:pt>
                <c:pt idx="138">
                  <c:v>42095</c:v>
                </c:pt>
                <c:pt idx="139">
                  <c:v>42125</c:v>
                </c:pt>
                <c:pt idx="140">
                  <c:v>42156</c:v>
                </c:pt>
                <c:pt idx="141">
                  <c:v>42186</c:v>
                </c:pt>
                <c:pt idx="142">
                  <c:v>42217</c:v>
                </c:pt>
                <c:pt idx="143">
                  <c:v>42248</c:v>
                </c:pt>
                <c:pt idx="144">
                  <c:v>42278</c:v>
                </c:pt>
                <c:pt idx="145">
                  <c:v>42309</c:v>
                </c:pt>
                <c:pt idx="146">
                  <c:v>42339</c:v>
                </c:pt>
                <c:pt idx="147">
                  <c:v>42370</c:v>
                </c:pt>
                <c:pt idx="148">
                  <c:v>42401</c:v>
                </c:pt>
                <c:pt idx="149">
                  <c:v>42430</c:v>
                </c:pt>
                <c:pt idx="150">
                  <c:v>42461</c:v>
                </c:pt>
                <c:pt idx="151">
                  <c:v>42491</c:v>
                </c:pt>
                <c:pt idx="152">
                  <c:v>42522</c:v>
                </c:pt>
                <c:pt idx="153">
                  <c:v>42552</c:v>
                </c:pt>
                <c:pt idx="154">
                  <c:v>42583</c:v>
                </c:pt>
                <c:pt idx="155">
                  <c:v>42614</c:v>
                </c:pt>
              </c:numCache>
            </c:numRef>
          </c:cat>
          <c:val>
            <c:numRef>
              <c:f>'Tasa de Politica Real'!$J$9:$J$164</c:f>
              <c:numCache>
                <c:formatCode>0.00%</c:formatCode>
                <c:ptCount val="156"/>
                <c:pt idx="0">
                  <c:v>1.5804228362028362E-2</c:v>
                </c:pt>
                <c:pt idx="1">
                  <c:v>1.5804228362028362E-2</c:v>
                </c:pt>
                <c:pt idx="2">
                  <c:v>1.5804228362028362E-2</c:v>
                </c:pt>
                <c:pt idx="3">
                  <c:v>1.5804228362028362E-2</c:v>
                </c:pt>
                <c:pt idx="4">
                  <c:v>1.5804228362028362E-2</c:v>
                </c:pt>
                <c:pt idx="5">
                  <c:v>1.5804228362028362E-2</c:v>
                </c:pt>
                <c:pt idx="6">
                  <c:v>1.5804228362028362E-2</c:v>
                </c:pt>
                <c:pt idx="7">
                  <c:v>1.5804228362028362E-2</c:v>
                </c:pt>
                <c:pt idx="8">
                  <c:v>1.5804228362028362E-2</c:v>
                </c:pt>
                <c:pt idx="9">
                  <c:v>1.5804228362028362E-2</c:v>
                </c:pt>
                <c:pt idx="10">
                  <c:v>1.5804228362028362E-2</c:v>
                </c:pt>
                <c:pt idx="11">
                  <c:v>1.5804228362028362E-2</c:v>
                </c:pt>
                <c:pt idx="12">
                  <c:v>1.5804228362028362E-2</c:v>
                </c:pt>
                <c:pt idx="13">
                  <c:v>1.5804228362028362E-2</c:v>
                </c:pt>
                <c:pt idx="14">
                  <c:v>1.5804228362028362E-2</c:v>
                </c:pt>
                <c:pt idx="15">
                  <c:v>1.5804228362028362E-2</c:v>
                </c:pt>
                <c:pt idx="16">
                  <c:v>1.5804228362028362E-2</c:v>
                </c:pt>
                <c:pt idx="17">
                  <c:v>1.5804228362028362E-2</c:v>
                </c:pt>
                <c:pt idx="18">
                  <c:v>1.5804228362028362E-2</c:v>
                </c:pt>
                <c:pt idx="19">
                  <c:v>1.5804228362028362E-2</c:v>
                </c:pt>
                <c:pt idx="20">
                  <c:v>1.5804228362028362E-2</c:v>
                </c:pt>
                <c:pt idx="21">
                  <c:v>1.5804228362028362E-2</c:v>
                </c:pt>
                <c:pt idx="22">
                  <c:v>1.5804228362028362E-2</c:v>
                </c:pt>
                <c:pt idx="23">
                  <c:v>1.5804228362028362E-2</c:v>
                </c:pt>
                <c:pt idx="24">
                  <c:v>1.5804228362028362E-2</c:v>
                </c:pt>
                <c:pt idx="25">
                  <c:v>1.5804228362028362E-2</c:v>
                </c:pt>
                <c:pt idx="26">
                  <c:v>1.5804228362028362E-2</c:v>
                </c:pt>
                <c:pt idx="27">
                  <c:v>1.5804228362028362E-2</c:v>
                </c:pt>
                <c:pt idx="28">
                  <c:v>1.5804228362028362E-2</c:v>
                </c:pt>
                <c:pt idx="29">
                  <c:v>1.5804228362028362E-2</c:v>
                </c:pt>
                <c:pt idx="30">
                  <c:v>1.5804228362028362E-2</c:v>
                </c:pt>
                <c:pt idx="31">
                  <c:v>1.5804228362028362E-2</c:v>
                </c:pt>
                <c:pt idx="32">
                  <c:v>1.5804228362028362E-2</c:v>
                </c:pt>
                <c:pt idx="33">
                  <c:v>1.5804228362028362E-2</c:v>
                </c:pt>
                <c:pt idx="34">
                  <c:v>1.5804228362028362E-2</c:v>
                </c:pt>
                <c:pt idx="35">
                  <c:v>1.5804228362028362E-2</c:v>
                </c:pt>
                <c:pt idx="36">
                  <c:v>1.5804228362028362E-2</c:v>
                </c:pt>
                <c:pt idx="37">
                  <c:v>1.5804228362028362E-2</c:v>
                </c:pt>
                <c:pt idx="38">
                  <c:v>1.5804228362028362E-2</c:v>
                </c:pt>
                <c:pt idx="39">
                  <c:v>1.5804228362028362E-2</c:v>
                </c:pt>
                <c:pt idx="40">
                  <c:v>1.5804228362028362E-2</c:v>
                </c:pt>
                <c:pt idx="41">
                  <c:v>1.5804228362028362E-2</c:v>
                </c:pt>
                <c:pt idx="42">
                  <c:v>1.5804228362028362E-2</c:v>
                </c:pt>
                <c:pt idx="43">
                  <c:v>1.5804228362028362E-2</c:v>
                </c:pt>
                <c:pt idx="44">
                  <c:v>1.5804228362028362E-2</c:v>
                </c:pt>
                <c:pt idx="45">
                  <c:v>1.5804228362028362E-2</c:v>
                </c:pt>
                <c:pt idx="46">
                  <c:v>1.5804228362028362E-2</c:v>
                </c:pt>
                <c:pt idx="47">
                  <c:v>1.5804228362028362E-2</c:v>
                </c:pt>
                <c:pt idx="48">
                  <c:v>1.5804228362028362E-2</c:v>
                </c:pt>
                <c:pt idx="49">
                  <c:v>1.5804228362028362E-2</c:v>
                </c:pt>
                <c:pt idx="50">
                  <c:v>1.5804228362028362E-2</c:v>
                </c:pt>
                <c:pt idx="51">
                  <c:v>1.5804228362028362E-2</c:v>
                </c:pt>
                <c:pt idx="52">
                  <c:v>1.5804228362028362E-2</c:v>
                </c:pt>
                <c:pt idx="53">
                  <c:v>1.5804228362028362E-2</c:v>
                </c:pt>
                <c:pt idx="54">
                  <c:v>1.5804228362028362E-2</c:v>
                </c:pt>
                <c:pt idx="55">
                  <c:v>1.5804228362028362E-2</c:v>
                </c:pt>
                <c:pt idx="56">
                  <c:v>1.5804228362028362E-2</c:v>
                </c:pt>
                <c:pt idx="57">
                  <c:v>1.5804228362028362E-2</c:v>
                </c:pt>
                <c:pt idx="58">
                  <c:v>1.5804228362028362E-2</c:v>
                </c:pt>
                <c:pt idx="59">
                  <c:v>1.5804228362028362E-2</c:v>
                </c:pt>
                <c:pt idx="60">
                  <c:v>1.5804228362028362E-2</c:v>
                </c:pt>
                <c:pt idx="61">
                  <c:v>1.5804228362028362E-2</c:v>
                </c:pt>
                <c:pt idx="62">
                  <c:v>1.5804228362028362E-2</c:v>
                </c:pt>
                <c:pt idx="63">
                  <c:v>1.5804228362028362E-2</c:v>
                </c:pt>
                <c:pt idx="64">
                  <c:v>1.5804228362028362E-2</c:v>
                </c:pt>
                <c:pt idx="65">
                  <c:v>1.5804228362028362E-2</c:v>
                </c:pt>
                <c:pt idx="66">
                  <c:v>1.5804228362028362E-2</c:v>
                </c:pt>
                <c:pt idx="67">
                  <c:v>1.5804228362028362E-2</c:v>
                </c:pt>
                <c:pt idx="68">
                  <c:v>1.5804228362028362E-2</c:v>
                </c:pt>
                <c:pt idx="69">
                  <c:v>1.5804228362028362E-2</c:v>
                </c:pt>
                <c:pt idx="70">
                  <c:v>1.5804228362028362E-2</c:v>
                </c:pt>
                <c:pt idx="71">
                  <c:v>1.5804228362028362E-2</c:v>
                </c:pt>
                <c:pt idx="72">
                  <c:v>1.5804228362028362E-2</c:v>
                </c:pt>
                <c:pt idx="73">
                  <c:v>1.5804228362028362E-2</c:v>
                </c:pt>
                <c:pt idx="74">
                  <c:v>1.5804228362028362E-2</c:v>
                </c:pt>
                <c:pt idx="75">
                  <c:v>1.5804228362028362E-2</c:v>
                </c:pt>
                <c:pt idx="76">
                  <c:v>1.5804228362028362E-2</c:v>
                </c:pt>
                <c:pt idx="77">
                  <c:v>1.5804228362028362E-2</c:v>
                </c:pt>
                <c:pt idx="78">
                  <c:v>1.5804228362028362E-2</c:v>
                </c:pt>
                <c:pt idx="79">
                  <c:v>1.5804228362028362E-2</c:v>
                </c:pt>
                <c:pt idx="80">
                  <c:v>1.5804228362028362E-2</c:v>
                </c:pt>
                <c:pt idx="81">
                  <c:v>1.5804228362028362E-2</c:v>
                </c:pt>
                <c:pt idx="82">
                  <c:v>1.5804228362028362E-2</c:v>
                </c:pt>
                <c:pt idx="83">
                  <c:v>1.5804228362028362E-2</c:v>
                </c:pt>
                <c:pt idx="84">
                  <c:v>1.5804228362028362E-2</c:v>
                </c:pt>
                <c:pt idx="85">
                  <c:v>1.5804228362028362E-2</c:v>
                </c:pt>
                <c:pt idx="86">
                  <c:v>1.5804228362028362E-2</c:v>
                </c:pt>
                <c:pt idx="87">
                  <c:v>1.5804228362028362E-2</c:v>
                </c:pt>
                <c:pt idx="88">
                  <c:v>1.5804228362028362E-2</c:v>
                </c:pt>
                <c:pt idx="89">
                  <c:v>1.5804228362028362E-2</c:v>
                </c:pt>
                <c:pt idx="90">
                  <c:v>1.5804228362028362E-2</c:v>
                </c:pt>
                <c:pt idx="91">
                  <c:v>1.5804228362028362E-2</c:v>
                </c:pt>
                <c:pt idx="92">
                  <c:v>1.5804228362028362E-2</c:v>
                </c:pt>
                <c:pt idx="93">
                  <c:v>1.5804228362028362E-2</c:v>
                </c:pt>
                <c:pt idx="94">
                  <c:v>1.5804228362028362E-2</c:v>
                </c:pt>
                <c:pt idx="95">
                  <c:v>1.5804228362028362E-2</c:v>
                </c:pt>
                <c:pt idx="96">
                  <c:v>1.5804228362028362E-2</c:v>
                </c:pt>
                <c:pt idx="97">
                  <c:v>1.5804228362028362E-2</c:v>
                </c:pt>
                <c:pt idx="98">
                  <c:v>1.5804228362028362E-2</c:v>
                </c:pt>
                <c:pt idx="99">
                  <c:v>1.5804228362028362E-2</c:v>
                </c:pt>
                <c:pt idx="100">
                  <c:v>1.5804228362028362E-2</c:v>
                </c:pt>
                <c:pt idx="101">
                  <c:v>1.5804228362028362E-2</c:v>
                </c:pt>
                <c:pt idx="102">
                  <c:v>1.5804228362028362E-2</c:v>
                </c:pt>
                <c:pt idx="103">
                  <c:v>1.5804228362028362E-2</c:v>
                </c:pt>
                <c:pt idx="104">
                  <c:v>1.5804228362028362E-2</c:v>
                </c:pt>
                <c:pt idx="105">
                  <c:v>1.5804228362028362E-2</c:v>
                </c:pt>
                <c:pt idx="106">
                  <c:v>1.5804228362028362E-2</c:v>
                </c:pt>
                <c:pt idx="107">
                  <c:v>1.5804228362028362E-2</c:v>
                </c:pt>
                <c:pt idx="108">
                  <c:v>1.5804228362028362E-2</c:v>
                </c:pt>
                <c:pt idx="109">
                  <c:v>1.5804228362028362E-2</c:v>
                </c:pt>
                <c:pt idx="110">
                  <c:v>1.5804228362028362E-2</c:v>
                </c:pt>
                <c:pt idx="111">
                  <c:v>1.5804228362028362E-2</c:v>
                </c:pt>
                <c:pt idx="112">
                  <c:v>1.5804228362028362E-2</c:v>
                </c:pt>
                <c:pt idx="113">
                  <c:v>1.5804228362028362E-2</c:v>
                </c:pt>
                <c:pt idx="114">
                  <c:v>1.5804228362028362E-2</c:v>
                </c:pt>
                <c:pt idx="115">
                  <c:v>1.5804228362028362E-2</c:v>
                </c:pt>
                <c:pt idx="116">
                  <c:v>1.5804228362028362E-2</c:v>
                </c:pt>
                <c:pt idx="117">
                  <c:v>1.5804228362028362E-2</c:v>
                </c:pt>
                <c:pt idx="118">
                  <c:v>1.5804228362028362E-2</c:v>
                </c:pt>
                <c:pt idx="119">
                  <c:v>1.5804228362028362E-2</c:v>
                </c:pt>
                <c:pt idx="120">
                  <c:v>1.5804228362028362E-2</c:v>
                </c:pt>
                <c:pt idx="121">
                  <c:v>1.5804228362028362E-2</c:v>
                </c:pt>
                <c:pt idx="122">
                  <c:v>1.5804228362028362E-2</c:v>
                </c:pt>
                <c:pt idx="123">
                  <c:v>1.5804228362028362E-2</c:v>
                </c:pt>
                <c:pt idx="124">
                  <c:v>1.5804228362028362E-2</c:v>
                </c:pt>
                <c:pt idx="125">
                  <c:v>1.5804228362028362E-2</c:v>
                </c:pt>
                <c:pt idx="126">
                  <c:v>1.5804228362028362E-2</c:v>
                </c:pt>
                <c:pt idx="127">
                  <c:v>1.5804228362028362E-2</c:v>
                </c:pt>
                <c:pt idx="128">
                  <c:v>1.5804228362028362E-2</c:v>
                </c:pt>
                <c:pt idx="129">
                  <c:v>1.5804228362028362E-2</c:v>
                </c:pt>
                <c:pt idx="130">
                  <c:v>1.5804228362028362E-2</c:v>
                </c:pt>
                <c:pt idx="131">
                  <c:v>1.5804228362028362E-2</c:v>
                </c:pt>
                <c:pt idx="132">
                  <c:v>1.5804228362028362E-2</c:v>
                </c:pt>
                <c:pt idx="133">
                  <c:v>1.5804228362028362E-2</c:v>
                </c:pt>
                <c:pt idx="134">
                  <c:v>1.5804228362028362E-2</c:v>
                </c:pt>
                <c:pt idx="135">
                  <c:v>1.5804228362028362E-2</c:v>
                </c:pt>
                <c:pt idx="136">
                  <c:v>1.5804228362028362E-2</c:v>
                </c:pt>
                <c:pt idx="137">
                  <c:v>1.5804228362028362E-2</c:v>
                </c:pt>
                <c:pt idx="138">
                  <c:v>1.5804228362028362E-2</c:v>
                </c:pt>
                <c:pt idx="139">
                  <c:v>1.5804228362028362E-2</c:v>
                </c:pt>
                <c:pt idx="140">
                  <c:v>1.5804228362028362E-2</c:v>
                </c:pt>
                <c:pt idx="141">
                  <c:v>1.5804228362028362E-2</c:v>
                </c:pt>
                <c:pt idx="142">
                  <c:v>1.5804228362028362E-2</c:v>
                </c:pt>
                <c:pt idx="143">
                  <c:v>1.5804228362028362E-2</c:v>
                </c:pt>
                <c:pt idx="144">
                  <c:v>1.5804228362028362E-2</c:v>
                </c:pt>
                <c:pt idx="145">
                  <c:v>1.5804228362028362E-2</c:v>
                </c:pt>
                <c:pt idx="146">
                  <c:v>1.5804228362028362E-2</c:v>
                </c:pt>
                <c:pt idx="147">
                  <c:v>1.5804228362028362E-2</c:v>
                </c:pt>
                <c:pt idx="148">
                  <c:v>1.5804228362028362E-2</c:v>
                </c:pt>
                <c:pt idx="149">
                  <c:v>1.5804228362028362E-2</c:v>
                </c:pt>
                <c:pt idx="150">
                  <c:v>1.5804228362028362E-2</c:v>
                </c:pt>
                <c:pt idx="151">
                  <c:v>1.5804228362028362E-2</c:v>
                </c:pt>
                <c:pt idx="152">
                  <c:v>1.5804228362028362E-2</c:v>
                </c:pt>
                <c:pt idx="153">
                  <c:v>1.5804228362028362E-2</c:v>
                </c:pt>
                <c:pt idx="154">
                  <c:v>1.5804228362028362E-2</c:v>
                </c:pt>
                <c:pt idx="155">
                  <c:v>1.5804228362028362E-2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'Tasa de Politica Real'!$K$1</c:f>
              <c:strCache>
                <c:ptCount val="1"/>
                <c:pt idx="0">
                  <c:v>(2)IPC sin alimentos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'Tasa de Politica Real'!$A$9:$A$164</c:f>
              <c:numCache>
                <c:formatCode>mmm\-yy</c:formatCode>
                <c:ptCount val="156"/>
                <c:pt idx="0">
                  <c:v>37895</c:v>
                </c:pt>
                <c:pt idx="1">
                  <c:v>37926</c:v>
                </c:pt>
                <c:pt idx="2">
                  <c:v>37956</c:v>
                </c:pt>
                <c:pt idx="3">
                  <c:v>37987</c:v>
                </c:pt>
                <c:pt idx="4">
                  <c:v>38018</c:v>
                </c:pt>
                <c:pt idx="5">
                  <c:v>38047</c:v>
                </c:pt>
                <c:pt idx="6">
                  <c:v>38078</c:v>
                </c:pt>
                <c:pt idx="7">
                  <c:v>38108</c:v>
                </c:pt>
                <c:pt idx="8">
                  <c:v>38139</c:v>
                </c:pt>
                <c:pt idx="9">
                  <c:v>38169</c:v>
                </c:pt>
                <c:pt idx="10">
                  <c:v>38200</c:v>
                </c:pt>
                <c:pt idx="11">
                  <c:v>38231</c:v>
                </c:pt>
                <c:pt idx="12">
                  <c:v>38261</c:v>
                </c:pt>
                <c:pt idx="13">
                  <c:v>38292</c:v>
                </c:pt>
                <c:pt idx="14">
                  <c:v>38322</c:v>
                </c:pt>
                <c:pt idx="15">
                  <c:v>38353</c:v>
                </c:pt>
                <c:pt idx="16">
                  <c:v>38384</c:v>
                </c:pt>
                <c:pt idx="17">
                  <c:v>38412</c:v>
                </c:pt>
                <c:pt idx="18">
                  <c:v>38443</c:v>
                </c:pt>
                <c:pt idx="19">
                  <c:v>38473</c:v>
                </c:pt>
                <c:pt idx="20">
                  <c:v>38504</c:v>
                </c:pt>
                <c:pt idx="21">
                  <c:v>38534</c:v>
                </c:pt>
                <c:pt idx="22">
                  <c:v>38565</c:v>
                </c:pt>
                <c:pt idx="23">
                  <c:v>38596</c:v>
                </c:pt>
                <c:pt idx="24">
                  <c:v>38626</c:v>
                </c:pt>
                <c:pt idx="25">
                  <c:v>38657</c:v>
                </c:pt>
                <c:pt idx="26">
                  <c:v>38687</c:v>
                </c:pt>
                <c:pt idx="27">
                  <c:v>38718</c:v>
                </c:pt>
                <c:pt idx="28">
                  <c:v>38749</c:v>
                </c:pt>
                <c:pt idx="29">
                  <c:v>38777</c:v>
                </c:pt>
                <c:pt idx="30">
                  <c:v>38808</c:v>
                </c:pt>
                <c:pt idx="31">
                  <c:v>38838</c:v>
                </c:pt>
                <c:pt idx="32">
                  <c:v>38869</c:v>
                </c:pt>
                <c:pt idx="33">
                  <c:v>38899</c:v>
                </c:pt>
                <c:pt idx="34">
                  <c:v>38930</c:v>
                </c:pt>
                <c:pt idx="35">
                  <c:v>38961</c:v>
                </c:pt>
                <c:pt idx="36">
                  <c:v>38991</c:v>
                </c:pt>
                <c:pt idx="37">
                  <c:v>39022</c:v>
                </c:pt>
                <c:pt idx="38">
                  <c:v>39052</c:v>
                </c:pt>
                <c:pt idx="39">
                  <c:v>39083</c:v>
                </c:pt>
                <c:pt idx="40">
                  <c:v>39114</c:v>
                </c:pt>
                <c:pt idx="41">
                  <c:v>39142</c:v>
                </c:pt>
                <c:pt idx="42">
                  <c:v>39173</c:v>
                </c:pt>
                <c:pt idx="43">
                  <c:v>39203</c:v>
                </c:pt>
                <c:pt idx="44">
                  <c:v>39234</c:v>
                </c:pt>
                <c:pt idx="45">
                  <c:v>39264</c:v>
                </c:pt>
                <c:pt idx="46">
                  <c:v>39295</c:v>
                </c:pt>
                <c:pt idx="47">
                  <c:v>39326</c:v>
                </c:pt>
                <c:pt idx="48">
                  <c:v>39356</c:v>
                </c:pt>
                <c:pt idx="49">
                  <c:v>39387</c:v>
                </c:pt>
                <c:pt idx="50">
                  <c:v>39417</c:v>
                </c:pt>
                <c:pt idx="51">
                  <c:v>39448</c:v>
                </c:pt>
                <c:pt idx="52">
                  <c:v>39479</c:v>
                </c:pt>
                <c:pt idx="53">
                  <c:v>39508</c:v>
                </c:pt>
                <c:pt idx="54">
                  <c:v>39539</c:v>
                </c:pt>
                <c:pt idx="55">
                  <c:v>39569</c:v>
                </c:pt>
                <c:pt idx="56">
                  <c:v>39600</c:v>
                </c:pt>
                <c:pt idx="57">
                  <c:v>39630</c:v>
                </c:pt>
                <c:pt idx="58">
                  <c:v>39661</c:v>
                </c:pt>
                <c:pt idx="59">
                  <c:v>39692</c:v>
                </c:pt>
                <c:pt idx="60">
                  <c:v>39722</c:v>
                </c:pt>
                <c:pt idx="61">
                  <c:v>39753</c:v>
                </c:pt>
                <c:pt idx="62">
                  <c:v>39783</c:v>
                </c:pt>
                <c:pt idx="63">
                  <c:v>39814</c:v>
                </c:pt>
                <c:pt idx="64">
                  <c:v>39845</c:v>
                </c:pt>
                <c:pt idx="65">
                  <c:v>39873</c:v>
                </c:pt>
                <c:pt idx="66">
                  <c:v>39904</c:v>
                </c:pt>
                <c:pt idx="67">
                  <c:v>39934</c:v>
                </c:pt>
                <c:pt idx="68">
                  <c:v>39965</c:v>
                </c:pt>
                <c:pt idx="69">
                  <c:v>39995</c:v>
                </c:pt>
                <c:pt idx="70">
                  <c:v>40026</c:v>
                </c:pt>
                <c:pt idx="71">
                  <c:v>40057</c:v>
                </c:pt>
                <c:pt idx="72">
                  <c:v>40087</c:v>
                </c:pt>
                <c:pt idx="73">
                  <c:v>40118</c:v>
                </c:pt>
                <c:pt idx="74">
                  <c:v>40148</c:v>
                </c:pt>
                <c:pt idx="75">
                  <c:v>40179</c:v>
                </c:pt>
                <c:pt idx="76">
                  <c:v>40210</c:v>
                </c:pt>
                <c:pt idx="77">
                  <c:v>40238</c:v>
                </c:pt>
                <c:pt idx="78">
                  <c:v>40269</c:v>
                </c:pt>
                <c:pt idx="79">
                  <c:v>40299</c:v>
                </c:pt>
                <c:pt idx="80">
                  <c:v>40330</c:v>
                </c:pt>
                <c:pt idx="81">
                  <c:v>40360</c:v>
                </c:pt>
                <c:pt idx="82">
                  <c:v>40391</c:v>
                </c:pt>
                <c:pt idx="83">
                  <c:v>40422</c:v>
                </c:pt>
                <c:pt idx="84">
                  <c:v>40452</c:v>
                </c:pt>
                <c:pt idx="85">
                  <c:v>40483</c:v>
                </c:pt>
                <c:pt idx="86">
                  <c:v>40513</c:v>
                </c:pt>
                <c:pt idx="87">
                  <c:v>40544</c:v>
                </c:pt>
                <c:pt idx="88">
                  <c:v>40575</c:v>
                </c:pt>
                <c:pt idx="89">
                  <c:v>40603</c:v>
                </c:pt>
                <c:pt idx="90">
                  <c:v>40634</c:v>
                </c:pt>
                <c:pt idx="91">
                  <c:v>40664</c:v>
                </c:pt>
                <c:pt idx="92">
                  <c:v>40695</c:v>
                </c:pt>
                <c:pt idx="93">
                  <c:v>40725</c:v>
                </c:pt>
                <c:pt idx="94">
                  <c:v>40756</c:v>
                </c:pt>
                <c:pt idx="95">
                  <c:v>40787</c:v>
                </c:pt>
                <c:pt idx="96">
                  <c:v>40817</c:v>
                </c:pt>
                <c:pt idx="97">
                  <c:v>40848</c:v>
                </c:pt>
                <c:pt idx="98">
                  <c:v>40878</c:v>
                </c:pt>
                <c:pt idx="99">
                  <c:v>40909</c:v>
                </c:pt>
                <c:pt idx="100">
                  <c:v>40940</c:v>
                </c:pt>
                <c:pt idx="101">
                  <c:v>40969</c:v>
                </c:pt>
                <c:pt idx="102">
                  <c:v>41000</c:v>
                </c:pt>
                <c:pt idx="103">
                  <c:v>41030</c:v>
                </c:pt>
                <c:pt idx="104">
                  <c:v>41061</c:v>
                </c:pt>
                <c:pt idx="105">
                  <c:v>41091</c:v>
                </c:pt>
                <c:pt idx="106">
                  <c:v>41122</c:v>
                </c:pt>
                <c:pt idx="107">
                  <c:v>41153</c:v>
                </c:pt>
                <c:pt idx="108">
                  <c:v>41183</c:v>
                </c:pt>
                <c:pt idx="109">
                  <c:v>41214</c:v>
                </c:pt>
                <c:pt idx="110">
                  <c:v>41244</c:v>
                </c:pt>
                <c:pt idx="111">
                  <c:v>41275</c:v>
                </c:pt>
                <c:pt idx="112">
                  <c:v>41306</c:v>
                </c:pt>
                <c:pt idx="113">
                  <c:v>41334</c:v>
                </c:pt>
                <c:pt idx="114">
                  <c:v>41365</c:v>
                </c:pt>
                <c:pt idx="115">
                  <c:v>41395</c:v>
                </c:pt>
                <c:pt idx="116">
                  <c:v>41426</c:v>
                </c:pt>
                <c:pt idx="117">
                  <c:v>41456</c:v>
                </c:pt>
                <c:pt idx="118">
                  <c:v>41487</c:v>
                </c:pt>
                <c:pt idx="119">
                  <c:v>41518</c:v>
                </c:pt>
                <c:pt idx="120">
                  <c:v>41548</c:v>
                </c:pt>
                <c:pt idx="121">
                  <c:v>41579</c:v>
                </c:pt>
                <c:pt idx="122">
                  <c:v>41609</c:v>
                </c:pt>
                <c:pt idx="123">
                  <c:v>41640</c:v>
                </c:pt>
                <c:pt idx="124">
                  <c:v>41671</c:v>
                </c:pt>
                <c:pt idx="125">
                  <c:v>41699</c:v>
                </c:pt>
                <c:pt idx="126">
                  <c:v>41730</c:v>
                </c:pt>
                <c:pt idx="127">
                  <c:v>41760</c:v>
                </c:pt>
                <c:pt idx="128">
                  <c:v>41791</c:v>
                </c:pt>
                <c:pt idx="129">
                  <c:v>41821</c:v>
                </c:pt>
                <c:pt idx="130">
                  <c:v>41852</c:v>
                </c:pt>
                <c:pt idx="131">
                  <c:v>41883</c:v>
                </c:pt>
                <c:pt idx="132">
                  <c:v>41913</c:v>
                </c:pt>
                <c:pt idx="133">
                  <c:v>41944</c:v>
                </c:pt>
                <c:pt idx="134">
                  <c:v>41974</c:v>
                </c:pt>
                <c:pt idx="135">
                  <c:v>42005</c:v>
                </c:pt>
                <c:pt idx="136">
                  <c:v>42036</c:v>
                </c:pt>
                <c:pt idx="137">
                  <c:v>42064</c:v>
                </c:pt>
                <c:pt idx="138">
                  <c:v>42095</c:v>
                </c:pt>
                <c:pt idx="139">
                  <c:v>42125</c:v>
                </c:pt>
                <c:pt idx="140">
                  <c:v>42156</c:v>
                </c:pt>
                <c:pt idx="141">
                  <c:v>42186</c:v>
                </c:pt>
                <c:pt idx="142">
                  <c:v>42217</c:v>
                </c:pt>
                <c:pt idx="143">
                  <c:v>42248</c:v>
                </c:pt>
                <c:pt idx="144">
                  <c:v>42278</c:v>
                </c:pt>
                <c:pt idx="145">
                  <c:v>42309</c:v>
                </c:pt>
                <c:pt idx="146">
                  <c:v>42339</c:v>
                </c:pt>
                <c:pt idx="147">
                  <c:v>42370</c:v>
                </c:pt>
                <c:pt idx="148">
                  <c:v>42401</c:v>
                </c:pt>
                <c:pt idx="149">
                  <c:v>42430</c:v>
                </c:pt>
                <c:pt idx="150">
                  <c:v>42461</c:v>
                </c:pt>
                <c:pt idx="151">
                  <c:v>42491</c:v>
                </c:pt>
                <c:pt idx="152">
                  <c:v>42522</c:v>
                </c:pt>
                <c:pt idx="153">
                  <c:v>42552</c:v>
                </c:pt>
                <c:pt idx="154">
                  <c:v>42583</c:v>
                </c:pt>
                <c:pt idx="155">
                  <c:v>42614</c:v>
                </c:pt>
              </c:numCache>
            </c:numRef>
          </c:cat>
          <c:val>
            <c:numRef>
              <c:f>'Tasa de Politica Real'!$K$9:$K$164</c:f>
              <c:numCache>
                <c:formatCode>0.00%</c:formatCode>
                <c:ptCount val="156"/>
                <c:pt idx="0">
                  <c:v>2.8661530173157423E-4</c:v>
                </c:pt>
                <c:pt idx="1">
                  <c:v>2.6446573013942931E-3</c:v>
                </c:pt>
                <c:pt idx="2">
                  <c:v>2.2494892116995402E-3</c:v>
                </c:pt>
                <c:pt idx="3">
                  <c:v>6.9434184027303836E-3</c:v>
                </c:pt>
                <c:pt idx="4">
                  <c:v>8.6214129745294521E-3</c:v>
                </c:pt>
                <c:pt idx="5">
                  <c:v>8.0848460741227424E-3</c:v>
                </c:pt>
                <c:pt idx="6">
                  <c:v>8.5578534994583677E-3</c:v>
                </c:pt>
                <c:pt idx="7">
                  <c:v>9.9887021107429863E-3</c:v>
                </c:pt>
                <c:pt idx="8">
                  <c:v>8.2905127837071824E-3</c:v>
                </c:pt>
                <c:pt idx="9">
                  <c:v>6.8581517781334256E-3</c:v>
                </c:pt>
                <c:pt idx="10">
                  <c:v>1.0874655467137728E-2</c:v>
                </c:pt>
                <c:pt idx="11">
                  <c:v>1.2432876740453569E-2</c:v>
                </c:pt>
                <c:pt idx="12">
                  <c:v>1.351689067001427E-2</c:v>
                </c:pt>
                <c:pt idx="13">
                  <c:v>1.2667359425753588E-2</c:v>
                </c:pt>
                <c:pt idx="14">
                  <c:v>1.0608955289182154E-2</c:v>
                </c:pt>
                <c:pt idx="15">
                  <c:v>1.0490773551048216E-2</c:v>
                </c:pt>
                <c:pt idx="16">
                  <c:v>1.2729532556878143E-2</c:v>
                </c:pt>
                <c:pt idx="17">
                  <c:v>1.6028378072920457E-2</c:v>
                </c:pt>
                <c:pt idx="18">
                  <c:v>1.7627538363451434E-2</c:v>
                </c:pt>
                <c:pt idx="19">
                  <c:v>1.7920481971243962E-2</c:v>
                </c:pt>
                <c:pt idx="20">
                  <c:v>2.1157163104699395E-2</c:v>
                </c:pt>
                <c:pt idx="21">
                  <c:v>2.2052835375156343E-2</c:v>
                </c:pt>
                <c:pt idx="22">
                  <c:v>2.065823328582006E-2</c:v>
                </c:pt>
                <c:pt idx="23">
                  <c:v>1.7558357413685721E-2</c:v>
                </c:pt>
                <c:pt idx="24">
                  <c:v>1.4217288191503252E-2</c:v>
                </c:pt>
                <c:pt idx="25">
                  <c:v>1.541839866724426E-2</c:v>
                </c:pt>
                <c:pt idx="26">
                  <c:v>1.8062298840223256E-2</c:v>
                </c:pt>
                <c:pt idx="27">
                  <c:v>2.0381479770570587E-2</c:v>
                </c:pt>
                <c:pt idx="28">
                  <c:v>2.2582087485199853E-2</c:v>
                </c:pt>
                <c:pt idx="29">
                  <c:v>2.295210367948175E-2</c:v>
                </c:pt>
                <c:pt idx="30">
                  <c:v>2.3910021139225357E-2</c:v>
                </c:pt>
                <c:pt idx="31">
                  <c:v>2.6477323103767381E-2</c:v>
                </c:pt>
                <c:pt idx="32">
                  <c:v>2.6510803371592395E-2</c:v>
                </c:pt>
                <c:pt idx="33">
                  <c:v>2.6248424847566731E-2</c:v>
                </c:pt>
                <c:pt idx="34">
                  <c:v>2.5225554153384788E-2</c:v>
                </c:pt>
                <c:pt idx="35">
                  <c:v>2.702323225887282E-2</c:v>
                </c:pt>
                <c:pt idx="36">
                  <c:v>3.2205499552658168E-2</c:v>
                </c:pt>
                <c:pt idx="37">
                  <c:v>3.2948636287344124E-2</c:v>
                </c:pt>
                <c:pt idx="38">
                  <c:v>3.2838649350244609E-2</c:v>
                </c:pt>
                <c:pt idx="39">
                  <c:v>3.1826942094708821E-2</c:v>
                </c:pt>
                <c:pt idx="40">
                  <c:v>3.3185327026910016E-2</c:v>
                </c:pt>
                <c:pt idx="41">
                  <c:v>3.529068871979657E-2</c:v>
                </c:pt>
                <c:pt idx="42">
                  <c:v>3.5389804553153326E-2</c:v>
                </c:pt>
                <c:pt idx="43">
                  <c:v>3.8994426639745061E-2</c:v>
                </c:pt>
                <c:pt idx="44">
                  <c:v>4.2975210143839648E-2</c:v>
                </c:pt>
                <c:pt idx="45">
                  <c:v>4.4842254641177082E-2</c:v>
                </c:pt>
                <c:pt idx="46">
                  <c:v>4.7414040833345439E-2</c:v>
                </c:pt>
                <c:pt idx="47">
                  <c:v>4.928897171004798E-2</c:v>
                </c:pt>
                <c:pt idx="48">
                  <c:v>4.6967330618755909E-2</c:v>
                </c:pt>
                <c:pt idx="49">
                  <c:v>4.7344323531088861E-2</c:v>
                </c:pt>
                <c:pt idx="50">
                  <c:v>4.8568802338074812E-2</c:v>
                </c:pt>
                <c:pt idx="51">
                  <c:v>4.8173380258670573E-2</c:v>
                </c:pt>
                <c:pt idx="52">
                  <c:v>4.8800335143620366E-2</c:v>
                </c:pt>
                <c:pt idx="53">
                  <c:v>4.8484495084296864E-2</c:v>
                </c:pt>
                <c:pt idx="54">
                  <c:v>4.7802154749476244E-2</c:v>
                </c:pt>
                <c:pt idx="55">
                  <c:v>4.7182478087184343E-2</c:v>
                </c:pt>
                <c:pt idx="56">
                  <c:v>4.6233264328460866E-2</c:v>
                </c:pt>
                <c:pt idx="57">
                  <c:v>4.6336798083062014E-2</c:v>
                </c:pt>
                <c:pt idx="58">
                  <c:v>4.8310799463142651E-2</c:v>
                </c:pt>
                <c:pt idx="59">
                  <c:v>4.6045311667297639E-2</c:v>
                </c:pt>
                <c:pt idx="60">
                  <c:v>4.2472608398901768E-2</c:v>
                </c:pt>
                <c:pt idx="61">
                  <c:v>4.4602574506347192E-2</c:v>
                </c:pt>
                <c:pt idx="62">
                  <c:v>4.5103117706692286E-2</c:v>
                </c:pt>
                <c:pt idx="63">
                  <c:v>4.4419406061412259E-2</c:v>
                </c:pt>
                <c:pt idx="64">
                  <c:v>3.7736541638760501E-2</c:v>
                </c:pt>
                <c:pt idx="65">
                  <c:v>2.6784412058749041E-2</c:v>
                </c:pt>
                <c:pt idx="66">
                  <c:v>2.2318008356486896E-2</c:v>
                </c:pt>
                <c:pt idx="67">
                  <c:v>1.5239320932498801E-2</c:v>
                </c:pt>
                <c:pt idx="68">
                  <c:v>5.7495216218323986E-3</c:v>
                </c:pt>
                <c:pt idx="69">
                  <c:v>4.208908831860203E-3</c:v>
                </c:pt>
                <c:pt idx="70">
                  <c:v>6.3775893549222751E-3</c:v>
                </c:pt>
                <c:pt idx="71">
                  <c:v>8.8127725774562737E-3</c:v>
                </c:pt>
                <c:pt idx="72">
                  <c:v>9.1495418656615257E-3</c:v>
                </c:pt>
                <c:pt idx="73">
                  <c:v>8.7818796862946247E-3</c:v>
                </c:pt>
                <c:pt idx="74">
                  <c:v>5.7062238253886566E-3</c:v>
                </c:pt>
                <c:pt idx="75">
                  <c:v>3.4518581488649502E-3</c:v>
                </c:pt>
                <c:pt idx="76">
                  <c:v>5.3920975420587158E-3</c:v>
                </c:pt>
                <c:pt idx="77">
                  <c:v>1.0456297926253466E-2</c:v>
                </c:pt>
                <c:pt idx="78">
                  <c:v>1.0782248505826431E-2</c:v>
                </c:pt>
                <c:pt idx="79">
                  <c:v>4.8816764079049335E-3</c:v>
                </c:pt>
                <c:pt idx="80">
                  <c:v>4.604709555395825E-3</c:v>
                </c:pt>
                <c:pt idx="81">
                  <c:v>5.3809466206113932E-3</c:v>
                </c:pt>
                <c:pt idx="82">
                  <c:v>4.7968072748298951E-3</c:v>
                </c:pt>
                <c:pt idx="83">
                  <c:v>4.8483360264981457E-3</c:v>
                </c:pt>
                <c:pt idx="84">
                  <c:v>4.199257460817174E-3</c:v>
                </c:pt>
                <c:pt idx="85">
                  <c:v>3.2670894536781514E-3</c:v>
                </c:pt>
                <c:pt idx="86">
                  <c:v>1.7266544200473799E-3</c:v>
                </c:pt>
                <c:pt idx="87">
                  <c:v>1.3703838092860021E-3</c:v>
                </c:pt>
                <c:pt idx="88">
                  <c:v>3.0351610812644481E-3</c:v>
                </c:pt>
                <c:pt idx="89">
                  <c:v>4.2831099147646601E-3</c:v>
                </c:pt>
                <c:pt idx="90">
                  <c:v>6.2291122250941466E-3</c:v>
                </c:pt>
                <c:pt idx="91">
                  <c:v>9.2178731113352619E-3</c:v>
                </c:pt>
                <c:pt idx="92">
                  <c:v>1.1605343678829483E-2</c:v>
                </c:pt>
                <c:pt idx="93">
                  <c:v>1.3125995072439167E-2</c:v>
                </c:pt>
                <c:pt idx="94">
                  <c:v>1.6948843330517604E-2</c:v>
                </c:pt>
                <c:pt idx="95">
                  <c:v>1.4792796834460331E-2</c:v>
                </c:pt>
                <c:pt idx="96">
                  <c:v>1.4289455355847469E-2</c:v>
                </c:pt>
                <c:pt idx="97">
                  <c:v>1.4628482197187154E-2</c:v>
                </c:pt>
                <c:pt idx="98">
                  <c:v>1.5703604266449789E-2</c:v>
                </c:pt>
                <c:pt idx="99">
                  <c:v>1.7110034843914379E-2</c:v>
                </c:pt>
                <c:pt idx="100">
                  <c:v>1.8743230640308584E-2</c:v>
                </c:pt>
                <c:pt idx="101">
                  <c:v>2.2349151019766866E-2</c:v>
                </c:pt>
                <c:pt idx="102">
                  <c:v>2.3728278231719857E-2</c:v>
                </c:pt>
                <c:pt idx="103">
                  <c:v>2.2425785725577407E-2</c:v>
                </c:pt>
                <c:pt idx="104">
                  <c:v>2.3826323192737808E-2</c:v>
                </c:pt>
                <c:pt idx="105">
                  <c:v>2.4235217307228663E-2</c:v>
                </c:pt>
                <c:pt idx="106">
                  <c:v>2.1294933844362651E-2</c:v>
                </c:pt>
                <c:pt idx="107">
                  <c:v>1.8280898039141347E-2</c:v>
                </c:pt>
                <c:pt idx="108">
                  <c:v>1.8396528203920237E-2</c:v>
                </c:pt>
                <c:pt idx="109">
                  <c:v>1.9554005390955753E-2</c:v>
                </c:pt>
                <c:pt idx="110">
                  <c:v>2.006625569808751E-2</c:v>
                </c:pt>
                <c:pt idx="111">
                  <c:v>2.0541997730086914E-2</c:v>
                </c:pt>
                <c:pt idx="112">
                  <c:v>1.8327839648430766E-2</c:v>
                </c:pt>
                <c:pt idx="113">
                  <c:v>1.5540232034989554E-2</c:v>
                </c:pt>
                <c:pt idx="114">
                  <c:v>1.0253369441323379E-2</c:v>
                </c:pt>
                <c:pt idx="115">
                  <c:v>9.455001472026936E-3</c:v>
                </c:pt>
                <c:pt idx="116">
                  <c:v>7.5221770775966146E-3</c:v>
                </c:pt>
                <c:pt idx="117">
                  <c:v>7.7853211500160668E-3</c:v>
                </c:pt>
                <c:pt idx="118">
                  <c:v>7.6912174747634232E-3</c:v>
                </c:pt>
                <c:pt idx="119">
                  <c:v>8.6834918975593478E-3</c:v>
                </c:pt>
                <c:pt idx="120">
                  <c:v>9.1924993217966655E-3</c:v>
                </c:pt>
                <c:pt idx="121">
                  <c:v>1.0176480520997622E-2</c:v>
                </c:pt>
                <c:pt idx="122">
                  <c:v>8.6552886957889097E-3</c:v>
                </c:pt>
                <c:pt idx="123">
                  <c:v>7.3694614407757708E-3</c:v>
                </c:pt>
                <c:pt idx="124">
                  <c:v>7.0138491016797921E-3</c:v>
                </c:pt>
                <c:pt idx="125">
                  <c:v>6.1271934078035439E-3</c:v>
                </c:pt>
                <c:pt idx="126">
                  <c:v>4.2317597430476805E-3</c:v>
                </c:pt>
                <c:pt idx="127">
                  <c:v>7.158084485823224E-3</c:v>
                </c:pt>
                <c:pt idx="128">
                  <c:v>1.1164451897733629E-2</c:v>
                </c:pt>
                <c:pt idx="129">
                  <c:v>1.2164971002621261E-2</c:v>
                </c:pt>
                <c:pt idx="130">
                  <c:v>1.3696921121521877E-2</c:v>
                </c:pt>
                <c:pt idx="131">
                  <c:v>1.7496009368752174E-2</c:v>
                </c:pt>
                <c:pt idx="132">
                  <c:v>1.5411711910713777E-2</c:v>
                </c:pt>
                <c:pt idx="133">
                  <c:v>1.2798731059052715E-2</c:v>
                </c:pt>
                <c:pt idx="134">
                  <c:v>1.2039529455497799E-2</c:v>
                </c:pt>
                <c:pt idx="135">
                  <c:v>1.2597295812675213E-2</c:v>
                </c:pt>
                <c:pt idx="136">
                  <c:v>1.0493543661551419E-2</c:v>
                </c:pt>
                <c:pt idx="137">
                  <c:v>1.007504744463894E-2</c:v>
                </c:pt>
                <c:pt idx="138">
                  <c:v>1.0272927509417329E-2</c:v>
                </c:pt>
                <c:pt idx="139">
                  <c:v>7.5598454913188284E-3</c:v>
                </c:pt>
                <c:pt idx="140">
                  <c:v>7.5029989106356609E-3</c:v>
                </c:pt>
                <c:pt idx="141">
                  <c:v>5.0338183389615487E-3</c:v>
                </c:pt>
                <c:pt idx="142">
                  <c:v>2.8361440633983825E-3</c:v>
                </c:pt>
                <c:pt idx="143">
                  <c:v>-4.4279166583471863E-4</c:v>
                </c:pt>
                <c:pt idx="144">
                  <c:v>3.0131636967523079E-5</c:v>
                </c:pt>
                <c:pt idx="145">
                  <c:v>2.0538470072930526E-3</c:v>
                </c:pt>
                <c:pt idx="146">
                  <c:v>4.0869021886620338E-3</c:v>
                </c:pt>
                <c:pt idx="147">
                  <c:v>1.9883059409055992E-3</c:v>
                </c:pt>
                <c:pt idx="148">
                  <c:v>1.8079471044261108E-3</c:v>
                </c:pt>
                <c:pt idx="149">
                  <c:v>1.1491125406806191E-3</c:v>
                </c:pt>
                <c:pt idx="150">
                  <c:v>4.5610287236510505E-3</c:v>
                </c:pt>
                <c:pt idx="151">
                  <c:v>8.9246718662812086E-3</c:v>
                </c:pt>
                <c:pt idx="152">
                  <c:v>9.4701915363584188E-3</c:v>
                </c:pt>
                <c:pt idx="153">
                  <c:v>1.1677210630229418E-2</c:v>
                </c:pt>
                <c:pt idx="154">
                  <c:v>1.5557538286442574E-2</c:v>
                </c:pt>
                <c:pt idx="155">
                  <c:v>1.7272762916132223E-2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'Tasa de Politica Real'!$L$1</c:f>
              <c:strCache>
                <c:ptCount val="1"/>
                <c:pt idx="0">
                  <c:v>Promedio de (2) desde 2003</c:v>
                </c:pt>
              </c:strCache>
            </c:strRef>
          </c:tx>
          <c:spPr>
            <a:ln w="38100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'Tasa de Politica Real'!$A$9:$A$164</c:f>
              <c:numCache>
                <c:formatCode>mmm\-yy</c:formatCode>
                <c:ptCount val="156"/>
                <c:pt idx="0">
                  <c:v>37895</c:v>
                </c:pt>
                <c:pt idx="1">
                  <c:v>37926</c:v>
                </c:pt>
                <c:pt idx="2">
                  <c:v>37956</c:v>
                </c:pt>
                <c:pt idx="3">
                  <c:v>37987</c:v>
                </c:pt>
                <c:pt idx="4">
                  <c:v>38018</c:v>
                </c:pt>
                <c:pt idx="5">
                  <c:v>38047</c:v>
                </c:pt>
                <c:pt idx="6">
                  <c:v>38078</c:v>
                </c:pt>
                <c:pt idx="7">
                  <c:v>38108</c:v>
                </c:pt>
                <c:pt idx="8">
                  <c:v>38139</c:v>
                </c:pt>
                <c:pt idx="9">
                  <c:v>38169</c:v>
                </c:pt>
                <c:pt idx="10">
                  <c:v>38200</c:v>
                </c:pt>
                <c:pt idx="11">
                  <c:v>38231</c:v>
                </c:pt>
                <c:pt idx="12">
                  <c:v>38261</c:v>
                </c:pt>
                <c:pt idx="13">
                  <c:v>38292</c:v>
                </c:pt>
                <c:pt idx="14">
                  <c:v>38322</c:v>
                </c:pt>
                <c:pt idx="15">
                  <c:v>38353</c:v>
                </c:pt>
                <c:pt idx="16">
                  <c:v>38384</c:v>
                </c:pt>
                <c:pt idx="17">
                  <c:v>38412</c:v>
                </c:pt>
                <c:pt idx="18">
                  <c:v>38443</c:v>
                </c:pt>
                <c:pt idx="19">
                  <c:v>38473</c:v>
                </c:pt>
                <c:pt idx="20">
                  <c:v>38504</c:v>
                </c:pt>
                <c:pt idx="21">
                  <c:v>38534</c:v>
                </c:pt>
                <c:pt idx="22">
                  <c:v>38565</c:v>
                </c:pt>
                <c:pt idx="23">
                  <c:v>38596</c:v>
                </c:pt>
                <c:pt idx="24">
                  <c:v>38626</c:v>
                </c:pt>
                <c:pt idx="25">
                  <c:v>38657</c:v>
                </c:pt>
                <c:pt idx="26">
                  <c:v>38687</c:v>
                </c:pt>
                <c:pt idx="27">
                  <c:v>38718</c:v>
                </c:pt>
                <c:pt idx="28">
                  <c:v>38749</c:v>
                </c:pt>
                <c:pt idx="29">
                  <c:v>38777</c:v>
                </c:pt>
                <c:pt idx="30">
                  <c:v>38808</c:v>
                </c:pt>
                <c:pt idx="31">
                  <c:v>38838</c:v>
                </c:pt>
                <c:pt idx="32">
                  <c:v>38869</c:v>
                </c:pt>
                <c:pt idx="33">
                  <c:v>38899</c:v>
                </c:pt>
                <c:pt idx="34">
                  <c:v>38930</c:v>
                </c:pt>
                <c:pt idx="35">
                  <c:v>38961</c:v>
                </c:pt>
                <c:pt idx="36">
                  <c:v>38991</c:v>
                </c:pt>
                <c:pt idx="37">
                  <c:v>39022</c:v>
                </c:pt>
                <c:pt idx="38">
                  <c:v>39052</c:v>
                </c:pt>
                <c:pt idx="39">
                  <c:v>39083</c:v>
                </c:pt>
                <c:pt idx="40">
                  <c:v>39114</c:v>
                </c:pt>
                <c:pt idx="41">
                  <c:v>39142</c:v>
                </c:pt>
                <c:pt idx="42">
                  <c:v>39173</c:v>
                </c:pt>
                <c:pt idx="43">
                  <c:v>39203</c:v>
                </c:pt>
                <c:pt idx="44">
                  <c:v>39234</c:v>
                </c:pt>
                <c:pt idx="45">
                  <c:v>39264</c:v>
                </c:pt>
                <c:pt idx="46">
                  <c:v>39295</c:v>
                </c:pt>
                <c:pt idx="47">
                  <c:v>39326</c:v>
                </c:pt>
                <c:pt idx="48">
                  <c:v>39356</c:v>
                </c:pt>
                <c:pt idx="49">
                  <c:v>39387</c:v>
                </c:pt>
                <c:pt idx="50">
                  <c:v>39417</c:v>
                </c:pt>
                <c:pt idx="51">
                  <c:v>39448</c:v>
                </c:pt>
                <c:pt idx="52">
                  <c:v>39479</c:v>
                </c:pt>
                <c:pt idx="53">
                  <c:v>39508</c:v>
                </c:pt>
                <c:pt idx="54">
                  <c:v>39539</c:v>
                </c:pt>
                <c:pt idx="55">
                  <c:v>39569</c:v>
                </c:pt>
                <c:pt idx="56">
                  <c:v>39600</c:v>
                </c:pt>
                <c:pt idx="57">
                  <c:v>39630</c:v>
                </c:pt>
                <c:pt idx="58">
                  <c:v>39661</c:v>
                </c:pt>
                <c:pt idx="59">
                  <c:v>39692</c:v>
                </c:pt>
                <c:pt idx="60">
                  <c:v>39722</c:v>
                </c:pt>
                <c:pt idx="61">
                  <c:v>39753</c:v>
                </c:pt>
                <c:pt idx="62">
                  <c:v>39783</c:v>
                </c:pt>
                <c:pt idx="63">
                  <c:v>39814</c:v>
                </c:pt>
                <c:pt idx="64">
                  <c:v>39845</c:v>
                </c:pt>
                <c:pt idx="65">
                  <c:v>39873</c:v>
                </c:pt>
                <c:pt idx="66">
                  <c:v>39904</c:v>
                </c:pt>
                <c:pt idx="67">
                  <c:v>39934</c:v>
                </c:pt>
                <c:pt idx="68">
                  <c:v>39965</c:v>
                </c:pt>
                <c:pt idx="69">
                  <c:v>39995</c:v>
                </c:pt>
                <c:pt idx="70">
                  <c:v>40026</c:v>
                </c:pt>
                <c:pt idx="71">
                  <c:v>40057</c:v>
                </c:pt>
                <c:pt idx="72">
                  <c:v>40087</c:v>
                </c:pt>
                <c:pt idx="73">
                  <c:v>40118</c:v>
                </c:pt>
                <c:pt idx="74">
                  <c:v>40148</c:v>
                </c:pt>
                <c:pt idx="75">
                  <c:v>40179</c:v>
                </c:pt>
                <c:pt idx="76">
                  <c:v>40210</c:v>
                </c:pt>
                <c:pt idx="77">
                  <c:v>40238</c:v>
                </c:pt>
                <c:pt idx="78">
                  <c:v>40269</c:v>
                </c:pt>
                <c:pt idx="79">
                  <c:v>40299</c:v>
                </c:pt>
                <c:pt idx="80">
                  <c:v>40330</c:v>
                </c:pt>
                <c:pt idx="81">
                  <c:v>40360</c:v>
                </c:pt>
                <c:pt idx="82">
                  <c:v>40391</c:v>
                </c:pt>
                <c:pt idx="83">
                  <c:v>40422</c:v>
                </c:pt>
                <c:pt idx="84">
                  <c:v>40452</c:v>
                </c:pt>
                <c:pt idx="85">
                  <c:v>40483</c:v>
                </c:pt>
                <c:pt idx="86">
                  <c:v>40513</c:v>
                </c:pt>
                <c:pt idx="87">
                  <c:v>40544</c:v>
                </c:pt>
                <c:pt idx="88">
                  <c:v>40575</c:v>
                </c:pt>
                <c:pt idx="89">
                  <c:v>40603</c:v>
                </c:pt>
                <c:pt idx="90">
                  <c:v>40634</c:v>
                </c:pt>
                <c:pt idx="91">
                  <c:v>40664</c:v>
                </c:pt>
                <c:pt idx="92">
                  <c:v>40695</c:v>
                </c:pt>
                <c:pt idx="93">
                  <c:v>40725</c:v>
                </c:pt>
                <c:pt idx="94">
                  <c:v>40756</c:v>
                </c:pt>
                <c:pt idx="95">
                  <c:v>40787</c:v>
                </c:pt>
                <c:pt idx="96">
                  <c:v>40817</c:v>
                </c:pt>
                <c:pt idx="97">
                  <c:v>40848</c:v>
                </c:pt>
                <c:pt idx="98">
                  <c:v>40878</c:v>
                </c:pt>
                <c:pt idx="99">
                  <c:v>40909</c:v>
                </c:pt>
                <c:pt idx="100">
                  <c:v>40940</c:v>
                </c:pt>
                <c:pt idx="101">
                  <c:v>40969</c:v>
                </c:pt>
                <c:pt idx="102">
                  <c:v>41000</c:v>
                </c:pt>
                <c:pt idx="103">
                  <c:v>41030</c:v>
                </c:pt>
                <c:pt idx="104">
                  <c:v>41061</c:v>
                </c:pt>
                <c:pt idx="105">
                  <c:v>41091</c:v>
                </c:pt>
                <c:pt idx="106">
                  <c:v>41122</c:v>
                </c:pt>
                <c:pt idx="107">
                  <c:v>41153</c:v>
                </c:pt>
                <c:pt idx="108">
                  <c:v>41183</c:v>
                </c:pt>
                <c:pt idx="109">
                  <c:v>41214</c:v>
                </c:pt>
                <c:pt idx="110">
                  <c:v>41244</c:v>
                </c:pt>
                <c:pt idx="111">
                  <c:v>41275</c:v>
                </c:pt>
                <c:pt idx="112">
                  <c:v>41306</c:v>
                </c:pt>
                <c:pt idx="113">
                  <c:v>41334</c:v>
                </c:pt>
                <c:pt idx="114">
                  <c:v>41365</c:v>
                </c:pt>
                <c:pt idx="115">
                  <c:v>41395</c:v>
                </c:pt>
                <c:pt idx="116">
                  <c:v>41426</c:v>
                </c:pt>
                <c:pt idx="117">
                  <c:v>41456</c:v>
                </c:pt>
                <c:pt idx="118">
                  <c:v>41487</c:v>
                </c:pt>
                <c:pt idx="119">
                  <c:v>41518</c:v>
                </c:pt>
                <c:pt idx="120">
                  <c:v>41548</c:v>
                </c:pt>
                <c:pt idx="121">
                  <c:v>41579</c:v>
                </c:pt>
                <c:pt idx="122">
                  <c:v>41609</c:v>
                </c:pt>
                <c:pt idx="123">
                  <c:v>41640</c:v>
                </c:pt>
                <c:pt idx="124">
                  <c:v>41671</c:v>
                </c:pt>
                <c:pt idx="125">
                  <c:v>41699</c:v>
                </c:pt>
                <c:pt idx="126">
                  <c:v>41730</c:v>
                </c:pt>
                <c:pt idx="127">
                  <c:v>41760</c:v>
                </c:pt>
                <c:pt idx="128">
                  <c:v>41791</c:v>
                </c:pt>
                <c:pt idx="129">
                  <c:v>41821</c:v>
                </c:pt>
                <c:pt idx="130">
                  <c:v>41852</c:v>
                </c:pt>
                <c:pt idx="131">
                  <c:v>41883</c:v>
                </c:pt>
                <c:pt idx="132">
                  <c:v>41913</c:v>
                </c:pt>
                <c:pt idx="133">
                  <c:v>41944</c:v>
                </c:pt>
                <c:pt idx="134">
                  <c:v>41974</c:v>
                </c:pt>
                <c:pt idx="135">
                  <c:v>42005</c:v>
                </c:pt>
                <c:pt idx="136">
                  <c:v>42036</c:v>
                </c:pt>
                <c:pt idx="137">
                  <c:v>42064</c:v>
                </c:pt>
                <c:pt idx="138">
                  <c:v>42095</c:v>
                </c:pt>
                <c:pt idx="139">
                  <c:v>42125</c:v>
                </c:pt>
                <c:pt idx="140">
                  <c:v>42156</c:v>
                </c:pt>
                <c:pt idx="141">
                  <c:v>42186</c:v>
                </c:pt>
                <c:pt idx="142">
                  <c:v>42217</c:v>
                </c:pt>
                <c:pt idx="143">
                  <c:v>42248</c:v>
                </c:pt>
                <c:pt idx="144">
                  <c:v>42278</c:v>
                </c:pt>
                <c:pt idx="145">
                  <c:v>42309</c:v>
                </c:pt>
                <c:pt idx="146">
                  <c:v>42339</c:v>
                </c:pt>
                <c:pt idx="147">
                  <c:v>42370</c:v>
                </c:pt>
                <c:pt idx="148">
                  <c:v>42401</c:v>
                </c:pt>
                <c:pt idx="149">
                  <c:v>42430</c:v>
                </c:pt>
                <c:pt idx="150">
                  <c:v>42461</c:v>
                </c:pt>
                <c:pt idx="151">
                  <c:v>42491</c:v>
                </c:pt>
                <c:pt idx="152">
                  <c:v>42522</c:v>
                </c:pt>
                <c:pt idx="153">
                  <c:v>42552</c:v>
                </c:pt>
                <c:pt idx="154">
                  <c:v>42583</c:v>
                </c:pt>
                <c:pt idx="155">
                  <c:v>42614</c:v>
                </c:pt>
              </c:numCache>
            </c:numRef>
          </c:cat>
          <c:val>
            <c:numRef>
              <c:f>'Tasa de Politica Real'!$L$9:$L$164</c:f>
              <c:numCache>
                <c:formatCode>0.00%</c:formatCode>
                <c:ptCount val="156"/>
                <c:pt idx="0">
                  <c:v>1.6871123285533998E-2</c:v>
                </c:pt>
                <c:pt idx="1">
                  <c:v>1.6871123285533998E-2</c:v>
                </c:pt>
                <c:pt idx="2">
                  <c:v>1.6871123285533998E-2</c:v>
                </c:pt>
                <c:pt idx="3">
                  <c:v>1.6871123285533998E-2</c:v>
                </c:pt>
                <c:pt idx="4">
                  <c:v>1.6871123285533998E-2</c:v>
                </c:pt>
                <c:pt idx="5">
                  <c:v>1.6871123285533998E-2</c:v>
                </c:pt>
                <c:pt idx="6">
                  <c:v>1.6871123285533998E-2</c:v>
                </c:pt>
                <c:pt idx="7">
                  <c:v>1.6871123285533998E-2</c:v>
                </c:pt>
                <c:pt idx="8">
                  <c:v>1.6871123285533998E-2</c:v>
                </c:pt>
                <c:pt idx="9">
                  <c:v>1.6871123285533998E-2</c:v>
                </c:pt>
                <c:pt idx="10">
                  <c:v>1.6871123285533998E-2</c:v>
                </c:pt>
                <c:pt idx="11">
                  <c:v>1.6871123285533998E-2</c:v>
                </c:pt>
                <c:pt idx="12">
                  <c:v>1.6871123285533998E-2</c:v>
                </c:pt>
                <c:pt idx="13">
                  <c:v>1.6871123285533998E-2</c:v>
                </c:pt>
                <c:pt idx="14">
                  <c:v>1.6871123285533998E-2</c:v>
                </c:pt>
                <c:pt idx="15">
                  <c:v>1.6871123285533998E-2</c:v>
                </c:pt>
                <c:pt idx="16">
                  <c:v>1.6871123285533998E-2</c:v>
                </c:pt>
                <c:pt idx="17">
                  <c:v>1.6871123285533998E-2</c:v>
                </c:pt>
                <c:pt idx="18">
                  <c:v>1.6871123285533998E-2</c:v>
                </c:pt>
                <c:pt idx="19">
                  <c:v>1.6871123285533998E-2</c:v>
                </c:pt>
                <c:pt idx="20">
                  <c:v>1.6871123285533998E-2</c:v>
                </c:pt>
                <c:pt idx="21">
                  <c:v>1.6871123285533998E-2</c:v>
                </c:pt>
                <c:pt idx="22">
                  <c:v>1.6871123285533998E-2</c:v>
                </c:pt>
                <c:pt idx="23">
                  <c:v>1.6871123285533998E-2</c:v>
                </c:pt>
                <c:pt idx="24">
                  <c:v>1.6871123285533998E-2</c:v>
                </c:pt>
                <c:pt idx="25">
                  <c:v>1.6871123285533998E-2</c:v>
                </c:pt>
                <c:pt idx="26">
                  <c:v>1.6871123285533998E-2</c:v>
                </c:pt>
                <c:pt idx="27">
                  <c:v>1.6871123285533998E-2</c:v>
                </c:pt>
                <c:pt idx="28">
                  <c:v>1.6871123285533998E-2</c:v>
                </c:pt>
                <c:pt idx="29">
                  <c:v>1.6871123285533998E-2</c:v>
                </c:pt>
                <c:pt idx="30">
                  <c:v>1.6871123285533998E-2</c:v>
                </c:pt>
                <c:pt idx="31">
                  <c:v>1.6871123285533998E-2</c:v>
                </c:pt>
                <c:pt idx="32">
                  <c:v>1.6871123285533998E-2</c:v>
                </c:pt>
                <c:pt idx="33">
                  <c:v>1.6871123285533998E-2</c:v>
                </c:pt>
                <c:pt idx="34">
                  <c:v>1.6871123285533998E-2</c:v>
                </c:pt>
                <c:pt idx="35">
                  <c:v>1.6871123285533998E-2</c:v>
                </c:pt>
                <c:pt idx="36">
                  <c:v>1.6871123285533998E-2</c:v>
                </c:pt>
                <c:pt idx="37">
                  <c:v>1.6871123285533998E-2</c:v>
                </c:pt>
                <c:pt idx="38">
                  <c:v>1.6871123285533998E-2</c:v>
                </c:pt>
                <c:pt idx="39">
                  <c:v>1.6871123285533998E-2</c:v>
                </c:pt>
                <c:pt idx="40">
                  <c:v>1.6871123285533998E-2</c:v>
                </c:pt>
                <c:pt idx="41">
                  <c:v>1.6871123285533998E-2</c:v>
                </c:pt>
                <c:pt idx="42">
                  <c:v>1.6871123285533998E-2</c:v>
                </c:pt>
                <c:pt idx="43">
                  <c:v>1.6871123285533998E-2</c:v>
                </c:pt>
                <c:pt idx="44">
                  <c:v>1.6871123285533998E-2</c:v>
                </c:pt>
                <c:pt idx="45">
                  <c:v>1.6871123285533998E-2</c:v>
                </c:pt>
                <c:pt idx="46">
                  <c:v>1.6871123285533998E-2</c:v>
                </c:pt>
                <c:pt idx="47">
                  <c:v>1.6871123285533998E-2</c:v>
                </c:pt>
                <c:pt idx="48">
                  <c:v>1.6871123285533998E-2</c:v>
                </c:pt>
                <c:pt idx="49">
                  <c:v>1.6871123285533998E-2</c:v>
                </c:pt>
                <c:pt idx="50">
                  <c:v>1.6871123285533998E-2</c:v>
                </c:pt>
                <c:pt idx="51">
                  <c:v>1.6871123285533998E-2</c:v>
                </c:pt>
                <c:pt idx="52">
                  <c:v>1.6871123285533998E-2</c:v>
                </c:pt>
                <c:pt idx="53">
                  <c:v>1.6871123285533998E-2</c:v>
                </c:pt>
                <c:pt idx="54">
                  <c:v>1.6871123285533998E-2</c:v>
                </c:pt>
                <c:pt idx="55">
                  <c:v>1.6871123285533998E-2</c:v>
                </c:pt>
                <c:pt idx="56">
                  <c:v>1.6871123285533998E-2</c:v>
                </c:pt>
                <c:pt idx="57">
                  <c:v>1.6871123285533998E-2</c:v>
                </c:pt>
                <c:pt idx="58">
                  <c:v>1.6871123285533998E-2</c:v>
                </c:pt>
                <c:pt idx="59">
                  <c:v>1.6871123285533998E-2</c:v>
                </c:pt>
                <c:pt idx="60">
                  <c:v>1.6871123285533998E-2</c:v>
                </c:pt>
                <c:pt idx="61">
                  <c:v>1.6871123285533998E-2</c:v>
                </c:pt>
                <c:pt idx="62">
                  <c:v>1.6871123285533998E-2</c:v>
                </c:pt>
                <c:pt idx="63">
                  <c:v>1.6871123285533998E-2</c:v>
                </c:pt>
                <c:pt idx="64">
                  <c:v>1.6871123285533998E-2</c:v>
                </c:pt>
                <c:pt idx="65">
                  <c:v>1.6871123285533998E-2</c:v>
                </c:pt>
                <c:pt idx="66">
                  <c:v>1.6871123285533998E-2</c:v>
                </c:pt>
                <c:pt idx="67">
                  <c:v>1.6871123285533998E-2</c:v>
                </c:pt>
                <c:pt idx="68">
                  <c:v>1.6871123285533998E-2</c:v>
                </c:pt>
                <c:pt idx="69">
                  <c:v>1.6871123285533998E-2</c:v>
                </c:pt>
                <c:pt idx="70">
                  <c:v>1.6871123285533998E-2</c:v>
                </c:pt>
                <c:pt idx="71">
                  <c:v>1.6871123285533998E-2</c:v>
                </c:pt>
                <c:pt idx="72">
                  <c:v>1.6871123285533998E-2</c:v>
                </c:pt>
                <c:pt idx="73">
                  <c:v>1.6871123285533998E-2</c:v>
                </c:pt>
                <c:pt idx="74">
                  <c:v>1.6871123285533998E-2</c:v>
                </c:pt>
                <c:pt idx="75">
                  <c:v>1.6871123285533998E-2</c:v>
                </c:pt>
                <c:pt idx="76">
                  <c:v>1.6871123285533998E-2</c:v>
                </c:pt>
                <c:pt idx="77">
                  <c:v>1.6871123285533998E-2</c:v>
                </c:pt>
                <c:pt idx="78">
                  <c:v>1.6871123285533998E-2</c:v>
                </c:pt>
                <c:pt idx="79">
                  <c:v>1.6871123285533998E-2</c:v>
                </c:pt>
                <c:pt idx="80">
                  <c:v>1.6871123285533998E-2</c:v>
                </c:pt>
                <c:pt idx="81">
                  <c:v>1.6871123285533998E-2</c:v>
                </c:pt>
                <c:pt idx="82">
                  <c:v>1.6871123285533998E-2</c:v>
                </c:pt>
                <c:pt idx="83">
                  <c:v>1.6871123285533998E-2</c:v>
                </c:pt>
                <c:pt idx="84">
                  <c:v>1.6871123285533998E-2</c:v>
                </c:pt>
                <c:pt idx="85">
                  <c:v>1.6871123285533998E-2</c:v>
                </c:pt>
                <c:pt idx="86">
                  <c:v>1.6871123285533998E-2</c:v>
                </c:pt>
                <c:pt idx="87">
                  <c:v>1.6871123285533998E-2</c:v>
                </c:pt>
                <c:pt idx="88">
                  <c:v>1.6871123285533998E-2</c:v>
                </c:pt>
                <c:pt idx="89">
                  <c:v>1.6871123285533998E-2</c:v>
                </c:pt>
                <c:pt idx="90">
                  <c:v>1.6871123285533998E-2</c:v>
                </c:pt>
                <c:pt idx="91">
                  <c:v>1.6871123285533998E-2</c:v>
                </c:pt>
                <c:pt idx="92">
                  <c:v>1.6871123285533998E-2</c:v>
                </c:pt>
                <c:pt idx="93">
                  <c:v>1.6871123285533998E-2</c:v>
                </c:pt>
                <c:pt idx="94">
                  <c:v>1.6871123285533998E-2</c:v>
                </c:pt>
                <c:pt idx="95">
                  <c:v>1.6871123285533998E-2</c:v>
                </c:pt>
                <c:pt idx="96">
                  <c:v>1.6871123285533998E-2</c:v>
                </c:pt>
                <c:pt idx="97">
                  <c:v>1.6871123285533998E-2</c:v>
                </c:pt>
                <c:pt idx="98">
                  <c:v>1.6871123285533998E-2</c:v>
                </c:pt>
                <c:pt idx="99">
                  <c:v>1.6871123285533998E-2</c:v>
                </c:pt>
                <c:pt idx="100">
                  <c:v>1.6871123285533998E-2</c:v>
                </c:pt>
                <c:pt idx="101">
                  <c:v>1.6871123285533998E-2</c:v>
                </c:pt>
                <c:pt idx="102">
                  <c:v>1.6871123285533998E-2</c:v>
                </c:pt>
                <c:pt idx="103">
                  <c:v>1.6871123285533998E-2</c:v>
                </c:pt>
                <c:pt idx="104">
                  <c:v>1.6871123285533998E-2</c:v>
                </c:pt>
                <c:pt idx="105">
                  <c:v>1.6871123285533998E-2</c:v>
                </c:pt>
                <c:pt idx="106">
                  <c:v>1.6871123285533998E-2</c:v>
                </c:pt>
                <c:pt idx="107">
                  <c:v>1.6871123285533998E-2</c:v>
                </c:pt>
                <c:pt idx="108">
                  <c:v>1.6871123285533998E-2</c:v>
                </c:pt>
                <c:pt idx="109">
                  <c:v>1.6871123285533998E-2</c:v>
                </c:pt>
                <c:pt idx="110">
                  <c:v>1.6871123285533998E-2</c:v>
                </c:pt>
                <c:pt idx="111">
                  <c:v>1.6871123285533998E-2</c:v>
                </c:pt>
                <c:pt idx="112">
                  <c:v>1.6871123285533998E-2</c:v>
                </c:pt>
                <c:pt idx="113">
                  <c:v>1.6871123285533998E-2</c:v>
                </c:pt>
                <c:pt idx="114">
                  <c:v>1.6871123285533998E-2</c:v>
                </c:pt>
                <c:pt idx="115">
                  <c:v>1.6871123285533998E-2</c:v>
                </c:pt>
                <c:pt idx="116">
                  <c:v>1.6871123285533998E-2</c:v>
                </c:pt>
                <c:pt idx="117">
                  <c:v>1.6871123285533998E-2</c:v>
                </c:pt>
                <c:pt idx="118">
                  <c:v>1.6871123285533998E-2</c:v>
                </c:pt>
                <c:pt idx="119">
                  <c:v>1.6871123285533998E-2</c:v>
                </c:pt>
                <c:pt idx="120">
                  <c:v>1.6871123285533998E-2</c:v>
                </c:pt>
                <c:pt idx="121">
                  <c:v>1.6871123285533998E-2</c:v>
                </c:pt>
                <c:pt idx="122">
                  <c:v>1.6871123285533998E-2</c:v>
                </c:pt>
                <c:pt idx="123">
                  <c:v>1.6871123285533998E-2</c:v>
                </c:pt>
                <c:pt idx="124">
                  <c:v>1.6871123285533998E-2</c:v>
                </c:pt>
                <c:pt idx="125">
                  <c:v>1.6871123285533998E-2</c:v>
                </c:pt>
                <c:pt idx="126">
                  <c:v>1.6871123285533998E-2</c:v>
                </c:pt>
                <c:pt idx="127">
                  <c:v>1.6871123285533998E-2</c:v>
                </c:pt>
                <c:pt idx="128">
                  <c:v>1.6871123285533998E-2</c:v>
                </c:pt>
                <c:pt idx="129">
                  <c:v>1.6871123285533998E-2</c:v>
                </c:pt>
                <c:pt idx="130">
                  <c:v>1.6871123285533998E-2</c:v>
                </c:pt>
                <c:pt idx="131">
                  <c:v>1.6871123285533998E-2</c:v>
                </c:pt>
                <c:pt idx="132">
                  <c:v>1.6871123285533998E-2</c:v>
                </c:pt>
                <c:pt idx="133">
                  <c:v>1.6871123285533998E-2</c:v>
                </c:pt>
                <c:pt idx="134">
                  <c:v>1.6871123285533998E-2</c:v>
                </c:pt>
                <c:pt idx="135">
                  <c:v>1.6871123285533998E-2</c:v>
                </c:pt>
                <c:pt idx="136">
                  <c:v>1.6871123285533998E-2</c:v>
                </c:pt>
                <c:pt idx="137">
                  <c:v>1.6871123285533998E-2</c:v>
                </c:pt>
                <c:pt idx="138">
                  <c:v>1.6871123285533998E-2</c:v>
                </c:pt>
                <c:pt idx="139">
                  <c:v>1.6871123285533998E-2</c:v>
                </c:pt>
                <c:pt idx="140">
                  <c:v>1.6871123285533998E-2</c:v>
                </c:pt>
                <c:pt idx="141">
                  <c:v>1.6871123285533998E-2</c:v>
                </c:pt>
                <c:pt idx="142">
                  <c:v>1.6871123285533998E-2</c:v>
                </c:pt>
                <c:pt idx="143">
                  <c:v>1.6871123285533998E-2</c:v>
                </c:pt>
                <c:pt idx="144">
                  <c:v>1.6871123285533998E-2</c:v>
                </c:pt>
                <c:pt idx="145">
                  <c:v>1.6871123285533998E-2</c:v>
                </c:pt>
                <c:pt idx="146">
                  <c:v>1.6871123285533998E-2</c:v>
                </c:pt>
                <c:pt idx="147">
                  <c:v>1.6871123285533998E-2</c:v>
                </c:pt>
                <c:pt idx="148">
                  <c:v>1.6871123285533998E-2</c:v>
                </c:pt>
                <c:pt idx="149">
                  <c:v>1.6871123285533998E-2</c:v>
                </c:pt>
                <c:pt idx="150">
                  <c:v>1.6871123285533998E-2</c:v>
                </c:pt>
                <c:pt idx="151">
                  <c:v>1.6871123285533998E-2</c:v>
                </c:pt>
                <c:pt idx="152">
                  <c:v>1.6871123285533998E-2</c:v>
                </c:pt>
                <c:pt idx="153">
                  <c:v>1.6871123285533998E-2</c:v>
                </c:pt>
                <c:pt idx="154">
                  <c:v>1.6871123285533998E-2</c:v>
                </c:pt>
                <c:pt idx="155">
                  <c:v>1.6871123285533998E-2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415808"/>
        <c:axId val="87979648"/>
      </c:lineChart>
      <c:dateAx>
        <c:axId val="119415808"/>
        <c:scaling>
          <c:orientation val="minMax"/>
          <c:min val="41275"/>
        </c:scaling>
        <c:delete val="0"/>
        <c:axPos val="b"/>
        <c:numFmt formatCode="mmm\-yy" sourceLinked="1"/>
        <c:majorTickMark val="out"/>
        <c:minorTickMark val="none"/>
        <c:tickLblPos val="low"/>
        <c:txPr>
          <a:bodyPr/>
          <a:lstStyle/>
          <a:p>
            <a:pPr>
              <a:defRPr sz="1050"/>
            </a:pPr>
            <a:endParaRPr lang="en-US"/>
          </a:p>
        </c:txPr>
        <c:crossAx val="87979648"/>
        <c:crosses val="autoZero"/>
        <c:auto val="1"/>
        <c:lblOffset val="100"/>
        <c:baseTimeUnit val="months"/>
        <c:majorUnit val="2"/>
        <c:majorTimeUnit val="months"/>
      </c:dateAx>
      <c:valAx>
        <c:axId val="87979648"/>
        <c:scaling>
          <c:orientation val="minMax"/>
          <c:max val="3.5000000000000003E-2"/>
          <c:min val="-5.000000000000001E-3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119415808"/>
        <c:crosses val="autoZero"/>
        <c:crossBetween val="between"/>
      </c:valAx>
      <c:spPr>
        <a:noFill/>
        <a:ln>
          <a:noFill/>
        </a:ln>
      </c:spPr>
    </c:plotArea>
    <c:legend>
      <c:legendPos val="b"/>
      <c:layout/>
      <c:overlay val="0"/>
      <c:txPr>
        <a:bodyPr/>
        <a:lstStyle/>
        <a:p>
          <a:pPr>
            <a:defRPr sz="1100">
              <a:latin typeface="ZapfHumnst BT" panose="020B05020505080203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4556658678534801E-2"/>
          <c:y val="8.3293683497128193E-2"/>
          <c:w val="0.90564117367202801"/>
          <c:h val="0.74531670650856396"/>
        </c:manualLayout>
      </c:layout>
      <c:lineChart>
        <c:grouping val="standard"/>
        <c:varyColors val="0"/>
        <c:ser>
          <c:idx val="0"/>
          <c:order val="0"/>
          <c:tx>
            <c:strRef>
              <c:f>Crec_Soc_Com!$L$3</c:f>
              <c:strCache>
                <c:ptCount val="1"/>
                <c:pt idx="0">
                  <c:v>Brasil</c:v>
                </c:pt>
              </c:strCache>
            </c:strRef>
          </c:tx>
          <c:marker>
            <c:symbol val="none"/>
          </c:marker>
          <c:cat>
            <c:numRef>
              <c:f>Crec_Soc_Com!$K$4:$K$4128</c:f>
              <c:numCache>
                <c:formatCode>m/d/yyyy</c:formatCode>
                <c:ptCount val="4125"/>
                <c:pt idx="0">
                  <c:v>38076</c:v>
                </c:pt>
                <c:pt idx="1">
                  <c:v>38168</c:v>
                </c:pt>
                <c:pt idx="2">
                  <c:v>38260</c:v>
                </c:pt>
                <c:pt idx="3">
                  <c:v>38351</c:v>
                </c:pt>
                <c:pt idx="4">
                  <c:v>38441</c:v>
                </c:pt>
                <c:pt idx="5">
                  <c:v>38533</c:v>
                </c:pt>
                <c:pt idx="6">
                  <c:v>38625</c:v>
                </c:pt>
                <c:pt idx="7">
                  <c:v>38716</c:v>
                </c:pt>
                <c:pt idx="8">
                  <c:v>38806</c:v>
                </c:pt>
                <c:pt idx="9">
                  <c:v>38898</c:v>
                </c:pt>
                <c:pt idx="10">
                  <c:v>38990</c:v>
                </c:pt>
                <c:pt idx="11">
                  <c:v>39081</c:v>
                </c:pt>
                <c:pt idx="12">
                  <c:v>39171</c:v>
                </c:pt>
                <c:pt idx="13">
                  <c:v>39263</c:v>
                </c:pt>
                <c:pt idx="14">
                  <c:v>39355</c:v>
                </c:pt>
                <c:pt idx="15">
                  <c:v>39446</c:v>
                </c:pt>
                <c:pt idx="16">
                  <c:v>39537</c:v>
                </c:pt>
                <c:pt idx="17">
                  <c:v>39629</c:v>
                </c:pt>
                <c:pt idx="18">
                  <c:v>39721</c:v>
                </c:pt>
                <c:pt idx="19">
                  <c:v>39812</c:v>
                </c:pt>
                <c:pt idx="20">
                  <c:v>39902</c:v>
                </c:pt>
                <c:pt idx="21">
                  <c:v>39994</c:v>
                </c:pt>
                <c:pt idx="22">
                  <c:v>40086</c:v>
                </c:pt>
                <c:pt idx="23">
                  <c:v>40177</c:v>
                </c:pt>
                <c:pt idx="24">
                  <c:v>40267</c:v>
                </c:pt>
                <c:pt idx="25">
                  <c:v>40359</c:v>
                </c:pt>
                <c:pt idx="26">
                  <c:v>40451</c:v>
                </c:pt>
                <c:pt idx="27">
                  <c:v>40542</c:v>
                </c:pt>
                <c:pt idx="28">
                  <c:v>40632</c:v>
                </c:pt>
                <c:pt idx="29">
                  <c:v>40724</c:v>
                </c:pt>
                <c:pt idx="30">
                  <c:v>40816</c:v>
                </c:pt>
                <c:pt idx="31">
                  <c:v>40907</c:v>
                </c:pt>
                <c:pt idx="32">
                  <c:v>40998</c:v>
                </c:pt>
                <c:pt idx="33">
                  <c:v>41090</c:v>
                </c:pt>
                <c:pt idx="34">
                  <c:v>41182</c:v>
                </c:pt>
                <c:pt idx="35">
                  <c:v>41273</c:v>
                </c:pt>
                <c:pt idx="36">
                  <c:v>41363</c:v>
                </c:pt>
                <c:pt idx="37">
                  <c:v>41455</c:v>
                </c:pt>
                <c:pt idx="38">
                  <c:v>41547</c:v>
                </c:pt>
                <c:pt idx="39">
                  <c:v>41638</c:v>
                </c:pt>
                <c:pt idx="40">
                  <c:v>41728</c:v>
                </c:pt>
                <c:pt idx="41">
                  <c:v>41820</c:v>
                </c:pt>
                <c:pt idx="42">
                  <c:v>41912</c:v>
                </c:pt>
                <c:pt idx="43">
                  <c:v>42003</c:v>
                </c:pt>
                <c:pt idx="44">
                  <c:v>42093</c:v>
                </c:pt>
                <c:pt idx="45">
                  <c:v>42185</c:v>
                </c:pt>
                <c:pt idx="46">
                  <c:v>42277</c:v>
                </c:pt>
                <c:pt idx="47">
                  <c:v>42368</c:v>
                </c:pt>
                <c:pt idx="48">
                  <c:v>42459</c:v>
                </c:pt>
                <c:pt idx="49">
                  <c:v>42551</c:v>
                </c:pt>
              </c:numCache>
            </c:numRef>
          </c:cat>
          <c:val>
            <c:numRef>
              <c:f>Crec_Soc_Com!$L$4:$L$4128</c:f>
              <c:numCache>
                <c:formatCode>General</c:formatCode>
                <c:ptCount val="4125"/>
                <c:pt idx="0">
                  <c:v>5.1709028863880198</c:v>
                </c:pt>
                <c:pt idx="1">
                  <c:v>4.9314551017680177</c:v>
                </c:pt>
                <c:pt idx="2">
                  <c:v>4.8808876581657579</c:v>
                </c:pt>
                <c:pt idx="3">
                  <c:v>4.4529178548262083</c:v>
                </c:pt>
                <c:pt idx="4">
                  <c:v>4.1527843061391243</c:v>
                </c:pt>
                <c:pt idx="5">
                  <c:v>5.2477240129885452</c:v>
                </c:pt>
                <c:pt idx="6">
                  <c:v>4.419278209350872</c:v>
                </c:pt>
                <c:pt idx="7">
                  <c:v>4.788913411457516</c:v>
                </c:pt>
                <c:pt idx="8">
                  <c:v>5.0600069645614063</c:v>
                </c:pt>
                <c:pt idx="9">
                  <c:v>4.6497964392083313</c:v>
                </c:pt>
                <c:pt idx="10">
                  <c:v>5.0205335929994508</c:v>
                </c:pt>
                <c:pt idx="11">
                  <c:v>5.3726442836310238</c:v>
                </c:pt>
                <c:pt idx="12">
                  <c:v>4.7825849453448459</c:v>
                </c:pt>
                <c:pt idx="13">
                  <c:v>4.9722566711682203</c:v>
                </c:pt>
                <c:pt idx="14">
                  <c:v>5.1088514888073462</c:v>
                </c:pt>
                <c:pt idx="15">
                  <c:v>5.0158360229715475</c:v>
                </c:pt>
                <c:pt idx="16">
                  <c:v>3.9692711453578529</c:v>
                </c:pt>
                <c:pt idx="17">
                  <c:v>3.7178027325699543</c:v>
                </c:pt>
                <c:pt idx="18">
                  <c:v>2.613152647518354</c:v>
                </c:pt>
                <c:pt idx="19">
                  <c:v>-0.8889002997152794</c:v>
                </c:pt>
                <c:pt idx="20">
                  <c:v>-3.4601171449100443</c:v>
                </c:pt>
                <c:pt idx="21">
                  <c:v>-4.6654194222398511</c:v>
                </c:pt>
                <c:pt idx="22">
                  <c:v>-2.7738915648108087</c:v>
                </c:pt>
                <c:pt idx="23">
                  <c:v>0.24345925998370913</c:v>
                </c:pt>
                <c:pt idx="24">
                  <c:v>3.7837048909079938</c:v>
                </c:pt>
                <c:pt idx="25">
                  <c:v>7.1150764541363554</c:v>
                </c:pt>
                <c:pt idx="26">
                  <c:v>5.4439340766912849</c:v>
                </c:pt>
                <c:pt idx="27">
                  <c:v>5.2911508911205898</c:v>
                </c:pt>
                <c:pt idx="28">
                  <c:v>5.1325266315519853</c:v>
                </c:pt>
                <c:pt idx="29">
                  <c:v>3.4091316457110366</c:v>
                </c:pt>
                <c:pt idx="30">
                  <c:v>3.9501800778866625</c:v>
                </c:pt>
                <c:pt idx="31">
                  <c:v>3.2631191772363111</c:v>
                </c:pt>
                <c:pt idx="32">
                  <c:v>2.2311205982961657</c:v>
                </c:pt>
                <c:pt idx="33">
                  <c:v>1.1294362564072753</c:v>
                </c:pt>
                <c:pt idx="34">
                  <c:v>1.7143552770682824</c:v>
                </c:pt>
                <c:pt idx="35">
                  <c:v>1.7555681663626861</c:v>
                </c:pt>
                <c:pt idx="36">
                  <c:v>1.9994743608908097</c:v>
                </c:pt>
                <c:pt idx="37">
                  <c:v>3.2548199895394445</c:v>
                </c:pt>
                <c:pt idx="38">
                  <c:v>2.5725127363479001</c:v>
                </c:pt>
                <c:pt idx="39">
                  <c:v>2.3586621294368548</c:v>
                </c:pt>
                <c:pt idx="40">
                  <c:v>1.6975767064966838</c:v>
                </c:pt>
                <c:pt idx="41">
                  <c:v>1.555732859153786</c:v>
                </c:pt>
                <c:pt idx="42">
                  <c:v>1.472185031008417</c:v>
                </c:pt>
                <c:pt idx="43">
                  <c:v>1.7110274545897768</c:v>
                </c:pt>
                <c:pt idx="44">
                  <c:v>2.3889505342581709</c:v>
                </c:pt>
                <c:pt idx="45">
                  <c:v>2.6653129528821609</c:v>
                </c:pt>
                <c:pt idx="46">
                  <c:v>2.6696087933982349</c:v>
                </c:pt>
                <c:pt idx="47">
                  <c:v>2.0543489964030832</c:v>
                </c:pt>
                <c:pt idx="48">
                  <c:v>1.4527507967765949</c:v>
                </c:pt>
                <c:pt idx="49">
                  <c:v>1.0363399833987619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Crec_Soc_Com!$M$3</c:f>
              <c:strCache>
                <c:ptCount val="1"/>
                <c:pt idx="0">
                  <c:v>Colombia</c:v>
                </c:pt>
              </c:strCache>
            </c:strRef>
          </c:tx>
          <c:marker>
            <c:symbol val="none"/>
          </c:marker>
          <c:cat>
            <c:numRef>
              <c:f>Crec_Soc_Com!$K$4:$K$4128</c:f>
              <c:numCache>
                <c:formatCode>m/d/yyyy</c:formatCode>
                <c:ptCount val="4125"/>
                <c:pt idx="0">
                  <c:v>38076</c:v>
                </c:pt>
                <c:pt idx="1">
                  <c:v>38168</c:v>
                </c:pt>
                <c:pt idx="2">
                  <c:v>38260</c:v>
                </c:pt>
                <c:pt idx="3">
                  <c:v>38351</c:v>
                </c:pt>
                <c:pt idx="4">
                  <c:v>38441</c:v>
                </c:pt>
                <c:pt idx="5">
                  <c:v>38533</c:v>
                </c:pt>
                <c:pt idx="6">
                  <c:v>38625</c:v>
                </c:pt>
                <c:pt idx="7">
                  <c:v>38716</c:v>
                </c:pt>
                <c:pt idx="8">
                  <c:v>38806</c:v>
                </c:pt>
                <c:pt idx="9">
                  <c:v>38898</c:v>
                </c:pt>
                <c:pt idx="10">
                  <c:v>38990</c:v>
                </c:pt>
                <c:pt idx="11">
                  <c:v>39081</c:v>
                </c:pt>
                <c:pt idx="12">
                  <c:v>39171</c:v>
                </c:pt>
                <c:pt idx="13">
                  <c:v>39263</c:v>
                </c:pt>
                <c:pt idx="14">
                  <c:v>39355</c:v>
                </c:pt>
                <c:pt idx="15">
                  <c:v>39446</c:v>
                </c:pt>
                <c:pt idx="16">
                  <c:v>39537</c:v>
                </c:pt>
                <c:pt idx="17">
                  <c:v>39629</c:v>
                </c:pt>
                <c:pt idx="18">
                  <c:v>39721</c:v>
                </c:pt>
                <c:pt idx="19">
                  <c:v>39812</c:v>
                </c:pt>
                <c:pt idx="20">
                  <c:v>39902</c:v>
                </c:pt>
                <c:pt idx="21">
                  <c:v>39994</c:v>
                </c:pt>
                <c:pt idx="22">
                  <c:v>40086</c:v>
                </c:pt>
                <c:pt idx="23">
                  <c:v>40177</c:v>
                </c:pt>
                <c:pt idx="24">
                  <c:v>40267</c:v>
                </c:pt>
                <c:pt idx="25">
                  <c:v>40359</c:v>
                </c:pt>
                <c:pt idx="26">
                  <c:v>40451</c:v>
                </c:pt>
                <c:pt idx="27">
                  <c:v>40542</c:v>
                </c:pt>
                <c:pt idx="28">
                  <c:v>40632</c:v>
                </c:pt>
                <c:pt idx="29">
                  <c:v>40724</c:v>
                </c:pt>
                <c:pt idx="30">
                  <c:v>40816</c:v>
                </c:pt>
                <c:pt idx="31">
                  <c:v>40907</c:v>
                </c:pt>
                <c:pt idx="32">
                  <c:v>40998</c:v>
                </c:pt>
                <c:pt idx="33">
                  <c:v>41090</c:v>
                </c:pt>
                <c:pt idx="34">
                  <c:v>41182</c:v>
                </c:pt>
                <c:pt idx="35">
                  <c:v>41273</c:v>
                </c:pt>
                <c:pt idx="36">
                  <c:v>41363</c:v>
                </c:pt>
                <c:pt idx="37">
                  <c:v>41455</c:v>
                </c:pt>
                <c:pt idx="38">
                  <c:v>41547</c:v>
                </c:pt>
                <c:pt idx="39">
                  <c:v>41638</c:v>
                </c:pt>
                <c:pt idx="40">
                  <c:v>41728</c:v>
                </c:pt>
                <c:pt idx="41">
                  <c:v>41820</c:v>
                </c:pt>
                <c:pt idx="42">
                  <c:v>41912</c:v>
                </c:pt>
                <c:pt idx="43">
                  <c:v>42003</c:v>
                </c:pt>
                <c:pt idx="44">
                  <c:v>42093</c:v>
                </c:pt>
                <c:pt idx="45">
                  <c:v>42185</c:v>
                </c:pt>
                <c:pt idx="46">
                  <c:v>42277</c:v>
                </c:pt>
                <c:pt idx="47">
                  <c:v>42368</c:v>
                </c:pt>
                <c:pt idx="48">
                  <c:v>42459</c:v>
                </c:pt>
                <c:pt idx="49">
                  <c:v>42551</c:v>
                </c:pt>
              </c:numCache>
            </c:numRef>
          </c:cat>
          <c:val>
            <c:numRef>
              <c:f>Crec_Soc_Com!$M$4:$M$4128</c:f>
              <c:numCache>
                <c:formatCode>General</c:formatCode>
                <c:ptCount val="4125"/>
                <c:pt idx="0">
                  <c:v>13.614269892186224</c:v>
                </c:pt>
                <c:pt idx="1">
                  <c:v>7.7835706963851337</c:v>
                </c:pt>
                <c:pt idx="2">
                  <c:v>8.2454863878231421</c:v>
                </c:pt>
                <c:pt idx="3">
                  <c:v>7.3891914551708666</c:v>
                </c:pt>
                <c:pt idx="4">
                  <c:v>5.6709524910499027</c:v>
                </c:pt>
                <c:pt idx="5">
                  <c:v>6.8390436686576699</c:v>
                </c:pt>
                <c:pt idx="6">
                  <c:v>5.7398314687761296</c:v>
                </c:pt>
                <c:pt idx="7">
                  <c:v>5.9535198891704431</c:v>
                </c:pt>
                <c:pt idx="8">
                  <c:v>5.6876173255489428</c:v>
                </c:pt>
                <c:pt idx="9">
                  <c:v>5.4781537822464959</c:v>
                </c:pt>
                <c:pt idx="10">
                  <c:v>5.6797748592003394</c:v>
                </c:pt>
                <c:pt idx="11">
                  <c:v>6.4210289773453528</c:v>
                </c:pt>
                <c:pt idx="12">
                  <c:v>5.1587918859275739</c:v>
                </c:pt>
                <c:pt idx="13">
                  <c:v>4.7659792099388412</c:v>
                </c:pt>
                <c:pt idx="14">
                  <c:v>5.8638303782343559</c:v>
                </c:pt>
                <c:pt idx="15">
                  <c:v>5.8426092074810079</c:v>
                </c:pt>
                <c:pt idx="16">
                  <c:v>4.2376027578839395</c:v>
                </c:pt>
                <c:pt idx="17">
                  <c:v>4.9143187697086663</c:v>
                </c:pt>
                <c:pt idx="18">
                  <c:v>4.3300226179454064</c:v>
                </c:pt>
                <c:pt idx="19">
                  <c:v>3.1450247108937384</c:v>
                </c:pt>
                <c:pt idx="20">
                  <c:v>2.2336458596550812E-2</c:v>
                </c:pt>
                <c:pt idx="21">
                  <c:v>-2.2925406814736125</c:v>
                </c:pt>
                <c:pt idx="22">
                  <c:v>-2.7398559203417783</c:v>
                </c:pt>
                <c:pt idx="23">
                  <c:v>-1.0640975728394422</c:v>
                </c:pt>
                <c:pt idx="24">
                  <c:v>1.431758656387933</c:v>
                </c:pt>
                <c:pt idx="25">
                  <c:v>3.7757610663086982</c:v>
                </c:pt>
                <c:pt idx="26">
                  <c:v>4.7323313858726541</c:v>
                </c:pt>
                <c:pt idx="27">
                  <c:v>5.1518441717140178</c:v>
                </c:pt>
                <c:pt idx="28">
                  <c:v>5.5095759185141997</c:v>
                </c:pt>
                <c:pt idx="29">
                  <c:v>4.6292492710007815</c:v>
                </c:pt>
                <c:pt idx="30">
                  <c:v>4.7764803674954734</c:v>
                </c:pt>
                <c:pt idx="31">
                  <c:v>4.622937567014306</c:v>
                </c:pt>
                <c:pt idx="32">
                  <c:v>4.8549444209401464</c:v>
                </c:pt>
                <c:pt idx="33">
                  <c:v>4.3658297087345872</c:v>
                </c:pt>
                <c:pt idx="34">
                  <c:v>4.4465001367272006</c:v>
                </c:pt>
                <c:pt idx="35">
                  <c:v>4.0194372980171122</c:v>
                </c:pt>
                <c:pt idx="36">
                  <c:v>2.7872578612592416</c:v>
                </c:pt>
                <c:pt idx="37">
                  <c:v>3.5677663261803012</c:v>
                </c:pt>
                <c:pt idx="38">
                  <c:v>3.4573423047360521</c:v>
                </c:pt>
                <c:pt idx="39">
                  <c:v>3.3876810129546335</c:v>
                </c:pt>
                <c:pt idx="40">
                  <c:v>2.0647225529502808</c:v>
                </c:pt>
                <c:pt idx="41">
                  <c:v>1.445307933704695</c:v>
                </c:pt>
                <c:pt idx="42">
                  <c:v>1.2508873771632756</c:v>
                </c:pt>
                <c:pt idx="43">
                  <c:v>1.2520638201528702</c:v>
                </c:pt>
                <c:pt idx="44">
                  <c:v>1.7222797907763763</c:v>
                </c:pt>
                <c:pt idx="45">
                  <c:v>0.80496265688504975</c:v>
                </c:pt>
                <c:pt idx="46">
                  <c:v>0.18404899438937827</c:v>
                </c:pt>
                <c:pt idx="47">
                  <c:v>-0.1956036049912343</c:v>
                </c:pt>
                <c:pt idx="48">
                  <c:v>0.13408618471999822</c:v>
                </c:pt>
                <c:pt idx="49">
                  <c:v>-0.17119355804880199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Crec_Soc_Com!$N$3</c:f>
              <c:strCache>
                <c:ptCount val="1"/>
                <c:pt idx="0">
                  <c:v>Chile</c:v>
                </c:pt>
              </c:strCache>
            </c:strRef>
          </c:tx>
          <c:marker>
            <c:symbol val="none"/>
          </c:marker>
          <c:cat>
            <c:numRef>
              <c:f>Crec_Soc_Com!$K$4:$K$4128</c:f>
              <c:numCache>
                <c:formatCode>m/d/yyyy</c:formatCode>
                <c:ptCount val="4125"/>
                <c:pt idx="0">
                  <c:v>38076</c:v>
                </c:pt>
                <c:pt idx="1">
                  <c:v>38168</c:v>
                </c:pt>
                <c:pt idx="2">
                  <c:v>38260</c:v>
                </c:pt>
                <c:pt idx="3">
                  <c:v>38351</c:v>
                </c:pt>
                <c:pt idx="4">
                  <c:v>38441</c:v>
                </c:pt>
                <c:pt idx="5">
                  <c:v>38533</c:v>
                </c:pt>
                <c:pt idx="6">
                  <c:v>38625</c:v>
                </c:pt>
                <c:pt idx="7">
                  <c:v>38716</c:v>
                </c:pt>
                <c:pt idx="8">
                  <c:v>38806</c:v>
                </c:pt>
                <c:pt idx="9">
                  <c:v>38898</c:v>
                </c:pt>
                <c:pt idx="10">
                  <c:v>38990</c:v>
                </c:pt>
                <c:pt idx="11">
                  <c:v>39081</c:v>
                </c:pt>
                <c:pt idx="12">
                  <c:v>39171</c:v>
                </c:pt>
                <c:pt idx="13">
                  <c:v>39263</c:v>
                </c:pt>
                <c:pt idx="14">
                  <c:v>39355</c:v>
                </c:pt>
                <c:pt idx="15">
                  <c:v>39446</c:v>
                </c:pt>
                <c:pt idx="16">
                  <c:v>39537</c:v>
                </c:pt>
                <c:pt idx="17">
                  <c:v>39629</c:v>
                </c:pt>
                <c:pt idx="18">
                  <c:v>39721</c:v>
                </c:pt>
                <c:pt idx="19">
                  <c:v>39812</c:v>
                </c:pt>
                <c:pt idx="20">
                  <c:v>39902</c:v>
                </c:pt>
                <c:pt idx="21">
                  <c:v>39994</c:v>
                </c:pt>
                <c:pt idx="22">
                  <c:v>40086</c:v>
                </c:pt>
                <c:pt idx="23">
                  <c:v>40177</c:v>
                </c:pt>
                <c:pt idx="24">
                  <c:v>40267</c:v>
                </c:pt>
                <c:pt idx="25">
                  <c:v>40359</c:v>
                </c:pt>
                <c:pt idx="26">
                  <c:v>40451</c:v>
                </c:pt>
                <c:pt idx="27">
                  <c:v>40542</c:v>
                </c:pt>
                <c:pt idx="28">
                  <c:v>40632</c:v>
                </c:pt>
                <c:pt idx="29">
                  <c:v>40724</c:v>
                </c:pt>
                <c:pt idx="30">
                  <c:v>40816</c:v>
                </c:pt>
                <c:pt idx="31">
                  <c:v>40907</c:v>
                </c:pt>
                <c:pt idx="32">
                  <c:v>40998</c:v>
                </c:pt>
                <c:pt idx="33">
                  <c:v>41090</c:v>
                </c:pt>
                <c:pt idx="34">
                  <c:v>41182</c:v>
                </c:pt>
                <c:pt idx="35">
                  <c:v>41273</c:v>
                </c:pt>
                <c:pt idx="36">
                  <c:v>41363</c:v>
                </c:pt>
                <c:pt idx="37">
                  <c:v>41455</c:v>
                </c:pt>
                <c:pt idx="38">
                  <c:v>41547</c:v>
                </c:pt>
                <c:pt idx="39">
                  <c:v>41638</c:v>
                </c:pt>
                <c:pt idx="40">
                  <c:v>41728</c:v>
                </c:pt>
                <c:pt idx="41">
                  <c:v>41820</c:v>
                </c:pt>
                <c:pt idx="42">
                  <c:v>41912</c:v>
                </c:pt>
                <c:pt idx="43">
                  <c:v>42003</c:v>
                </c:pt>
                <c:pt idx="44">
                  <c:v>42093</c:v>
                </c:pt>
                <c:pt idx="45">
                  <c:v>42185</c:v>
                </c:pt>
                <c:pt idx="46">
                  <c:v>42277</c:v>
                </c:pt>
                <c:pt idx="47">
                  <c:v>42368</c:v>
                </c:pt>
                <c:pt idx="48">
                  <c:v>42459</c:v>
                </c:pt>
                <c:pt idx="49">
                  <c:v>42551</c:v>
                </c:pt>
              </c:numCache>
            </c:numRef>
          </c:cat>
          <c:val>
            <c:numRef>
              <c:f>Crec_Soc_Com!$N$4:$N$4128</c:f>
              <c:numCache>
                <c:formatCode>General</c:formatCode>
                <c:ptCount val="4125"/>
                <c:pt idx="0">
                  <c:v>4.8501275041224234</c:v>
                </c:pt>
                <c:pt idx="1">
                  <c:v>4.8066454287482259</c:v>
                </c:pt>
                <c:pt idx="2">
                  <c:v>4.4515277734310397</c:v>
                </c:pt>
                <c:pt idx="3">
                  <c:v>4.3320058972798305</c:v>
                </c:pt>
                <c:pt idx="4">
                  <c:v>4.1543302638009694</c:v>
                </c:pt>
                <c:pt idx="5">
                  <c:v>4.3904053297397416</c:v>
                </c:pt>
                <c:pt idx="6">
                  <c:v>4.8819919229712587</c:v>
                </c:pt>
                <c:pt idx="7">
                  <c:v>5.1725243663662681</c:v>
                </c:pt>
                <c:pt idx="8" formatCode="0.00">
                  <c:v>4.8812082887398986</c:v>
                </c:pt>
                <c:pt idx="9" formatCode="0.00">
                  <c:v>4.7147142539473368</c:v>
                </c:pt>
                <c:pt idx="10" formatCode="0.00">
                  <c:v>4.6845579714094008</c:v>
                </c:pt>
                <c:pt idx="11" formatCode="0.00">
                  <c:v>4.9382594634485661</c:v>
                </c:pt>
                <c:pt idx="12" formatCode="0.00">
                  <c:v>4.8012735215438074</c:v>
                </c:pt>
                <c:pt idx="13" formatCode="0.00">
                  <c:v>5.2485376433119377</c:v>
                </c:pt>
                <c:pt idx="14" formatCode="0.00">
                  <c:v>5.3672673021825226</c:v>
                </c:pt>
                <c:pt idx="15" formatCode="0.00">
                  <c:v>5.639286140490559</c:v>
                </c:pt>
                <c:pt idx="16" formatCode="0.00">
                  <c:v>4.4420312770891019</c:v>
                </c:pt>
                <c:pt idx="17" formatCode="0.00">
                  <c:v>4.4786793124670803</c:v>
                </c:pt>
                <c:pt idx="18" formatCode="0.00">
                  <c:v>3.5592951180582637</c:v>
                </c:pt>
                <c:pt idx="19" formatCode="0.00">
                  <c:v>0.22738363205839854</c:v>
                </c:pt>
                <c:pt idx="20" formatCode="0.00">
                  <c:v>-1.7612338775182088</c:v>
                </c:pt>
                <c:pt idx="21" formatCode="0.00">
                  <c:v>-1.4516897982166284</c:v>
                </c:pt>
                <c:pt idx="22" formatCode="0.00">
                  <c:v>-0.80321022063721137</c:v>
                </c:pt>
                <c:pt idx="23" formatCode="0.00">
                  <c:v>1.9021914146772561</c:v>
                </c:pt>
                <c:pt idx="24" formatCode="0.00">
                  <c:v>4.606732698020485</c:v>
                </c:pt>
                <c:pt idx="25" formatCode="0.00">
                  <c:v>6.1142102661645774</c:v>
                </c:pt>
                <c:pt idx="26" formatCode="0.00">
                  <c:v>5.0278045033460064</c:v>
                </c:pt>
                <c:pt idx="27" formatCode="0.00">
                  <c:v>5.0341286569681483</c:v>
                </c:pt>
                <c:pt idx="28" formatCode="0.00">
                  <c:v>4.7438365529994693</c:v>
                </c:pt>
                <c:pt idx="29" formatCode="0.00">
                  <c:v>3.8676947464370142</c:v>
                </c:pt>
                <c:pt idx="30" formatCode="0.00">
                  <c:v>3.9045059094692127</c:v>
                </c:pt>
                <c:pt idx="31" formatCode="0.00">
                  <c:v>3.531643059527251</c:v>
                </c:pt>
                <c:pt idx="32" formatCode="0.00">
                  <c:v>3.4468678577566361</c:v>
                </c:pt>
                <c:pt idx="33" formatCode="0.00">
                  <c:v>2.7160281421038692</c:v>
                </c:pt>
                <c:pt idx="34" formatCode="0.00">
                  <c:v>2.6020848720834113</c:v>
                </c:pt>
                <c:pt idx="35" formatCode="0.00">
                  <c:v>2.7091910041982046</c:v>
                </c:pt>
                <c:pt idx="36" formatCode="0.00">
                  <c:v>2.5574112583577873</c:v>
                </c:pt>
                <c:pt idx="37" formatCode="0.00">
                  <c:v>3.1165490503249891</c:v>
                </c:pt>
                <c:pt idx="38" formatCode="0.00">
                  <c:v>3.0711669572767986</c:v>
                </c:pt>
                <c:pt idx="39" formatCode="0.00">
                  <c:v>3.4431214889657316</c:v>
                </c:pt>
                <c:pt idx="40" formatCode="0.00">
                  <c:v>2.851436250746505</c:v>
                </c:pt>
                <c:pt idx="41" formatCode="0.00">
                  <c:v>2.5907193474036516</c:v>
                </c:pt>
                <c:pt idx="42" formatCode="0.00">
                  <c:v>2.233954586704606</c:v>
                </c:pt>
                <c:pt idx="43" formatCode="0.00">
                  <c:v>2.4849492925147523</c:v>
                </c:pt>
                <c:pt idx="44" formatCode="0.00">
                  <c:v>2.6344379167282952</c:v>
                </c:pt>
                <c:pt idx="45" formatCode="0.00">
                  <c:v>2.7611778276990226</c:v>
                </c:pt>
                <c:pt idx="46" formatCode="0.00">
                  <c:v>2.4281374342484492</c:v>
                </c:pt>
                <c:pt idx="47" formatCode="0.00">
                  <c:v>2.2833304506325836</c:v>
                </c:pt>
                <c:pt idx="48" formatCode="0.00">
                  <c:v>2.1240277808668151</c:v>
                </c:pt>
                <c:pt idx="49" formatCode="0.00">
                  <c:v>1.9924467091906199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Crec_Soc_Com!$O$3</c:f>
              <c:strCache>
                <c:ptCount val="1"/>
                <c:pt idx="0">
                  <c:v>México</c:v>
                </c:pt>
              </c:strCache>
            </c:strRef>
          </c:tx>
          <c:marker>
            <c:symbol val="none"/>
          </c:marker>
          <c:cat>
            <c:numRef>
              <c:f>Crec_Soc_Com!$K$4:$K$4128</c:f>
              <c:numCache>
                <c:formatCode>m/d/yyyy</c:formatCode>
                <c:ptCount val="4125"/>
                <c:pt idx="0">
                  <c:v>38076</c:v>
                </c:pt>
                <c:pt idx="1">
                  <c:v>38168</c:v>
                </c:pt>
                <c:pt idx="2">
                  <c:v>38260</c:v>
                </c:pt>
                <c:pt idx="3">
                  <c:v>38351</c:v>
                </c:pt>
                <c:pt idx="4">
                  <c:v>38441</c:v>
                </c:pt>
                <c:pt idx="5">
                  <c:v>38533</c:v>
                </c:pt>
                <c:pt idx="6">
                  <c:v>38625</c:v>
                </c:pt>
                <c:pt idx="7">
                  <c:v>38716</c:v>
                </c:pt>
                <c:pt idx="8">
                  <c:v>38806</c:v>
                </c:pt>
                <c:pt idx="9">
                  <c:v>38898</c:v>
                </c:pt>
                <c:pt idx="10">
                  <c:v>38990</c:v>
                </c:pt>
                <c:pt idx="11">
                  <c:v>39081</c:v>
                </c:pt>
                <c:pt idx="12">
                  <c:v>39171</c:v>
                </c:pt>
                <c:pt idx="13">
                  <c:v>39263</c:v>
                </c:pt>
                <c:pt idx="14">
                  <c:v>39355</c:v>
                </c:pt>
                <c:pt idx="15">
                  <c:v>39446</c:v>
                </c:pt>
                <c:pt idx="16">
                  <c:v>39537</c:v>
                </c:pt>
                <c:pt idx="17">
                  <c:v>39629</c:v>
                </c:pt>
                <c:pt idx="18">
                  <c:v>39721</c:v>
                </c:pt>
                <c:pt idx="19">
                  <c:v>39812</c:v>
                </c:pt>
                <c:pt idx="20">
                  <c:v>39902</c:v>
                </c:pt>
                <c:pt idx="21">
                  <c:v>39994</c:v>
                </c:pt>
                <c:pt idx="22">
                  <c:v>40086</c:v>
                </c:pt>
                <c:pt idx="23">
                  <c:v>40177</c:v>
                </c:pt>
                <c:pt idx="24">
                  <c:v>40267</c:v>
                </c:pt>
                <c:pt idx="25">
                  <c:v>40359</c:v>
                </c:pt>
                <c:pt idx="26">
                  <c:v>40451</c:v>
                </c:pt>
                <c:pt idx="27">
                  <c:v>40542</c:v>
                </c:pt>
                <c:pt idx="28">
                  <c:v>40632</c:v>
                </c:pt>
                <c:pt idx="29">
                  <c:v>40724</c:v>
                </c:pt>
                <c:pt idx="30">
                  <c:v>40816</c:v>
                </c:pt>
                <c:pt idx="31">
                  <c:v>40907</c:v>
                </c:pt>
                <c:pt idx="32">
                  <c:v>40998</c:v>
                </c:pt>
                <c:pt idx="33">
                  <c:v>41090</c:v>
                </c:pt>
                <c:pt idx="34">
                  <c:v>41182</c:v>
                </c:pt>
                <c:pt idx="35">
                  <c:v>41273</c:v>
                </c:pt>
                <c:pt idx="36">
                  <c:v>41363</c:v>
                </c:pt>
                <c:pt idx="37">
                  <c:v>41455</c:v>
                </c:pt>
                <c:pt idx="38">
                  <c:v>41547</c:v>
                </c:pt>
                <c:pt idx="39">
                  <c:v>41638</c:v>
                </c:pt>
                <c:pt idx="40">
                  <c:v>41728</c:v>
                </c:pt>
                <c:pt idx="41">
                  <c:v>41820</c:v>
                </c:pt>
                <c:pt idx="42">
                  <c:v>41912</c:v>
                </c:pt>
                <c:pt idx="43">
                  <c:v>42003</c:v>
                </c:pt>
                <c:pt idx="44">
                  <c:v>42093</c:v>
                </c:pt>
                <c:pt idx="45">
                  <c:v>42185</c:v>
                </c:pt>
                <c:pt idx="46">
                  <c:v>42277</c:v>
                </c:pt>
                <c:pt idx="47">
                  <c:v>42368</c:v>
                </c:pt>
                <c:pt idx="48">
                  <c:v>42459</c:v>
                </c:pt>
                <c:pt idx="49">
                  <c:v>42551</c:v>
                </c:pt>
              </c:numCache>
            </c:numRef>
          </c:cat>
          <c:val>
            <c:numRef>
              <c:f>Crec_Soc_Com!$O$4:$O$4128</c:f>
              <c:numCache>
                <c:formatCode>General</c:formatCode>
                <c:ptCount val="4125"/>
                <c:pt idx="0">
                  <c:v>4.3239620594210706</c:v>
                </c:pt>
                <c:pt idx="1">
                  <c:v>4.159488545310567</c:v>
                </c:pt>
                <c:pt idx="2">
                  <c:v>3.4234127413306426</c:v>
                </c:pt>
                <c:pt idx="3">
                  <c:v>3.124419156560124</c:v>
                </c:pt>
                <c:pt idx="4">
                  <c:v>3.6062043000983541</c:v>
                </c:pt>
                <c:pt idx="5">
                  <c:v>3.4210638794701835</c:v>
                </c:pt>
                <c:pt idx="6">
                  <c:v>3.3531042853058088</c:v>
                </c:pt>
                <c:pt idx="7">
                  <c:v>3.0586062816646944</c:v>
                </c:pt>
                <c:pt idx="8">
                  <c:v>3.2568011814205446</c:v>
                </c:pt>
                <c:pt idx="9">
                  <c:v>3.0497227094304407</c:v>
                </c:pt>
                <c:pt idx="10">
                  <c:v>2.3499243804268177</c:v>
                </c:pt>
                <c:pt idx="11">
                  <c:v>2.5345002851945986</c:v>
                </c:pt>
                <c:pt idx="12">
                  <c:v>1.5005758501152413</c:v>
                </c:pt>
                <c:pt idx="13">
                  <c:v>1.9376910392731543</c:v>
                </c:pt>
                <c:pt idx="14">
                  <c:v>2.4953900392676975</c:v>
                </c:pt>
                <c:pt idx="15">
                  <c:v>2.0872261384138304</c:v>
                </c:pt>
                <c:pt idx="16">
                  <c:v>1.3404403894088961</c:v>
                </c:pt>
                <c:pt idx="17">
                  <c:v>1.0800412480857213</c:v>
                </c:pt>
                <c:pt idx="18">
                  <c:v>-1.3125960922499791E-2</c:v>
                </c:pt>
                <c:pt idx="19">
                  <c:v>-2.4884856879554826</c:v>
                </c:pt>
                <c:pt idx="20">
                  <c:v>-3.3353157189869531</c:v>
                </c:pt>
                <c:pt idx="21">
                  <c:v>-3.9089181166341147</c:v>
                </c:pt>
                <c:pt idx="22">
                  <c:v>-3.1676880277984854</c:v>
                </c:pt>
                <c:pt idx="23">
                  <c:v>-0.18142468813191343</c:v>
                </c:pt>
                <c:pt idx="24">
                  <c:v>1.8542150317313861</c:v>
                </c:pt>
                <c:pt idx="25">
                  <c:v>2.9357385680839649</c:v>
                </c:pt>
                <c:pt idx="26">
                  <c:v>3.2586708811281397</c:v>
                </c:pt>
                <c:pt idx="27">
                  <c:v>2.9510440312687427</c:v>
                </c:pt>
                <c:pt idx="28">
                  <c:v>2.2093328059622808</c:v>
                </c:pt>
                <c:pt idx="29">
                  <c:v>1.9572716075376837</c:v>
                </c:pt>
                <c:pt idx="30">
                  <c:v>1.5734364679616792</c:v>
                </c:pt>
                <c:pt idx="31">
                  <c:v>1.9315950101519019</c:v>
                </c:pt>
                <c:pt idx="32">
                  <c:v>2.7944326914893116</c:v>
                </c:pt>
                <c:pt idx="33">
                  <c:v>2.5314881404820704</c:v>
                </c:pt>
                <c:pt idx="34">
                  <c:v>2.3997659843797683</c:v>
                </c:pt>
                <c:pt idx="35">
                  <c:v>1.3459016267658097</c:v>
                </c:pt>
                <c:pt idx="36">
                  <c:v>1.4157706399404884</c:v>
                </c:pt>
                <c:pt idx="37">
                  <c:v>1.2454625176337626</c:v>
                </c:pt>
                <c:pt idx="38">
                  <c:v>1.8612411936750894</c:v>
                </c:pt>
                <c:pt idx="39">
                  <c:v>2.7705811444167368</c:v>
                </c:pt>
                <c:pt idx="40">
                  <c:v>1.8345160130746982</c:v>
                </c:pt>
                <c:pt idx="41">
                  <c:v>2.4655385258970446</c:v>
                </c:pt>
                <c:pt idx="42">
                  <c:v>2.8770155175619085</c:v>
                </c:pt>
                <c:pt idx="43">
                  <c:v>2.5029188492714809</c:v>
                </c:pt>
                <c:pt idx="44">
                  <c:v>3.205197954538781</c:v>
                </c:pt>
                <c:pt idx="45">
                  <c:v>2.8533776414797152</c:v>
                </c:pt>
                <c:pt idx="46">
                  <c:v>2.184772647317192</c:v>
                </c:pt>
                <c:pt idx="47">
                  <c:v>1.8271032958514724</c:v>
                </c:pt>
                <c:pt idx="48">
                  <c:v>1.5624325765200251</c:v>
                </c:pt>
                <c:pt idx="49">
                  <c:v>1.2776534979897984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Crec_Soc_Com!$P$3</c:f>
              <c:strCache>
                <c:ptCount val="1"/>
                <c:pt idx="0">
                  <c:v>Perú</c:v>
                </c:pt>
              </c:strCache>
            </c:strRef>
          </c:tx>
          <c:marker>
            <c:symbol val="none"/>
          </c:marker>
          <c:cat>
            <c:numRef>
              <c:f>Crec_Soc_Com!$K$4:$K$4128</c:f>
              <c:numCache>
                <c:formatCode>m/d/yyyy</c:formatCode>
                <c:ptCount val="4125"/>
                <c:pt idx="0">
                  <c:v>38076</c:v>
                </c:pt>
                <c:pt idx="1">
                  <c:v>38168</c:v>
                </c:pt>
                <c:pt idx="2">
                  <c:v>38260</c:v>
                </c:pt>
                <c:pt idx="3">
                  <c:v>38351</c:v>
                </c:pt>
                <c:pt idx="4">
                  <c:v>38441</c:v>
                </c:pt>
                <c:pt idx="5">
                  <c:v>38533</c:v>
                </c:pt>
                <c:pt idx="6">
                  <c:v>38625</c:v>
                </c:pt>
                <c:pt idx="7">
                  <c:v>38716</c:v>
                </c:pt>
                <c:pt idx="8">
                  <c:v>38806</c:v>
                </c:pt>
                <c:pt idx="9">
                  <c:v>38898</c:v>
                </c:pt>
                <c:pt idx="10">
                  <c:v>38990</c:v>
                </c:pt>
                <c:pt idx="11">
                  <c:v>39081</c:v>
                </c:pt>
                <c:pt idx="12">
                  <c:v>39171</c:v>
                </c:pt>
                <c:pt idx="13">
                  <c:v>39263</c:v>
                </c:pt>
                <c:pt idx="14">
                  <c:v>39355</c:v>
                </c:pt>
                <c:pt idx="15">
                  <c:v>39446</c:v>
                </c:pt>
                <c:pt idx="16">
                  <c:v>39537</c:v>
                </c:pt>
                <c:pt idx="17">
                  <c:v>39629</c:v>
                </c:pt>
                <c:pt idx="18">
                  <c:v>39721</c:v>
                </c:pt>
                <c:pt idx="19">
                  <c:v>39812</c:v>
                </c:pt>
                <c:pt idx="20">
                  <c:v>39902</c:v>
                </c:pt>
                <c:pt idx="21">
                  <c:v>39994</c:v>
                </c:pt>
                <c:pt idx="22">
                  <c:v>40086</c:v>
                </c:pt>
                <c:pt idx="23">
                  <c:v>40177</c:v>
                </c:pt>
                <c:pt idx="24">
                  <c:v>40267</c:v>
                </c:pt>
                <c:pt idx="25">
                  <c:v>40359</c:v>
                </c:pt>
                <c:pt idx="26">
                  <c:v>40451</c:v>
                </c:pt>
                <c:pt idx="27">
                  <c:v>40542</c:v>
                </c:pt>
                <c:pt idx="28">
                  <c:v>40632</c:v>
                </c:pt>
                <c:pt idx="29">
                  <c:v>40724</c:v>
                </c:pt>
                <c:pt idx="30">
                  <c:v>40816</c:v>
                </c:pt>
                <c:pt idx="31">
                  <c:v>40907</c:v>
                </c:pt>
                <c:pt idx="32">
                  <c:v>40998</c:v>
                </c:pt>
                <c:pt idx="33">
                  <c:v>41090</c:v>
                </c:pt>
                <c:pt idx="34">
                  <c:v>41182</c:v>
                </c:pt>
                <c:pt idx="35">
                  <c:v>41273</c:v>
                </c:pt>
                <c:pt idx="36">
                  <c:v>41363</c:v>
                </c:pt>
                <c:pt idx="37">
                  <c:v>41455</c:v>
                </c:pt>
                <c:pt idx="38">
                  <c:v>41547</c:v>
                </c:pt>
                <c:pt idx="39">
                  <c:v>41638</c:v>
                </c:pt>
                <c:pt idx="40">
                  <c:v>41728</c:v>
                </c:pt>
                <c:pt idx="41">
                  <c:v>41820</c:v>
                </c:pt>
                <c:pt idx="42">
                  <c:v>41912</c:v>
                </c:pt>
                <c:pt idx="43">
                  <c:v>42003</c:v>
                </c:pt>
                <c:pt idx="44">
                  <c:v>42093</c:v>
                </c:pt>
                <c:pt idx="45">
                  <c:v>42185</c:v>
                </c:pt>
                <c:pt idx="46">
                  <c:v>42277</c:v>
                </c:pt>
                <c:pt idx="47">
                  <c:v>42368</c:v>
                </c:pt>
                <c:pt idx="48">
                  <c:v>42459</c:v>
                </c:pt>
                <c:pt idx="49">
                  <c:v>42551</c:v>
                </c:pt>
              </c:numCache>
            </c:numRef>
          </c:cat>
          <c:val>
            <c:numRef>
              <c:f>Crec_Soc_Com!$P$4:$P$4128</c:f>
              <c:numCache>
                <c:formatCode>General</c:formatCode>
                <c:ptCount val="4125"/>
                <c:pt idx="0">
                  <c:v>6.1235340629472841</c:v>
                </c:pt>
                <c:pt idx="1">
                  <c:v>6.435377397066647</c:v>
                </c:pt>
                <c:pt idx="2">
                  <c:v>6.0979341184712812</c:v>
                </c:pt>
                <c:pt idx="3">
                  <c:v>5.803335450414397</c:v>
                </c:pt>
                <c:pt idx="4">
                  <c:v>6.0055743420456515</c:v>
                </c:pt>
                <c:pt idx="5">
                  <c:v>5.886580898604076</c:v>
                </c:pt>
                <c:pt idx="6">
                  <c:v>5.722753005569583</c:v>
                </c:pt>
                <c:pt idx="7">
                  <c:v>5.5822605175642286</c:v>
                </c:pt>
                <c:pt idx="8">
                  <c:v>5.4893435564396373</c:v>
                </c:pt>
                <c:pt idx="9">
                  <c:v>5.8904014452811504</c:v>
                </c:pt>
                <c:pt idx="10">
                  <c:v>4.9696458226742077</c:v>
                </c:pt>
                <c:pt idx="11">
                  <c:v>5.1023960680945724</c:v>
                </c:pt>
                <c:pt idx="12">
                  <c:v>5.5149039464998664</c:v>
                </c:pt>
                <c:pt idx="13">
                  <c:v>5.0953099603843102</c:v>
                </c:pt>
                <c:pt idx="14">
                  <c:v>5.6210257847907137</c:v>
                </c:pt>
                <c:pt idx="15">
                  <c:v>5.240105020741316</c:v>
                </c:pt>
                <c:pt idx="16">
                  <c:v>4.7255059652648175</c:v>
                </c:pt>
                <c:pt idx="17">
                  <c:v>5.1945961020823654</c:v>
                </c:pt>
                <c:pt idx="18">
                  <c:v>3.7873304282210722</c:v>
                </c:pt>
                <c:pt idx="19">
                  <c:v>0.9701711255528378</c:v>
                </c:pt>
                <c:pt idx="20">
                  <c:v>-0.50498074408266047</c:v>
                </c:pt>
                <c:pt idx="21">
                  <c:v>0.1706062088431789</c:v>
                </c:pt>
                <c:pt idx="22">
                  <c:v>-1.2437773859425438</c:v>
                </c:pt>
                <c:pt idx="23">
                  <c:v>0.71274644016280087</c:v>
                </c:pt>
                <c:pt idx="24">
                  <c:v>4.476562890228533</c:v>
                </c:pt>
                <c:pt idx="25">
                  <c:v>4.643871751942541</c:v>
                </c:pt>
                <c:pt idx="26">
                  <c:v>5.295180568753616</c:v>
                </c:pt>
                <c:pt idx="27">
                  <c:v>4.171258291574123</c:v>
                </c:pt>
                <c:pt idx="28">
                  <c:v>5.3817878575489013</c:v>
                </c:pt>
                <c:pt idx="29">
                  <c:v>5.5599764180099926</c:v>
                </c:pt>
                <c:pt idx="30">
                  <c:v>4.63750687413091</c:v>
                </c:pt>
                <c:pt idx="31">
                  <c:v>3.925594264638701</c:v>
                </c:pt>
                <c:pt idx="32">
                  <c:v>4.7788081280153989</c:v>
                </c:pt>
                <c:pt idx="33">
                  <c:v>4.2785013519685009</c:v>
                </c:pt>
                <c:pt idx="34">
                  <c:v>3.6400090807291896</c:v>
                </c:pt>
                <c:pt idx="35">
                  <c:v>3.4221260809273488</c:v>
                </c:pt>
                <c:pt idx="36">
                  <c:v>3.1956809348994986</c:v>
                </c:pt>
                <c:pt idx="37">
                  <c:v>3.4175275909242004</c:v>
                </c:pt>
                <c:pt idx="38">
                  <c:v>3.9748038522281908</c:v>
                </c:pt>
                <c:pt idx="39">
                  <c:v>3.6573676367519838</c:v>
                </c:pt>
                <c:pt idx="40">
                  <c:v>3.5395292618610203</c:v>
                </c:pt>
                <c:pt idx="41">
                  <c:v>2.4297640849642104</c:v>
                </c:pt>
                <c:pt idx="42">
                  <c:v>2.3370012388714252</c:v>
                </c:pt>
                <c:pt idx="43">
                  <c:v>2.6312150589079981</c:v>
                </c:pt>
                <c:pt idx="44">
                  <c:v>2.9275629799310376</c:v>
                </c:pt>
                <c:pt idx="45">
                  <c:v>3.4109962714587381</c:v>
                </c:pt>
                <c:pt idx="46">
                  <c:v>2.6602799867444005</c:v>
                </c:pt>
                <c:pt idx="47">
                  <c:v>2.3385515770797181</c:v>
                </c:pt>
                <c:pt idx="48">
                  <c:v>2.3060040035551568</c:v>
                </c:pt>
                <c:pt idx="49">
                  <c:v>1.7777615598641954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940544"/>
        <c:axId val="90801856"/>
      </c:lineChart>
      <c:dateAx>
        <c:axId val="104940544"/>
        <c:scaling>
          <c:orientation val="minMax"/>
          <c:min val="38869"/>
        </c:scaling>
        <c:delete val="0"/>
        <c:axPos val="b"/>
        <c:numFmt formatCode="mmm\-yy" sourceLinked="0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90801856"/>
        <c:crosses val="autoZero"/>
        <c:auto val="1"/>
        <c:lblOffset val="100"/>
        <c:baseTimeUnit val="days"/>
        <c:majorUnit val="12"/>
        <c:majorTimeUnit val="months"/>
      </c:dateAx>
      <c:valAx>
        <c:axId val="90801856"/>
        <c:scaling>
          <c:orientation val="minMax"/>
          <c:max val="8"/>
          <c:min val="-6"/>
        </c:scaling>
        <c:delete val="0"/>
        <c:axPos val="l"/>
        <c:numFmt formatCode="#,##0" sourceLinked="0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104940544"/>
        <c:crosses val="autoZero"/>
        <c:crossBetween val="between"/>
      </c:valAx>
      <c:spPr>
        <a:noFill/>
        <a:ln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en-US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99628965102149E-2"/>
          <c:y val="3.5120658923958097E-2"/>
          <c:w val="0.89939849681344297"/>
          <c:h val="0.80945170703907698"/>
        </c:manualLayout>
      </c:layout>
      <c:lineChart>
        <c:grouping val="standard"/>
        <c:varyColors val="0"/>
        <c:ser>
          <c:idx val="1"/>
          <c:order val="0"/>
          <c:tx>
            <c:strRef>
              <c:f>CDS_LATAM!$M$3</c:f>
              <c:strCache>
                <c:ptCount val="1"/>
                <c:pt idx="0">
                  <c:v>Brasil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CDS_LATAM!$K$4:$K$3544</c:f>
              <c:numCache>
                <c:formatCode>mmm\-yy</c:formatCode>
                <c:ptCount val="3541"/>
                <c:pt idx="0">
                  <c:v>37648</c:v>
                </c:pt>
                <c:pt idx="1">
                  <c:v>37649</c:v>
                </c:pt>
                <c:pt idx="2">
                  <c:v>37650</c:v>
                </c:pt>
                <c:pt idx="3">
                  <c:v>37651</c:v>
                </c:pt>
                <c:pt idx="4">
                  <c:v>37652</c:v>
                </c:pt>
                <c:pt idx="5">
                  <c:v>37655</c:v>
                </c:pt>
                <c:pt idx="6">
                  <c:v>37656</c:v>
                </c:pt>
                <c:pt idx="7">
                  <c:v>37657</c:v>
                </c:pt>
                <c:pt idx="8">
                  <c:v>37658</c:v>
                </c:pt>
                <c:pt idx="9">
                  <c:v>37659</c:v>
                </c:pt>
                <c:pt idx="10">
                  <c:v>37662</c:v>
                </c:pt>
                <c:pt idx="11">
                  <c:v>37663</c:v>
                </c:pt>
                <c:pt idx="12">
                  <c:v>37664</c:v>
                </c:pt>
                <c:pt idx="13">
                  <c:v>37665</c:v>
                </c:pt>
                <c:pt idx="14">
                  <c:v>37666</c:v>
                </c:pt>
                <c:pt idx="15">
                  <c:v>37670</c:v>
                </c:pt>
                <c:pt idx="16">
                  <c:v>37671</c:v>
                </c:pt>
                <c:pt idx="17">
                  <c:v>37672</c:v>
                </c:pt>
                <c:pt idx="18">
                  <c:v>37673</c:v>
                </c:pt>
                <c:pt idx="19">
                  <c:v>37676</c:v>
                </c:pt>
                <c:pt idx="20">
                  <c:v>37677</c:v>
                </c:pt>
                <c:pt idx="21">
                  <c:v>37678</c:v>
                </c:pt>
                <c:pt idx="22">
                  <c:v>37679</c:v>
                </c:pt>
                <c:pt idx="23">
                  <c:v>37680</c:v>
                </c:pt>
                <c:pt idx="24">
                  <c:v>37683</c:v>
                </c:pt>
                <c:pt idx="25">
                  <c:v>37684</c:v>
                </c:pt>
                <c:pt idx="26">
                  <c:v>37685</c:v>
                </c:pt>
                <c:pt idx="27">
                  <c:v>37686</c:v>
                </c:pt>
                <c:pt idx="28">
                  <c:v>37687</c:v>
                </c:pt>
                <c:pt idx="29">
                  <c:v>37690</c:v>
                </c:pt>
                <c:pt idx="30">
                  <c:v>37691</c:v>
                </c:pt>
                <c:pt idx="31">
                  <c:v>37692</c:v>
                </c:pt>
                <c:pt idx="32">
                  <c:v>37693</c:v>
                </c:pt>
                <c:pt idx="33">
                  <c:v>37694</c:v>
                </c:pt>
                <c:pt idx="34">
                  <c:v>37698</c:v>
                </c:pt>
                <c:pt idx="35">
                  <c:v>37699</c:v>
                </c:pt>
                <c:pt idx="36">
                  <c:v>37700</c:v>
                </c:pt>
                <c:pt idx="37">
                  <c:v>37701</c:v>
                </c:pt>
                <c:pt idx="38">
                  <c:v>37704</c:v>
                </c:pt>
                <c:pt idx="39">
                  <c:v>37705</c:v>
                </c:pt>
                <c:pt idx="40">
                  <c:v>37706</c:v>
                </c:pt>
                <c:pt idx="41">
                  <c:v>37707</c:v>
                </c:pt>
                <c:pt idx="42">
                  <c:v>37711</c:v>
                </c:pt>
                <c:pt idx="43">
                  <c:v>37712</c:v>
                </c:pt>
                <c:pt idx="44">
                  <c:v>37713</c:v>
                </c:pt>
                <c:pt idx="45">
                  <c:v>37714</c:v>
                </c:pt>
                <c:pt idx="46">
                  <c:v>37715</c:v>
                </c:pt>
                <c:pt idx="47">
                  <c:v>37718</c:v>
                </c:pt>
                <c:pt idx="48">
                  <c:v>37719</c:v>
                </c:pt>
                <c:pt idx="49">
                  <c:v>37720</c:v>
                </c:pt>
                <c:pt idx="50">
                  <c:v>37721</c:v>
                </c:pt>
                <c:pt idx="51">
                  <c:v>37722</c:v>
                </c:pt>
                <c:pt idx="52">
                  <c:v>37725</c:v>
                </c:pt>
                <c:pt idx="53">
                  <c:v>37726</c:v>
                </c:pt>
                <c:pt idx="54">
                  <c:v>37727</c:v>
                </c:pt>
                <c:pt idx="55">
                  <c:v>37728</c:v>
                </c:pt>
                <c:pt idx="56">
                  <c:v>37735</c:v>
                </c:pt>
                <c:pt idx="57">
                  <c:v>37739</c:v>
                </c:pt>
                <c:pt idx="58">
                  <c:v>37740</c:v>
                </c:pt>
                <c:pt idx="59">
                  <c:v>37741</c:v>
                </c:pt>
                <c:pt idx="60">
                  <c:v>37742</c:v>
                </c:pt>
                <c:pt idx="61">
                  <c:v>37743</c:v>
                </c:pt>
                <c:pt idx="62">
                  <c:v>37746</c:v>
                </c:pt>
                <c:pt idx="63">
                  <c:v>37747</c:v>
                </c:pt>
                <c:pt idx="64">
                  <c:v>37748</c:v>
                </c:pt>
                <c:pt idx="65">
                  <c:v>37749</c:v>
                </c:pt>
                <c:pt idx="66">
                  <c:v>37750</c:v>
                </c:pt>
                <c:pt idx="67">
                  <c:v>37753</c:v>
                </c:pt>
                <c:pt idx="68">
                  <c:v>37754</c:v>
                </c:pt>
                <c:pt idx="69">
                  <c:v>37755</c:v>
                </c:pt>
                <c:pt idx="70">
                  <c:v>37756</c:v>
                </c:pt>
                <c:pt idx="71">
                  <c:v>37757</c:v>
                </c:pt>
                <c:pt idx="72">
                  <c:v>37760</c:v>
                </c:pt>
                <c:pt idx="73">
                  <c:v>37761</c:v>
                </c:pt>
                <c:pt idx="74">
                  <c:v>37762</c:v>
                </c:pt>
                <c:pt idx="75">
                  <c:v>37763</c:v>
                </c:pt>
                <c:pt idx="76">
                  <c:v>37764</c:v>
                </c:pt>
                <c:pt idx="77">
                  <c:v>37768</c:v>
                </c:pt>
                <c:pt idx="78">
                  <c:v>37769</c:v>
                </c:pt>
                <c:pt idx="79">
                  <c:v>37770</c:v>
                </c:pt>
                <c:pt idx="80">
                  <c:v>37771</c:v>
                </c:pt>
                <c:pt idx="81">
                  <c:v>37774</c:v>
                </c:pt>
                <c:pt idx="82">
                  <c:v>37775</c:v>
                </c:pt>
                <c:pt idx="83">
                  <c:v>37776</c:v>
                </c:pt>
                <c:pt idx="84">
                  <c:v>37777</c:v>
                </c:pt>
                <c:pt idx="85">
                  <c:v>37778</c:v>
                </c:pt>
                <c:pt idx="86">
                  <c:v>37781</c:v>
                </c:pt>
                <c:pt idx="87">
                  <c:v>37782</c:v>
                </c:pt>
                <c:pt idx="88">
                  <c:v>37783</c:v>
                </c:pt>
                <c:pt idx="89">
                  <c:v>37784</c:v>
                </c:pt>
                <c:pt idx="90">
                  <c:v>37785</c:v>
                </c:pt>
                <c:pt idx="91">
                  <c:v>37788</c:v>
                </c:pt>
                <c:pt idx="92">
                  <c:v>37789</c:v>
                </c:pt>
                <c:pt idx="93">
                  <c:v>37790</c:v>
                </c:pt>
                <c:pt idx="94">
                  <c:v>37791</c:v>
                </c:pt>
                <c:pt idx="95">
                  <c:v>37792</c:v>
                </c:pt>
                <c:pt idx="96">
                  <c:v>37795</c:v>
                </c:pt>
                <c:pt idx="97">
                  <c:v>37796</c:v>
                </c:pt>
                <c:pt idx="98">
                  <c:v>37797</c:v>
                </c:pt>
                <c:pt idx="99">
                  <c:v>37798</c:v>
                </c:pt>
                <c:pt idx="100">
                  <c:v>37799</c:v>
                </c:pt>
                <c:pt idx="101">
                  <c:v>37802</c:v>
                </c:pt>
                <c:pt idx="102">
                  <c:v>37803</c:v>
                </c:pt>
                <c:pt idx="103">
                  <c:v>37804</c:v>
                </c:pt>
                <c:pt idx="104">
                  <c:v>37805</c:v>
                </c:pt>
                <c:pt idx="105">
                  <c:v>37809</c:v>
                </c:pt>
                <c:pt idx="106">
                  <c:v>37810</c:v>
                </c:pt>
                <c:pt idx="107">
                  <c:v>37811</c:v>
                </c:pt>
                <c:pt idx="108">
                  <c:v>37812</c:v>
                </c:pt>
                <c:pt idx="109">
                  <c:v>37813</c:v>
                </c:pt>
                <c:pt idx="110">
                  <c:v>37816</c:v>
                </c:pt>
                <c:pt idx="111">
                  <c:v>37817</c:v>
                </c:pt>
                <c:pt idx="112">
                  <c:v>37818</c:v>
                </c:pt>
                <c:pt idx="113">
                  <c:v>37819</c:v>
                </c:pt>
                <c:pt idx="114">
                  <c:v>37820</c:v>
                </c:pt>
                <c:pt idx="115">
                  <c:v>37823</c:v>
                </c:pt>
                <c:pt idx="116">
                  <c:v>37824</c:v>
                </c:pt>
                <c:pt idx="117">
                  <c:v>37825</c:v>
                </c:pt>
                <c:pt idx="118">
                  <c:v>37826</c:v>
                </c:pt>
                <c:pt idx="119">
                  <c:v>37827</c:v>
                </c:pt>
                <c:pt idx="120">
                  <c:v>37830</c:v>
                </c:pt>
                <c:pt idx="121">
                  <c:v>37831</c:v>
                </c:pt>
                <c:pt idx="122">
                  <c:v>37832</c:v>
                </c:pt>
                <c:pt idx="123">
                  <c:v>37833</c:v>
                </c:pt>
                <c:pt idx="124">
                  <c:v>37834</c:v>
                </c:pt>
                <c:pt idx="125">
                  <c:v>37837</c:v>
                </c:pt>
                <c:pt idx="126">
                  <c:v>37838</c:v>
                </c:pt>
                <c:pt idx="127">
                  <c:v>37839</c:v>
                </c:pt>
                <c:pt idx="128">
                  <c:v>37840</c:v>
                </c:pt>
                <c:pt idx="129">
                  <c:v>37841</c:v>
                </c:pt>
                <c:pt idx="130">
                  <c:v>37844</c:v>
                </c:pt>
                <c:pt idx="131">
                  <c:v>37845</c:v>
                </c:pt>
                <c:pt idx="132">
                  <c:v>37846</c:v>
                </c:pt>
                <c:pt idx="133">
                  <c:v>37847</c:v>
                </c:pt>
                <c:pt idx="134">
                  <c:v>37848</c:v>
                </c:pt>
                <c:pt idx="135">
                  <c:v>37851</c:v>
                </c:pt>
                <c:pt idx="136">
                  <c:v>37852</c:v>
                </c:pt>
                <c:pt idx="137">
                  <c:v>37853</c:v>
                </c:pt>
                <c:pt idx="138">
                  <c:v>37854</c:v>
                </c:pt>
                <c:pt idx="139">
                  <c:v>37855</c:v>
                </c:pt>
                <c:pt idx="140">
                  <c:v>37859</c:v>
                </c:pt>
                <c:pt idx="141">
                  <c:v>37860</c:v>
                </c:pt>
                <c:pt idx="142">
                  <c:v>37861</c:v>
                </c:pt>
                <c:pt idx="143">
                  <c:v>37862</c:v>
                </c:pt>
                <c:pt idx="144">
                  <c:v>37866</c:v>
                </c:pt>
                <c:pt idx="145">
                  <c:v>37867</c:v>
                </c:pt>
                <c:pt idx="146">
                  <c:v>37868</c:v>
                </c:pt>
                <c:pt idx="147">
                  <c:v>37869</c:v>
                </c:pt>
                <c:pt idx="148">
                  <c:v>37872</c:v>
                </c:pt>
                <c:pt idx="149">
                  <c:v>37873</c:v>
                </c:pt>
                <c:pt idx="150">
                  <c:v>37874</c:v>
                </c:pt>
                <c:pt idx="151">
                  <c:v>37875</c:v>
                </c:pt>
                <c:pt idx="152">
                  <c:v>37876</c:v>
                </c:pt>
                <c:pt idx="153">
                  <c:v>37879</c:v>
                </c:pt>
                <c:pt idx="154">
                  <c:v>37880</c:v>
                </c:pt>
                <c:pt idx="155">
                  <c:v>37881</c:v>
                </c:pt>
                <c:pt idx="156">
                  <c:v>37882</c:v>
                </c:pt>
                <c:pt idx="157">
                  <c:v>37883</c:v>
                </c:pt>
                <c:pt idx="158">
                  <c:v>37886</c:v>
                </c:pt>
                <c:pt idx="159">
                  <c:v>37887</c:v>
                </c:pt>
                <c:pt idx="160">
                  <c:v>37888</c:v>
                </c:pt>
                <c:pt idx="161">
                  <c:v>37889</c:v>
                </c:pt>
                <c:pt idx="162">
                  <c:v>37890</c:v>
                </c:pt>
                <c:pt idx="163">
                  <c:v>37893</c:v>
                </c:pt>
                <c:pt idx="164">
                  <c:v>37894</c:v>
                </c:pt>
                <c:pt idx="165">
                  <c:v>37895</c:v>
                </c:pt>
                <c:pt idx="166">
                  <c:v>37896</c:v>
                </c:pt>
                <c:pt idx="167">
                  <c:v>37897</c:v>
                </c:pt>
                <c:pt idx="168">
                  <c:v>37900</c:v>
                </c:pt>
                <c:pt idx="169">
                  <c:v>37901</c:v>
                </c:pt>
                <c:pt idx="170">
                  <c:v>37902</c:v>
                </c:pt>
                <c:pt idx="171">
                  <c:v>37903</c:v>
                </c:pt>
                <c:pt idx="172">
                  <c:v>37904</c:v>
                </c:pt>
                <c:pt idx="173">
                  <c:v>37908</c:v>
                </c:pt>
                <c:pt idx="174">
                  <c:v>37909</c:v>
                </c:pt>
                <c:pt idx="175">
                  <c:v>37910</c:v>
                </c:pt>
                <c:pt idx="176">
                  <c:v>37911</c:v>
                </c:pt>
                <c:pt idx="177">
                  <c:v>37914</c:v>
                </c:pt>
                <c:pt idx="178">
                  <c:v>37915</c:v>
                </c:pt>
                <c:pt idx="179">
                  <c:v>37916</c:v>
                </c:pt>
                <c:pt idx="180">
                  <c:v>37917</c:v>
                </c:pt>
                <c:pt idx="181">
                  <c:v>37918</c:v>
                </c:pt>
                <c:pt idx="182">
                  <c:v>37921</c:v>
                </c:pt>
                <c:pt idx="183">
                  <c:v>37922</c:v>
                </c:pt>
                <c:pt idx="184">
                  <c:v>37923</c:v>
                </c:pt>
                <c:pt idx="185">
                  <c:v>37924</c:v>
                </c:pt>
                <c:pt idx="186">
                  <c:v>37925</c:v>
                </c:pt>
                <c:pt idx="187">
                  <c:v>37928</c:v>
                </c:pt>
                <c:pt idx="188">
                  <c:v>37929</c:v>
                </c:pt>
                <c:pt idx="189">
                  <c:v>37930</c:v>
                </c:pt>
                <c:pt idx="190">
                  <c:v>37931</c:v>
                </c:pt>
                <c:pt idx="191">
                  <c:v>37932</c:v>
                </c:pt>
                <c:pt idx="192">
                  <c:v>37935</c:v>
                </c:pt>
                <c:pt idx="193">
                  <c:v>37937</c:v>
                </c:pt>
                <c:pt idx="194">
                  <c:v>37938</c:v>
                </c:pt>
                <c:pt idx="195">
                  <c:v>37939</c:v>
                </c:pt>
                <c:pt idx="196">
                  <c:v>37942</c:v>
                </c:pt>
                <c:pt idx="197">
                  <c:v>37943</c:v>
                </c:pt>
                <c:pt idx="198">
                  <c:v>37944</c:v>
                </c:pt>
                <c:pt idx="199">
                  <c:v>37945</c:v>
                </c:pt>
                <c:pt idx="200">
                  <c:v>37946</c:v>
                </c:pt>
                <c:pt idx="201">
                  <c:v>37949</c:v>
                </c:pt>
                <c:pt idx="202">
                  <c:v>37950</c:v>
                </c:pt>
                <c:pt idx="203">
                  <c:v>37951</c:v>
                </c:pt>
                <c:pt idx="204">
                  <c:v>37953</c:v>
                </c:pt>
                <c:pt idx="205">
                  <c:v>37958</c:v>
                </c:pt>
                <c:pt idx="206">
                  <c:v>37959</c:v>
                </c:pt>
                <c:pt idx="207">
                  <c:v>37960</c:v>
                </c:pt>
                <c:pt idx="208">
                  <c:v>37963</c:v>
                </c:pt>
                <c:pt idx="209">
                  <c:v>37964</c:v>
                </c:pt>
                <c:pt idx="210">
                  <c:v>37965</c:v>
                </c:pt>
                <c:pt idx="211">
                  <c:v>37966</c:v>
                </c:pt>
                <c:pt idx="212">
                  <c:v>37967</c:v>
                </c:pt>
                <c:pt idx="213">
                  <c:v>37970</c:v>
                </c:pt>
                <c:pt idx="214">
                  <c:v>37971</c:v>
                </c:pt>
                <c:pt idx="215">
                  <c:v>37972</c:v>
                </c:pt>
                <c:pt idx="216">
                  <c:v>37973</c:v>
                </c:pt>
                <c:pt idx="217">
                  <c:v>37974</c:v>
                </c:pt>
                <c:pt idx="218">
                  <c:v>37977</c:v>
                </c:pt>
                <c:pt idx="219">
                  <c:v>37978</c:v>
                </c:pt>
                <c:pt idx="220">
                  <c:v>37979</c:v>
                </c:pt>
                <c:pt idx="221">
                  <c:v>37981</c:v>
                </c:pt>
                <c:pt idx="222">
                  <c:v>37984</c:v>
                </c:pt>
                <c:pt idx="223">
                  <c:v>37988</c:v>
                </c:pt>
                <c:pt idx="224">
                  <c:v>37991</c:v>
                </c:pt>
                <c:pt idx="225">
                  <c:v>37992</c:v>
                </c:pt>
                <c:pt idx="226">
                  <c:v>37993</c:v>
                </c:pt>
                <c:pt idx="227">
                  <c:v>37994</c:v>
                </c:pt>
                <c:pt idx="228">
                  <c:v>37995</c:v>
                </c:pt>
                <c:pt idx="229">
                  <c:v>37998</c:v>
                </c:pt>
                <c:pt idx="230">
                  <c:v>37999</c:v>
                </c:pt>
                <c:pt idx="231">
                  <c:v>38000</c:v>
                </c:pt>
                <c:pt idx="232">
                  <c:v>38001</c:v>
                </c:pt>
                <c:pt idx="233">
                  <c:v>38002</c:v>
                </c:pt>
                <c:pt idx="234">
                  <c:v>38006</c:v>
                </c:pt>
                <c:pt idx="235">
                  <c:v>38007</c:v>
                </c:pt>
                <c:pt idx="236">
                  <c:v>38008</c:v>
                </c:pt>
                <c:pt idx="237">
                  <c:v>38009</c:v>
                </c:pt>
                <c:pt idx="238">
                  <c:v>38012</c:v>
                </c:pt>
                <c:pt idx="239">
                  <c:v>38013</c:v>
                </c:pt>
                <c:pt idx="240">
                  <c:v>38014</c:v>
                </c:pt>
                <c:pt idx="241">
                  <c:v>38015</c:v>
                </c:pt>
                <c:pt idx="242">
                  <c:v>38016</c:v>
                </c:pt>
                <c:pt idx="243">
                  <c:v>38019</c:v>
                </c:pt>
                <c:pt idx="244">
                  <c:v>38020</c:v>
                </c:pt>
                <c:pt idx="245">
                  <c:v>38021</c:v>
                </c:pt>
                <c:pt idx="246">
                  <c:v>38022</c:v>
                </c:pt>
                <c:pt idx="247">
                  <c:v>38023</c:v>
                </c:pt>
                <c:pt idx="248">
                  <c:v>38026</c:v>
                </c:pt>
                <c:pt idx="249">
                  <c:v>38027</c:v>
                </c:pt>
                <c:pt idx="250">
                  <c:v>38028</c:v>
                </c:pt>
                <c:pt idx="251">
                  <c:v>38029</c:v>
                </c:pt>
                <c:pt idx="252">
                  <c:v>38030</c:v>
                </c:pt>
                <c:pt idx="253">
                  <c:v>38034</c:v>
                </c:pt>
                <c:pt idx="254">
                  <c:v>38035</c:v>
                </c:pt>
                <c:pt idx="255">
                  <c:v>38036</c:v>
                </c:pt>
                <c:pt idx="256">
                  <c:v>38040</c:v>
                </c:pt>
                <c:pt idx="257">
                  <c:v>38041</c:v>
                </c:pt>
                <c:pt idx="258">
                  <c:v>38042</c:v>
                </c:pt>
                <c:pt idx="259">
                  <c:v>38043</c:v>
                </c:pt>
                <c:pt idx="260">
                  <c:v>38044</c:v>
                </c:pt>
                <c:pt idx="261">
                  <c:v>38047</c:v>
                </c:pt>
                <c:pt idx="262">
                  <c:v>38048</c:v>
                </c:pt>
                <c:pt idx="263">
                  <c:v>38049</c:v>
                </c:pt>
                <c:pt idx="264">
                  <c:v>38050</c:v>
                </c:pt>
                <c:pt idx="265">
                  <c:v>38051</c:v>
                </c:pt>
                <c:pt idx="266">
                  <c:v>38054</c:v>
                </c:pt>
                <c:pt idx="267">
                  <c:v>38055</c:v>
                </c:pt>
                <c:pt idx="268">
                  <c:v>38056</c:v>
                </c:pt>
                <c:pt idx="269">
                  <c:v>38057</c:v>
                </c:pt>
                <c:pt idx="270">
                  <c:v>38058</c:v>
                </c:pt>
                <c:pt idx="271">
                  <c:v>38061</c:v>
                </c:pt>
                <c:pt idx="272">
                  <c:v>38062</c:v>
                </c:pt>
                <c:pt idx="273">
                  <c:v>38063</c:v>
                </c:pt>
                <c:pt idx="274">
                  <c:v>38064</c:v>
                </c:pt>
                <c:pt idx="275">
                  <c:v>38065</c:v>
                </c:pt>
                <c:pt idx="276">
                  <c:v>38068</c:v>
                </c:pt>
                <c:pt idx="277">
                  <c:v>38069</c:v>
                </c:pt>
                <c:pt idx="278">
                  <c:v>38070</c:v>
                </c:pt>
                <c:pt idx="279">
                  <c:v>38071</c:v>
                </c:pt>
                <c:pt idx="280">
                  <c:v>38072</c:v>
                </c:pt>
                <c:pt idx="281">
                  <c:v>38075</c:v>
                </c:pt>
                <c:pt idx="282">
                  <c:v>38076</c:v>
                </c:pt>
                <c:pt idx="283">
                  <c:v>38077</c:v>
                </c:pt>
                <c:pt idx="284">
                  <c:v>38078</c:v>
                </c:pt>
                <c:pt idx="285">
                  <c:v>38079</c:v>
                </c:pt>
                <c:pt idx="286">
                  <c:v>38082</c:v>
                </c:pt>
                <c:pt idx="287">
                  <c:v>38083</c:v>
                </c:pt>
                <c:pt idx="288">
                  <c:v>38084</c:v>
                </c:pt>
                <c:pt idx="289">
                  <c:v>38085</c:v>
                </c:pt>
                <c:pt idx="290">
                  <c:v>38089</c:v>
                </c:pt>
                <c:pt idx="291">
                  <c:v>38090</c:v>
                </c:pt>
                <c:pt idx="292">
                  <c:v>38091</c:v>
                </c:pt>
                <c:pt idx="293">
                  <c:v>38092</c:v>
                </c:pt>
                <c:pt idx="294">
                  <c:v>38093</c:v>
                </c:pt>
                <c:pt idx="295">
                  <c:v>38096</c:v>
                </c:pt>
                <c:pt idx="296">
                  <c:v>38097</c:v>
                </c:pt>
                <c:pt idx="297">
                  <c:v>38098</c:v>
                </c:pt>
                <c:pt idx="298">
                  <c:v>38099</c:v>
                </c:pt>
                <c:pt idx="299">
                  <c:v>38100</c:v>
                </c:pt>
                <c:pt idx="300">
                  <c:v>38103</c:v>
                </c:pt>
                <c:pt idx="301">
                  <c:v>38104</c:v>
                </c:pt>
                <c:pt idx="302">
                  <c:v>38105</c:v>
                </c:pt>
                <c:pt idx="303">
                  <c:v>38106</c:v>
                </c:pt>
                <c:pt idx="304">
                  <c:v>38107</c:v>
                </c:pt>
                <c:pt idx="305">
                  <c:v>38110</c:v>
                </c:pt>
                <c:pt idx="306">
                  <c:v>38111</c:v>
                </c:pt>
                <c:pt idx="307">
                  <c:v>38112</c:v>
                </c:pt>
                <c:pt idx="308">
                  <c:v>38113</c:v>
                </c:pt>
                <c:pt idx="309">
                  <c:v>38114</c:v>
                </c:pt>
                <c:pt idx="310">
                  <c:v>38117</c:v>
                </c:pt>
                <c:pt idx="311">
                  <c:v>38118</c:v>
                </c:pt>
                <c:pt idx="312">
                  <c:v>38119</c:v>
                </c:pt>
                <c:pt idx="313">
                  <c:v>38120</c:v>
                </c:pt>
                <c:pt idx="314">
                  <c:v>38121</c:v>
                </c:pt>
                <c:pt idx="315">
                  <c:v>38124</c:v>
                </c:pt>
                <c:pt idx="316">
                  <c:v>38125</c:v>
                </c:pt>
                <c:pt idx="317">
                  <c:v>38126</c:v>
                </c:pt>
                <c:pt idx="318">
                  <c:v>38127</c:v>
                </c:pt>
                <c:pt idx="319">
                  <c:v>38128</c:v>
                </c:pt>
                <c:pt idx="320">
                  <c:v>38131</c:v>
                </c:pt>
                <c:pt idx="321">
                  <c:v>38132</c:v>
                </c:pt>
                <c:pt idx="322">
                  <c:v>38133</c:v>
                </c:pt>
                <c:pt idx="323">
                  <c:v>38134</c:v>
                </c:pt>
                <c:pt idx="324">
                  <c:v>38135</c:v>
                </c:pt>
                <c:pt idx="325">
                  <c:v>38139</c:v>
                </c:pt>
                <c:pt idx="326">
                  <c:v>38140</c:v>
                </c:pt>
                <c:pt idx="327">
                  <c:v>38141</c:v>
                </c:pt>
                <c:pt idx="328">
                  <c:v>38142</c:v>
                </c:pt>
                <c:pt idx="329">
                  <c:v>38145</c:v>
                </c:pt>
                <c:pt idx="330">
                  <c:v>38146</c:v>
                </c:pt>
                <c:pt idx="331">
                  <c:v>38147</c:v>
                </c:pt>
                <c:pt idx="332">
                  <c:v>38148</c:v>
                </c:pt>
                <c:pt idx="333">
                  <c:v>38152</c:v>
                </c:pt>
                <c:pt idx="334">
                  <c:v>38153</c:v>
                </c:pt>
                <c:pt idx="335">
                  <c:v>38154</c:v>
                </c:pt>
                <c:pt idx="336">
                  <c:v>38155</c:v>
                </c:pt>
                <c:pt idx="337">
                  <c:v>38156</c:v>
                </c:pt>
                <c:pt idx="338">
                  <c:v>38159</c:v>
                </c:pt>
                <c:pt idx="339">
                  <c:v>38160</c:v>
                </c:pt>
                <c:pt idx="340">
                  <c:v>38161</c:v>
                </c:pt>
                <c:pt idx="341">
                  <c:v>38162</c:v>
                </c:pt>
                <c:pt idx="342">
                  <c:v>38163</c:v>
                </c:pt>
                <c:pt idx="343">
                  <c:v>38166</c:v>
                </c:pt>
                <c:pt idx="344">
                  <c:v>38167</c:v>
                </c:pt>
                <c:pt idx="345">
                  <c:v>38168</c:v>
                </c:pt>
                <c:pt idx="346">
                  <c:v>38169</c:v>
                </c:pt>
                <c:pt idx="347">
                  <c:v>38170</c:v>
                </c:pt>
                <c:pt idx="348">
                  <c:v>38174</c:v>
                </c:pt>
                <c:pt idx="349">
                  <c:v>38175</c:v>
                </c:pt>
                <c:pt idx="350">
                  <c:v>38176</c:v>
                </c:pt>
                <c:pt idx="351">
                  <c:v>38177</c:v>
                </c:pt>
                <c:pt idx="352">
                  <c:v>38180</c:v>
                </c:pt>
                <c:pt idx="353">
                  <c:v>38181</c:v>
                </c:pt>
                <c:pt idx="354">
                  <c:v>38182</c:v>
                </c:pt>
                <c:pt idx="355">
                  <c:v>38183</c:v>
                </c:pt>
                <c:pt idx="356">
                  <c:v>38184</c:v>
                </c:pt>
                <c:pt idx="357">
                  <c:v>38187</c:v>
                </c:pt>
                <c:pt idx="358">
                  <c:v>38188</c:v>
                </c:pt>
                <c:pt idx="359">
                  <c:v>38189</c:v>
                </c:pt>
                <c:pt idx="360">
                  <c:v>38190</c:v>
                </c:pt>
                <c:pt idx="361">
                  <c:v>38191</c:v>
                </c:pt>
                <c:pt idx="362">
                  <c:v>38194</c:v>
                </c:pt>
                <c:pt idx="363">
                  <c:v>38195</c:v>
                </c:pt>
                <c:pt idx="364">
                  <c:v>38196</c:v>
                </c:pt>
                <c:pt idx="365">
                  <c:v>38197</c:v>
                </c:pt>
                <c:pt idx="366">
                  <c:v>38198</c:v>
                </c:pt>
                <c:pt idx="367">
                  <c:v>38201</c:v>
                </c:pt>
                <c:pt idx="368">
                  <c:v>38202</c:v>
                </c:pt>
                <c:pt idx="369">
                  <c:v>38203</c:v>
                </c:pt>
                <c:pt idx="370">
                  <c:v>38204</c:v>
                </c:pt>
                <c:pt idx="371">
                  <c:v>38205</c:v>
                </c:pt>
                <c:pt idx="372">
                  <c:v>38208</c:v>
                </c:pt>
                <c:pt idx="373">
                  <c:v>38209</c:v>
                </c:pt>
                <c:pt idx="374">
                  <c:v>38210</c:v>
                </c:pt>
                <c:pt idx="375">
                  <c:v>38211</c:v>
                </c:pt>
                <c:pt idx="376">
                  <c:v>38212</c:v>
                </c:pt>
                <c:pt idx="377">
                  <c:v>38215</c:v>
                </c:pt>
                <c:pt idx="378">
                  <c:v>38216</c:v>
                </c:pt>
                <c:pt idx="379">
                  <c:v>38217</c:v>
                </c:pt>
                <c:pt idx="380">
                  <c:v>38218</c:v>
                </c:pt>
                <c:pt idx="381">
                  <c:v>38219</c:v>
                </c:pt>
                <c:pt idx="382">
                  <c:v>38222</c:v>
                </c:pt>
                <c:pt idx="383">
                  <c:v>38223</c:v>
                </c:pt>
                <c:pt idx="384">
                  <c:v>38224</c:v>
                </c:pt>
                <c:pt idx="385">
                  <c:v>38225</c:v>
                </c:pt>
                <c:pt idx="386">
                  <c:v>38226</c:v>
                </c:pt>
                <c:pt idx="387">
                  <c:v>38229</c:v>
                </c:pt>
                <c:pt idx="388">
                  <c:v>38230</c:v>
                </c:pt>
                <c:pt idx="389">
                  <c:v>38231</c:v>
                </c:pt>
                <c:pt idx="390">
                  <c:v>38232</c:v>
                </c:pt>
                <c:pt idx="391">
                  <c:v>38233</c:v>
                </c:pt>
                <c:pt idx="392">
                  <c:v>38236</c:v>
                </c:pt>
                <c:pt idx="393">
                  <c:v>38237</c:v>
                </c:pt>
                <c:pt idx="394">
                  <c:v>38238</c:v>
                </c:pt>
                <c:pt idx="395">
                  <c:v>38239</c:v>
                </c:pt>
                <c:pt idx="396">
                  <c:v>38240</c:v>
                </c:pt>
                <c:pt idx="397">
                  <c:v>38243</c:v>
                </c:pt>
                <c:pt idx="398">
                  <c:v>38244</c:v>
                </c:pt>
                <c:pt idx="399">
                  <c:v>38245</c:v>
                </c:pt>
                <c:pt idx="400">
                  <c:v>38246</c:v>
                </c:pt>
                <c:pt idx="401">
                  <c:v>38247</c:v>
                </c:pt>
                <c:pt idx="402">
                  <c:v>38250</c:v>
                </c:pt>
                <c:pt idx="403">
                  <c:v>38251</c:v>
                </c:pt>
                <c:pt idx="404">
                  <c:v>38252</c:v>
                </c:pt>
                <c:pt idx="405">
                  <c:v>38253</c:v>
                </c:pt>
                <c:pt idx="406">
                  <c:v>38254</c:v>
                </c:pt>
                <c:pt idx="407">
                  <c:v>38257</c:v>
                </c:pt>
                <c:pt idx="408">
                  <c:v>38258</c:v>
                </c:pt>
                <c:pt idx="409">
                  <c:v>38259</c:v>
                </c:pt>
                <c:pt idx="410">
                  <c:v>38260</c:v>
                </c:pt>
                <c:pt idx="411">
                  <c:v>38261</c:v>
                </c:pt>
                <c:pt idx="412">
                  <c:v>38264</c:v>
                </c:pt>
                <c:pt idx="413">
                  <c:v>38265</c:v>
                </c:pt>
                <c:pt idx="414">
                  <c:v>38266</c:v>
                </c:pt>
                <c:pt idx="415">
                  <c:v>38267</c:v>
                </c:pt>
                <c:pt idx="416">
                  <c:v>38268</c:v>
                </c:pt>
                <c:pt idx="417">
                  <c:v>38271</c:v>
                </c:pt>
                <c:pt idx="418">
                  <c:v>38272</c:v>
                </c:pt>
                <c:pt idx="419">
                  <c:v>38273</c:v>
                </c:pt>
                <c:pt idx="420">
                  <c:v>38274</c:v>
                </c:pt>
                <c:pt idx="421">
                  <c:v>38275</c:v>
                </c:pt>
                <c:pt idx="422">
                  <c:v>38278</c:v>
                </c:pt>
                <c:pt idx="423">
                  <c:v>38279</c:v>
                </c:pt>
                <c:pt idx="424">
                  <c:v>38280</c:v>
                </c:pt>
                <c:pt idx="425">
                  <c:v>38281</c:v>
                </c:pt>
                <c:pt idx="426">
                  <c:v>38282</c:v>
                </c:pt>
                <c:pt idx="427">
                  <c:v>38285</c:v>
                </c:pt>
                <c:pt idx="428">
                  <c:v>38286</c:v>
                </c:pt>
                <c:pt idx="429">
                  <c:v>38287</c:v>
                </c:pt>
                <c:pt idx="430">
                  <c:v>38288</c:v>
                </c:pt>
                <c:pt idx="431">
                  <c:v>38289</c:v>
                </c:pt>
                <c:pt idx="432">
                  <c:v>38292</c:v>
                </c:pt>
                <c:pt idx="433">
                  <c:v>38293</c:v>
                </c:pt>
                <c:pt idx="434">
                  <c:v>38294</c:v>
                </c:pt>
                <c:pt idx="435">
                  <c:v>38295</c:v>
                </c:pt>
                <c:pt idx="436">
                  <c:v>38296</c:v>
                </c:pt>
                <c:pt idx="437">
                  <c:v>38299</c:v>
                </c:pt>
                <c:pt idx="438">
                  <c:v>38300</c:v>
                </c:pt>
                <c:pt idx="439">
                  <c:v>38301</c:v>
                </c:pt>
                <c:pt idx="440">
                  <c:v>38302</c:v>
                </c:pt>
                <c:pt idx="441">
                  <c:v>38303</c:v>
                </c:pt>
                <c:pt idx="442">
                  <c:v>38306</c:v>
                </c:pt>
                <c:pt idx="443">
                  <c:v>38307</c:v>
                </c:pt>
                <c:pt idx="444">
                  <c:v>38308</c:v>
                </c:pt>
                <c:pt idx="445">
                  <c:v>38309</c:v>
                </c:pt>
                <c:pt idx="446">
                  <c:v>38310</c:v>
                </c:pt>
                <c:pt idx="447">
                  <c:v>38313</c:v>
                </c:pt>
                <c:pt idx="448">
                  <c:v>38314</c:v>
                </c:pt>
                <c:pt idx="449">
                  <c:v>38315</c:v>
                </c:pt>
                <c:pt idx="450">
                  <c:v>38316</c:v>
                </c:pt>
                <c:pt idx="451">
                  <c:v>38317</c:v>
                </c:pt>
                <c:pt idx="452">
                  <c:v>38320</c:v>
                </c:pt>
                <c:pt idx="453">
                  <c:v>38321</c:v>
                </c:pt>
                <c:pt idx="454">
                  <c:v>38322</c:v>
                </c:pt>
                <c:pt idx="455">
                  <c:v>38324</c:v>
                </c:pt>
                <c:pt idx="456">
                  <c:v>38327</c:v>
                </c:pt>
                <c:pt idx="457">
                  <c:v>38328</c:v>
                </c:pt>
                <c:pt idx="458">
                  <c:v>38329</c:v>
                </c:pt>
                <c:pt idx="459">
                  <c:v>38330</c:v>
                </c:pt>
                <c:pt idx="460">
                  <c:v>38331</c:v>
                </c:pt>
                <c:pt idx="461">
                  <c:v>38334</c:v>
                </c:pt>
                <c:pt idx="462">
                  <c:v>38335</c:v>
                </c:pt>
                <c:pt idx="463">
                  <c:v>38336</c:v>
                </c:pt>
                <c:pt idx="464">
                  <c:v>38337</c:v>
                </c:pt>
                <c:pt idx="465">
                  <c:v>38338</c:v>
                </c:pt>
                <c:pt idx="466">
                  <c:v>38341</c:v>
                </c:pt>
                <c:pt idx="467">
                  <c:v>38342</c:v>
                </c:pt>
                <c:pt idx="468">
                  <c:v>38343</c:v>
                </c:pt>
                <c:pt idx="469">
                  <c:v>38344</c:v>
                </c:pt>
                <c:pt idx="470">
                  <c:v>38345</c:v>
                </c:pt>
                <c:pt idx="471">
                  <c:v>38348</c:v>
                </c:pt>
                <c:pt idx="472">
                  <c:v>38349</c:v>
                </c:pt>
                <c:pt idx="473">
                  <c:v>38350</c:v>
                </c:pt>
                <c:pt idx="474">
                  <c:v>38351</c:v>
                </c:pt>
                <c:pt idx="475">
                  <c:v>38352</c:v>
                </c:pt>
                <c:pt idx="476">
                  <c:v>38355</c:v>
                </c:pt>
                <c:pt idx="477">
                  <c:v>38356</c:v>
                </c:pt>
                <c:pt idx="478">
                  <c:v>38357</c:v>
                </c:pt>
                <c:pt idx="479">
                  <c:v>38358</c:v>
                </c:pt>
                <c:pt idx="480">
                  <c:v>38359</c:v>
                </c:pt>
                <c:pt idx="481">
                  <c:v>38362</c:v>
                </c:pt>
                <c:pt idx="482">
                  <c:v>38363</c:v>
                </c:pt>
                <c:pt idx="483">
                  <c:v>38364</c:v>
                </c:pt>
                <c:pt idx="484">
                  <c:v>38365</c:v>
                </c:pt>
                <c:pt idx="485">
                  <c:v>38366</c:v>
                </c:pt>
                <c:pt idx="486">
                  <c:v>38369</c:v>
                </c:pt>
                <c:pt idx="487">
                  <c:v>38370</c:v>
                </c:pt>
                <c:pt idx="488">
                  <c:v>38371</c:v>
                </c:pt>
                <c:pt idx="489">
                  <c:v>38372</c:v>
                </c:pt>
                <c:pt idx="490">
                  <c:v>38373</c:v>
                </c:pt>
                <c:pt idx="491">
                  <c:v>38376</c:v>
                </c:pt>
                <c:pt idx="492">
                  <c:v>38377</c:v>
                </c:pt>
                <c:pt idx="493">
                  <c:v>38378</c:v>
                </c:pt>
                <c:pt idx="494">
                  <c:v>38379</c:v>
                </c:pt>
                <c:pt idx="495">
                  <c:v>38380</c:v>
                </c:pt>
                <c:pt idx="496">
                  <c:v>38383</c:v>
                </c:pt>
                <c:pt idx="497">
                  <c:v>38384</c:v>
                </c:pt>
                <c:pt idx="498">
                  <c:v>38385</c:v>
                </c:pt>
                <c:pt idx="499">
                  <c:v>38386</c:v>
                </c:pt>
                <c:pt idx="500">
                  <c:v>38387</c:v>
                </c:pt>
                <c:pt idx="501">
                  <c:v>38390</c:v>
                </c:pt>
                <c:pt idx="502">
                  <c:v>38391</c:v>
                </c:pt>
                <c:pt idx="503">
                  <c:v>38392</c:v>
                </c:pt>
                <c:pt idx="504">
                  <c:v>38393</c:v>
                </c:pt>
                <c:pt idx="505">
                  <c:v>38394</c:v>
                </c:pt>
                <c:pt idx="506">
                  <c:v>38397</c:v>
                </c:pt>
                <c:pt idx="507">
                  <c:v>38398</c:v>
                </c:pt>
                <c:pt idx="508">
                  <c:v>38399</c:v>
                </c:pt>
                <c:pt idx="509">
                  <c:v>38400</c:v>
                </c:pt>
                <c:pt idx="510">
                  <c:v>38401</c:v>
                </c:pt>
                <c:pt idx="511">
                  <c:v>38404</c:v>
                </c:pt>
                <c:pt idx="512">
                  <c:v>38405</c:v>
                </c:pt>
                <c:pt idx="513">
                  <c:v>38406</c:v>
                </c:pt>
                <c:pt idx="514">
                  <c:v>38407</c:v>
                </c:pt>
                <c:pt idx="515">
                  <c:v>38408</c:v>
                </c:pt>
                <c:pt idx="516">
                  <c:v>38411</c:v>
                </c:pt>
                <c:pt idx="517">
                  <c:v>38412</c:v>
                </c:pt>
                <c:pt idx="518">
                  <c:v>38413</c:v>
                </c:pt>
                <c:pt idx="519">
                  <c:v>38414</c:v>
                </c:pt>
                <c:pt idx="520">
                  <c:v>38415</c:v>
                </c:pt>
                <c:pt idx="521">
                  <c:v>38418</c:v>
                </c:pt>
                <c:pt idx="522">
                  <c:v>38419</c:v>
                </c:pt>
                <c:pt idx="523">
                  <c:v>38420</c:v>
                </c:pt>
                <c:pt idx="524">
                  <c:v>38421</c:v>
                </c:pt>
                <c:pt idx="525">
                  <c:v>38422</c:v>
                </c:pt>
                <c:pt idx="526">
                  <c:v>38425</c:v>
                </c:pt>
                <c:pt idx="527">
                  <c:v>38426</c:v>
                </c:pt>
                <c:pt idx="528">
                  <c:v>38427</c:v>
                </c:pt>
                <c:pt idx="529">
                  <c:v>38428</c:v>
                </c:pt>
                <c:pt idx="530">
                  <c:v>38429</c:v>
                </c:pt>
                <c:pt idx="531">
                  <c:v>38432</c:v>
                </c:pt>
                <c:pt idx="532">
                  <c:v>38433</c:v>
                </c:pt>
                <c:pt idx="533">
                  <c:v>38434</c:v>
                </c:pt>
                <c:pt idx="534">
                  <c:v>38435</c:v>
                </c:pt>
                <c:pt idx="535">
                  <c:v>38436</c:v>
                </c:pt>
                <c:pt idx="536">
                  <c:v>38439</c:v>
                </c:pt>
                <c:pt idx="537">
                  <c:v>38440</c:v>
                </c:pt>
                <c:pt idx="538">
                  <c:v>38441</c:v>
                </c:pt>
                <c:pt idx="539">
                  <c:v>38442</c:v>
                </c:pt>
                <c:pt idx="540">
                  <c:v>38443</c:v>
                </c:pt>
                <c:pt idx="541">
                  <c:v>38446</c:v>
                </c:pt>
                <c:pt idx="542">
                  <c:v>38447</c:v>
                </c:pt>
                <c:pt idx="543">
                  <c:v>38448</c:v>
                </c:pt>
                <c:pt idx="544">
                  <c:v>38449</c:v>
                </c:pt>
                <c:pt idx="545">
                  <c:v>38450</c:v>
                </c:pt>
                <c:pt idx="546">
                  <c:v>38453</c:v>
                </c:pt>
                <c:pt idx="547">
                  <c:v>38454</c:v>
                </c:pt>
                <c:pt idx="548">
                  <c:v>38455</c:v>
                </c:pt>
                <c:pt idx="549">
                  <c:v>38456</c:v>
                </c:pt>
                <c:pt idx="550">
                  <c:v>38457</c:v>
                </c:pt>
                <c:pt idx="551">
                  <c:v>38460</c:v>
                </c:pt>
                <c:pt idx="552">
                  <c:v>38461</c:v>
                </c:pt>
                <c:pt idx="553">
                  <c:v>38462</c:v>
                </c:pt>
                <c:pt idx="554">
                  <c:v>38463</c:v>
                </c:pt>
                <c:pt idx="555">
                  <c:v>38464</c:v>
                </c:pt>
                <c:pt idx="556">
                  <c:v>38467</c:v>
                </c:pt>
                <c:pt idx="557">
                  <c:v>38468</c:v>
                </c:pt>
                <c:pt idx="558">
                  <c:v>38469</c:v>
                </c:pt>
                <c:pt idx="559">
                  <c:v>38470</c:v>
                </c:pt>
                <c:pt idx="560">
                  <c:v>38471</c:v>
                </c:pt>
                <c:pt idx="561">
                  <c:v>38474</c:v>
                </c:pt>
                <c:pt idx="562">
                  <c:v>38475</c:v>
                </c:pt>
                <c:pt idx="563">
                  <c:v>38476</c:v>
                </c:pt>
                <c:pt idx="564">
                  <c:v>38477</c:v>
                </c:pt>
                <c:pt idx="565">
                  <c:v>38478</c:v>
                </c:pt>
                <c:pt idx="566">
                  <c:v>38481</c:v>
                </c:pt>
                <c:pt idx="567">
                  <c:v>38482</c:v>
                </c:pt>
                <c:pt idx="568">
                  <c:v>38483</c:v>
                </c:pt>
                <c:pt idx="569">
                  <c:v>38484</c:v>
                </c:pt>
                <c:pt idx="570">
                  <c:v>38485</c:v>
                </c:pt>
                <c:pt idx="571">
                  <c:v>38488</c:v>
                </c:pt>
                <c:pt idx="572">
                  <c:v>38489</c:v>
                </c:pt>
                <c:pt idx="573">
                  <c:v>38490</c:v>
                </c:pt>
                <c:pt idx="574">
                  <c:v>38491</c:v>
                </c:pt>
                <c:pt idx="575">
                  <c:v>38492</c:v>
                </c:pt>
                <c:pt idx="576">
                  <c:v>38495</c:v>
                </c:pt>
                <c:pt idx="577">
                  <c:v>38496</c:v>
                </c:pt>
                <c:pt idx="578">
                  <c:v>38497</c:v>
                </c:pt>
                <c:pt idx="579">
                  <c:v>38498</c:v>
                </c:pt>
                <c:pt idx="580">
                  <c:v>38499</c:v>
                </c:pt>
                <c:pt idx="581">
                  <c:v>38503</c:v>
                </c:pt>
                <c:pt idx="582">
                  <c:v>38504</c:v>
                </c:pt>
                <c:pt idx="583">
                  <c:v>38505</c:v>
                </c:pt>
                <c:pt idx="584">
                  <c:v>38506</c:v>
                </c:pt>
                <c:pt idx="585">
                  <c:v>38509</c:v>
                </c:pt>
                <c:pt idx="586">
                  <c:v>38510</c:v>
                </c:pt>
                <c:pt idx="587">
                  <c:v>38511</c:v>
                </c:pt>
                <c:pt idx="588">
                  <c:v>38512</c:v>
                </c:pt>
                <c:pt idx="589">
                  <c:v>38513</c:v>
                </c:pt>
                <c:pt idx="590">
                  <c:v>38516</c:v>
                </c:pt>
                <c:pt idx="591">
                  <c:v>38517</c:v>
                </c:pt>
                <c:pt idx="592">
                  <c:v>38518</c:v>
                </c:pt>
                <c:pt idx="593">
                  <c:v>38519</c:v>
                </c:pt>
                <c:pt idx="594">
                  <c:v>38520</c:v>
                </c:pt>
                <c:pt idx="595">
                  <c:v>38523</c:v>
                </c:pt>
                <c:pt idx="596">
                  <c:v>38524</c:v>
                </c:pt>
                <c:pt idx="597">
                  <c:v>38525</c:v>
                </c:pt>
                <c:pt idx="598">
                  <c:v>38526</c:v>
                </c:pt>
                <c:pt idx="599">
                  <c:v>38527</c:v>
                </c:pt>
                <c:pt idx="600">
                  <c:v>38530</c:v>
                </c:pt>
                <c:pt idx="601">
                  <c:v>38531</c:v>
                </c:pt>
                <c:pt idx="602">
                  <c:v>38532</c:v>
                </c:pt>
                <c:pt idx="603">
                  <c:v>38533</c:v>
                </c:pt>
                <c:pt idx="604">
                  <c:v>38534</c:v>
                </c:pt>
                <c:pt idx="605">
                  <c:v>38537</c:v>
                </c:pt>
                <c:pt idx="606">
                  <c:v>38538</c:v>
                </c:pt>
                <c:pt idx="607">
                  <c:v>38539</c:v>
                </c:pt>
                <c:pt idx="608">
                  <c:v>38540</c:v>
                </c:pt>
                <c:pt idx="609">
                  <c:v>38541</c:v>
                </c:pt>
                <c:pt idx="610">
                  <c:v>38544</c:v>
                </c:pt>
                <c:pt idx="611">
                  <c:v>38545</c:v>
                </c:pt>
                <c:pt idx="612">
                  <c:v>38546</c:v>
                </c:pt>
                <c:pt idx="613">
                  <c:v>38547</c:v>
                </c:pt>
                <c:pt idx="614">
                  <c:v>38548</c:v>
                </c:pt>
                <c:pt idx="615">
                  <c:v>38551</c:v>
                </c:pt>
                <c:pt idx="616">
                  <c:v>38552</c:v>
                </c:pt>
                <c:pt idx="617">
                  <c:v>38553</c:v>
                </c:pt>
                <c:pt idx="618">
                  <c:v>38554</c:v>
                </c:pt>
                <c:pt idx="619">
                  <c:v>38555</c:v>
                </c:pt>
                <c:pt idx="620">
                  <c:v>38558</c:v>
                </c:pt>
                <c:pt idx="621">
                  <c:v>38559</c:v>
                </c:pt>
                <c:pt idx="622">
                  <c:v>38560</c:v>
                </c:pt>
                <c:pt idx="623">
                  <c:v>38561</c:v>
                </c:pt>
                <c:pt idx="624">
                  <c:v>38562</c:v>
                </c:pt>
                <c:pt idx="625">
                  <c:v>38565</c:v>
                </c:pt>
                <c:pt idx="626">
                  <c:v>38566</c:v>
                </c:pt>
                <c:pt idx="627">
                  <c:v>38567</c:v>
                </c:pt>
                <c:pt idx="628">
                  <c:v>38568</c:v>
                </c:pt>
                <c:pt idx="629">
                  <c:v>38569</c:v>
                </c:pt>
                <c:pt idx="630">
                  <c:v>38572</c:v>
                </c:pt>
                <c:pt idx="631">
                  <c:v>38573</c:v>
                </c:pt>
                <c:pt idx="632">
                  <c:v>38574</c:v>
                </c:pt>
                <c:pt idx="633">
                  <c:v>38575</c:v>
                </c:pt>
                <c:pt idx="634">
                  <c:v>38576</c:v>
                </c:pt>
                <c:pt idx="635">
                  <c:v>38579</c:v>
                </c:pt>
                <c:pt idx="636">
                  <c:v>38580</c:v>
                </c:pt>
                <c:pt idx="637">
                  <c:v>38581</c:v>
                </c:pt>
                <c:pt idx="638">
                  <c:v>38582</c:v>
                </c:pt>
                <c:pt idx="639">
                  <c:v>38583</c:v>
                </c:pt>
                <c:pt idx="640">
                  <c:v>38586</c:v>
                </c:pt>
                <c:pt idx="641">
                  <c:v>38587</c:v>
                </c:pt>
                <c:pt idx="642">
                  <c:v>38588</c:v>
                </c:pt>
                <c:pt idx="643">
                  <c:v>38589</c:v>
                </c:pt>
                <c:pt idx="644">
                  <c:v>38590</c:v>
                </c:pt>
                <c:pt idx="645">
                  <c:v>38593</c:v>
                </c:pt>
                <c:pt idx="646">
                  <c:v>38594</c:v>
                </c:pt>
                <c:pt idx="647">
                  <c:v>38595</c:v>
                </c:pt>
                <c:pt idx="648">
                  <c:v>38596</c:v>
                </c:pt>
                <c:pt idx="649">
                  <c:v>38597</c:v>
                </c:pt>
                <c:pt idx="650">
                  <c:v>38600</c:v>
                </c:pt>
                <c:pt idx="651">
                  <c:v>38601</c:v>
                </c:pt>
                <c:pt idx="652">
                  <c:v>38602</c:v>
                </c:pt>
                <c:pt idx="653">
                  <c:v>38603</c:v>
                </c:pt>
                <c:pt idx="654">
                  <c:v>38604</c:v>
                </c:pt>
                <c:pt idx="655">
                  <c:v>38607</c:v>
                </c:pt>
                <c:pt idx="656">
                  <c:v>38608</c:v>
                </c:pt>
                <c:pt idx="657">
                  <c:v>38609</c:v>
                </c:pt>
                <c:pt idx="658">
                  <c:v>38610</c:v>
                </c:pt>
                <c:pt idx="659">
                  <c:v>38611</c:v>
                </c:pt>
                <c:pt idx="660">
                  <c:v>38614</c:v>
                </c:pt>
                <c:pt idx="661">
                  <c:v>38615</c:v>
                </c:pt>
                <c:pt idx="662">
                  <c:v>38616</c:v>
                </c:pt>
                <c:pt idx="663">
                  <c:v>38617</c:v>
                </c:pt>
                <c:pt idx="664">
                  <c:v>38618</c:v>
                </c:pt>
                <c:pt idx="665">
                  <c:v>38621</c:v>
                </c:pt>
                <c:pt idx="666">
                  <c:v>38622</c:v>
                </c:pt>
                <c:pt idx="667">
                  <c:v>38623</c:v>
                </c:pt>
                <c:pt idx="668">
                  <c:v>38624</c:v>
                </c:pt>
                <c:pt idx="669">
                  <c:v>38625</c:v>
                </c:pt>
                <c:pt idx="670">
                  <c:v>38628</c:v>
                </c:pt>
                <c:pt idx="671">
                  <c:v>38629</c:v>
                </c:pt>
                <c:pt idx="672">
                  <c:v>38630</c:v>
                </c:pt>
                <c:pt idx="673">
                  <c:v>38631</c:v>
                </c:pt>
                <c:pt idx="674">
                  <c:v>38632</c:v>
                </c:pt>
                <c:pt idx="675">
                  <c:v>38635</c:v>
                </c:pt>
                <c:pt idx="676">
                  <c:v>38636</c:v>
                </c:pt>
                <c:pt idx="677">
                  <c:v>38637</c:v>
                </c:pt>
                <c:pt idx="678">
                  <c:v>38638</c:v>
                </c:pt>
                <c:pt idx="679">
                  <c:v>38639</c:v>
                </c:pt>
                <c:pt idx="680">
                  <c:v>38642</c:v>
                </c:pt>
                <c:pt idx="681">
                  <c:v>38643</c:v>
                </c:pt>
                <c:pt idx="682">
                  <c:v>38644</c:v>
                </c:pt>
                <c:pt idx="683">
                  <c:v>38645</c:v>
                </c:pt>
                <c:pt idx="684">
                  <c:v>38646</c:v>
                </c:pt>
                <c:pt idx="685">
                  <c:v>38649</c:v>
                </c:pt>
                <c:pt idx="686">
                  <c:v>38650</c:v>
                </c:pt>
                <c:pt idx="687">
                  <c:v>38651</c:v>
                </c:pt>
                <c:pt idx="688">
                  <c:v>38652</c:v>
                </c:pt>
                <c:pt idx="689">
                  <c:v>38653</c:v>
                </c:pt>
                <c:pt idx="690">
                  <c:v>38656</c:v>
                </c:pt>
                <c:pt idx="691">
                  <c:v>38657</c:v>
                </c:pt>
                <c:pt idx="692">
                  <c:v>38658</c:v>
                </c:pt>
                <c:pt idx="693">
                  <c:v>38659</c:v>
                </c:pt>
                <c:pt idx="694">
                  <c:v>38660</c:v>
                </c:pt>
                <c:pt idx="695">
                  <c:v>38663</c:v>
                </c:pt>
                <c:pt idx="696">
                  <c:v>38664</c:v>
                </c:pt>
                <c:pt idx="697">
                  <c:v>38665</c:v>
                </c:pt>
                <c:pt idx="698">
                  <c:v>38666</c:v>
                </c:pt>
                <c:pt idx="699">
                  <c:v>38667</c:v>
                </c:pt>
                <c:pt idx="700">
                  <c:v>38670</c:v>
                </c:pt>
                <c:pt idx="701">
                  <c:v>38671</c:v>
                </c:pt>
                <c:pt idx="702">
                  <c:v>38672</c:v>
                </c:pt>
                <c:pt idx="703">
                  <c:v>38673</c:v>
                </c:pt>
                <c:pt idx="704">
                  <c:v>38674</c:v>
                </c:pt>
                <c:pt idx="705">
                  <c:v>38677</c:v>
                </c:pt>
                <c:pt idx="706">
                  <c:v>38678</c:v>
                </c:pt>
                <c:pt idx="707">
                  <c:v>38679</c:v>
                </c:pt>
                <c:pt idx="708">
                  <c:v>38680</c:v>
                </c:pt>
                <c:pt idx="709">
                  <c:v>38681</c:v>
                </c:pt>
                <c:pt idx="710">
                  <c:v>38684</c:v>
                </c:pt>
                <c:pt idx="711">
                  <c:v>38685</c:v>
                </c:pt>
                <c:pt idx="712">
                  <c:v>38686</c:v>
                </c:pt>
                <c:pt idx="713">
                  <c:v>38687</c:v>
                </c:pt>
                <c:pt idx="714">
                  <c:v>38688</c:v>
                </c:pt>
                <c:pt idx="715">
                  <c:v>38691</c:v>
                </c:pt>
                <c:pt idx="716">
                  <c:v>38692</c:v>
                </c:pt>
                <c:pt idx="717">
                  <c:v>38693</c:v>
                </c:pt>
                <c:pt idx="718">
                  <c:v>38694</c:v>
                </c:pt>
                <c:pt idx="719">
                  <c:v>38695</c:v>
                </c:pt>
                <c:pt idx="720">
                  <c:v>38698</c:v>
                </c:pt>
                <c:pt idx="721">
                  <c:v>38699</c:v>
                </c:pt>
                <c:pt idx="722">
                  <c:v>38700</c:v>
                </c:pt>
                <c:pt idx="723">
                  <c:v>38701</c:v>
                </c:pt>
                <c:pt idx="724">
                  <c:v>38702</c:v>
                </c:pt>
                <c:pt idx="725">
                  <c:v>38705</c:v>
                </c:pt>
                <c:pt idx="726">
                  <c:v>38706</c:v>
                </c:pt>
                <c:pt idx="727">
                  <c:v>38707</c:v>
                </c:pt>
                <c:pt idx="728">
                  <c:v>38708</c:v>
                </c:pt>
                <c:pt idx="729">
                  <c:v>38709</c:v>
                </c:pt>
                <c:pt idx="730">
                  <c:v>38712</c:v>
                </c:pt>
                <c:pt idx="731">
                  <c:v>38713</c:v>
                </c:pt>
                <c:pt idx="732">
                  <c:v>38714</c:v>
                </c:pt>
                <c:pt idx="733">
                  <c:v>38715</c:v>
                </c:pt>
                <c:pt idx="734">
                  <c:v>38716</c:v>
                </c:pt>
                <c:pt idx="735">
                  <c:v>38719</c:v>
                </c:pt>
                <c:pt idx="736">
                  <c:v>38720</c:v>
                </c:pt>
                <c:pt idx="737">
                  <c:v>38721</c:v>
                </c:pt>
                <c:pt idx="738">
                  <c:v>38722</c:v>
                </c:pt>
                <c:pt idx="739">
                  <c:v>38723</c:v>
                </c:pt>
                <c:pt idx="740">
                  <c:v>38726</c:v>
                </c:pt>
                <c:pt idx="741">
                  <c:v>38727</c:v>
                </c:pt>
                <c:pt idx="742">
                  <c:v>38728</c:v>
                </c:pt>
                <c:pt idx="743">
                  <c:v>38729</c:v>
                </c:pt>
                <c:pt idx="744">
                  <c:v>38730</c:v>
                </c:pt>
                <c:pt idx="745">
                  <c:v>38733</c:v>
                </c:pt>
                <c:pt idx="746">
                  <c:v>38734</c:v>
                </c:pt>
                <c:pt idx="747">
                  <c:v>38735</c:v>
                </c:pt>
                <c:pt idx="748">
                  <c:v>38736</c:v>
                </c:pt>
                <c:pt idx="749">
                  <c:v>38737</c:v>
                </c:pt>
                <c:pt idx="750">
                  <c:v>38740</c:v>
                </c:pt>
                <c:pt idx="751">
                  <c:v>38741</c:v>
                </c:pt>
                <c:pt idx="752">
                  <c:v>38742</c:v>
                </c:pt>
                <c:pt idx="753">
                  <c:v>38743</c:v>
                </c:pt>
                <c:pt idx="754">
                  <c:v>38744</c:v>
                </c:pt>
                <c:pt idx="755">
                  <c:v>38747</c:v>
                </c:pt>
                <c:pt idx="756">
                  <c:v>38748</c:v>
                </c:pt>
                <c:pt idx="757">
                  <c:v>38749</c:v>
                </c:pt>
                <c:pt idx="758">
                  <c:v>38750</c:v>
                </c:pt>
                <c:pt idx="759">
                  <c:v>38751</c:v>
                </c:pt>
                <c:pt idx="760">
                  <c:v>38754</c:v>
                </c:pt>
                <c:pt idx="761">
                  <c:v>38755</c:v>
                </c:pt>
                <c:pt idx="762">
                  <c:v>38756</c:v>
                </c:pt>
                <c:pt idx="763">
                  <c:v>38757</c:v>
                </c:pt>
                <c:pt idx="764">
                  <c:v>38758</c:v>
                </c:pt>
                <c:pt idx="765">
                  <c:v>38761</c:v>
                </c:pt>
                <c:pt idx="766">
                  <c:v>38762</c:v>
                </c:pt>
                <c:pt idx="767">
                  <c:v>38763</c:v>
                </c:pt>
                <c:pt idx="768">
                  <c:v>38764</c:v>
                </c:pt>
                <c:pt idx="769">
                  <c:v>38765</c:v>
                </c:pt>
                <c:pt idx="770">
                  <c:v>38768</c:v>
                </c:pt>
                <c:pt idx="771">
                  <c:v>38769</c:v>
                </c:pt>
                <c:pt idx="772">
                  <c:v>38770</c:v>
                </c:pt>
                <c:pt idx="773">
                  <c:v>38771</c:v>
                </c:pt>
                <c:pt idx="774">
                  <c:v>38772</c:v>
                </c:pt>
                <c:pt idx="775">
                  <c:v>38775</c:v>
                </c:pt>
                <c:pt idx="776">
                  <c:v>38776</c:v>
                </c:pt>
                <c:pt idx="777">
                  <c:v>38777</c:v>
                </c:pt>
                <c:pt idx="778">
                  <c:v>38778</c:v>
                </c:pt>
                <c:pt idx="779">
                  <c:v>38779</c:v>
                </c:pt>
                <c:pt idx="780">
                  <c:v>38782</c:v>
                </c:pt>
                <c:pt idx="781">
                  <c:v>38783</c:v>
                </c:pt>
                <c:pt idx="782">
                  <c:v>38784</c:v>
                </c:pt>
                <c:pt idx="783">
                  <c:v>38785</c:v>
                </c:pt>
                <c:pt idx="784">
                  <c:v>38786</c:v>
                </c:pt>
                <c:pt idx="785">
                  <c:v>38789</c:v>
                </c:pt>
                <c:pt idx="786">
                  <c:v>38790</c:v>
                </c:pt>
                <c:pt idx="787">
                  <c:v>38791</c:v>
                </c:pt>
                <c:pt idx="788">
                  <c:v>38792</c:v>
                </c:pt>
                <c:pt idx="789">
                  <c:v>38793</c:v>
                </c:pt>
                <c:pt idx="790">
                  <c:v>38796</c:v>
                </c:pt>
                <c:pt idx="791">
                  <c:v>38797</c:v>
                </c:pt>
                <c:pt idx="792">
                  <c:v>38798</c:v>
                </c:pt>
                <c:pt idx="793">
                  <c:v>38799</c:v>
                </c:pt>
                <c:pt idx="794">
                  <c:v>38800</c:v>
                </c:pt>
                <c:pt idx="795">
                  <c:v>38803</c:v>
                </c:pt>
                <c:pt idx="796">
                  <c:v>38804</c:v>
                </c:pt>
                <c:pt idx="797">
                  <c:v>38805</c:v>
                </c:pt>
                <c:pt idx="798">
                  <c:v>38806</c:v>
                </c:pt>
                <c:pt idx="799">
                  <c:v>38807</c:v>
                </c:pt>
                <c:pt idx="800">
                  <c:v>38810</c:v>
                </c:pt>
                <c:pt idx="801">
                  <c:v>38811</c:v>
                </c:pt>
                <c:pt idx="802">
                  <c:v>38812</c:v>
                </c:pt>
                <c:pt idx="803">
                  <c:v>38813</c:v>
                </c:pt>
                <c:pt idx="804">
                  <c:v>38814</c:v>
                </c:pt>
                <c:pt idx="805">
                  <c:v>38817</c:v>
                </c:pt>
                <c:pt idx="806">
                  <c:v>38818</c:v>
                </c:pt>
                <c:pt idx="807">
                  <c:v>38819</c:v>
                </c:pt>
                <c:pt idx="808">
                  <c:v>38820</c:v>
                </c:pt>
                <c:pt idx="809">
                  <c:v>38821</c:v>
                </c:pt>
                <c:pt idx="810">
                  <c:v>38824</c:v>
                </c:pt>
                <c:pt idx="811">
                  <c:v>38825</c:v>
                </c:pt>
                <c:pt idx="812">
                  <c:v>38826</c:v>
                </c:pt>
                <c:pt idx="813">
                  <c:v>38827</c:v>
                </c:pt>
                <c:pt idx="814">
                  <c:v>38828</c:v>
                </c:pt>
                <c:pt idx="815">
                  <c:v>38831</c:v>
                </c:pt>
                <c:pt idx="816">
                  <c:v>38832</c:v>
                </c:pt>
                <c:pt idx="817">
                  <c:v>38833</c:v>
                </c:pt>
                <c:pt idx="818">
                  <c:v>38834</c:v>
                </c:pt>
                <c:pt idx="819">
                  <c:v>38835</c:v>
                </c:pt>
                <c:pt idx="820">
                  <c:v>38838</c:v>
                </c:pt>
                <c:pt idx="821">
                  <c:v>38839</c:v>
                </c:pt>
                <c:pt idx="822">
                  <c:v>38840</c:v>
                </c:pt>
                <c:pt idx="823">
                  <c:v>38841</c:v>
                </c:pt>
                <c:pt idx="824">
                  <c:v>38842</c:v>
                </c:pt>
                <c:pt idx="825">
                  <c:v>38845</c:v>
                </c:pt>
                <c:pt idx="826">
                  <c:v>38846</c:v>
                </c:pt>
                <c:pt idx="827">
                  <c:v>38847</c:v>
                </c:pt>
                <c:pt idx="828">
                  <c:v>38848</c:v>
                </c:pt>
                <c:pt idx="829">
                  <c:v>38849</c:v>
                </c:pt>
                <c:pt idx="830">
                  <c:v>38852</c:v>
                </c:pt>
                <c:pt idx="831">
                  <c:v>38853</c:v>
                </c:pt>
                <c:pt idx="832">
                  <c:v>38854</c:v>
                </c:pt>
                <c:pt idx="833">
                  <c:v>38855</c:v>
                </c:pt>
                <c:pt idx="834">
                  <c:v>38856</c:v>
                </c:pt>
                <c:pt idx="835">
                  <c:v>38859</c:v>
                </c:pt>
                <c:pt idx="836">
                  <c:v>38860</c:v>
                </c:pt>
                <c:pt idx="837">
                  <c:v>38861</c:v>
                </c:pt>
                <c:pt idx="838">
                  <c:v>38862</c:v>
                </c:pt>
                <c:pt idx="839">
                  <c:v>38863</c:v>
                </c:pt>
                <c:pt idx="840">
                  <c:v>38866</c:v>
                </c:pt>
                <c:pt idx="841">
                  <c:v>38867</c:v>
                </c:pt>
                <c:pt idx="842">
                  <c:v>38868</c:v>
                </c:pt>
                <c:pt idx="843">
                  <c:v>38869</c:v>
                </c:pt>
                <c:pt idx="844">
                  <c:v>38870</c:v>
                </c:pt>
                <c:pt idx="845">
                  <c:v>38873</c:v>
                </c:pt>
                <c:pt idx="846">
                  <c:v>38874</c:v>
                </c:pt>
                <c:pt idx="847">
                  <c:v>38875</c:v>
                </c:pt>
                <c:pt idx="848">
                  <c:v>38876</c:v>
                </c:pt>
                <c:pt idx="849">
                  <c:v>38877</c:v>
                </c:pt>
                <c:pt idx="850">
                  <c:v>38880</c:v>
                </c:pt>
                <c:pt idx="851">
                  <c:v>38881</c:v>
                </c:pt>
                <c:pt idx="852">
                  <c:v>38882</c:v>
                </c:pt>
                <c:pt idx="853">
                  <c:v>38883</c:v>
                </c:pt>
                <c:pt idx="854">
                  <c:v>38884</c:v>
                </c:pt>
                <c:pt idx="855">
                  <c:v>38887</c:v>
                </c:pt>
                <c:pt idx="856">
                  <c:v>38888</c:v>
                </c:pt>
                <c:pt idx="857">
                  <c:v>38889</c:v>
                </c:pt>
                <c:pt idx="858">
                  <c:v>38890</c:v>
                </c:pt>
                <c:pt idx="859">
                  <c:v>38891</c:v>
                </c:pt>
                <c:pt idx="860">
                  <c:v>38894</c:v>
                </c:pt>
                <c:pt idx="861">
                  <c:v>38895</c:v>
                </c:pt>
                <c:pt idx="862">
                  <c:v>38896</c:v>
                </c:pt>
                <c:pt idx="863">
                  <c:v>38897</c:v>
                </c:pt>
                <c:pt idx="864">
                  <c:v>38898</c:v>
                </c:pt>
                <c:pt idx="865">
                  <c:v>38901</c:v>
                </c:pt>
                <c:pt idx="866">
                  <c:v>38902</c:v>
                </c:pt>
                <c:pt idx="867">
                  <c:v>38903</c:v>
                </c:pt>
                <c:pt idx="868">
                  <c:v>38904</c:v>
                </c:pt>
                <c:pt idx="869">
                  <c:v>38905</c:v>
                </c:pt>
                <c:pt idx="870">
                  <c:v>38908</c:v>
                </c:pt>
                <c:pt idx="871">
                  <c:v>38909</c:v>
                </c:pt>
                <c:pt idx="872">
                  <c:v>38910</c:v>
                </c:pt>
                <c:pt idx="873">
                  <c:v>38911</c:v>
                </c:pt>
                <c:pt idx="874">
                  <c:v>38912</c:v>
                </c:pt>
                <c:pt idx="875">
                  <c:v>38915</c:v>
                </c:pt>
                <c:pt idx="876">
                  <c:v>38916</c:v>
                </c:pt>
                <c:pt idx="877">
                  <c:v>38917</c:v>
                </c:pt>
                <c:pt idx="878">
                  <c:v>38918</c:v>
                </c:pt>
                <c:pt idx="879">
                  <c:v>38919</c:v>
                </c:pt>
                <c:pt idx="880">
                  <c:v>38922</c:v>
                </c:pt>
                <c:pt idx="881">
                  <c:v>38923</c:v>
                </c:pt>
                <c:pt idx="882">
                  <c:v>38924</c:v>
                </c:pt>
                <c:pt idx="883">
                  <c:v>38925</c:v>
                </c:pt>
                <c:pt idx="884">
                  <c:v>38926</c:v>
                </c:pt>
                <c:pt idx="885">
                  <c:v>38929</c:v>
                </c:pt>
                <c:pt idx="886">
                  <c:v>38930</c:v>
                </c:pt>
                <c:pt idx="887">
                  <c:v>38931</c:v>
                </c:pt>
                <c:pt idx="888">
                  <c:v>38932</c:v>
                </c:pt>
                <c:pt idx="889">
                  <c:v>38933</c:v>
                </c:pt>
                <c:pt idx="890">
                  <c:v>38936</c:v>
                </c:pt>
                <c:pt idx="891">
                  <c:v>38937</c:v>
                </c:pt>
                <c:pt idx="892">
                  <c:v>38938</c:v>
                </c:pt>
                <c:pt idx="893">
                  <c:v>38939</c:v>
                </c:pt>
                <c:pt idx="894">
                  <c:v>38940</c:v>
                </c:pt>
                <c:pt idx="895">
                  <c:v>38943</c:v>
                </c:pt>
                <c:pt idx="896">
                  <c:v>38944</c:v>
                </c:pt>
                <c:pt idx="897">
                  <c:v>38945</c:v>
                </c:pt>
                <c:pt idx="898">
                  <c:v>38946</c:v>
                </c:pt>
                <c:pt idx="899">
                  <c:v>38947</c:v>
                </c:pt>
                <c:pt idx="900">
                  <c:v>38950</c:v>
                </c:pt>
                <c:pt idx="901">
                  <c:v>38951</c:v>
                </c:pt>
                <c:pt idx="902">
                  <c:v>38952</c:v>
                </c:pt>
                <c:pt idx="903">
                  <c:v>38953</c:v>
                </c:pt>
                <c:pt idx="904">
                  <c:v>38954</c:v>
                </c:pt>
                <c:pt idx="905">
                  <c:v>38957</c:v>
                </c:pt>
                <c:pt idx="906">
                  <c:v>38958</c:v>
                </c:pt>
                <c:pt idx="907">
                  <c:v>38959</c:v>
                </c:pt>
                <c:pt idx="908">
                  <c:v>38960</c:v>
                </c:pt>
                <c:pt idx="909">
                  <c:v>38961</c:v>
                </c:pt>
                <c:pt idx="910">
                  <c:v>38965</c:v>
                </c:pt>
                <c:pt idx="911">
                  <c:v>38966</c:v>
                </c:pt>
                <c:pt idx="912">
                  <c:v>38967</c:v>
                </c:pt>
                <c:pt idx="913">
                  <c:v>38968</c:v>
                </c:pt>
                <c:pt idx="914">
                  <c:v>38971</c:v>
                </c:pt>
                <c:pt idx="915">
                  <c:v>38972</c:v>
                </c:pt>
                <c:pt idx="916">
                  <c:v>38973</c:v>
                </c:pt>
                <c:pt idx="917">
                  <c:v>38974</c:v>
                </c:pt>
                <c:pt idx="918">
                  <c:v>38975</c:v>
                </c:pt>
                <c:pt idx="919">
                  <c:v>38978</c:v>
                </c:pt>
                <c:pt idx="920">
                  <c:v>38979</c:v>
                </c:pt>
                <c:pt idx="921">
                  <c:v>38980</c:v>
                </c:pt>
                <c:pt idx="922">
                  <c:v>38981</c:v>
                </c:pt>
                <c:pt idx="923">
                  <c:v>38982</c:v>
                </c:pt>
                <c:pt idx="924">
                  <c:v>38985</c:v>
                </c:pt>
                <c:pt idx="925">
                  <c:v>38986</c:v>
                </c:pt>
                <c:pt idx="926">
                  <c:v>38987</c:v>
                </c:pt>
                <c:pt idx="927">
                  <c:v>38988</c:v>
                </c:pt>
                <c:pt idx="928">
                  <c:v>38989</c:v>
                </c:pt>
                <c:pt idx="929">
                  <c:v>38992</c:v>
                </c:pt>
                <c:pt idx="930">
                  <c:v>38993</c:v>
                </c:pt>
                <c:pt idx="931">
                  <c:v>38994</c:v>
                </c:pt>
                <c:pt idx="932">
                  <c:v>38995</c:v>
                </c:pt>
                <c:pt idx="933">
                  <c:v>38996</c:v>
                </c:pt>
                <c:pt idx="934">
                  <c:v>39000</c:v>
                </c:pt>
                <c:pt idx="935">
                  <c:v>39001</c:v>
                </c:pt>
                <c:pt idx="936">
                  <c:v>39002</c:v>
                </c:pt>
                <c:pt idx="937">
                  <c:v>39003</c:v>
                </c:pt>
                <c:pt idx="938">
                  <c:v>39006</c:v>
                </c:pt>
                <c:pt idx="939">
                  <c:v>39007</c:v>
                </c:pt>
                <c:pt idx="940">
                  <c:v>39008</c:v>
                </c:pt>
                <c:pt idx="941">
                  <c:v>39009</c:v>
                </c:pt>
                <c:pt idx="942">
                  <c:v>39010</c:v>
                </c:pt>
                <c:pt idx="943">
                  <c:v>39013</c:v>
                </c:pt>
                <c:pt idx="944">
                  <c:v>39014</c:v>
                </c:pt>
                <c:pt idx="945">
                  <c:v>39015</c:v>
                </c:pt>
                <c:pt idx="946">
                  <c:v>39016</c:v>
                </c:pt>
                <c:pt idx="947">
                  <c:v>39017</c:v>
                </c:pt>
                <c:pt idx="948">
                  <c:v>39020</c:v>
                </c:pt>
                <c:pt idx="949">
                  <c:v>39021</c:v>
                </c:pt>
                <c:pt idx="950">
                  <c:v>39022</c:v>
                </c:pt>
                <c:pt idx="951">
                  <c:v>39023</c:v>
                </c:pt>
                <c:pt idx="952">
                  <c:v>39024</c:v>
                </c:pt>
                <c:pt idx="953">
                  <c:v>39027</c:v>
                </c:pt>
                <c:pt idx="954">
                  <c:v>39028</c:v>
                </c:pt>
                <c:pt idx="955">
                  <c:v>39029</c:v>
                </c:pt>
                <c:pt idx="956">
                  <c:v>39030</c:v>
                </c:pt>
                <c:pt idx="957">
                  <c:v>39031</c:v>
                </c:pt>
                <c:pt idx="958">
                  <c:v>39034</c:v>
                </c:pt>
                <c:pt idx="959">
                  <c:v>39035</c:v>
                </c:pt>
                <c:pt idx="960">
                  <c:v>39036</c:v>
                </c:pt>
                <c:pt idx="961">
                  <c:v>39037</c:v>
                </c:pt>
                <c:pt idx="962">
                  <c:v>39038</c:v>
                </c:pt>
                <c:pt idx="963">
                  <c:v>39041</c:v>
                </c:pt>
                <c:pt idx="964">
                  <c:v>39042</c:v>
                </c:pt>
                <c:pt idx="965">
                  <c:v>39043</c:v>
                </c:pt>
                <c:pt idx="966">
                  <c:v>39044</c:v>
                </c:pt>
                <c:pt idx="967">
                  <c:v>39045</c:v>
                </c:pt>
                <c:pt idx="968">
                  <c:v>39048</c:v>
                </c:pt>
                <c:pt idx="969">
                  <c:v>39049</c:v>
                </c:pt>
                <c:pt idx="970">
                  <c:v>39050</c:v>
                </c:pt>
                <c:pt idx="971">
                  <c:v>39051</c:v>
                </c:pt>
                <c:pt idx="972">
                  <c:v>39052</c:v>
                </c:pt>
                <c:pt idx="973">
                  <c:v>39055</c:v>
                </c:pt>
                <c:pt idx="974">
                  <c:v>39056</c:v>
                </c:pt>
                <c:pt idx="975">
                  <c:v>39057</c:v>
                </c:pt>
                <c:pt idx="976">
                  <c:v>39058</c:v>
                </c:pt>
                <c:pt idx="977">
                  <c:v>39059</c:v>
                </c:pt>
                <c:pt idx="978">
                  <c:v>39062</c:v>
                </c:pt>
                <c:pt idx="979">
                  <c:v>39063</c:v>
                </c:pt>
                <c:pt idx="980">
                  <c:v>39064</c:v>
                </c:pt>
                <c:pt idx="981">
                  <c:v>39065</c:v>
                </c:pt>
                <c:pt idx="982">
                  <c:v>39066</c:v>
                </c:pt>
                <c:pt idx="983">
                  <c:v>39069</c:v>
                </c:pt>
                <c:pt idx="984">
                  <c:v>39070</c:v>
                </c:pt>
                <c:pt idx="985">
                  <c:v>39071</c:v>
                </c:pt>
                <c:pt idx="986">
                  <c:v>39072</c:v>
                </c:pt>
                <c:pt idx="987">
                  <c:v>39073</c:v>
                </c:pt>
                <c:pt idx="988">
                  <c:v>39077</c:v>
                </c:pt>
                <c:pt idx="989">
                  <c:v>39078</c:v>
                </c:pt>
                <c:pt idx="990">
                  <c:v>39079</c:v>
                </c:pt>
                <c:pt idx="991">
                  <c:v>39080</c:v>
                </c:pt>
                <c:pt idx="992">
                  <c:v>39084</c:v>
                </c:pt>
                <c:pt idx="993">
                  <c:v>39085</c:v>
                </c:pt>
                <c:pt idx="994">
                  <c:v>39086</c:v>
                </c:pt>
                <c:pt idx="995">
                  <c:v>39087</c:v>
                </c:pt>
                <c:pt idx="996">
                  <c:v>39090</c:v>
                </c:pt>
                <c:pt idx="997">
                  <c:v>39091</c:v>
                </c:pt>
                <c:pt idx="998">
                  <c:v>39092</c:v>
                </c:pt>
                <c:pt idx="999">
                  <c:v>39093</c:v>
                </c:pt>
                <c:pt idx="1000">
                  <c:v>39094</c:v>
                </c:pt>
                <c:pt idx="1001">
                  <c:v>39098</c:v>
                </c:pt>
                <c:pt idx="1002">
                  <c:v>39099</c:v>
                </c:pt>
                <c:pt idx="1003">
                  <c:v>39100</c:v>
                </c:pt>
                <c:pt idx="1004">
                  <c:v>39101</c:v>
                </c:pt>
                <c:pt idx="1005">
                  <c:v>39104</c:v>
                </c:pt>
                <c:pt idx="1006">
                  <c:v>39105</c:v>
                </c:pt>
                <c:pt idx="1007">
                  <c:v>39106</c:v>
                </c:pt>
                <c:pt idx="1008">
                  <c:v>39107</c:v>
                </c:pt>
                <c:pt idx="1009">
                  <c:v>39108</c:v>
                </c:pt>
                <c:pt idx="1010">
                  <c:v>39111</c:v>
                </c:pt>
                <c:pt idx="1011">
                  <c:v>39112</c:v>
                </c:pt>
                <c:pt idx="1012">
                  <c:v>39113</c:v>
                </c:pt>
                <c:pt idx="1013">
                  <c:v>39114</c:v>
                </c:pt>
                <c:pt idx="1014">
                  <c:v>39115</c:v>
                </c:pt>
                <c:pt idx="1015">
                  <c:v>39118</c:v>
                </c:pt>
                <c:pt idx="1016">
                  <c:v>39119</c:v>
                </c:pt>
                <c:pt idx="1017">
                  <c:v>39120</c:v>
                </c:pt>
                <c:pt idx="1018">
                  <c:v>39121</c:v>
                </c:pt>
                <c:pt idx="1019">
                  <c:v>39122</c:v>
                </c:pt>
                <c:pt idx="1020">
                  <c:v>39125</c:v>
                </c:pt>
                <c:pt idx="1021">
                  <c:v>39126</c:v>
                </c:pt>
                <c:pt idx="1022">
                  <c:v>39127</c:v>
                </c:pt>
                <c:pt idx="1023">
                  <c:v>39128</c:v>
                </c:pt>
                <c:pt idx="1024">
                  <c:v>39129</c:v>
                </c:pt>
                <c:pt idx="1025">
                  <c:v>39133</c:v>
                </c:pt>
                <c:pt idx="1026">
                  <c:v>39134</c:v>
                </c:pt>
                <c:pt idx="1027">
                  <c:v>39135</c:v>
                </c:pt>
                <c:pt idx="1028">
                  <c:v>39136</c:v>
                </c:pt>
                <c:pt idx="1029">
                  <c:v>39139</c:v>
                </c:pt>
                <c:pt idx="1030">
                  <c:v>39140</c:v>
                </c:pt>
                <c:pt idx="1031">
                  <c:v>39141</c:v>
                </c:pt>
                <c:pt idx="1032">
                  <c:v>39142</c:v>
                </c:pt>
                <c:pt idx="1033">
                  <c:v>39143</c:v>
                </c:pt>
                <c:pt idx="1034">
                  <c:v>39146</c:v>
                </c:pt>
                <c:pt idx="1035">
                  <c:v>39147</c:v>
                </c:pt>
                <c:pt idx="1036">
                  <c:v>39148</c:v>
                </c:pt>
                <c:pt idx="1037">
                  <c:v>39149</c:v>
                </c:pt>
                <c:pt idx="1038">
                  <c:v>39150</c:v>
                </c:pt>
                <c:pt idx="1039">
                  <c:v>39153</c:v>
                </c:pt>
                <c:pt idx="1040">
                  <c:v>39154</c:v>
                </c:pt>
                <c:pt idx="1041">
                  <c:v>39155</c:v>
                </c:pt>
                <c:pt idx="1042">
                  <c:v>39156</c:v>
                </c:pt>
                <c:pt idx="1043">
                  <c:v>39157</c:v>
                </c:pt>
                <c:pt idx="1044">
                  <c:v>39160</c:v>
                </c:pt>
                <c:pt idx="1045">
                  <c:v>39161</c:v>
                </c:pt>
                <c:pt idx="1046">
                  <c:v>39162</c:v>
                </c:pt>
                <c:pt idx="1047">
                  <c:v>39163</c:v>
                </c:pt>
                <c:pt idx="1048">
                  <c:v>39164</c:v>
                </c:pt>
                <c:pt idx="1049">
                  <c:v>39167</c:v>
                </c:pt>
                <c:pt idx="1050">
                  <c:v>39168</c:v>
                </c:pt>
                <c:pt idx="1051">
                  <c:v>39169</c:v>
                </c:pt>
                <c:pt idx="1052">
                  <c:v>39170</c:v>
                </c:pt>
                <c:pt idx="1053">
                  <c:v>39171</c:v>
                </c:pt>
                <c:pt idx="1054">
                  <c:v>39174</c:v>
                </c:pt>
                <c:pt idx="1055">
                  <c:v>39175</c:v>
                </c:pt>
                <c:pt idx="1056">
                  <c:v>39176</c:v>
                </c:pt>
                <c:pt idx="1057">
                  <c:v>39177</c:v>
                </c:pt>
                <c:pt idx="1058">
                  <c:v>39178</c:v>
                </c:pt>
                <c:pt idx="1059">
                  <c:v>39181</c:v>
                </c:pt>
                <c:pt idx="1060">
                  <c:v>39182</c:v>
                </c:pt>
                <c:pt idx="1061">
                  <c:v>39183</c:v>
                </c:pt>
                <c:pt idx="1062">
                  <c:v>39184</c:v>
                </c:pt>
                <c:pt idx="1063">
                  <c:v>39185</c:v>
                </c:pt>
                <c:pt idx="1064">
                  <c:v>39188</c:v>
                </c:pt>
                <c:pt idx="1065">
                  <c:v>39189</c:v>
                </c:pt>
                <c:pt idx="1066">
                  <c:v>39190</c:v>
                </c:pt>
                <c:pt idx="1067">
                  <c:v>39191</c:v>
                </c:pt>
                <c:pt idx="1068">
                  <c:v>39192</c:v>
                </c:pt>
                <c:pt idx="1069">
                  <c:v>39195</c:v>
                </c:pt>
                <c:pt idx="1070">
                  <c:v>39196</c:v>
                </c:pt>
                <c:pt idx="1071">
                  <c:v>39197</c:v>
                </c:pt>
                <c:pt idx="1072">
                  <c:v>39198</c:v>
                </c:pt>
                <c:pt idx="1073">
                  <c:v>39199</c:v>
                </c:pt>
                <c:pt idx="1074">
                  <c:v>39202</c:v>
                </c:pt>
                <c:pt idx="1075">
                  <c:v>39203</c:v>
                </c:pt>
                <c:pt idx="1076">
                  <c:v>39204</c:v>
                </c:pt>
                <c:pt idx="1077">
                  <c:v>39205</c:v>
                </c:pt>
                <c:pt idx="1078">
                  <c:v>39206</c:v>
                </c:pt>
                <c:pt idx="1079">
                  <c:v>39209</c:v>
                </c:pt>
                <c:pt idx="1080">
                  <c:v>39210</c:v>
                </c:pt>
                <c:pt idx="1081">
                  <c:v>39211</c:v>
                </c:pt>
                <c:pt idx="1082">
                  <c:v>39212</c:v>
                </c:pt>
                <c:pt idx="1083">
                  <c:v>39213</c:v>
                </c:pt>
                <c:pt idx="1084">
                  <c:v>39216</c:v>
                </c:pt>
                <c:pt idx="1085">
                  <c:v>39217</c:v>
                </c:pt>
                <c:pt idx="1086">
                  <c:v>39218</c:v>
                </c:pt>
                <c:pt idx="1087">
                  <c:v>39219</c:v>
                </c:pt>
                <c:pt idx="1088">
                  <c:v>39220</c:v>
                </c:pt>
                <c:pt idx="1089">
                  <c:v>39223</c:v>
                </c:pt>
                <c:pt idx="1090">
                  <c:v>39224</c:v>
                </c:pt>
                <c:pt idx="1091">
                  <c:v>39225</c:v>
                </c:pt>
                <c:pt idx="1092">
                  <c:v>39226</c:v>
                </c:pt>
                <c:pt idx="1093">
                  <c:v>39227</c:v>
                </c:pt>
                <c:pt idx="1094">
                  <c:v>39231</c:v>
                </c:pt>
                <c:pt idx="1095">
                  <c:v>39232</c:v>
                </c:pt>
                <c:pt idx="1096">
                  <c:v>39233</c:v>
                </c:pt>
                <c:pt idx="1097">
                  <c:v>39234</c:v>
                </c:pt>
                <c:pt idx="1098">
                  <c:v>39237</c:v>
                </c:pt>
                <c:pt idx="1099">
                  <c:v>39238</c:v>
                </c:pt>
                <c:pt idx="1100">
                  <c:v>39239</c:v>
                </c:pt>
                <c:pt idx="1101">
                  <c:v>39240</c:v>
                </c:pt>
                <c:pt idx="1102">
                  <c:v>39241</c:v>
                </c:pt>
                <c:pt idx="1103">
                  <c:v>39244</c:v>
                </c:pt>
                <c:pt idx="1104">
                  <c:v>39245</c:v>
                </c:pt>
                <c:pt idx="1105">
                  <c:v>39246</c:v>
                </c:pt>
                <c:pt idx="1106">
                  <c:v>39247</c:v>
                </c:pt>
                <c:pt idx="1107">
                  <c:v>39248</c:v>
                </c:pt>
                <c:pt idx="1108">
                  <c:v>39251</c:v>
                </c:pt>
                <c:pt idx="1109">
                  <c:v>39252</c:v>
                </c:pt>
                <c:pt idx="1110">
                  <c:v>39253</c:v>
                </c:pt>
                <c:pt idx="1111">
                  <c:v>39254</c:v>
                </c:pt>
                <c:pt idx="1112">
                  <c:v>39255</c:v>
                </c:pt>
                <c:pt idx="1113">
                  <c:v>39258</c:v>
                </c:pt>
                <c:pt idx="1114">
                  <c:v>39259</c:v>
                </c:pt>
                <c:pt idx="1115">
                  <c:v>39260</c:v>
                </c:pt>
                <c:pt idx="1116">
                  <c:v>39261</c:v>
                </c:pt>
                <c:pt idx="1117">
                  <c:v>39262</c:v>
                </c:pt>
                <c:pt idx="1118">
                  <c:v>39265</c:v>
                </c:pt>
                <c:pt idx="1119">
                  <c:v>39266</c:v>
                </c:pt>
                <c:pt idx="1120">
                  <c:v>39267</c:v>
                </c:pt>
                <c:pt idx="1121">
                  <c:v>39268</c:v>
                </c:pt>
                <c:pt idx="1122">
                  <c:v>39269</c:v>
                </c:pt>
                <c:pt idx="1123">
                  <c:v>39272</c:v>
                </c:pt>
                <c:pt idx="1124">
                  <c:v>39273</c:v>
                </c:pt>
                <c:pt idx="1125">
                  <c:v>39274</c:v>
                </c:pt>
                <c:pt idx="1126">
                  <c:v>39275</c:v>
                </c:pt>
                <c:pt idx="1127">
                  <c:v>39276</c:v>
                </c:pt>
                <c:pt idx="1128">
                  <c:v>39279</c:v>
                </c:pt>
                <c:pt idx="1129">
                  <c:v>39280</c:v>
                </c:pt>
                <c:pt idx="1130">
                  <c:v>39281</c:v>
                </c:pt>
                <c:pt idx="1131">
                  <c:v>39282</c:v>
                </c:pt>
                <c:pt idx="1132">
                  <c:v>39283</c:v>
                </c:pt>
                <c:pt idx="1133">
                  <c:v>39286</c:v>
                </c:pt>
                <c:pt idx="1134">
                  <c:v>39287</c:v>
                </c:pt>
                <c:pt idx="1135">
                  <c:v>39288</c:v>
                </c:pt>
                <c:pt idx="1136">
                  <c:v>39289</c:v>
                </c:pt>
                <c:pt idx="1137">
                  <c:v>39290</c:v>
                </c:pt>
                <c:pt idx="1138">
                  <c:v>39293</c:v>
                </c:pt>
                <c:pt idx="1139">
                  <c:v>39294</c:v>
                </c:pt>
                <c:pt idx="1140">
                  <c:v>39295</c:v>
                </c:pt>
                <c:pt idx="1141">
                  <c:v>39296</c:v>
                </c:pt>
                <c:pt idx="1142">
                  <c:v>39297</c:v>
                </c:pt>
                <c:pt idx="1143">
                  <c:v>39300</c:v>
                </c:pt>
                <c:pt idx="1144">
                  <c:v>39301</c:v>
                </c:pt>
                <c:pt idx="1145">
                  <c:v>39302</c:v>
                </c:pt>
                <c:pt idx="1146">
                  <c:v>39303</c:v>
                </c:pt>
                <c:pt idx="1147">
                  <c:v>39304</c:v>
                </c:pt>
                <c:pt idx="1148">
                  <c:v>39307</c:v>
                </c:pt>
                <c:pt idx="1149">
                  <c:v>39308</c:v>
                </c:pt>
                <c:pt idx="1150">
                  <c:v>39309</c:v>
                </c:pt>
                <c:pt idx="1151">
                  <c:v>39310</c:v>
                </c:pt>
                <c:pt idx="1152">
                  <c:v>39311</c:v>
                </c:pt>
                <c:pt idx="1153">
                  <c:v>39314</c:v>
                </c:pt>
                <c:pt idx="1154">
                  <c:v>39315</c:v>
                </c:pt>
                <c:pt idx="1155">
                  <c:v>39316</c:v>
                </c:pt>
                <c:pt idx="1156">
                  <c:v>39317</c:v>
                </c:pt>
                <c:pt idx="1157">
                  <c:v>39318</c:v>
                </c:pt>
                <c:pt idx="1158">
                  <c:v>39321</c:v>
                </c:pt>
                <c:pt idx="1159">
                  <c:v>39322</c:v>
                </c:pt>
                <c:pt idx="1160">
                  <c:v>39323</c:v>
                </c:pt>
                <c:pt idx="1161">
                  <c:v>39324</c:v>
                </c:pt>
                <c:pt idx="1162">
                  <c:v>39325</c:v>
                </c:pt>
                <c:pt idx="1163">
                  <c:v>39329</c:v>
                </c:pt>
                <c:pt idx="1164">
                  <c:v>39330</c:v>
                </c:pt>
                <c:pt idx="1165">
                  <c:v>39331</c:v>
                </c:pt>
                <c:pt idx="1166">
                  <c:v>39332</c:v>
                </c:pt>
                <c:pt idx="1167">
                  <c:v>39335</c:v>
                </c:pt>
                <c:pt idx="1168">
                  <c:v>39336</c:v>
                </c:pt>
                <c:pt idx="1169">
                  <c:v>39337</c:v>
                </c:pt>
                <c:pt idx="1170">
                  <c:v>39338</c:v>
                </c:pt>
                <c:pt idx="1171">
                  <c:v>39339</c:v>
                </c:pt>
                <c:pt idx="1172">
                  <c:v>39342</c:v>
                </c:pt>
                <c:pt idx="1173">
                  <c:v>39343</c:v>
                </c:pt>
                <c:pt idx="1174">
                  <c:v>39344</c:v>
                </c:pt>
                <c:pt idx="1175">
                  <c:v>39345</c:v>
                </c:pt>
                <c:pt idx="1176">
                  <c:v>39346</c:v>
                </c:pt>
                <c:pt idx="1177">
                  <c:v>39349</c:v>
                </c:pt>
                <c:pt idx="1178">
                  <c:v>39350</c:v>
                </c:pt>
                <c:pt idx="1179">
                  <c:v>39351</c:v>
                </c:pt>
                <c:pt idx="1180">
                  <c:v>39352</c:v>
                </c:pt>
                <c:pt idx="1181">
                  <c:v>39353</c:v>
                </c:pt>
                <c:pt idx="1182">
                  <c:v>39356</c:v>
                </c:pt>
                <c:pt idx="1183">
                  <c:v>39357</c:v>
                </c:pt>
                <c:pt idx="1184">
                  <c:v>39358</c:v>
                </c:pt>
                <c:pt idx="1185">
                  <c:v>39359</c:v>
                </c:pt>
                <c:pt idx="1186">
                  <c:v>39360</c:v>
                </c:pt>
                <c:pt idx="1187">
                  <c:v>39363</c:v>
                </c:pt>
                <c:pt idx="1188">
                  <c:v>39364</c:v>
                </c:pt>
                <c:pt idx="1189">
                  <c:v>39365</c:v>
                </c:pt>
                <c:pt idx="1190">
                  <c:v>39366</c:v>
                </c:pt>
                <c:pt idx="1191">
                  <c:v>39367</c:v>
                </c:pt>
                <c:pt idx="1192">
                  <c:v>39370</c:v>
                </c:pt>
                <c:pt idx="1193">
                  <c:v>39371</c:v>
                </c:pt>
                <c:pt idx="1194">
                  <c:v>39372</c:v>
                </c:pt>
                <c:pt idx="1195">
                  <c:v>39373</c:v>
                </c:pt>
                <c:pt idx="1196">
                  <c:v>39374</c:v>
                </c:pt>
                <c:pt idx="1197">
                  <c:v>39377</c:v>
                </c:pt>
                <c:pt idx="1198">
                  <c:v>39378</c:v>
                </c:pt>
                <c:pt idx="1199">
                  <c:v>39379</c:v>
                </c:pt>
                <c:pt idx="1200">
                  <c:v>39380</c:v>
                </c:pt>
                <c:pt idx="1201">
                  <c:v>39381</c:v>
                </c:pt>
                <c:pt idx="1202">
                  <c:v>39384</c:v>
                </c:pt>
                <c:pt idx="1203">
                  <c:v>39385</c:v>
                </c:pt>
                <c:pt idx="1204">
                  <c:v>39386</c:v>
                </c:pt>
                <c:pt idx="1205">
                  <c:v>39387</c:v>
                </c:pt>
                <c:pt idx="1206">
                  <c:v>39388</c:v>
                </c:pt>
                <c:pt idx="1207">
                  <c:v>39391</c:v>
                </c:pt>
                <c:pt idx="1208">
                  <c:v>39392</c:v>
                </c:pt>
                <c:pt idx="1209">
                  <c:v>39393</c:v>
                </c:pt>
                <c:pt idx="1210">
                  <c:v>39394</c:v>
                </c:pt>
                <c:pt idx="1211">
                  <c:v>39395</c:v>
                </c:pt>
                <c:pt idx="1212">
                  <c:v>39398</c:v>
                </c:pt>
                <c:pt idx="1213">
                  <c:v>39399</c:v>
                </c:pt>
                <c:pt idx="1214">
                  <c:v>39400</c:v>
                </c:pt>
                <c:pt idx="1215">
                  <c:v>39401</c:v>
                </c:pt>
                <c:pt idx="1216">
                  <c:v>39402</c:v>
                </c:pt>
                <c:pt idx="1217">
                  <c:v>39405</c:v>
                </c:pt>
                <c:pt idx="1218">
                  <c:v>39406</c:v>
                </c:pt>
                <c:pt idx="1219">
                  <c:v>39407</c:v>
                </c:pt>
                <c:pt idx="1220">
                  <c:v>39408</c:v>
                </c:pt>
                <c:pt idx="1221">
                  <c:v>39409</c:v>
                </c:pt>
                <c:pt idx="1222">
                  <c:v>39412</c:v>
                </c:pt>
                <c:pt idx="1223">
                  <c:v>39413</c:v>
                </c:pt>
                <c:pt idx="1224">
                  <c:v>39414</c:v>
                </c:pt>
                <c:pt idx="1225">
                  <c:v>39415</c:v>
                </c:pt>
                <c:pt idx="1226">
                  <c:v>39416</c:v>
                </c:pt>
                <c:pt idx="1227">
                  <c:v>39419</c:v>
                </c:pt>
                <c:pt idx="1228">
                  <c:v>39420</c:v>
                </c:pt>
                <c:pt idx="1229">
                  <c:v>39421</c:v>
                </c:pt>
                <c:pt idx="1230">
                  <c:v>39422</c:v>
                </c:pt>
                <c:pt idx="1231">
                  <c:v>39423</c:v>
                </c:pt>
                <c:pt idx="1232">
                  <c:v>39426</c:v>
                </c:pt>
                <c:pt idx="1233">
                  <c:v>39427</c:v>
                </c:pt>
                <c:pt idx="1234">
                  <c:v>39428</c:v>
                </c:pt>
                <c:pt idx="1235">
                  <c:v>39429</c:v>
                </c:pt>
                <c:pt idx="1236">
                  <c:v>39430</c:v>
                </c:pt>
                <c:pt idx="1237">
                  <c:v>39433</c:v>
                </c:pt>
                <c:pt idx="1238">
                  <c:v>39434</c:v>
                </c:pt>
                <c:pt idx="1239">
                  <c:v>39435</c:v>
                </c:pt>
                <c:pt idx="1240">
                  <c:v>39436</c:v>
                </c:pt>
                <c:pt idx="1241">
                  <c:v>39437</c:v>
                </c:pt>
                <c:pt idx="1242">
                  <c:v>39440</c:v>
                </c:pt>
                <c:pt idx="1243">
                  <c:v>39441</c:v>
                </c:pt>
                <c:pt idx="1244">
                  <c:v>39442</c:v>
                </c:pt>
                <c:pt idx="1245">
                  <c:v>39443</c:v>
                </c:pt>
                <c:pt idx="1246">
                  <c:v>39444</c:v>
                </c:pt>
                <c:pt idx="1247">
                  <c:v>39447</c:v>
                </c:pt>
                <c:pt idx="1248">
                  <c:v>39448</c:v>
                </c:pt>
                <c:pt idx="1249">
                  <c:v>39449</c:v>
                </c:pt>
                <c:pt idx="1250">
                  <c:v>39450</c:v>
                </c:pt>
                <c:pt idx="1251">
                  <c:v>39451</c:v>
                </c:pt>
                <c:pt idx="1252">
                  <c:v>39454</c:v>
                </c:pt>
                <c:pt idx="1253">
                  <c:v>39455</c:v>
                </c:pt>
                <c:pt idx="1254">
                  <c:v>39456</c:v>
                </c:pt>
                <c:pt idx="1255">
                  <c:v>39457</c:v>
                </c:pt>
                <c:pt idx="1256">
                  <c:v>39458</c:v>
                </c:pt>
                <c:pt idx="1257">
                  <c:v>39461</c:v>
                </c:pt>
                <c:pt idx="1258">
                  <c:v>39462</c:v>
                </c:pt>
                <c:pt idx="1259">
                  <c:v>39463</c:v>
                </c:pt>
                <c:pt idx="1260">
                  <c:v>39464</c:v>
                </c:pt>
                <c:pt idx="1261">
                  <c:v>39465</c:v>
                </c:pt>
                <c:pt idx="1262">
                  <c:v>39468</c:v>
                </c:pt>
                <c:pt idx="1263">
                  <c:v>39469</c:v>
                </c:pt>
                <c:pt idx="1264">
                  <c:v>39470</c:v>
                </c:pt>
                <c:pt idx="1265">
                  <c:v>39471</c:v>
                </c:pt>
                <c:pt idx="1266">
                  <c:v>39472</c:v>
                </c:pt>
                <c:pt idx="1267">
                  <c:v>39475</c:v>
                </c:pt>
                <c:pt idx="1268">
                  <c:v>39476</c:v>
                </c:pt>
                <c:pt idx="1269">
                  <c:v>39477</c:v>
                </c:pt>
                <c:pt idx="1270">
                  <c:v>39478</c:v>
                </c:pt>
                <c:pt idx="1271">
                  <c:v>39479</c:v>
                </c:pt>
                <c:pt idx="1272">
                  <c:v>39482</c:v>
                </c:pt>
                <c:pt idx="1273">
                  <c:v>39483</c:v>
                </c:pt>
                <c:pt idx="1274">
                  <c:v>39484</c:v>
                </c:pt>
                <c:pt idx="1275">
                  <c:v>39485</c:v>
                </c:pt>
                <c:pt idx="1276">
                  <c:v>39486</c:v>
                </c:pt>
                <c:pt idx="1277">
                  <c:v>39489</c:v>
                </c:pt>
                <c:pt idx="1278">
                  <c:v>39490</c:v>
                </c:pt>
                <c:pt idx="1279">
                  <c:v>39491</c:v>
                </c:pt>
                <c:pt idx="1280">
                  <c:v>39492</c:v>
                </c:pt>
                <c:pt idx="1281">
                  <c:v>39493</c:v>
                </c:pt>
                <c:pt idx="1282">
                  <c:v>39496</c:v>
                </c:pt>
                <c:pt idx="1283">
                  <c:v>39497</c:v>
                </c:pt>
                <c:pt idx="1284">
                  <c:v>39498</c:v>
                </c:pt>
                <c:pt idx="1285">
                  <c:v>39499</c:v>
                </c:pt>
                <c:pt idx="1286">
                  <c:v>39500</c:v>
                </c:pt>
                <c:pt idx="1287">
                  <c:v>39503</c:v>
                </c:pt>
                <c:pt idx="1288">
                  <c:v>39504</c:v>
                </c:pt>
                <c:pt idx="1289">
                  <c:v>39505</c:v>
                </c:pt>
                <c:pt idx="1290">
                  <c:v>39506</c:v>
                </c:pt>
                <c:pt idx="1291">
                  <c:v>39507</c:v>
                </c:pt>
                <c:pt idx="1292">
                  <c:v>39510</c:v>
                </c:pt>
                <c:pt idx="1293">
                  <c:v>39511</c:v>
                </c:pt>
                <c:pt idx="1294">
                  <c:v>39512</c:v>
                </c:pt>
                <c:pt idx="1295">
                  <c:v>39513</c:v>
                </c:pt>
                <c:pt idx="1296">
                  <c:v>39514</c:v>
                </c:pt>
                <c:pt idx="1297">
                  <c:v>39517</c:v>
                </c:pt>
                <c:pt idx="1298">
                  <c:v>39518</c:v>
                </c:pt>
                <c:pt idx="1299">
                  <c:v>39519</c:v>
                </c:pt>
                <c:pt idx="1300">
                  <c:v>39520</c:v>
                </c:pt>
                <c:pt idx="1301">
                  <c:v>39521</c:v>
                </c:pt>
                <c:pt idx="1302">
                  <c:v>39524</c:v>
                </c:pt>
                <c:pt idx="1303">
                  <c:v>39525</c:v>
                </c:pt>
                <c:pt idx="1304">
                  <c:v>39526</c:v>
                </c:pt>
                <c:pt idx="1305">
                  <c:v>39527</c:v>
                </c:pt>
                <c:pt idx="1306">
                  <c:v>39528</c:v>
                </c:pt>
                <c:pt idx="1307">
                  <c:v>39531</c:v>
                </c:pt>
                <c:pt idx="1308">
                  <c:v>39532</c:v>
                </c:pt>
                <c:pt idx="1309">
                  <c:v>39533</c:v>
                </c:pt>
                <c:pt idx="1310">
                  <c:v>39534</c:v>
                </c:pt>
                <c:pt idx="1311">
                  <c:v>39535</c:v>
                </c:pt>
                <c:pt idx="1312">
                  <c:v>39538</c:v>
                </c:pt>
                <c:pt idx="1313">
                  <c:v>39539</c:v>
                </c:pt>
                <c:pt idx="1314">
                  <c:v>39540</c:v>
                </c:pt>
                <c:pt idx="1315">
                  <c:v>39541</c:v>
                </c:pt>
                <c:pt idx="1316">
                  <c:v>39542</c:v>
                </c:pt>
                <c:pt idx="1317">
                  <c:v>39545</c:v>
                </c:pt>
                <c:pt idx="1318">
                  <c:v>39546</c:v>
                </c:pt>
                <c:pt idx="1319">
                  <c:v>39547</c:v>
                </c:pt>
                <c:pt idx="1320">
                  <c:v>39548</c:v>
                </c:pt>
                <c:pt idx="1321">
                  <c:v>39549</c:v>
                </c:pt>
                <c:pt idx="1322">
                  <c:v>39552</c:v>
                </c:pt>
                <c:pt idx="1323">
                  <c:v>39553</c:v>
                </c:pt>
                <c:pt idx="1324">
                  <c:v>39554</c:v>
                </c:pt>
                <c:pt idx="1325">
                  <c:v>39555</c:v>
                </c:pt>
                <c:pt idx="1326">
                  <c:v>39556</c:v>
                </c:pt>
                <c:pt idx="1327">
                  <c:v>39559</c:v>
                </c:pt>
                <c:pt idx="1328">
                  <c:v>39560</c:v>
                </c:pt>
                <c:pt idx="1329">
                  <c:v>39561</c:v>
                </c:pt>
                <c:pt idx="1330">
                  <c:v>39562</c:v>
                </c:pt>
                <c:pt idx="1331">
                  <c:v>39563</c:v>
                </c:pt>
                <c:pt idx="1332">
                  <c:v>39566</c:v>
                </c:pt>
                <c:pt idx="1333">
                  <c:v>39567</c:v>
                </c:pt>
                <c:pt idx="1334">
                  <c:v>39568</c:v>
                </c:pt>
                <c:pt idx="1335">
                  <c:v>39569</c:v>
                </c:pt>
                <c:pt idx="1336">
                  <c:v>39570</c:v>
                </c:pt>
                <c:pt idx="1337">
                  <c:v>39573</c:v>
                </c:pt>
                <c:pt idx="1338">
                  <c:v>39574</c:v>
                </c:pt>
                <c:pt idx="1339">
                  <c:v>39575</c:v>
                </c:pt>
                <c:pt idx="1340">
                  <c:v>39576</c:v>
                </c:pt>
                <c:pt idx="1341">
                  <c:v>39577</c:v>
                </c:pt>
                <c:pt idx="1342">
                  <c:v>39580</c:v>
                </c:pt>
                <c:pt idx="1343">
                  <c:v>39581</c:v>
                </c:pt>
                <c:pt idx="1344">
                  <c:v>39582</c:v>
                </c:pt>
                <c:pt idx="1345">
                  <c:v>39583</c:v>
                </c:pt>
                <c:pt idx="1346">
                  <c:v>39584</c:v>
                </c:pt>
                <c:pt idx="1347">
                  <c:v>39587</c:v>
                </c:pt>
                <c:pt idx="1348">
                  <c:v>39588</c:v>
                </c:pt>
                <c:pt idx="1349">
                  <c:v>39589</c:v>
                </c:pt>
                <c:pt idx="1350">
                  <c:v>39590</c:v>
                </c:pt>
                <c:pt idx="1351">
                  <c:v>39591</c:v>
                </c:pt>
                <c:pt idx="1352">
                  <c:v>39594</c:v>
                </c:pt>
                <c:pt idx="1353">
                  <c:v>39595</c:v>
                </c:pt>
                <c:pt idx="1354">
                  <c:v>39596</c:v>
                </c:pt>
                <c:pt idx="1355">
                  <c:v>39597</c:v>
                </c:pt>
                <c:pt idx="1356">
                  <c:v>39598</c:v>
                </c:pt>
                <c:pt idx="1357">
                  <c:v>39601</c:v>
                </c:pt>
                <c:pt idx="1358">
                  <c:v>39602</c:v>
                </c:pt>
                <c:pt idx="1359">
                  <c:v>39603</c:v>
                </c:pt>
                <c:pt idx="1360">
                  <c:v>39604</c:v>
                </c:pt>
                <c:pt idx="1361">
                  <c:v>39605</c:v>
                </c:pt>
                <c:pt idx="1362">
                  <c:v>39608</c:v>
                </c:pt>
                <c:pt idx="1363">
                  <c:v>39609</c:v>
                </c:pt>
                <c:pt idx="1364">
                  <c:v>39610</c:v>
                </c:pt>
                <c:pt idx="1365">
                  <c:v>39611</c:v>
                </c:pt>
                <c:pt idx="1366">
                  <c:v>39612</c:v>
                </c:pt>
                <c:pt idx="1367">
                  <c:v>39615</c:v>
                </c:pt>
                <c:pt idx="1368">
                  <c:v>39616</c:v>
                </c:pt>
                <c:pt idx="1369">
                  <c:v>39617</c:v>
                </c:pt>
                <c:pt idx="1370">
                  <c:v>39618</c:v>
                </c:pt>
                <c:pt idx="1371">
                  <c:v>39619</c:v>
                </c:pt>
                <c:pt idx="1372">
                  <c:v>39622</c:v>
                </c:pt>
                <c:pt idx="1373">
                  <c:v>39623</c:v>
                </c:pt>
                <c:pt idx="1374">
                  <c:v>39624</c:v>
                </c:pt>
                <c:pt idx="1375">
                  <c:v>39625</c:v>
                </c:pt>
                <c:pt idx="1376">
                  <c:v>39626</c:v>
                </c:pt>
                <c:pt idx="1377">
                  <c:v>39629</c:v>
                </c:pt>
                <c:pt idx="1378">
                  <c:v>39630</c:v>
                </c:pt>
                <c:pt idx="1379">
                  <c:v>39631</c:v>
                </c:pt>
                <c:pt idx="1380">
                  <c:v>39632</c:v>
                </c:pt>
                <c:pt idx="1381">
                  <c:v>39633</c:v>
                </c:pt>
                <c:pt idx="1382">
                  <c:v>39636</c:v>
                </c:pt>
                <c:pt idx="1383">
                  <c:v>39637</c:v>
                </c:pt>
                <c:pt idx="1384">
                  <c:v>39638</c:v>
                </c:pt>
                <c:pt idx="1385">
                  <c:v>39639</c:v>
                </c:pt>
                <c:pt idx="1386">
                  <c:v>39640</c:v>
                </c:pt>
                <c:pt idx="1387">
                  <c:v>39643</c:v>
                </c:pt>
                <c:pt idx="1388">
                  <c:v>39644</c:v>
                </c:pt>
                <c:pt idx="1389">
                  <c:v>39645</c:v>
                </c:pt>
                <c:pt idx="1390">
                  <c:v>39646</c:v>
                </c:pt>
                <c:pt idx="1391">
                  <c:v>39647</c:v>
                </c:pt>
                <c:pt idx="1392">
                  <c:v>39650</c:v>
                </c:pt>
                <c:pt idx="1393">
                  <c:v>39651</c:v>
                </c:pt>
                <c:pt idx="1394">
                  <c:v>39652</c:v>
                </c:pt>
                <c:pt idx="1395">
                  <c:v>39653</c:v>
                </c:pt>
                <c:pt idx="1396">
                  <c:v>39654</c:v>
                </c:pt>
                <c:pt idx="1397">
                  <c:v>39657</c:v>
                </c:pt>
                <c:pt idx="1398">
                  <c:v>39658</c:v>
                </c:pt>
                <c:pt idx="1399">
                  <c:v>39659</c:v>
                </c:pt>
                <c:pt idx="1400">
                  <c:v>39660</c:v>
                </c:pt>
                <c:pt idx="1401">
                  <c:v>39661</c:v>
                </c:pt>
                <c:pt idx="1402">
                  <c:v>39664</c:v>
                </c:pt>
                <c:pt idx="1403">
                  <c:v>39665</c:v>
                </c:pt>
                <c:pt idx="1404">
                  <c:v>39666</c:v>
                </c:pt>
                <c:pt idx="1405">
                  <c:v>39667</c:v>
                </c:pt>
                <c:pt idx="1406">
                  <c:v>39668</c:v>
                </c:pt>
                <c:pt idx="1407">
                  <c:v>39671</c:v>
                </c:pt>
                <c:pt idx="1408">
                  <c:v>39672</c:v>
                </c:pt>
                <c:pt idx="1409">
                  <c:v>39673</c:v>
                </c:pt>
                <c:pt idx="1410">
                  <c:v>39674</c:v>
                </c:pt>
                <c:pt idx="1411">
                  <c:v>39675</c:v>
                </c:pt>
                <c:pt idx="1412">
                  <c:v>39678</c:v>
                </c:pt>
                <c:pt idx="1413">
                  <c:v>39679</c:v>
                </c:pt>
                <c:pt idx="1414">
                  <c:v>39680</c:v>
                </c:pt>
                <c:pt idx="1415">
                  <c:v>39681</c:v>
                </c:pt>
                <c:pt idx="1416">
                  <c:v>39682</c:v>
                </c:pt>
                <c:pt idx="1417">
                  <c:v>39685</c:v>
                </c:pt>
                <c:pt idx="1418">
                  <c:v>39686</c:v>
                </c:pt>
                <c:pt idx="1419">
                  <c:v>39687</c:v>
                </c:pt>
                <c:pt idx="1420">
                  <c:v>39688</c:v>
                </c:pt>
                <c:pt idx="1421">
                  <c:v>39689</c:v>
                </c:pt>
                <c:pt idx="1422">
                  <c:v>39692</c:v>
                </c:pt>
                <c:pt idx="1423">
                  <c:v>39693</c:v>
                </c:pt>
                <c:pt idx="1424">
                  <c:v>39694</c:v>
                </c:pt>
                <c:pt idx="1425">
                  <c:v>39695</c:v>
                </c:pt>
                <c:pt idx="1426">
                  <c:v>39696</c:v>
                </c:pt>
                <c:pt idx="1427">
                  <c:v>39699</c:v>
                </c:pt>
                <c:pt idx="1428">
                  <c:v>39700</c:v>
                </c:pt>
                <c:pt idx="1429">
                  <c:v>39701</c:v>
                </c:pt>
                <c:pt idx="1430">
                  <c:v>39702</c:v>
                </c:pt>
                <c:pt idx="1431">
                  <c:v>39703</c:v>
                </c:pt>
                <c:pt idx="1432">
                  <c:v>39706</c:v>
                </c:pt>
                <c:pt idx="1433">
                  <c:v>39707</c:v>
                </c:pt>
                <c:pt idx="1434">
                  <c:v>39708</c:v>
                </c:pt>
                <c:pt idx="1435">
                  <c:v>39709</c:v>
                </c:pt>
                <c:pt idx="1436">
                  <c:v>39710</c:v>
                </c:pt>
                <c:pt idx="1437">
                  <c:v>39713</c:v>
                </c:pt>
                <c:pt idx="1438">
                  <c:v>39714</c:v>
                </c:pt>
                <c:pt idx="1439">
                  <c:v>39715</c:v>
                </c:pt>
                <c:pt idx="1440">
                  <c:v>39716</c:v>
                </c:pt>
                <c:pt idx="1441">
                  <c:v>39717</c:v>
                </c:pt>
                <c:pt idx="1442">
                  <c:v>39720</c:v>
                </c:pt>
                <c:pt idx="1443">
                  <c:v>39721</c:v>
                </c:pt>
                <c:pt idx="1444">
                  <c:v>39722</c:v>
                </c:pt>
                <c:pt idx="1445">
                  <c:v>39723</c:v>
                </c:pt>
                <c:pt idx="1446">
                  <c:v>39724</c:v>
                </c:pt>
                <c:pt idx="1447">
                  <c:v>39727</c:v>
                </c:pt>
                <c:pt idx="1448">
                  <c:v>39728</c:v>
                </c:pt>
                <c:pt idx="1449">
                  <c:v>39729</c:v>
                </c:pt>
                <c:pt idx="1450">
                  <c:v>39730</c:v>
                </c:pt>
                <c:pt idx="1451">
                  <c:v>39731</c:v>
                </c:pt>
                <c:pt idx="1452">
                  <c:v>39734</c:v>
                </c:pt>
                <c:pt idx="1453">
                  <c:v>39735</c:v>
                </c:pt>
                <c:pt idx="1454">
                  <c:v>39736</c:v>
                </c:pt>
                <c:pt idx="1455">
                  <c:v>39737</c:v>
                </c:pt>
                <c:pt idx="1456">
                  <c:v>39738</c:v>
                </c:pt>
                <c:pt idx="1457">
                  <c:v>39741</c:v>
                </c:pt>
                <c:pt idx="1458">
                  <c:v>39742</c:v>
                </c:pt>
                <c:pt idx="1459">
                  <c:v>39743</c:v>
                </c:pt>
                <c:pt idx="1460">
                  <c:v>39744</c:v>
                </c:pt>
                <c:pt idx="1461">
                  <c:v>39745</c:v>
                </c:pt>
                <c:pt idx="1462">
                  <c:v>39748</c:v>
                </c:pt>
                <c:pt idx="1463">
                  <c:v>39749</c:v>
                </c:pt>
                <c:pt idx="1464">
                  <c:v>39750</c:v>
                </c:pt>
                <c:pt idx="1465">
                  <c:v>39751</c:v>
                </c:pt>
                <c:pt idx="1466">
                  <c:v>39752</c:v>
                </c:pt>
                <c:pt idx="1467">
                  <c:v>39755</c:v>
                </c:pt>
                <c:pt idx="1468">
                  <c:v>39756</c:v>
                </c:pt>
                <c:pt idx="1469">
                  <c:v>39757</c:v>
                </c:pt>
                <c:pt idx="1470">
                  <c:v>39758</c:v>
                </c:pt>
                <c:pt idx="1471">
                  <c:v>39759</c:v>
                </c:pt>
                <c:pt idx="1472">
                  <c:v>39762</c:v>
                </c:pt>
                <c:pt idx="1473">
                  <c:v>39763</c:v>
                </c:pt>
                <c:pt idx="1474">
                  <c:v>39764</c:v>
                </c:pt>
                <c:pt idx="1475">
                  <c:v>39765</c:v>
                </c:pt>
                <c:pt idx="1476">
                  <c:v>39766</c:v>
                </c:pt>
                <c:pt idx="1477">
                  <c:v>39769</c:v>
                </c:pt>
                <c:pt idx="1478">
                  <c:v>39770</c:v>
                </c:pt>
                <c:pt idx="1479">
                  <c:v>39771</c:v>
                </c:pt>
                <c:pt idx="1480">
                  <c:v>39772</c:v>
                </c:pt>
                <c:pt idx="1481">
                  <c:v>39773</c:v>
                </c:pt>
                <c:pt idx="1482">
                  <c:v>39776</c:v>
                </c:pt>
                <c:pt idx="1483">
                  <c:v>39777</c:v>
                </c:pt>
                <c:pt idx="1484">
                  <c:v>39778</c:v>
                </c:pt>
                <c:pt idx="1485">
                  <c:v>39779</c:v>
                </c:pt>
                <c:pt idx="1486">
                  <c:v>39780</c:v>
                </c:pt>
                <c:pt idx="1487">
                  <c:v>39783</c:v>
                </c:pt>
                <c:pt idx="1488">
                  <c:v>39784</c:v>
                </c:pt>
                <c:pt idx="1489">
                  <c:v>39785</c:v>
                </c:pt>
                <c:pt idx="1490">
                  <c:v>39786</c:v>
                </c:pt>
                <c:pt idx="1491">
                  <c:v>39787</c:v>
                </c:pt>
                <c:pt idx="1492">
                  <c:v>39790</c:v>
                </c:pt>
                <c:pt idx="1493">
                  <c:v>39791</c:v>
                </c:pt>
                <c:pt idx="1494">
                  <c:v>39792</c:v>
                </c:pt>
                <c:pt idx="1495">
                  <c:v>39793</c:v>
                </c:pt>
                <c:pt idx="1496">
                  <c:v>39794</c:v>
                </c:pt>
                <c:pt idx="1497">
                  <c:v>39797</c:v>
                </c:pt>
                <c:pt idx="1498">
                  <c:v>39798</c:v>
                </c:pt>
                <c:pt idx="1499">
                  <c:v>39799</c:v>
                </c:pt>
                <c:pt idx="1500">
                  <c:v>39800</c:v>
                </c:pt>
                <c:pt idx="1501">
                  <c:v>39801</c:v>
                </c:pt>
                <c:pt idx="1502">
                  <c:v>39804</c:v>
                </c:pt>
                <c:pt idx="1503">
                  <c:v>39805</c:v>
                </c:pt>
                <c:pt idx="1504">
                  <c:v>39811</c:v>
                </c:pt>
                <c:pt idx="1505">
                  <c:v>39812</c:v>
                </c:pt>
                <c:pt idx="1506">
                  <c:v>39813</c:v>
                </c:pt>
                <c:pt idx="1507">
                  <c:v>39818</c:v>
                </c:pt>
                <c:pt idx="1508">
                  <c:v>39819</c:v>
                </c:pt>
                <c:pt idx="1509">
                  <c:v>39820</c:v>
                </c:pt>
                <c:pt idx="1510">
                  <c:v>39821</c:v>
                </c:pt>
                <c:pt idx="1511">
                  <c:v>39822</c:v>
                </c:pt>
                <c:pt idx="1512">
                  <c:v>39825</c:v>
                </c:pt>
                <c:pt idx="1513">
                  <c:v>39826</c:v>
                </c:pt>
                <c:pt idx="1514">
                  <c:v>39827</c:v>
                </c:pt>
                <c:pt idx="1515">
                  <c:v>39828</c:v>
                </c:pt>
                <c:pt idx="1516">
                  <c:v>39829</c:v>
                </c:pt>
                <c:pt idx="1517">
                  <c:v>39832</c:v>
                </c:pt>
                <c:pt idx="1518">
                  <c:v>39833</c:v>
                </c:pt>
                <c:pt idx="1519">
                  <c:v>39834</c:v>
                </c:pt>
                <c:pt idx="1520">
                  <c:v>39835</c:v>
                </c:pt>
                <c:pt idx="1521">
                  <c:v>39836</c:v>
                </c:pt>
                <c:pt idx="1522">
                  <c:v>39839</c:v>
                </c:pt>
                <c:pt idx="1523">
                  <c:v>39840</c:v>
                </c:pt>
                <c:pt idx="1524">
                  <c:v>39841</c:v>
                </c:pt>
                <c:pt idx="1525">
                  <c:v>39842</c:v>
                </c:pt>
                <c:pt idx="1526">
                  <c:v>39843</c:v>
                </c:pt>
                <c:pt idx="1527">
                  <c:v>39846</c:v>
                </c:pt>
                <c:pt idx="1528">
                  <c:v>39847</c:v>
                </c:pt>
                <c:pt idx="1529">
                  <c:v>39848</c:v>
                </c:pt>
                <c:pt idx="1530">
                  <c:v>39849</c:v>
                </c:pt>
                <c:pt idx="1531">
                  <c:v>39850</c:v>
                </c:pt>
                <c:pt idx="1532">
                  <c:v>39853</c:v>
                </c:pt>
                <c:pt idx="1533">
                  <c:v>39854</c:v>
                </c:pt>
                <c:pt idx="1534">
                  <c:v>39855</c:v>
                </c:pt>
                <c:pt idx="1535">
                  <c:v>39856</c:v>
                </c:pt>
                <c:pt idx="1536">
                  <c:v>39857</c:v>
                </c:pt>
                <c:pt idx="1537">
                  <c:v>39860</c:v>
                </c:pt>
                <c:pt idx="1538">
                  <c:v>39861</c:v>
                </c:pt>
                <c:pt idx="1539">
                  <c:v>39862</c:v>
                </c:pt>
                <c:pt idx="1540">
                  <c:v>39863</c:v>
                </c:pt>
                <c:pt idx="1541">
                  <c:v>39864</c:v>
                </c:pt>
                <c:pt idx="1542">
                  <c:v>39867</c:v>
                </c:pt>
                <c:pt idx="1543">
                  <c:v>39868</c:v>
                </c:pt>
                <c:pt idx="1544">
                  <c:v>39869</c:v>
                </c:pt>
                <c:pt idx="1545">
                  <c:v>39870</c:v>
                </c:pt>
                <c:pt idx="1546">
                  <c:v>39871</c:v>
                </c:pt>
                <c:pt idx="1547">
                  <c:v>39874</c:v>
                </c:pt>
                <c:pt idx="1548">
                  <c:v>39875</c:v>
                </c:pt>
                <c:pt idx="1549">
                  <c:v>39876</c:v>
                </c:pt>
                <c:pt idx="1550">
                  <c:v>39877</c:v>
                </c:pt>
                <c:pt idx="1551">
                  <c:v>39878</c:v>
                </c:pt>
                <c:pt idx="1552">
                  <c:v>39881</c:v>
                </c:pt>
                <c:pt idx="1553">
                  <c:v>39882</c:v>
                </c:pt>
                <c:pt idx="1554">
                  <c:v>39883</c:v>
                </c:pt>
                <c:pt idx="1555">
                  <c:v>39884</c:v>
                </c:pt>
                <c:pt idx="1556">
                  <c:v>39885</c:v>
                </c:pt>
                <c:pt idx="1557">
                  <c:v>39888</c:v>
                </c:pt>
                <c:pt idx="1558">
                  <c:v>39889</c:v>
                </c:pt>
                <c:pt idx="1559">
                  <c:v>39890</c:v>
                </c:pt>
                <c:pt idx="1560">
                  <c:v>39891</c:v>
                </c:pt>
                <c:pt idx="1561">
                  <c:v>39892</c:v>
                </c:pt>
                <c:pt idx="1562">
                  <c:v>39895</c:v>
                </c:pt>
                <c:pt idx="1563">
                  <c:v>39896</c:v>
                </c:pt>
                <c:pt idx="1564">
                  <c:v>39897</c:v>
                </c:pt>
                <c:pt idx="1565">
                  <c:v>39898</c:v>
                </c:pt>
                <c:pt idx="1566">
                  <c:v>39899</c:v>
                </c:pt>
                <c:pt idx="1567">
                  <c:v>39902</c:v>
                </c:pt>
                <c:pt idx="1568">
                  <c:v>39903</c:v>
                </c:pt>
                <c:pt idx="1569">
                  <c:v>39904</c:v>
                </c:pt>
                <c:pt idx="1570">
                  <c:v>39905</c:v>
                </c:pt>
                <c:pt idx="1571">
                  <c:v>39906</c:v>
                </c:pt>
                <c:pt idx="1572">
                  <c:v>39909</c:v>
                </c:pt>
                <c:pt idx="1573">
                  <c:v>39910</c:v>
                </c:pt>
                <c:pt idx="1574">
                  <c:v>39911</c:v>
                </c:pt>
                <c:pt idx="1575">
                  <c:v>39912</c:v>
                </c:pt>
                <c:pt idx="1576">
                  <c:v>39913</c:v>
                </c:pt>
                <c:pt idx="1577">
                  <c:v>39916</c:v>
                </c:pt>
                <c:pt idx="1578">
                  <c:v>39917</c:v>
                </c:pt>
                <c:pt idx="1579">
                  <c:v>39918</c:v>
                </c:pt>
                <c:pt idx="1580">
                  <c:v>39919</c:v>
                </c:pt>
                <c:pt idx="1581">
                  <c:v>39920</c:v>
                </c:pt>
                <c:pt idx="1582">
                  <c:v>39923</c:v>
                </c:pt>
                <c:pt idx="1583">
                  <c:v>39924</c:v>
                </c:pt>
                <c:pt idx="1584">
                  <c:v>39925</c:v>
                </c:pt>
                <c:pt idx="1585">
                  <c:v>39926</c:v>
                </c:pt>
                <c:pt idx="1586">
                  <c:v>39927</c:v>
                </c:pt>
                <c:pt idx="1587">
                  <c:v>39930</c:v>
                </c:pt>
                <c:pt idx="1588">
                  <c:v>39931</c:v>
                </c:pt>
                <c:pt idx="1589">
                  <c:v>39932</c:v>
                </c:pt>
                <c:pt idx="1590">
                  <c:v>39933</c:v>
                </c:pt>
                <c:pt idx="1591">
                  <c:v>39934</c:v>
                </c:pt>
                <c:pt idx="1592">
                  <c:v>39937</c:v>
                </c:pt>
                <c:pt idx="1593">
                  <c:v>39938</c:v>
                </c:pt>
                <c:pt idx="1594">
                  <c:v>39939</c:v>
                </c:pt>
                <c:pt idx="1595">
                  <c:v>39940</c:v>
                </c:pt>
                <c:pt idx="1596">
                  <c:v>39941</c:v>
                </c:pt>
                <c:pt idx="1597">
                  <c:v>39944</c:v>
                </c:pt>
                <c:pt idx="1598">
                  <c:v>39945</c:v>
                </c:pt>
                <c:pt idx="1599">
                  <c:v>39946</c:v>
                </c:pt>
                <c:pt idx="1600">
                  <c:v>39947</c:v>
                </c:pt>
                <c:pt idx="1601">
                  <c:v>39948</c:v>
                </c:pt>
                <c:pt idx="1602">
                  <c:v>39951</c:v>
                </c:pt>
                <c:pt idx="1603">
                  <c:v>39952</c:v>
                </c:pt>
                <c:pt idx="1604">
                  <c:v>39953</c:v>
                </c:pt>
                <c:pt idx="1605">
                  <c:v>39954</c:v>
                </c:pt>
                <c:pt idx="1606">
                  <c:v>39955</c:v>
                </c:pt>
                <c:pt idx="1607">
                  <c:v>39958</c:v>
                </c:pt>
                <c:pt idx="1608">
                  <c:v>39959</c:v>
                </c:pt>
                <c:pt idx="1609">
                  <c:v>39960</c:v>
                </c:pt>
                <c:pt idx="1610">
                  <c:v>39961</c:v>
                </c:pt>
                <c:pt idx="1611">
                  <c:v>39962</c:v>
                </c:pt>
                <c:pt idx="1612">
                  <c:v>39965</c:v>
                </c:pt>
                <c:pt idx="1613">
                  <c:v>39966</c:v>
                </c:pt>
                <c:pt idx="1614">
                  <c:v>39967</c:v>
                </c:pt>
                <c:pt idx="1615">
                  <c:v>39968</c:v>
                </c:pt>
                <c:pt idx="1616">
                  <c:v>39969</c:v>
                </c:pt>
                <c:pt idx="1617">
                  <c:v>39972</c:v>
                </c:pt>
                <c:pt idx="1618">
                  <c:v>39973</c:v>
                </c:pt>
                <c:pt idx="1619">
                  <c:v>39974</c:v>
                </c:pt>
                <c:pt idx="1620">
                  <c:v>39975</c:v>
                </c:pt>
                <c:pt idx="1621">
                  <c:v>39976</c:v>
                </c:pt>
                <c:pt idx="1622">
                  <c:v>39979</c:v>
                </c:pt>
                <c:pt idx="1623">
                  <c:v>39980</c:v>
                </c:pt>
                <c:pt idx="1624">
                  <c:v>39981</c:v>
                </c:pt>
                <c:pt idx="1625">
                  <c:v>39982</c:v>
                </c:pt>
                <c:pt idx="1626">
                  <c:v>39983</c:v>
                </c:pt>
                <c:pt idx="1627">
                  <c:v>39986</c:v>
                </c:pt>
                <c:pt idx="1628">
                  <c:v>39987</c:v>
                </c:pt>
                <c:pt idx="1629">
                  <c:v>39988</c:v>
                </c:pt>
                <c:pt idx="1630">
                  <c:v>39989</c:v>
                </c:pt>
                <c:pt idx="1631">
                  <c:v>39990</c:v>
                </c:pt>
                <c:pt idx="1632">
                  <c:v>39993</c:v>
                </c:pt>
                <c:pt idx="1633">
                  <c:v>39994</c:v>
                </c:pt>
                <c:pt idx="1634">
                  <c:v>39995</c:v>
                </c:pt>
                <c:pt idx="1635">
                  <c:v>39996</c:v>
                </c:pt>
                <c:pt idx="1636">
                  <c:v>39997</c:v>
                </c:pt>
                <c:pt idx="1637">
                  <c:v>40000</c:v>
                </c:pt>
                <c:pt idx="1638">
                  <c:v>40001</c:v>
                </c:pt>
                <c:pt idx="1639">
                  <c:v>40002</c:v>
                </c:pt>
                <c:pt idx="1640">
                  <c:v>40003</c:v>
                </c:pt>
                <c:pt idx="1641">
                  <c:v>40004</c:v>
                </c:pt>
                <c:pt idx="1642">
                  <c:v>40007</c:v>
                </c:pt>
                <c:pt idx="1643">
                  <c:v>40008</c:v>
                </c:pt>
                <c:pt idx="1644">
                  <c:v>40009</c:v>
                </c:pt>
                <c:pt idx="1645">
                  <c:v>40010</c:v>
                </c:pt>
                <c:pt idx="1646">
                  <c:v>40011</c:v>
                </c:pt>
                <c:pt idx="1647">
                  <c:v>40014</c:v>
                </c:pt>
                <c:pt idx="1648">
                  <c:v>40015</c:v>
                </c:pt>
                <c:pt idx="1649">
                  <c:v>40016</c:v>
                </c:pt>
                <c:pt idx="1650">
                  <c:v>40017</c:v>
                </c:pt>
                <c:pt idx="1651">
                  <c:v>40018</c:v>
                </c:pt>
                <c:pt idx="1652">
                  <c:v>40021</c:v>
                </c:pt>
                <c:pt idx="1653">
                  <c:v>40022</c:v>
                </c:pt>
                <c:pt idx="1654">
                  <c:v>40023</c:v>
                </c:pt>
                <c:pt idx="1655">
                  <c:v>40024</c:v>
                </c:pt>
                <c:pt idx="1656">
                  <c:v>40025</c:v>
                </c:pt>
                <c:pt idx="1657">
                  <c:v>40028</c:v>
                </c:pt>
                <c:pt idx="1658">
                  <c:v>40029</c:v>
                </c:pt>
                <c:pt idx="1659">
                  <c:v>40030</c:v>
                </c:pt>
                <c:pt idx="1660">
                  <c:v>40031</c:v>
                </c:pt>
                <c:pt idx="1661">
                  <c:v>40032</c:v>
                </c:pt>
                <c:pt idx="1662">
                  <c:v>40035</c:v>
                </c:pt>
                <c:pt idx="1663">
                  <c:v>40036</c:v>
                </c:pt>
                <c:pt idx="1664">
                  <c:v>40037</c:v>
                </c:pt>
                <c:pt idx="1665">
                  <c:v>40038</c:v>
                </c:pt>
                <c:pt idx="1666">
                  <c:v>40039</c:v>
                </c:pt>
                <c:pt idx="1667">
                  <c:v>40042</c:v>
                </c:pt>
                <c:pt idx="1668">
                  <c:v>40043</c:v>
                </c:pt>
                <c:pt idx="1669">
                  <c:v>40044</c:v>
                </c:pt>
                <c:pt idx="1670">
                  <c:v>40045</c:v>
                </c:pt>
                <c:pt idx="1671">
                  <c:v>40046</c:v>
                </c:pt>
                <c:pt idx="1672">
                  <c:v>40049</c:v>
                </c:pt>
                <c:pt idx="1673">
                  <c:v>40050</c:v>
                </c:pt>
                <c:pt idx="1674">
                  <c:v>40051</c:v>
                </c:pt>
                <c:pt idx="1675">
                  <c:v>40052</c:v>
                </c:pt>
                <c:pt idx="1676">
                  <c:v>40053</c:v>
                </c:pt>
                <c:pt idx="1677">
                  <c:v>40056</c:v>
                </c:pt>
                <c:pt idx="1678">
                  <c:v>40057</c:v>
                </c:pt>
                <c:pt idx="1679">
                  <c:v>40058</c:v>
                </c:pt>
                <c:pt idx="1680">
                  <c:v>40059</c:v>
                </c:pt>
                <c:pt idx="1681">
                  <c:v>40060</c:v>
                </c:pt>
                <c:pt idx="1682">
                  <c:v>40063</c:v>
                </c:pt>
                <c:pt idx="1683">
                  <c:v>40064</c:v>
                </c:pt>
                <c:pt idx="1684">
                  <c:v>40065</c:v>
                </c:pt>
                <c:pt idx="1685">
                  <c:v>40066</c:v>
                </c:pt>
                <c:pt idx="1686">
                  <c:v>40067</c:v>
                </c:pt>
                <c:pt idx="1687">
                  <c:v>40070</c:v>
                </c:pt>
                <c:pt idx="1688">
                  <c:v>40071</c:v>
                </c:pt>
                <c:pt idx="1689">
                  <c:v>40072</c:v>
                </c:pt>
                <c:pt idx="1690">
                  <c:v>40073</c:v>
                </c:pt>
                <c:pt idx="1691">
                  <c:v>40074</c:v>
                </c:pt>
                <c:pt idx="1692">
                  <c:v>40077</c:v>
                </c:pt>
                <c:pt idx="1693">
                  <c:v>40078</c:v>
                </c:pt>
                <c:pt idx="1694">
                  <c:v>40079</c:v>
                </c:pt>
                <c:pt idx="1695">
                  <c:v>40080</c:v>
                </c:pt>
                <c:pt idx="1696">
                  <c:v>40081</c:v>
                </c:pt>
                <c:pt idx="1697">
                  <c:v>40084</c:v>
                </c:pt>
                <c:pt idx="1698">
                  <c:v>40085</c:v>
                </c:pt>
                <c:pt idx="1699">
                  <c:v>40086</c:v>
                </c:pt>
                <c:pt idx="1700">
                  <c:v>40087</c:v>
                </c:pt>
                <c:pt idx="1701">
                  <c:v>40088</c:v>
                </c:pt>
                <c:pt idx="1702">
                  <c:v>40091</c:v>
                </c:pt>
                <c:pt idx="1703">
                  <c:v>40092</c:v>
                </c:pt>
                <c:pt idx="1704">
                  <c:v>40093</c:v>
                </c:pt>
                <c:pt idx="1705">
                  <c:v>40094</c:v>
                </c:pt>
                <c:pt idx="1706">
                  <c:v>40095</c:v>
                </c:pt>
                <c:pt idx="1707">
                  <c:v>40098</c:v>
                </c:pt>
                <c:pt idx="1708">
                  <c:v>40099</c:v>
                </c:pt>
                <c:pt idx="1709">
                  <c:v>40100</c:v>
                </c:pt>
                <c:pt idx="1710">
                  <c:v>40101</c:v>
                </c:pt>
                <c:pt idx="1711">
                  <c:v>40102</c:v>
                </c:pt>
                <c:pt idx="1712">
                  <c:v>40105</c:v>
                </c:pt>
                <c:pt idx="1713">
                  <c:v>40106</c:v>
                </c:pt>
                <c:pt idx="1714">
                  <c:v>40107</c:v>
                </c:pt>
                <c:pt idx="1715">
                  <c:v>40108</c:v>
                </c:pt>
                <c:pt idx="1716">
                  <c:v>40109</c:v>
                </c:pt>
                <c:pt idx="1717">
                  <c:v>40112</c:v>
                </c:pt>
                <c:pt idx="1718">
                  <c:v>40113</c:v>
                </c:pt>
                <c:pt idx="1719">
                  <c:v>40114</c:v>
                </c:pt>
                <c:pt idx="1720">
                  <c:v>40115</c:v>
                </c:pt>
                <c:pt idx="1721">
                  <c:v>40116</c:v>
                </c:pt>
                <c:pt idx="1722">
                  <c:v>40119</c:v>
                </c:pt>
                <c:pt idx="1723">
                  <c:v>40120</c:v>
                </c:pt>
                <c:pt idx="1724">
                  <c:v>40121</c:v>
                </c:pt>
                <c:pt idx="1725">
                  <c:v>40122</c:v>
                </c:pt>
                <c:pt idx="1726">
                  <c:v>40123</c:v>
                </c:pt>
                <c:pt idx="1727">
                  <c:v>40126</c:v>
                </c:pt>
                <c:pt idx="1728">
                  <c:v>40127</c:v>
                </c:pt>
                <c:pt idx="1729">
                  <c:v>40128</c:v>
                </c:pt>
                <c:pt idx="1730">
                  <c:v>40129</c:v>
                </c:pt>
                <c:pt idx="1731">
                  <c:v>40130</c:v>
                </c:pt>
                <c:pt idx="1732">
                  <c:v>40133</c:v>
                </c:pt>
                <c:pt idx="1733">
                  <c:v>40134</c:v>
                </c:pt>
                <c:pt idx="1734">
                  <c:v>40135</c:v>
                </c:pt>
                <c:pt idx="1735">
                  <c:v>40136</c:v>
                </c:pt>
                <c:pt idx="1736">
                  <c:v>40137</c:v>
                </c:pt>
                <c:pt idx="1737">
                  <c:v>40140</c:v>
                </c:pt>
                <c:pt idx="1738">
                  <c:v>40141</c:v>
                </c:pt>
                <c:pt idx="1739">
                  <c:v>40142</c:v>
                </c:pt>
                <c:pt idx="1740">
                  <c:v>40143</c:v>
                </c:pt>
                <c:pt idx="1741">
                  <c:v>40144</c:v>
                </c:pt>
                <c:pt idx="1742">
                  <c:v>40147</c:v>
                </c:pt>
                <c:pt idx="1743">
                  <c:v>40148</c:v>
                </c:pt>
                <c:pt idx="1744">
                  <c:v>40149</c:v>
                </c:pt>
                <c:pt idx="1745">
                  <c:v>40150</c:v>
                </c:pt>
                <c:pt idx="1746">
                  <c:v>40151</c:v>
                </c:pt>
                <c:pt idx="1747">
                  <c:v>40154</c:v>
                </c:pt>
                <c:pt idx="1748">
                  <c:v>40155</c:v>
                </c:pt>
                <c:pt idx="1749">
                  <c:v>40156</c:v>
                </c:pt>
                <c:pt idx="1750">
                  <c:v>40157</c:v>
                </c:pt>
                <c:pt idx="1751">
                  <c:v>40158</c:v>
                </c:pt>
                <c:pt idx="1752">
                  <c:v>40161</c:v>
                </c:pt>
                <c:pt idx="1753">
                  <c:v>40162</c:v>
                </c:pt>
                <c:pt idx="1754">
                  <c:v>40163</c:v>
                </c:pt>
                <c:pt idx="1755">
                  <c:v>40164</c:v>
                </c:pt>
                <c:pt idx="1756">
                  <c:v>40165</c:v>
                </c:pt>
                <c:pt idx="1757">
                  <c:v>40168</c:v>
                </c:pt>
                <c:pt idx="1758">
                  <c:v>40169</c:v>
                </c:pt>
                <c:pt idx="1759">
                  <c:v>40170</c:v>
                </c:pt>
                <c:pt idx="1760">
                  <c:v>40171</c:v>
                </c:pt>
                <c:pt idx="1761">
                  <c:v>40172</c:v>
                </c:pt>
                <c:pt idx="1762">
                  <c:v>40175</c:v>
                </c:pt>
                <c:pt idx="1763">
                  <c:v>40176</c:v>
                </c:pt>
                <c:pt idx="1764">
                  <c:v>40177</c:v>
                </c:pt>
                <c:pt idx="1765">
                  <c:v>40178</c:v>
                </c:pt>
                <c:pt idx="1766">
                  <c:v>40179</c:v>
                </c:pt>
                <c:pt idx="1767">
                  <c:v>40182</c:v>
                </c:pt>
                <c:pt idx="1768">
                  <c:v>40183</c:v>
                </c:pt>
                <c:pt idx="1769">
                  <c:v>40184</c:v>
                </c:pt>
                <c:pt idx="1770">
                  <c:v>40185</c:v>
                </c:pt>
                <c:pt idx="1771">
                  <c:v>40186</c:v>
                </c:pt>
                <c:pt idx="1772">
                  <c:v>40189</c:v>
                </c:pt>
                <c:pt idx="1773">
                  <c:v>40190</c:v>
                </c:pt>
                <c:pt idx="1774">
                  <c:v>40191</c:v>
                </c:pt>
                <c:pt idx="1775">
                  <c:v>40192</c:v>
                </c:pt>
                <c:pt idx="1776">
                  <c:v>40193</c:v>
                </c:pt>
                <c:pt idx="1777">
                  <c:v>40196</c:v>
                </c:pt>
                <c:pt idx="1778">
                  <c:v>40197</c:v>
                </c:pt>
                <c:pt idx="1779">
                  <c:v>40198</c:v>
                </c:pt>
                <c:pt idx="1780">
                  <c:v>40199</c:v>
                </c:pt>
                <c:pt idx="1781">
                  <c:v>40200</c:v>
                </c:pt>
                <c:pt idx="1782">
                  <c:v>40203</c:v>
                </c:pt>
                <c:pt idx="1783">
                  <c:v>40204</c:v>
                </c:pt>
                <c:pt idx="1784">
                  <c:v>40205</c:v>
                </c:pt>
                <c:pt idx="1785">
                  <c:v>40206</c:v>
                </c:pt>
                <c:pt idx="1786">
                  <c:v>40207</c:v>
                </c:pt>
                <c:pt idx="1787">
                  <c:v>40210</c:v>
                </c:pt>
                <c:pt idx="1788">
                  <c:v>40211</c:v>
                </c:pt>
                <c:pt idx="1789">
                  <c:v>40212</c:v>
                </c:pt>
                <c:pt idx="1790">
                  <c:v>40213</c:v>
                </c:pt>
                <c:pt idx="1791">
                  <c:v>40214</c:v>
                </c:pt>
                <c:pt idx="1792">
                  <c:v>40217</c:v>
                </c:pt>
                <c:pt idx="1793">
                  <c:v>40218</c:v>
                </c:pt>
                <c:pt idx="1794">
                  <c:v>40219</c:v>
                </c:pt>
                <c:pt idx="1795">
                  <c:v>40220</c:v>
                </c:pt>
                <c:pt idx="1796">
                  <c:v>40221</c:v>
                </c:pt>
                <c:pt idx="1797">
                  <c:v>40224</c:v>
                </c:pt>
                <c:pt idx="1798">
                  <c:v>40225</c:v>
                </c:pt>
                <c:pt idx="1799">
                  <c:v>40226</c:v>
                </c:pt>
                <c:pt idx="1800">
                  <c:v>40227</c:v>
                </c:pt>
                <c:pt idx="1801">
                  <c:v>40228</c:v>
                </c:pt>
                <c:pt idx="1802">
                  <c:v>40231</c:v>
                </c:pt>
                <c:pt idx="1803">
                  <c:v>40232</c:v>
                </c:pt>
                <c:pt idx="1804">
                  <c:v>40233</c:v>
                </c:pt>
                <c:pt idx="1805">
                  <c:v>40234</c:v>
                </c:pt>
                <c:pt idx="1806">
                  <c:v>40235</c:v>
                </c:pt>
                <c:pt idx="1807">
                  <c:v>40238</c:v>
                </c:pt>
                <c:pt idx="1808">
                  <c:v>40239</c:v>
                </c:pt>
                <c:pt idx="1809">
                  <c:v>40240</c:v>
                </c:pt>
                <c:pt idx="1810">
                  <c:v>40241</c:v>
                </c:pt>
                <c:pt idx="1811">
                  <c:v>40242</c:v>
                </c:pt>
                <c:pt idx="1812">
                  <c:v>40245</c:v>
                </c:pt>
                <c:pt idx="1813">
                  <c:v>40246</c:v>
                </c:pt>
                <c:pt idx="1814">
                  <c:v>40247</c:v>
                </c:pt>
                <c:pt idx="1815">
                  <c:v>40248</c:v>
                </c:pt>
                <c:pt idx="1816">
                  <c:v>40249</c:v>
                </c:pt>
                <c:pt idx="1817">
                  <c:v>40252</c:v>
                </c:pt>
                <c:pt idx="1818">
                  <c:v>40253</c:v>
                </c:pt>
                <c:pt idx="1819">
                  <c:v>40254</c:v>
                </c:pt>
                <c:pt idx="1820">
                  <c:v>40255</c:v>
                </c:pt>
                <c:pt idx="1821">
                  <c:v>40256</c:v>
                </c:pt>
                <c:pt idx="1822">
                  <c:v>40259</c:v>
                </c:pt>
                <c:pt idx="1823">
                  <c:v>40260</c:v>
                </c:pt>
                <c:pt idx="1824">
                  <c:v>40261</c:v>
                </c:pt>
                <c:pt idx="1825">
                  <c:v>40262</c:v>
                </c:pt>
                <c:pt idx="1826">
                  <c:v>40263</c:v>
                </c:pt>
                <c:pt idx="1827">
                  <c:v>40266</c:v>
                </c:pt>
                <c:pt idx="1828">
                  <c:v>40267</c:v>
                </c:pt>
                <c:pt idx="1829">
                  <c:v>40268</c:v>
                </c:pt>
                <c:pt idx="1830">
                  <c:v>40269</c:v>
                </c:pt>
                <c:pt idx="1831">
                  <c:v>40270</c:v>
                </c:pt>
                <c:pt idx="1832">
                  <c:v>40273</c:v>
                </c:pt>
                <c:pt idx="1833">
                  <c:v>40274</c:v>
                </c:pt>
                <c:pt idx="1834">
                  <c:v>40275</c:v>
                </c:pt>
                <c:pt idx="1835">
                  <c:v>40276</c:v>
                </c:pt>
                <c:pt idx="1836">
                  <c:v>40277</c:v>
                </c:pt>
                <c:pt idx="1837">
                  <c:v>40280</c:v>
                </c:pt>
                <c:pt idx="1838">
                  <c:v>40281</c:v>
                </c:pt>
                <c:pt idx="1839">
                  <c:v>40282</c:v>
                </c:pt>
                <c:pt idx="1840">
                  <c:v>40283</c:v>
                </c:pt>
                <c:pt idx="1841">
                  <c:v>40284</c:v>
                </c:pt>
                <c:pt idx="1842">
                  <c:v>40287</c:v>
                </c:pt>
                <c:pt idx="1843">
                  <c:v>40288</c:v>
                </c:pt>
                <c:pt idx="1844">
                  <c:v>40289</c:v>
                </c:pt>
                <c:pt idx="1845">
                  <c:v>40290</c:v>
                </c:pt>
                <c:pt idx="1846">
                  <c:v>40291</c:v>
                </c:pt>
                <c:pt idx="1847">
                  <c:v>40294</c:v>
                </c:pt>
                <c:pt idx="1848">
                  <c:v>40295</c:v>
                </c:pt>
                <c:pt idx="1849">
                  <c:v>40296</c:v>
                </c:pt>
                <c:pt idx="1850">
                  <c:v>40297</c:v>
                </c:pt>
                <c:pt idx="1851">
                  <c:v>40298</c:v>
                </c:pt>
                <c:pt idx="1852">
                  <c:v>40301</c:v>
                </c:pt>
                <c:pt idx="1853">
                  <c:v>40302</c:v>
                </c:pt>
                <c:pt idx="1854">
                  <c:v>40303</c:v>
                </c:pt>
                <c:pt idx="1855">
                  <c:v>40304</c:v>
                </c:pt>
                <c:pt idx="1856">
                  <c:v>40305</c:v>
                </c:pt>
                <c:pt idx="1857">
                  <c:v>40308</c:v>
                </c:pt>
                <c:pt idx="1858">
                  <c:v>40309</c:v>
                </c:pt>
                <c:pt idx="1859">
                  <c:v>40310</c:v>
                </c:pt>
                <c:pt idx="1860">
                  <c:v>40311</c:v>
                </c:pt>
                <c:pt idx="1861">
                  <c:v>40312</c:v>
                </c:pt>
                <c:pt idx="1862">
                  <c:v>40315</c:v>
                </c:pt>
                <c:pt idx="1863">
                  <c:v>40316</c:v>
                </c:pt>
                <c:pt idx="1864">
                  <c:v>40317</c:v>
                </c:pt>
                <c:pt idx="1865">
                  <c:v>40318</c:v>
                </c:pt>
                <c:pt idx="1866">
                  <c:v>40319</c:v>
                </c:pt>
                <c:pt idx="1867">
                  <c:v>40322</c:v>
                </c:pt>
                <c:pt idx="1868">
                  <c:v>40323</c:v>
                </c:pt>
                <c:pt idx="1869">
                  <c:v>40324</c:v>
                </c:pt>
                <c:pt idx="1870">
                  <c:v>40325</c:v>
                </c:pt>
                <c:pt idx="1871">
                  <c:v>40326</c:v>
                </c:pt>
                <c:pt idx="1872">
                  <c:v>40329</c:v>
                </c:pt>
                <c:pt idx="1873">
                  <c:v>40330</c:v>
                </c:pt>
                <c:pt idx="1874">
                  <c:v>40331</c:v>
                </c:pt>
                <c:pt idx="1875">
                  <c:v>40332</c:v>
                </c:pt>
                <c:pt idx="1876">
                  <c:v>40333</c:v>
                </c:pt>
                <c:pt idx="1877">
                  <c:v>40336</c:v>
                </c:pt>
                <c:pt idx="1878">
                  <c:v>40337</c:v>
                </c:pt>
                <c:pt idx="1879">
                  <c:v>40338</c:v>
                </c:pt>
                <c:pt idx="1880">
                  <c:v>40339</c:v>
                </c:pt>
                <c:pt idx="1881">
                  <c:v>40340</c:v>
                </c:pt>
                <c:pt idx="1882">
                  <c:v>40343</c:v>
                </c:pt>
                <c:pt idx="1883">
                  <c:v>40344</c:v>
                </c:pt>
                <c:pt idx="1884">
                  <c:v>40345</c:v>
                </c:pt>
                <c:pt idx="1885">
                  <c:v>40346</c:v>
                </c:pt>
                <c:pt idx="1886">
                  <c:v>40347</c:v>
                </c:pt>
                <c:pt idx="1887">
                  <c:v>40350</c:v>
                </c:pt>
                <c:pt idx="1888">
                  <c:v>40351</c:v>
                </c:pt>
                <c:pt idx="1889">
                  <c:v>40352</c:v>
                </c:pt>
                <c:pt idx="1890">
                  <c:v>40353</c:v>
                </c:pt>
                <c:pt idx="1891">
                  <c:v>40354</c:v>
                </c:pt>
                <c:pt idx="1892">
                  <c:v>40357</c:v>
                </c:pt>
                <c:pt idx="1893">
                  <c:v>40358</c:v>
                </c:pt>
                <c:pt idx="1894">
                  <c:v>40359</c:v>
                </c:pt>
                <c:pt idx="1895">
                  <c:v>40360</c:v>
                </c:pt>
                <c:pt idx="1896">
                  <c:v>40361</c:v>
                </c:pt>
                <c:pt idx="1897">
                  <c:v>40364</c:v>
                </c:pt>
                <c:pt idx="1898">
                  <c:v>40365</c:v>
                </c:pt>
                <c:pt idx="1899">
                  <c:v>40366</c:v>
                </c:pt>
                <c:pt idx="1900">
                  <c:v>40367</c:v>
                </c:pt>
                <c:pt idx="1901">
                  <c:v>40368</c:v>
                </c:pt>
                <c:pt idx="1902">
                  <c:v>40371</c:v>
                </c:pt>
                <c:pt idx="1903">
                  <c:v>40372</c:v>
                </c:pt>
                <c:pt idx="1904">
                  <c:v>40373</c:v>
                </c:pt>
                <c:pt idx="1905">
                  <c:v>40374</c:v>
                </c:pt>
                <c:pt idx="1906">
                  <c:v>40375</c:v>
                </c:pt>
                <c:pt idx="1907">
                  <c:v>40378</c:v>
                </c:pt>
                <c:pt idx="1908">
                  <c:v>40379</c:v>
                </c:pt>
                <c:pt idx="1909">
                  <c:v>40380</c:v>
                </c:pt>
                <c:pt idx="1910">
                  <c:v>40381</c:v>
                </c:pt>
                <c:pt idx="1911">
                  <c:v>40382</c:v>
                </c:pt>
                <c:pt idx="1912">
                  <c:v>40385</c:v>
                </c:pt>
                <c:pt idx="1913">
                  <c:v>40386</c:v>
                </c:pt>
                <c:pt idx="1914">
                  <c:v>40387</c:v>
                </c:pt>
                <c:pt idx="1915">
                  <c:v>40388</c:v>
                </c:pt>
                <c:pt idx="1916">
                  <c:v>40389</c:v>
                </c:pt>
                <c:pt idx="1917">
                  <c:v>40392</c:v>
                </c:pt>
                <c:pt idx="1918">
                  <c:v>40393</c:v>
                </c:pt>
                <c:pt idx="1919">
                  <c:v>40394</c:v>
                </c:pt>
                <c:pt idx="1920">
                  <c:v>40395</c:v>
                </c:pt>
                <c:pt idx="1921">
                  <c:v>40396</c:v>
                </c:pt>
                <c:pt idx="1922">
                  <c:v>40399</c:v>
                </c:pt>
                <c:pt idx="1923">
                  <c:v>40400</c:v>
                </c:pt>
                <c:pt idx="1924">
                  <c:v>40401</c:v>
                </c:pt>
                <c:pt idx="1925">
                  <c:v>40402</c:v>
                </c:pt>
                <c:pt idx="1926">
                  <c:v>40403</c:v>
                </c:pt>
                <c:pt idx="1927">
                  <c:v>40406</c:v>
                </c:pt>
                <c:pt idx="1928">
                  <c:v>40407</c:v>
                </c:pt>
                <c:pt idx="1929">
                  <c:v>40408</c:v>
                </c:pt>
                <c:pt idx="1930">
                  <c:v>40409</c:v>
                </c:pt>
                <c:pt idx="1931">
                  <c:v>40410</c:v>
                </c:pt>
                <c:pt idx="1932">
                  <c:v>40413</c:v>
                </c:pt>
                <c:pt idx="1933">
                  <c:v>40414</c:v>
                </c:pt>
                <c:pt idx="1934">
                  <c:v>40415</c:v>
                </c:pt>
                <c:pt idx="1935">
                  <c:v>40416</c:v>
                </c:pt>
                <c:pt idx="1936">
                  <c:v>40417</c:v>
                </c:pt>
                <c:pt idx="1937">
                  <c:v>40420</c:v>
                </c:pt>
                <c:pt idx="1938">
                  <c:v>40421</c:v>
                </c:pt>
                <c:pt idx="1939">
                  <c:v>40422</c:v>
                </c:pt>
                <c:pt idx="1940">
                  <c:v>40423</c:v>
                </c:pt>
                <c:pt idx="1941">
                  <c:v>40424</c:v>
                </c:pt>
                <c:pt idx="1942">
                  <c:v>40427</c:v>
                </c:pt>
                <c:pt idx="1943">
                  <c:v>40428</c:v>
                </c:pt>
                <c:pt idx="1944">
                  <c:v>40429</c:v>
                </c:pt>
                <c:pt idx="1945">
                  <c:v>40430</c:v>
                </c:pt>
                <c:pt idx="1946">
                  <c:v>40431</c:v>
                </c:pt>
                <c:pt idx="1947">
                  <c:v>40434</c:v>
                </c:pt>
                <c:pt idx="1948">
                  <c:v>40435</c:v>
                </c:pt>
                <c:pt idx="1949">
                  <c:v>40436</c:v>
                </c:pt>
                <c:pt idx="1950">
                  <c:v>40437</c:v>
                </c:pt>
                <c:pt idx="1951">
                  <c:v>40438</c:v>
                </c:pt>
                <c:pt idx="1952">
                  <c:v>40441</c:v>
                </c:pt>
                <c:pt idx="1953">
                  <c:v>40442</c:v>
                </c:pt>
                <c:pt idx="1954">
                  <c:v>40443</c:v>
                </c:pt>
                <c:pt idx="1955">
                  <c:v>40444</c:v>
                </c:pt>
                <c:pt idx="1956">
                  <c:v>40445</c:v>
                </c:pt>
                <c:pt idx="1957">
                  <c:v>40448</c:v>
                </c:pt>
                <c:pt idx="1958">
                  <c:v>40449</c:v>
                </c:pt>
                <c:pt idx="1959">
                  <c:v>40450</c:v>
                </c:pt>
                <c:pt idx="1960">
                  <c:v>40451</c:v>
                </c:pt>
                <c:pt idx="1961">
                  <c:v>40452</c:v>
                </c:pt>
                <c:pt idx="1962">
                  <c:v>40455</c:v>
                </c:pt>
                <c:pt idx="1963">
                  <c:v>40456</c:v>
                </c:pt>
                <c:pt idx="1964">
                  <c:v>40457</c:v>
                </c:pt>
                <c:pt idx="1965">
                  <c:v>40458</c:v>
                </c:pt>
                <c:pt idx="1966">
                  <c:v>40459</c:v>
                </c:pt>
                <c:pt idx="1967">
                  <c:v>40462</c:v>
                </c:pt>
                <c:pt idx="1968">
                  <c:v>40463</c:v>
                </c:pt>
                <c:pt idx="1969">
                  <c:v>40464</c:v>
                </c:pt>
                <c:pt idx="1970">
                  <c:v>40465</c:v>
                </c:pt>
                <c:pt idx="1971">
                  <c:v>40466</c:v>
                </c:pt>
                <c:pt idx="1972">
                  <c:v>40469</c:v>
                </c:pt>
                <c:pt idx="1973">
                  <c:v>40470</c:v>
                </c:pt>
                <c:pt idx="1974">
                  <c:v>40471</c:v>
                </c:pt>
                <c:pt idx="1975">
                  <c:v>40472</c:v>
                </c:pt>
                <c:pt idx="1976">
                  <c:v>40473</c:v>
                </c:pt>
                <c:pt idx="1977">
                  <c:v>40476</c:v>
                </c:pt>
                <c:pt idx="1978">
                  <c:v>40477</c:v>
                </c:pt>
                <c:pt idx="1979">
                  <c:v>40478</c:v>
                </c:pt>
                <c:pt idx="1980">
                  <c:v>40479</c:v>
                </c:pt>
                <c:pt idx="1981">
                  <c:v>40480</c:v>
                </c:pt>
                <c:pt idx="1982">
                  <c:v>40483</c:v>
                </c:pt>
                <c:pt idx="1983">
                  <c:v>40484</c:v>
                </c:pt>
                <c:pt idx="1984">
                  <c:v>40485</c:v>
                </c:pt>
                <c:pt idx="1985">
                  <c:v>40486</c:v>
                </c:pt>
                <c:pt idx="1986">
                  <c:v>40487</c:v>
                </c:pt>
                <c:pt idx="1987">
                  <c:v>40490</c:v>
                </c:pt>
                <c:pt idx="1988">
                  <c:v>40491</c:v>
                </c:pt>
                <c:pt idx="1989">
                  <c:v>40492</c:v>
                </c:pt>
                <c:pt idx="1990">
                  <c:v>40493</c:v>
                </c:pt>
                <c:pt idx="1991">
                  <c:v>40494</c:v>
                </c:pt>
                <c:pt idx="1992">
                  <c:v>40497</c:v>
                </c:pt>
                <c:pt idx="1993">
                  <c:v>40498</c:v>
                </c:pt>
                <c:pt idx="1994">
                  <c:v>40499</c:v>
                </c:pt>
                <c:pt idx="1995">
                  <c:v>40500</c:v>
                </c:pt>
                <c:pt idx="1996">
                  <c:v>40501</c:v>
                </c:pt>
                <c:pt idx="1997">
                  <c:v>40504</c:v>
                </c:pt>
                <c:pt idx="1998">
                  <c:v>40505</c:v>
                </c:pt>
                <c:pt idx="1999">
                  <c:v>40506</c:v>
                </c:pt>
                <c:pt idx="2000">
                  <c:v>40507</c:v>
                </c:pt>
                <c:pt idx="2001">
                  <c:v>40508</c:v>
                </c:pt>
                <c:pt idx="2002">
                  <c:v>40511</c:v>
                </c:pt>
                <c:pt idx="2003">
                  <c:v>40512</c:v>
                </c:pt>
                <c:pt idx="2004">
                  <c:v>40513</c:v>
                </c:pt>
                <c:pt idx="2005">
                  <c:v>40514</c:v>
                </c:pt>
                <c:pt idx="2006">
                  <c:v>40515</c:v>
                </c:pt>
                <c:pt idx="2007">
                  <c:v>40518</c:v>
                </c:pt>
                <c:pt idx="2008">
                  <c:v>40519</c:v>
                </c:pt>
                <c:pt idx="2009">
                  <c:v>40520</c:v>
                </c:pt>
                <c:pt idx="2010">
                  <c:v>40521</c:v>
                </c:pt>
                <c:pt idx="2011">
                  <c:v>40522</c:v>
                </c:pt>
                <c:pt idx="2012">
                  <c:v>40525</c:v>
                </c:pt>
                <c:pt idx="2013">
                  <c:v>40526</c:v>
                </c:pt>
                <c:pt idx="2014">
                  <c:v>40527</c:v>
                </c:pt>
                <c:pt idx="2015">
                  <c:v>40528</c:v>
                </c:pt>
                <c:pt idx="2016">
                  <c:v>40529</c:v>
                </c:pt>
                <c:pt idx="2017">
                  <c:v>40532</c:v>
                </c:pt>
                <c:pt idx="2018">
                  <c:v>40533</c:v>
                </c:pt>
                <c:pt idx="2019">
                  <c:v>40534</c:v>
                </c:pt>
                <c:pt idx="2020">
                  <c:v>40535</c:v>
                </c:pt>
                <c:pt idx="2021">
                  <c:v>40536</c:v>
                </c:pt>
                <c:pt idx="2022">
                  <c:v>40539</c:v>
                </c:pt>
                <c:pt idx="2023">
                  <c:v>40540</c:v>
                </c:pt>
                <c:pt idx="2024">
                  <c:v>40541</c:v>
                </c:pt>
                <c:pt idx="2025">
                  <c:v>40542</c:v>
                </c:pt>
                <c:pt idx="2026">
                  <c:v>40543</c:v>
                </c:pt>
                <c:pt idx="2027">
                  <c:v>40546</c:v>
                </c:pt>
                <c:pt idx="2028">
                  <c:v>40547</c:v>
                </c:pt>
                <c:pt idx="2029">
                  <c:v>40548</c:v>
                </c:pt>
                <c:pt idx="2030">
                  <c:v>40549</c:v>
                </c:pt>
                <c:pt idx="2031">
                  <c:v>40550</c:v>
                </c:pt>
                <c:pt idx="2032">
                  <c:v>40553</c:v>
                </c:pt>
                <c:pt idx="2033">
                  <c:v>40554</c:v>
                </c:pt>
                <c:pt idx="2034">
                  <c:v>40555</c:v>
                </c:pt>
                <c:pt idx="2035">
                  <c:v>40556</c:v>
                </c:pt>
                <c:pt idx="2036">
                  <c:v>40557</c:v>
                </c:pt>
                <c:pt idx="2037">
                  <c:v>40560</c:v>
                </c:pt>
                <c:pt idx="2038">
                  <c:v>40561</c:v>
                </c:pt>
                <c:pt idx="2039">
                  <c:v>40562</c:v>
                </c:pt>
                <c:pt idx="2040">
                  <c:v>40563</c:v>
                </c:pt>
                <c:pt idx="2041">
                  <c:v>40564</c:v>
                </c:pt>
                <c:pt idx="2042">
                  <c:v>40567</c:v>
                </c:pt>
                <c:pt idx="2043">
                  <c:v>40568</c:v>
                </c:pt>
                <c:pt idx="2044">
                  <c:v>40569</c:v>
                </c:pt>
                <c:pt idx="2045">
                  <c:v>40570</c:v>
                </c:pt>
                <c:pt idx="2046">
                  <c:v>40571</c:v>
                </c:pt>
                <c:pt idx="2047">
                  <c:v>40574</c:v>
                </c:pt>
                <c:pt idx="2048">
                  <c:v>40575</c:v>
                </c:pt>
                <c:pt idx="2049">
                  <c:v>40576</c:v>
                </c:pt>
                <c:pt idx="2050">
                  <c:v>40577</c:v>
                </c:pt>
                <c:pt idx="2051">
                  <c:v>40578</c:v>
                </c:pt>
                <c:pt idx="2052">
                  <c:v>40581</c:v>
                </c:pt>
                <c:pt idx="2053">
                  <c:v>40582</c:v>
                </c:pt>
                <c:pt idx="2054">
                  <c:v>40583</c:v>
                </c:pt>
                <c:pt idx="2055">
                  <c:v>40584</c:v>
                </c:pt>
                <c:pt idx="2056">
                  <c:v>40585</c:v>
                </c:pt>
                <c:pt idx="2057">
                  <c:v>40588</c:v>
                </c:pt>
                <c:pt idx="2058">
                  <c:v>40589</c:v>
                </c:pt>
                <c:pt idx="2059">
                  <c:v>40590</c:v>
                </c:pt>
                <c:pt idx="2060">
                  <c:v>40591</c:v>
                </c:pt>
                <c:pt idx="2061">
                  <c:v>40592</c:v>
                </c:pt>
                <c:pt idx="2062">
                  <c:v>40595</c:v>
                </c:pt>
                <c:pt idx="2063">
                  <c:v>40596</c:v>
                </c:pt>
                <c:pt idx="2064">
                  <c:v>40597</c:v>
                </c:pt>
                <c:pt idx="2065">
                  <c:v>40598</c:v>
                </c:pt>
                <c:pt idx="2066">
                  <c:v>40599</c:v>
                </c:pt>
                <c:pt idx="2067">
                  <c:v>40602</c:v>
                </c:pt>
                <c:pt idx="2068">
                  <c:v>40603</c:v>
                </c:pt>
                <c:pt idx="2069">
                  <c:v>40604</c:v>
                </c:pt>
                <c:pt idx="2070">
                  <c:v>40605</c:v>
                </c:pt>
                <c:pt idx="2071">
                  <c:v>40606</c:v>
                </c:pt>
                <c:pt idx="2072">
                  <c:v>40609</c:v>
                </c:pt>
                <c:pt idx="2073">
                  <c:v>40610</c:v>
                </c:pt>
                <c:pt idx="2074">
                  <c:v>40611</c:v>
                </c:pt>
                <c:pt idx="2075">
                  <c:v>40612</c:v>
                </c:pt>
                <c:pt idx="2076">
                  <c:v>40613</c:v>
                </c:pt>
                <c:pt idx="2077">
                  <c:v>40616</c:v>
                </c:pt>
                <c:pt idx="2078">
                  <c:v>40617</c:v>
                </c:pt>
                <c:pt idx="2079">
                  <c:v>40618</c:v>
                </c:pt>
                <c:pt idx="2080">
                  <c:v>40619</c:v>
                </c:pt>
                <c:pt idx="2081">
                  <c:v>40620</c:v>
                </c:pt>
                <c:pt idx="2082">
                  <c:v>40623</c:v>
                </c:pt>
                <c:pt idx="2083">
                  <c:v>40624</c:v>
                </c:pt>
                <c:pt idx="2084">
                  <c:v>40625</c:v>
                </c:pt>
                <c:pt idx="2085">
                  <c:v>40626</c:v>
                </c:pt>
                <c:pt idx="2086">
                  <c:v>40627</c:v>
                </c:pt>
                <c:pt idx="2087">
                  <c:v>40630</c:v>
                </c:pt>
                <c:pt idx="2088">
                  <c:v>40631</c:v>
                </c:pt>
                <c:pt idx="2089">
                  <c:v>40632</c:v>
                </c:pt>
                <c:pt idx="2090">
                  <c:v>40633</c:v>
                </c:pt>
                <c:pt idx="2091">
                  <c:v>40634</c:v>
                </c:pt>
                <c:pt idx="2092">
                  <c:v>40637</c:v>
                </c:pt>
                <c:pt idx="2093">
                  <c:v>40638</c:v>
                </c:pt>
                <c:pt idx="2094">
                  <c:v>40639</c:v>
                </c:pt>
                <c:pt idx="2095">
                  <c:v>40640</c:v>
                </c:pt>
                <c:pt idx="2096">
                  <c:v>40641</c:v>
                </c:pt>
                <c:pt idx="2097">
                  <c:v>40644</c:v>
                </c:pt>
                <c:pt idx="2098">
                  <c:v>40645</c:v>
                </c:pt>
                <c:pt idx="2099">
                  <c:v>40646</c:v>
                </c:pt>
                <c:pt idx="2100">
                  <c:v>40647</c:v>
                </c:pt>
                <c:pt idx="2101">
                  <c:v>40648</c:v>
                </c:pt>
                <c:pt idx="2102">
                  <c:v>40651</c:v>
                </c:pt>
                <c:pt idx="2103">
                  <c:v>40652</c:v>
                </c:pt>
                <c:pt idx="2104">
                  <c:v>40653</c:v>
                </c:pt>
                <c:pt idx="2105">
                  <c:v>40654</c:v>
                </c:pt>
                <c:pt idx="2106">
                  <c:v>40655</c:v>
                </c:pt>
                <c:pt idx="2107">
                  <c:v>40658</c:v>
                </c:pt>
                <c:pt idx="2108">
                  <c:v>40659</c:v>
                </c:pt>
                <c:pt idx="2109">
                  <c:v>40660</c:v>
                </c:pt>
                <c:pt idx="2110">
                  <c:v>40661</c:v>
                </c:pt>
                <c:pt idx="2111">
                  <c:v>40662</c:v>
                </c:pt>
                <c:pt idx="2112">
                  <c:v>40665</c:v>
                </c:pt>
                <c:pt idx="2113">
                  <c:v>40666</c:v>
                </c:pt>
                <c:pt idx="2114">
                  <c:v>40667</c:v>
                </c:pt>
                <c:pt idx="2115">
                  <c:v>40668</c:v>
                </c:pt>
                <c:pt idx="2116">
                  <c:v>40669</c:v>
                </c:pt>
                <c:pt idx="2117">
                  <c:v>40672</c:v>
                </c:pt>
                <c:pt idx="2118">
                  <c:v>40673</c:v>
                </c:pt>
                <c:pt idx="2119">
                  <c:v>40674</c:v>
                </c:pt>
                <c:pt idx="2120">
                  <c:v>40675</c:v>
                </c:pt>
                <c:pt idx="2121">
                  <c:v>40676</c:v>
                </c:pt>
                <c:pt idx="2122">
                  <c:v>40679</c:v>
                </c:pt>
                <c:pt idx="2123">
                  <c:v>40680</c:v>
                </c:pt>
                <c:pt idx="2124">
                  <c:v>40681</c:v>
                </c:pt>
                <c:pt idx="2125">
                  <c:v>40682</c:v>
                </c:pt>
                <c:pt idx="2126">
                  <c:v>40683</c:v>
                </c:pt>
                <c:pt idx="2127">
                  <c:v>40686</c:v>
                </c:pt>
                <c:pt idx="2128">
                  <c:v>40687</c:v>
                </c:pt>
                <c:pt idx="2129">
                  <c:v>40688</c:v>
                </c:pt>
                <c:pt idx="2130">
                  <c:v>40689</c:v>
                </c:pt>
                <c:pt idx="2131">
                  <c:v>40690</c:v>
                </c:pt>
                <c:pt idx="2132">
                  <c:v>40693</c:v>
                </c:pt>
                <c:pt idx="2133">
                  <c:v>40694</c:v>
                </c:pt>
                <c:pt idx="2134">
                  <c:v>40695</c:v>
                </c:pt>
                <c:pt idx="2135">
                  <c:v>40696</c:v>
                </c:pt>
                <c:pt idx="2136">
                  <c:v>40697</c:v>
                </c:pt>
                <c:pt idx="2137">
                  <c:v>40700</c:v>
                </c:pt>
                <c:pt idx="2138">
                  <c:v>40701</c:v>
                </c:pt>
                <c:pt idx="2139">
                  <c:v>40702</c:v>
                </c:pt>
                <c:pt idx="2140">
                  <c:v>40703</c:v>
                </c:pt>
                <c:pt idx="2141">
                  <c:v>40704</c:v>
                </c:pt>
                <c:pt idx="2142">
                  <c:v>40707</c:v>
                </c:pt>
                <c:pt idx="2143">
                  <c:v>40708</c:v>
                </c:pt>
                <c:pt idx="2144">
                  <c:v>40709</c:v>
                </c:pt>
                <c:pt idx="2145">
                  <c:v>40710</c:v>
                </c:pt>
                <c:pt idx="2146">
                  <c:v>40711</c:v>
                </c:pt>
                <c:pt idx="2147">
                  <c:v>40714</c:v>
                </c:pt>
                <c:pt idx="2148">
                  <c:v>40715</c:v>
                </c:pt>
                <c:pt idx="2149">
                  <c:v>40716</c:v>
                </c:pt>
                <c:pt idx="2150">
                  <c:v>40717</c:v>
                </c:pt>
                <c:pt idx="2151">
                  <c:v>40718</c:v>
                </c:pt>
                <c:pt idx="2152">
                  <c:v>40721</c:v>
                </c:pt>
                <c:pt idx="2153">
                  <c:v>40722</c:v>
                </c:pt>
                <c:pt idx="2154">
                  <c:v>40723</c:v>
                </c:pt>
                <c:pt idx="2155">
                  <c:v>40724</c:v>
                </c:pt>
                <c:pt idx="2156">
                  <c:v>40725</c:v>
                </c:pt>
                <c:pt idx="2157">
                  <c:v>40728</c:v>
                </c:pt>
                <c:pt idx="2158">
                  <c:v>40729</c:v>
                </c:pt>
                <c:pt idx="2159">
                  <c:v>40730</c:v>
                </c:pt>
                <c:pt idx="2160">
                  <c:v>40731</c:v>
                </c:pt>
                <c:pt idx="2161">
                  <c:v>40732</c:v>
                </c:pt>
                <c:pt idx="2162">
                  <c:v>40735</c:v>
                </c:pt>
                <c:pt idx="2163">
                  <c:v>40736</c:v>
                </c:pt>
                <c:pt idx="2164">
                  <c:v>40737</c:v>
                </c:pt>
                <c:pt idx="2165">
                  <c:v>40738</c:v>
                </c:pt>
                <c:pt idx="2166">
                  <c:v>40739</c:v>
                </c:pt>
                <c:pt idx="2167">
                  <c:v>40742</c:v>
                </c:pt>
                <c:pt idx="2168">
                  <c:v>40743</c:v>
                </c:pt>
                <c:pt idx="2169">
                  <c:v>40744</c:v>
                </c:pt>
                <c:pt idx="2170">
                  <c:v>40745</c:v>
                </c:pt>
                <c:pt idx="2171">
                  <c:v>40746</c:v>
                </c:pt>
                <c:pt idx="2172">
                  <c:v>40749</c:v>
                </c:pt>
                <c:pt idx="2173">
                  <c:v>40750</c:v>
                </c:pt>
                <c:pt idx="2174">
                  <c:v>40751</c:v>
                </c:pt>
                <c:pt idx="2175">
                  <c:v>40752</c:v>
                </c:pt>
                <c:pt idx="2176">
                  <c:v>40753</c:v>
                </c:pt>
                <c:pt idx="2177">
                  <c:v>40756</c:v>
                </c:pt>
                <c:pt idx="2178">
                  <c:v>40757</c:v>
                </c:pt>
                <c:pt idx="2179">
                  <c:v>40758</c:v>
                </c:pt>
                <c:pt idx="2180">
                  <c:v>40759</c:v>
                </c:pt>
                <c:pt idx="2181">
                  <c:v>40760</c:v>
                </c:pt>
                <c:pt idx="2182">
                  <c:v>40763</c:v>
                </c:pt>
                <c:pt idx="2183">
                  <c:v>40764</c:v>
                </c:pt>
                <c:pt idx="2184">
                  <c:v>40765</c:v>
                </c:pt>
                <c:pt idx="2185">
                  <c:v>40766</c:v>
                </c:pt>
                <c:pt idx="2186">
                  <c:v>40767</c:v>
                </c:pt>
                <c:pt idx="2187">
                  <c:v>40770</c:v>
                </c:pt>
                <c:pt idx="2188">
                  <c:v>40771</c:v>
                </c:pt>
                <c:pt idx="2189">
                  <c:v>40772</c:v>
                </c:pt>
                <c:pt idx="2190">
                  <c:v>40773</c:v>
                </c:pt>
                <c:pt idx="2191">
                  <c:v>40774</c:v>
                </c:pt>
                <c:pt idx="2192">
                  <c:v>40777</c:v>
                </c:pt>
                <c:pt idx="2193">
                  <c:v>40778</c:v>
                </c:pt>
                <c:pt idx="2194">
                  <c:v>40779</c:v>
                </c:pt>
                <c:pt idx="2195">
                  <c:v>40780</c:v>
                </c:pt>
                <c:pt idx="2196">
                  <c:v>40781</c:v>
                </c:pt>
                <c:pt idx="2197">
                  <c:v>40784</c:v>
                </c:pt>
                <c:pt idx="2198">
                  <c:v>40785</c:v>
                </c:pt>
                <c:pt idx="2199">
                  <c:v>40786</c:v>
                </c:pt>
                <c:pt idx="2200">
                  <c:v>40787</c:v>
                </c:pt>
                <c:pt idx="2201">
                  <c:v>40788</c:v>
                </c:pt>
                <c:pt idx="2202">
                  <c:v>40791</c:v>
                </c:pt>
                <c:pt idx="2203">
                  <c:v>40792</c:v>
                </c:pt>
                <c:pt idx="2204">
                  <c:v>40793</c:v>
                </c:pt>
                <c:pt idx="2205">
                  <c:v>40794</c:v>
                </c:pt>
                <c:pt idx="2206">
                  <c:v>40795</c:v>
                </c:pt>
                <c:pt idx="2207">
                  <c:v>40798</c:v>
                </c:pt>
                <c:pt idx="2208">
                  <c:v>40799</c:v>
                </c:pt>
                <c:pt idx="2209">
                  <c:v>40800</c:v>
                </c:pt>
                <c:pt idx="2210">
                  <c:v>40801</c:v>
                </c:pt>
                <c:pt idx="2211">
                  <c:v>40802</c:v>
                </c:pt>
                <c:pt idx="2212">
                  <c:v>40805</c:v>
                </c:pt>
                <c:pt idx="2213">
                  <c:v>40806</c:v>
                </c:pt>
                <c:pt idx="2214">
                  <c:v>40807</c:v>
                </c:pt>
                <c:pt idx="2215">
                  <c:v>40808</c:v>
                </c:pt>
                <c:pt idx="2216">
                  <c:v>40809</c:v>
                </c:pt>
                <c:pt idx="2217">
                  <c:v>40812</c:v>
                </c:pt>
                <c:pt idx="2218">
                  <c:v>40813</c:v>
                </c:pt>
                <c:pt idx="2219">
                  <c:v>40814</c:v>
                </c:pt>
                <c:pt idx="2220">
                  <c:v>40815</c:v>
                </c:pt>
                <c:pt idx="2221">
                  <c:v>40816</c:v>
                </c:pt>
                <c:pt idx="2222">
                  <c:v>40819</c:v>
                </c:pt>
                <c:pt idx="2223">
                  <c:v>40820</c:v>
                </c:pt>
                <c:pt idx="2224">
                  <c:v>40821</c:v>
                </c:pt>
                <c:pt idx="2225">
                  <c:v>40822</c:v>
                </c:pt>
                <c:pt idx="2226">
                  <c:v>40823</c:v>
                </c:pt>
                <c:pt idx="2227">
                  <c:v>40826</c:v>
                </c:pt>
                <c:pt idx="2228">
                  <c:v>40827</c:v>
                </c:pt>
                <c:pt idx="2229">
                  <c:v>40828</c:v>
                </c:pt>
                <c:pt idx="2230">
                  <c:v>40829</c:v>
                </c:pt>
                <c:pt idx="2231">
                  <c:v>40830</c:v>
                </c:pt>
                <c:pt idx="2232">
                  <c:v>40833</c:v>
                </c:pt>
                <c:pt idx="2233">
                  <c:v>40834</c:v>
                </c:pt>
                <c:pt idx="2234">
                  <c:v>40835</c:v>
                </c:pt>
                <c:pt idx="2235">
                  <c:v>40836</c:v>
                </c:pt>
                <c:pt idx="2236">
                  <c:v>40837</c:v>
                </c:pt>
                <c:pt idx="2237">
                  <c:v>40840</c:v>
                </c:pt>
                <c:pt idx="2238">
                  <c:v>40841</c:v>
                </c:pt>
                <c:pt idx="2239">
                  <c:v>40842</c:v>
                </c:pt>
                <c:pt idx="2240">
                  <c:v>40843</c:v>
                </c:pt>
                <c:pt idx="2241">
                  <c:v>40844</c:v>
                </c:pt>
                <c:pt idx="2242">
                  <c:v>40847</c:v>
                </c:pt>
                <c:pt idx="2243">
                  <c:v>40848</c:v>
                </c:pt>
                <c:pt idx="2244">
                  <c:v>40849</c:v>
                </c:pt>
                <c:pt idx="2245">
                  <c:v>40850</c:v>
                </c:pt>
                <c:pt idx="2246">
                  <c:v>40851</c:v>
                </c:pt>
                <c:pt idx="2247">
                  <c:v>40854</c:v>
                </c:pt>
                <c:pt idx="2248">
                  <c:v>40855</c:v>
                </c:pt>
                <c:pt idx="2249">
                  <c:v>40856</c:v>
                </c:pt>
                <c:pt idx="2250">
                  <c:v>40857</c:v>
                </c:pt>
                <c:pt idx="2251">
                  <c:v>40858</c:v>
                </c:pt>
                <c:pt idx="2252">
                  <c:v>40861</c:v>
                </c:pt>
                <c:pt idx="2253">
                  <c:v>40862</c:v>
                </c:pt>
                <c:pt idx="2254">
                  <c:v>40863</c:v>
                </c:pt>
                <c:pt idx="2255">
                  <c:v>40864</c:v>
                </c:pt>
                <c:pt idx="2256">
                  <c:v>40865</c:v>
                </c:pt>
                <c:pt idx="2257">
                  <c:v>40868</c:v>
                </c:pt>
                <c:pt idx="2258">
                  <c:v>40869</c:v>
                </c:pt>
                <c:pt idx="2259">
                  <c:v>40870</c:v>
                </c:pt>
                <c:pt idx="2260">
                  <c:v>40871</c:v>
                </c:pt>
                <c:pt idx="2261">
                  <c:v>40872</c:v>
                </c:pt>
                <c:pt idx="2262">
                  <c:v>40875</c:v>
                </c:pt>
                <c:pt idx="2263">
                  <c:v>40876</c:v>
                </c:pt>
                <c:pt idx="2264">
                  <c:v>40877</c:v>
                </c:pt>
                <c:pt idx="2265">
                  <c:v>40878</c:v>
                </c:pt>
                <c:pt idx="2266">
                  <c:v>40879</c:v>
                </c:pt>
                <c:pt idx="2267">
                  <c:v>40882</c:v>
                </c:pt>
                <c:pt idx="2268">
                  <c:v>40883</c:v>
                </c:pt>
                <c:pt idx="2269">
                  <c:v>40884</c:v>
                </c:pt>
                <c:pt idx="2270">
                  <c:v>40885</c:v>
                </c:pt>
                <c:pt idx="2271">
                  <c:v>40886</c:v>
                </c:pt>
                <c:pt idx="2272">
                  <c:v>40889</c:v>
                </c:pt>
                <c:pt idx="2273">
                  <c:v>40890</c:v>
                </c:pt>
                <c:pt idx="2274">
                  <c:v>40891</c:v>
                </c:pt>
                <c:pt idx="2275">
                  <c:v>40892</c:v>
                </c:pt>
                <c:pt idx="2276">
                  <c:v>40893</c:v>
                </c:pt>
                <c:pt idx="2277">
                  <c:v>40896</c:v>
                </c:pt>
                <c:pt idx="2278">
                  <c:v>40897</c:v>
                </c:pt>
                <c:pt idx="2279">
                  <c:v>40898</c:v>
                </c:pt>
                <c:pt idx="2280">
                  <c:v>40899</c:v>
                </c:pt>
                <c:pt idx="2281">
                  <c:v>40900</c:v>
                </c:pt>
                <c:pt idx="2282">
                  <c:v>40903</c:v>
                </c:pt>
                <c:pt idx="2283">
                  <c:v>40904</c:v>
                </c:pt>
                <c:pt idx="2284">
                  <c:v>40905</c:v>
                </c:pt>
                <c:pt idx="2285">
                  <c:v>40906</c:v>
                </c:pt>
                <c:pt idx="2286">
                  <c:v>40907</c:v>
                </c:pt>
                <c:pt idx="2287">
                  <c:v>40910</c:v>
                </c:pt>
                <c:pt idx="2288">
                  <c:v>40911</c:v>
                </c:pt>
                <c:pt idx="2289">
                  <c:v>40912</c:v>
                </c:pt>
                <c:pt idx="2290">
                  <c:v>40913</c:v>
                </c:pt>
                <c:pt idx="2291">
                  <c:v>40914</c:v>
                </c:pt>
                <c:pt idx="2292">
                  <c:v>40917</c:v>
                </c:pt>
                <c:pt idx="2293">
                  <c:v>40918</c:v>
                </c:pt>
                <c:pt idx="2294">
                  <c:v>40919</c:v>
                </c:pt>
                <c:pt idx="2295">
                  <c:v>40920</c:v>
                </c:pt>
                <c:pt idx="2296">
                  <c:v>40921</c:v>
                </c:pt>
                <c:pt idx="2297">
                  <c:v>40924</c:v>
                </c:pt>
                <c:pt idx="2298">
                  <c:v>40925</c:v>
                </c:pt>
                <c:pt idx="2299">
                  <c:v>40926</c:v>
                </c:pt>
                <c:pt idx="2300">
                  <c:v>40927</c:v>
                </c:pt>
                <c:pt idx="2301">
                  <c:v>40928</c:v>
                </c:pt>
                <c:pt idx="2302">
                  <c:v>40931</c:v>
                </c:pt>
                <c:pt idx="2303">
                  <c:v>40932</c:v>
                </c:pt>
                <c:pt idx="2304">
                  <c:v>40933</c:v>
                </c:pt>
                <c:pt idx="2305">
                  <c:v>40934</c:v>
                </c:pt>
                <c:pt idx="2306">
                  <c:v>40935</c:v>
                </c:pt>
                <c:pt idx="2307">
                  <c:v>40938</c:v>
                </c:pt>
                <c:pt idx="2308">
                  <c:v>40939</c:v>
                </c:pt>
                <c:pt idx="2309">
                  <c:v>40940</c:v>
                </c:pt>
                <c:pt idx="2310">
                  <c:v>40941</c:v>
                </c:pt>
                <c:pt idx="2311">
                  <c:v>40942</c:v>
                </c:pt>
                <c:pt idx="2312">
                  <c:v>40945</c:v>
                </c:pt>
                <c:pt idx="2313">
                  <c:v>40946</c:v>
                </c:pt>
                <c:pt idx="2314">
                  <c:v>40947</c:v>
                </c:pt>
                <c:pt idx="2315">
                  <c:v>40948</c:v>
                </c:pt>
                <c:pt idx="2316">
                  <c:v>40949</c:v>
                </c:pt>
                <c:pt idx="2317">
                  <c:v>40952</c:v>
                </c:pt>
                <c:pt idx="2318">
                  <c:v>40953</c:v>
                </c:pt>
                <c:pt idx="2319">
                  <c:v>40954</c:v>
                </c:pt>
                <c:pt idx="2320">
                  <c:v>40955</c:v>
                </c:pt>
                <c:pt idx="2321">
                  <c:v>40956</c:v>
                </c:pt>
                <c:pt idx="2322">
                  <c:v>40959</c:v>
                </c:pt>
                <c:pt idx="2323">
                  <c:v>40960</c:v>
                </c:pt>
                <c:pt idx="2324">
                  <c:v>40961</c:v>
                </c:pt>
                <c:pt idx="2325">
                  <c:v>40962</c:v>
                </c:pt>
                <c:pt idx="2326">
                  <c:v>40963</c:v>
                </c:pt>
                <c:pt idx="2327">
                  <c:v>40966</c:v>
                </c:pt>
                <c:pt idx="2328">
                  <c:v>40967</c:v>
                </c:pt>
                <c:pt idx="2329">
                  <c:v>40968</c:v>
                </c:pt>
                <c:pt idx="2330">
                  <c:v>40969</c:v>
                </c:pt>
                <c:pt idx="2331">
                  <c:v>40970</c:v>
                </c:pt>
                <c:pt idx="2332">
                  <c:v>40973</c:v>
                </c:pt>
                <c:pt idx="2333">
                  <c:v>40974</c:v>
                </c:pt>
                <c:pt idx="2334">
                  <c:v>40975</c:v>
                </c:pt>
                <c:pt idx="2335">
                  <c:v>40976</c:v>
                </c:pt>
                <c:pt idx="2336">
                  <c:v>40977</c:v>
                </c:pt>
                <c:pt idx="2337">
                  <c:v>40980</c:v>
                </c:pt>
                <c:pt idx="2338">
                  <c:v>40981</c:v>
                </c:pt>
                <c:pt idx="2339">
                  <c:v>40982</c:v>
                </c:pt>
                <c:pt idx="2340">
                  <c:v>40983</c:v>
                </c:pt>
                <c:pt idx="2341">
                  <c:v>40984</c:v>
                </c:pt>
                <c:pt idx="2342">
                  <c:v>40987</c:v>
                </c:pt>
                <c:pt idx="2343">
                  <c:v>40988</c:v>
                </c:pt>
                <c:pt idx="2344">
                  <c:v>40989</c:v>
                </c:pt>
                <c:pt idx="2345">
                  <c:v>40990</c:v>
                </c:pt>
                <c:pt idx="2346">
                  <c:v>40991</c:v>
                </c:pt>
                <c:pt idx="2347">
                  <c:v>40994</c:v>
                </c:pt>
                <c:pt idx="2348">
                  <c:v>40995</c:v>
                </c:pt>
                <c:pt idx="2349">
                  <c:v>40996</c:v>
                </c:pt>
                <c:pt idx="2350">
                  <c:v>40997</c:v>
                </c:pt>
                <c:pt idx="2351">
                  <c:v>40998</c:v>
                </c:pt>
                <c:pt idx="2352">
                  <c:v>41001</c:v>
                </c:pt>
                <c:pt idx="2353">
                  <c:v>41002</c:v>
                </c:pt>
                <c:pt idx="2354">
                  <c:v>41003</c:v>
                </c:pt>
                <c:pt idx="2355">
                  <c:v>41004</c:v>
                </c:pt>
                <c:pt idx="2356">
                  <c:v>41005</c:v>
                </c:pt>
                <c:pt idx="2357">
                  <c:v>41008</c:v>
                </c:pt>
                <c:pt idx="2358">
                  <c:v>41009</c:v>
                </c:pt>
                <c:pt idx="2359">
                  <c:v>41010</c:v>
                </c:pt>
                <c:pt idx="2360">
                  <c:v>41011</c:v>
                </c:pt>
                <c:pt idx="2361">
                  <c:v>41012</c:v>
                </c:pt>
                <c:pt idx="2362">
                  <c:v>41015</c:v>
                </c:pt>
                <c:pt idx="2363">
                  <c:v>41016</c:v>
                </c:pt>
                <c:pt idx="2364">
                  <c:v>41017</c:v>
                </c:pt>
                <c:pt idx="2365">
                  <c:v>41018</c:v>
                </c:pt>
                <c:pt idx="2366">
                  <c:v>41019</c:v>
                </c:pt>
                <c:pt idx="2367">
                  <c:v>41022</c:v>
                </c:pt>
                <c:pt idx="2368">
                  <c:v>41023</c:v>
                </c:pt>
                <c:pt idx="2369">
                  <c:v>41024</c:v>
                </c:pt>
                <c:pt idx="2370">
                  <c:v>41025</c:v>
                </c:pt>
                <c:pt idx="2371">
                  <c:v>41026</c:v>
                </c:pt>
                <c:pt idx="2372">
                  <c:v>41029</c:v>
                </c:pt>
                <c:pt idx="2373">
                  <c:v>41030</c:v>
                </c:pt>
                <c:pt idx="2374">
                  <c:v>41031</c:v>
                </c:pt>
                <c:pt idx="2375">
                  <c:v>41032</c:v>
                </c:pt>
                <c:pt idx="2376">
                  <c:v>41033</c:v>
                </c:pt>
                <c:pt idx="2377">
                  <c:v>41036</c:v>
                </c:pt>
                <c:pt idx="2378">
                  <c:v>41037</c:v>
                </c:pt>
                <c:pt idx="2379">
                  <c:v>41038</c:v>
                </c:pt>
                <c:pt idx="2380">
                  <c:v>41039</c:v>
                </c:pt>
                <c:pt idx="2381">
                  <c:v>41040</c:v>
                </c:pt>
                <c:pt idx="2382">
                  <c:v>41043</c:v>
                </c:pt>
                <c:pt idx="2383">
                  <c:v>41044</c:v>
                </c:pt>
                <c:pt idx="2384">
                  <c:v>41045</c:v>
                </c:pt>
                <c:pt idx="2385">
                  <c:v>41046</c:v>
                </c:pt>
                <c:pt idx="2386">
                  <c:v>41047</c:v>
                </c:pt>
                <c:pt idx="2387">
                  <c:v>41050</c:v>
                </c:pt>
                <c:pt idx="2388">
                  <c:v>41051</c:v>
                </c:pt>
                <c:pt idx="2389">
                  <c:v>41052</c:v>
                </c:pt>
                <c:pt idx="2390">
                  <c:v>41053</c:v>
                </c:pt>
                <c:pt idx="2391">
                  <c:v>41054</c:v>
                </c:pt>
                <c:pt idx="2392">
                  <c:v>41057</c:v>
                </c:pt>
                <c:pt idx="2393">
                  <c:v>41058</c:v>
                </c:pt>
                <c:pt idx="2394">
                  <c:v>41059</c:v>
                </c:pt>
                <c:pt idx="2395">
                  <c:v>41060</c:v>
                </c:pt>
                <c:pt idx="2396">
                  <c:v>41061</c:v>
                </c:pt>
                <c:pt idx="2397">
                  <c:v>41064</c:v>
                </c:pt>
                <c:pt idx="2398">
                  <c:v>41065</c:v>
                </c:pt>
                <c:pt idx="2399">
                  <c:v>41066</c:v>
                </c:pt>
                <c:pt idx="2400">
                  <c:v>41067</c:v>
                </c:pt>
                <c:pt idx="2401">
                  <c:v>41068</c:v>
                </c:pt>
                <c:pt idx="2402">
                  <c:v>41071</c:v>
                </c:pt>
                <c:pt idx="2403">
                  <c:v>41072</c:v>
                </c:pt>
                <c:pt idx="2404">
                  <c:v>41073</c:v>
                </c:pt>
                <c:pt idx="2405">
                  <c:v>41074</c:v>
                </c:pt>
                <c:pt idx="2406">
                  <c:v>41075</c:v>
                </c:pt>
                <c:pt idx="2407">
                  <c:v>41078</c:v>
                </c:pt>
                <c:pt idx="2408">
                  <c:v>41079</c:v>
                </c:pt>
                <c:pt idx="2409">
                  <c:v>41080</c:v>
                </c:pt>
                <c:pt idx="2410">
                  <c:v>41081</c:v>
                </c:pt>
                <c:pt idx="2411">
                  <c:v>41082</c:v>
                </c:pt>
                <c:pt idx="2412">
                  <c:v>41085</c:v>
                </c:pt>
                <c:pt idx="2413">
                  <c:v>41086</c:v>
                </c:pt>
                <c:pt idx="2414">
                  <c:v>41087</c:v>
                </c:pt>
                <c:pt idx="2415">
                  <c:v>41088</c:v>
                </c:pt>
                <c:pt idx="2416">
                  <c:v>41089</c:v>
                </c:pt>
                <c:pt idx="2417">
                  <c:v>41092</c:v>
                </c:pt>
                <c:pt idx="2418">
                  <c:v>41093</c:v>
                </c:pt>
                <c:pt idx="2419">
                  <c:v>41094</c:v>
                </c:pt>
                <c:pt idx="2420">
                  <c:v>41095</c:v>
                </c:pt>
                <c:pt idx="2421">
                  <c:v>41096</c:v>
                </c:pt>
                <c:pt idx="2422">
                  <c:v>41099</c:v>
                </c:pt>
                <c:pt idx="2423">
                  <c:v>41100</c:v>
                </c:pt>
                <c:pt idx="2424">
                  <c:v>41101</c:v>
                </c:pt>
                <c:pt idx="2425">
                  <c:v>41102</c:v>
                </c:pt>
                <c:pt idx="2426">
                  <c:v>41103</c:v>
                </c:pt>
                <c:pt idx="2427">
                  <c:v>41106</c:v>
                </c:pt>
                <c:pt idx="2428">
                  <c:v>41107</c:v>
                </c:pt>
                <c:pt idx="2429">
                  <c:v>41108</c:v>
                </c:pt>
                <c:pt idx="2430">
                  <c:v>41109</c:v>
                </c:pt>
                <c:pt idx="2431">
                  <c:v>41110</c:v>
                </c:pt>
                <c:pt idx="2432">
                  <c:v>41113</c:v>
                </c:pt>
                <c:pt idx="2433">
                  <c:v>41114</c:v>
                </c:pt>
                <c:pt idx="2434">
                  <c:v>41115</c:v>
                </c:pt>
                <c:pt idx="2435">
                  <c:v>41116</c:v>
                </c:pt>
                <c:pt idx="2436">
                  <c:v>41117</c:v>
                </c:pt>
                <c:pt idx="2437">
                  <c:v>41120</c:v>
                </c:pt>
                <c:pt idx="2438">
                  <c:v>41121</c:v>
                </c:pt>
                <c:pt idx="2439">
                  <c:v>41122</c:v>
                </c:pt>
                <c:pt idx="2440">
                  <c:v>41123</c:v>
                </c:pt>
                <c:pt idx="2441">
                  <c:v>41124</c:v>
                </c:pt>
                <c:pt idx="2442">
                  <c:v>41127</c:v>
                </c:pt>
                <c:pt idx="2443">
                  <c:v>41128</c:v>
                </c:pt>
                <c:pt idx="2444">
                  <c:v>41129</c:v>
                </c:pt>
                <c:pt idx="2445">
                  <c:v>41130</c:v>
                </c:pt>
                <c:pt idx="2446">
                  <c:v>41131</c:v>
                </c:pt>
                <c:pt idx="2447">
                  <c:v>41134</c:v>
                </c:pt>
                <c:pt idx="2448">
                  <c:v>41135</c:v>
                </c:pt>
                <c:pt idx="2449">
                  <c:v>41136</c:v>
                </c:pt>
                <c:pt idx="2450">
                  <c:v>41137</c:v>
                </c:pt>
                <c:pt idx="2451">
                  <c:v>41138</c:v>
                </c:pt>
                <c:pt idx="2452">
                  <c:v>41141</c:v>
                </c:pt>
                <c:pt idx="2453">
                  <c:v>41142</c:v>
                </c:pt>
                <c:pt idx="2454">
                  <c:v>41143</c:v>
                </c:pt>
                <c:pt idx="2455">
                  <c:v>41144</c:v>
                </c:pt>
                <c:pt idx="2456">
                  <c:v>41145</c:v>
                </c:pt>
                <c:pt idx="2457">
                  <c:v>41148</c:v>
                </c:pt>
                <c:pt idx="2458">
                  <c:v>41149</c:v>
                </c:pt>
                <c:pt idx="2459">
                  <c:v>41150</c:v>
                </c:pt>
                <c:pt idx="2460">
                  <c:v>41151</c:v>
                </c:pt>
                <c:pt idx="2461">
                  <c:v>41152</c:v>
                </c:pt>
                <c:pt idx="2462">
                  <c:v>41155</c:v>
                </c:pt>
                <c:pt idx="2463">
                  <c:v>41156</c:v>
                </c:pt>
                <c:pt idx="2464">
                  <c:v>41157</c:v>
                </c:pt>
                <c:pt idx="2465">
                  <c:v>41158</c:v>
                </c:pt>
                <c:pt idx="2466">
                  <c:v>41159</c:v>
                </c:pt>
                <c:pt idx="2467">
                  <c:v>41162</c:v>
                </c:pt>
                <c:pt idx="2468">
                  <c:v>41163</c:v>
                </c:pt>
                <c:pt idx="2469">
                  <c:v>41164</c:v>
                </c:pt>
                <c:pt idx="2470">
                  <c:v>41165</c:v>
                </c:pt>
                <c:pt idx="2471">
                  <c:v>41166</c:v>
                </c:pt>
                <c:pt idx="2472">
                  <c:v>41169</c:v>
                </c:pt>
                <c:pt idx="2473">
                  <c:v>41170</c:v>
                </c:pt>
                <c:pt idx="2474">
                  <c:v>41171</c:v>
                </c:pt>
                <c:pt idx="2475">
                  <c:v>41172</c:v>
                </c:pt>
                <c:pt idx="2476">
                  <c:v>41173</c:v>
                </c:pt>
                <c:pt idx="2477">
                  <c:v>41176</c:v>
                </c:pt>
                <c:pt idx="2478">
                  <c:v>41177</c:v>
                </c:pt>
                <c:pt idx="2479">
                  <c:v>41178</c:v>
                </c:pt>
                <c:pt idx="2480">
                  <c:v>41179</c:v>
                </c:pt>
                <c:pt idx="2481">
                  <c:v>41180</c:v>
                </c:pt>
                <c:pt idx="2482">
                  <c:v>41183</c:v>
                </c:pt>
                <c:pt idx="2483">
                  <c:v>41184</c:v>
                </c:pt>
                <c:pt idx="2484">
                  <c:v>41185</c:v>
                </c:pt>
                <c:pt idx="2485">
                  <c:v>41186</c:v>
                </c:pt>
                <c:pt idx="2486">
                  <c:v>41187</c:v>
                </c:pt>
                <c:pt idx="2487">
                  <c:v>41190</c:v>
                </c:pt>
                <c:pt idx="2488">
                  <c:v>41191</c:v>
                </c:pt>
                <c:pt idx="2489">
                  <c:v>41192</c:v>
                </c:pt>
                <c:pt idx="2490">
                  <c:v>41193</c:v>
                </c:pt>
                <c:pt idx="2491">
                  <c:v>41194</c:v>
                </c:pt>
                <c:pt idx="2492">
                  <c:v>41197</c:v>
                </c:pt>
                <c:pt idx="2493">
                  <c:v>41198</c:v>
                </c:pt>
                <c:pt idx="2494">
                  <c:v>41199</c:v>
                </c:pt>
                <c:pt idx="2495">
                  <c:v>41200</c:v>
                </c:pt>
                <c:pt idx="2496">
                  <c:v>41201</c:v>
                </c:pt>
                <c:pt idx="2497">
                  <c:v>41204</c:v>
                </c:pt>
                <c:pt idx="2498">
                  <c:v>41205</c:v>
                </c:pt>
                <c:pt idx="2499">
                  <c:v>41206</c:v>
                </c:pt>
                <c:pt idx="2500">
                  <c:v>41207</c:v>
                </c:pt>
                <c:pt idx="2501">
                  <c:v>41208</c:v>
                </c:pt>
                <c:pt idx="2502">
                  <c:v>41211</c:v>
                </c:pt>
                <c:pt idx="2503">
                  <c:v>41212</c:v>
                </c:pt>
                <c:pt idx="2504">
                  <c:v>41213</c:v>
                </c:pt>
                <c:pt idx="2505">
                  <c:v>41214</c:v>
                </c:pt>
                <c:pt idx="2506">
                  <c:v>41215</c:v>
                </c:pt>
                <c:pt idx="2507">
                  <c:v>41218</c:v>
                </c:pt>
                <c:pt idx="2508">
                  <c:v>41219</c:v>
                </c:pt>
                <c:pt idx="2509">
                  <c:v>41220</c:v>
                </c:pt>
                <c:pt idx="2510">
                  <c:v>41221</c:v>
                </c:pt>
                <c:pt idx="2511">
                  <c:v>41222</c:v>
                </c:pt>
                <c:pt idx="2512">
                  <c:v>41225</c:v>
                </c:pt>
                <c:pt idx="2513">
                  <c:v>41226</c:v>
                </c:pt>
                <c:pt idx="2514">
                  <c:v>41227</c:v>
                </c:pt>
                <c:pt idx="2515">
                  <c:v>41228</c:v>
                </c:pt>
                <c:pt idx="2516">
                  <c:v>41229</c:v>
                </c:pt>
                <c:pt idx="2517">
                  <c:v>41232</c:v>
                </c:pt>
                <c:pt idx="2518">
                  <c:v>41233</c:v>
                </c:pt>
                <c:pt idx="2519">
                  <c:v>41234</c:v>
                </c:pt>
                <c:pt idx="2520">
                  <c:v>41235</c:v>
                </c:pt>
                <c:pt idx="2521">
                  <c:v>41236</c:v>
                </c:pt>
                <c:pt idx="2522">
                  <c:v>41239</c:v>
                </c:pt>
                <c:pt idx="2523">
                  <c:v>41240</c:v>
                </c:pt>
                <c:pt idx="2524">
                  <c:v>41241</c:v>
                </c:pt>
                <c:pt idx="2525">
                  <c:v>41242</c:v>
                </c:pt>
                <c:pt idx="2526">
                  <c:v>41243</c:v>
                </c:pt>
                <c:pt idx="2527">
                  <c:v>41246</c:v>
                </c:pt>
                <c:pt idx="2528">
                  <c:v>41247</c:v>
                </c:pt>
                <c:pt idx="2529">
                  <c:v>41248</c:v>
                </c:pt>
                <c:pt idx="2530">
                  <c:v>41249</c:v>
                </c:pt>
                <c:pt idx="2531">
                  <c:v>41250</c:v>
                </c:pt>
                <c:pt idx="2532">
                  <c:v>41253</c:v>
                </c:pt>
                <c:pt idx="2533">
                  <c:v>41254</c:v>
                </c:pt>
                <c:pt idx="2534">
                  <c:v>41255</c:v>
                </c:pt>
                <c:pt idx="2535">
                  <c:v>41256</c:v>
                </c:pt>
                <c:pt idx="2536">
                  <c:v>41257</c:v>
                </c:pt>
                <c:pt idx="2537">
                  <c:v>41260</c:v>
                </c:pt>
                <c:pt idx="2538">
                  <c:v>41261</c:v>
                </c:pt>
                <c:pt idx="2539">
                  <c:v>41262</c:v>
                </c:pt>
                <c:pt idx="2540">
                  <c:v>41263</c:v>
                </c:pt>
                <c:pt idx="2541">
                  <c:v>41264</c:v>
                </c:pt>
                <c:pt idx="2542">
                  <c:v>41267</c:v>
                </c:pt>
                <c:pt idx="2543">
                  <c:v>41268</c:v>
                </c:pt>
                <c:pt idx="2544">
                  <c:v>41269</c:v>
                </c:pt>
                <c:pt idx="2545">
                  <c:v>41270</c:v>
                </c:pt>
                <c:pt idx="2546">
                  <c:v>41271</c:v>
                </c:pt>
                <c:pt idx="2547">
                  <c:v>41274</c:v>
                </c:pt>
                <c:pt idx="2548">
                  <c:v>41275</c:v>
                </c:pt>
                <c:pt idx="2549">
                  <c:v>41276</c:v>
                </c:pt>
                <c:pt idx="2550">
                  <c:v>41277</c:v>
                </c:pt>
                <c:pt idx="2551">
                  <c:v>41278</c:v>
                </c:pt>
                <c:pt idx="2552">
                  <c:v>41281</c:v>
                </c:pt>
                <c:pt idx="2553">
                  <c:v>41282</c:v>
                </c:pt>
                <c:pt idx="2554">
                  <c:v>41283</c:v>
                </c:pt>
                <c:pt idx="2555">
                  <c:v>41284</c:v>
                </c:pt>
                <c:pt idx="2556">
                  <c:v>41285</c:v>
                </c:pt>
                <c:pt idx="2557">
                  <c:v>41288</c:v>
                </c:pt>
                <c:pt idx="2558">
                  <c:v>41289</c:v>
                </c:pt>
                <c:pt idx="2559">
                  <c:v>41290</c:v>
                </c:pt>
                <c:pt idx="2560">
                  <c:v>41291</c:v>
                </c:pt>
                <c:pt idx="2561">
                  <c:v>41292</c:v>
                </c:pt>
                <c:pt idx="2562">
                  <c:v>41295</c:v>
                </c:pt>
                <c:pt idx="2563">
                  <c:v>41296</c:v>
                </c:pt>
                <c:pt idx="2564">
                  <c:v>41297</c:v>
                </c:pt>
                <c:pt idx="2565">
                  <c:v>41298</c:v>
                </c:pt>
                <c:pt idx="2566">
                  <c:v>41299</c:v>
                </c:pt>
                <c:pt idx="2567">
                  <c:v>41302</c:v>
                </c:pt>
                <c:pt idx="2568">
                  <c:v>41303</c:v>
                </c:pt>
                <c:pt idx="2569">
                  <c:v>41304</c:v>
                </c:pt>
                <c:pt idx="2570">
                  <c:v>41305</c:v>
                </c:pt>
                <c:pt idx="2571">
                  <c:v>41306</c:v>
                </c:pt>
                <c:pt idx="2572">
                  <c:v>41309</c:v>
                </c:pt>
                <c:pt idx="2573">
                  <c:v>41310</c:v>
                </c:pt>
                <c:pt idx="2574">
                  <c:v>41311</c:v>
                </c:pt>
                <c:pt idx="2575">
                  <c:v>41312</c:v>
                </c:pt>
                <c:pt idx="2576">
                  <c:v>41313</c:v>
                </c:pt>
                <c:pt idx="2577">
                  <c:v>41316</c:v>
                </c:pt>
                <c:pt idx="2578">
                  <c:v>41317</c:v>
                </c:pt>
                <c:pt idx="2579">
                  <c:v>41318</c:v>
                </c:pt>
                <c:pt idx="2580">
                  <c:v>41319</c:v>
                </c:pt>
                <c:pt idx="2581">
                  <c:v>41320</c:v>
                </c:pt>
                <c:pt idx="2582">
                  <c:v>41323</c:v>
                </c:pt>
                <c:pt idx="2583">
                  <c:v>41324</c:v>
                </c:pt>
                <c:pt idx="2584">
                  <c:v>41325</c:v>
                </c:pt>
                <c:pt idx="2585">
                  <c:v>41326</c:v>
                </c:pt>
                <c:pt idx="2586">
                  <c:v>41327</c:v>
                </c:pt>
                <c:pt idx="2587">
                  <c:v>41330</c:v>
                </c:pt>
                <c:pt idx="2588">
                  <c:v>41331</c:v>
                </c:pt>
                <c:pt idx="2589">
                  <c:v>41332</c:v>
                </c:pt>
                <c:pt idx="2590">
                  <c:v>41333</c:v>
                </c:pt>
                <c:pt idx="2591">
                  <c:v>41334</c:v>
                </c:pt>
                <c:pt idx="2592">
                  <c:v>41337</c:v>
                </c:pt>
                <c:pt idx="2593">
                  <c:v>41338</c:v>
                </c:pt>
                <c:pt idx="2594">
                  <c:v>41339</c:v>
                </c:pt>
                <c:pt idx="2595">
                  <c:v>41340</c:v>
                </c:pt>
                <c:pt idx="2596">
                  <c:v>41341</c:v>
                </c:pt>
                <c:pt idx="2597">
                  <c:v>41344</c:v>
                </c:pt>
                <c:pt idx="2598">
                  <c:v>41345</c:v>
                </c:pt>
                <c:pt idx="2599">
                  <c:v>41346</c:v>
                </c:pt>
                <c:pt idx="2600">
                  <c:v>41347</c:v>
                </c:pt>
                <c:pt idx="2601">
                  <c:v>41348</c:v>
                </c:pt>
                <c:pt idx="2602">
                  <c:v>41351</c:v>
                </c:pt>
                <c:pt idx="2603">
                  <c:v>41352</c:v>
                </c:pt>
                <c:pt idx="2604">
                  <c:v>41353</c:v>
                </c:pt>
                <c:pt idx="2605">
                  <c:v>41354</c:v>
                </c:pt>
                <c:pt idx="2606">
                  <c:v>41355</c:v>
                </c:pt>
                <c:pt idx="2607">
                  <c:v>41358</c:v>
                </c:pt>
                <c:pt idx="2608">
                  <c:v>41359</c:v>
                </c:pt>
                <c:pt idx="2609">
                  <c:v>41360</c:v>
                </c:pt>
                <c:pt idx="2610">
                  <c:v>41361</c:v>
                </c:pt>
                <c:pt idx="2611">
                  <c:v>41362</c:v>
                </c:pt>
                <c:pt idx="2612">
                  <c:v>41365</c:v>
                </c:pt>
                <c:pt idx="2613">
                  <c:v>41366</c:v>
                </c:pt>
                <c:pt idx="2614">
                  <c:v>41367</c:v>
                </c:pt>
                <c:pt idx="2615">
                  <c:v>41368</c:v>
                </c:pt>
                <c:pt idx="2616">
                  <c:v>41369</c:v>
                </c:pt>
                <c:pt idx="2617">
                  <c:v>41372</c:v>
                </c:pt>
                <c:pt idx="2618">
                  <c:v>41373</c:v>
                </c:pt>
                <c:pt idx="2619">
                  <c:v>41374</c:v>
                </c:pt>
                <c:pt idx="2620">
                  <c:v>41375</c:v>
                </c:pt>
                <c:pt idx="2621">
                  <c:v>41376</c:v>
                </c:pt>
                <c:pt idx="2622">
                  <c:v>41379</c:v>
                </c:pt>
                <c:pt idx="2623">
                  <c:v>41380</c:v>
                </c:pt>
                <c:pt idx="2624">
                  <c:v>41381</c:v>
                </c:pt>
                <c:pt idx="2625">
                  <c:v>41382</c:v>
                </c:pt>
                <c:pt idx="2626">
                  <c:v>41383</c:v>
                </c:pt>
                <c:pt idx="2627">
                  <c:v>41386</c:v>
                </c:pt>
                <c:pt idx="2628">
                  <c:v>41387</c:v>
                </c:pt>
                <c:pt idx="2629">
                  <c:v>41388</c:v>
                </c:pt>
                <c:pt idx="2630">
                  <c:v>41389</c:v>
                </c:pt>
                <c:pt idx="2631">
                  <c:v>41390</c:v>
                </c:pt>
                <c:pt idx="2632">
                  <c:v>41393</c:v>
                </c:pt>
                <c:pt idx="2633">
                  <c:v>41394</c:v>
                </c:pt>
                <c:pt idx="2634">
                  <c:v>41395</c:v>
                </c:pt>
                <c:pt idx="2635">
                  <c:v>41396</c:v>
                </c:pt>
                <c:pt idx="2636">
                  <c:v>41397</c:v>
                </c:pt>
                <c:pt idx="2637">
                  <c:v>41400</c:v>
                </c:pt>
                <c:pt idx="2638">
                  <c:v>41401</c:v>
                </c:pt>
                <c:pt idx="2639">
                  <c:v>41402</c:v>
                </c:pt>
                <c:pt idx="2640">
                  <c:v>41403</c:v>
                </c:pt>
                <c:pt idx="2641">
                  <c:v>41404</c:v>
                </c:pt>
                <c:pt idx="2642">
                  <c:v>41407</c:v>
                </c:pt>
                <c:pt idx="2643">
                  <c:v>41408</c:v>
                </c:pt>
                <c:pt idx="2644">
                  <c:v>41409</c:v>
                </c:pt>
                <c:pt idx="2645">
                  <c:v>41410</c:v>
                </c:pt>
                <c:pt idx="2646">
                  <c:v>41411</c:v>
                </c:pt>
                <c:pt idx="2647">
                  <c:v>41414</c:v>
                </c:pt>
                <c:pt idx="2648">
                  <c:v>41415</c:v>
                </c:pt>
                <c:pt idx="2649">
                  <c:v>41416</c:v>
                </c:pt>
                <c:pt idx="2650">
                  <c:v>41417</c:v>
                </c:pt>
                <c:pt idx="2651">
                  <c:v>41418</c:v>
                </c:pt>
                <c:pt idx="2652">
                  <c:v>41421</c:v>
                </c:pt>
                <c:pt idx="2653">
                  <c:v>41422</c:v>
                </c:pt>
                <c:pt idx="2654">
                  <c:v>41423</c:v>
                </c:pt>
                <c:pt idx="2655">
                  <c:v>41424</c:v>
                </c:pt>
                <c:pt idx="2656">
                  <c:v>41425</c:v>
                </c:pt>
                <c:pt idx="2657">
                  <c:v>41428</c:v>
                </c:pt>
                <c:pt idx="2658">
                  <c:v>41429</c:v>
                </c:pt>
                <c:pt idx="2659">
                  <c:v>41430</c:v>
                </c:pt>
                <c:pt idx="2660">
                  <c:v>41431</c:v>
                </c:pt>
                <c:pt idx="2661">
                  <c:v>41432</c:v>
                </c:pt>
                <c:pt idx="2662">
                  <c:v>41435</c:v>
                </c:pt>
                <c:pt idx="2663">
                  <c:v>41436</c:v>
                </c:pt>
                <c:pt idx="2664">
                  <c:v>41437</c:v>
                </c:pt>
                <c:pt idx="2665">
                  <c:v>41438</c:v>
                </c:pt>
                <c:pt idx="2666">
                  <c:v>41439</c:v>
                </c:pt>
                <c:pt idx="2667">
                  <c:v>41442</c:v>
                </c:pt>
                <c:pt idx="2668">
                  <c:v>41443</c:v>
                </c:pt>
                <c:pt idx="2669">
                  <c:v>41444</c:v>
                </c:pt>
                <c:pt idx="2670">
                  <c:v>41445</c:v>
                </c:pt>
                <c:pt idx="2671">
                  <c:v>41446</c:v>
                </c:pt>
                <c:pt idx="2672">
                  <c:v>41449</c:v>
                </c:pt>
                <c:pt idx="2673">
                  <c:v>41450</c:v>
                </c:pt>
                <c:pt idx="2674">
                  <c:v>41451</c:v>
                </c:pt>
                <c:pt idx="2675">
                  <c:v>41452</c:v>
                </c:pt>
                <c:pt idx="2676">
                  <c:v>41453</c:v>
                </c:pt>
                <c:pt idx="2677">
                  <c:v>41456</c:v>
                </c:pt>
                <c:pt idx="2678">
                  <c:v>41457</c:v>
                </c:pt>
                <c:pt idx="2679">
                  <c:v>41458</c:v>
                </c:pt>
                <c:pt idx="2680">
                  <c:v>41459</c:v>
                </c:pt>
                <c:pt idx="2681">
                  <c:v>41460</c:v>
                </c:pt>
                <c:pt idx="2682">
                  <c:v>41463</c:v>
                </c:pt>
                <c:pt idx="2683">
                  <c:v>41464</c:v>
                </c:pt>
                <c:pt idx="2684">
                  <c:v>41465</c:v>
                </c:pt>
                <c:pt idx="2685">
                  <c:v>41466</c:v>
                </c:pt>
                <c:pt idx="2686">
                  <c:v>41467</c:v>
                </c:pt>
                <c:pt idx="2687">
                  <c:v>41470</c:v>
                </c:pt>
                <c:pt idx="2688">
                  <c:v>41471</c:v>
                </c:pt>
                <c:pt idx="2689">
                  <c:v>41472</c:v>
                </c:pt>
                <c:pt idx="2690">
                  <c:v>41473</c:v>
                </c:pt>
                <c:pt idx="2691">
                  <c:v>41474</c:v>
                </c:pt>
                <c:pt idx="2692">
                  <c:v>41477</c:v>
                </c:pt>
                <c:pt idx="2693">
                  <c:v>41478</c:v>
                </c:pt>
                <c:pt idx="2694">
                  <c:v>41479</c:v>
                </c:pt>
                <c:pt idx="2695">
                  <c:v>41480</c:v>
                </c:pt>
                <c:pt idx="2696">
                  <c:v>41481</c:v>
                </c:pt>
                <c:pt idx="2697">
                  <c:v>41484</c:v>
                </c:pt>
                <c:pt idx="2698">
                  <c:v>41485</c:v>
                </c:pt>
                <c:pt idx="2699">
                  <c:v>41486</c:v>
                </c:pt>
                <c:pt idx="2700">
                  <c:v>41487</c:v>
                </c:pt>
                <c:pt idx="2701">
                  <c:v>41488</c:v>
                </c:pt>
                <c:pt idx="2702">
                  <c:v>41491</c:v>
                </c:pt>
                <c:pt idx="2703">
                  <c:v>41492</c:v>
                </c:pt>
                <c:pt idx="2704">
                  <c:v>41493</c:v>
                </c:pt>
                <c:pt idx="2705">
                  <c:v>41494</c:v>
                </c:pt>
                <c:pt idx="2706">
                  <c:v>41495</c:v>
                </c:pt>
                <c:pt idx="2707">
                  <c:v>41498</c:v>
                </c:pt>
                <c:pt idx="2708">
                  <c:v>41499</c:v>
                </c:pt>
                <c:pt idx="2709">
                  <c:v>41500</c:v>
                </c:pt>
                <c:pt idx="2710">
                  <c:v>41501</c:v>
                </c:pt>
                <c:pt idx="2711">
                  <c:v>41502</c:v>
                </c:pt>
                <c:pt idx="2712">
                  <c:v>41505</c:v>
                </c:pt>
                <c:pt idx="2713">
                  <c:v>41506</c:v>
                </c:pt>
                <c:pt idx="2714">
                  <c:v>41507</c:v>
                </c:pt>
                <c:pt idx="2715">
                  <c:v>41508</c:v>
                </c:pt>
                <c:pt idx="2716">
                  <c:v>41509</c:v>
                </c:pt>
                <c:pt idx="2717">
                  <c:v>41512</c:v>
                </c:pt>
                <c:pt idx="2718">
                  <c:v>41513</c:v>
                </c:pt>
                <c:pt idx="2719">
                  <c:v>41514</c:v>
                </c:pt>
                <c:pt idx="2720">
                  <c:v>41515</c:v>
                </c:pt>
                <c:pt idx="2721">
                  <c:v>41516</c:v>
                </c:pt>
                <c:pt idx="2722">
                  <c:v>41519</c:v>
                </c:pt>
                <c:pt idx="2723">
                  <c:v>41520</c:v>
                </c:pt>
                <c:pt idx="2724">
                  <c:v>41521</c:v>
                </c:pt>
                <c:pt idx="2725">
                  <c:v>41522</c:v>
                </c:pt>
                <c:pt idx="2726">
                  <c:v>41523</c:v>
                </c:pt>
                <c:pt idx="2727">
                  <c:v>41526</c:v>
                </c:pt>
                <c:pt idx="2728">
                  <c:v>41527</c:v>
                </c:pt>
                <c:pt idx="2729">
                  <c:v>41528</c:v>
                </c:pt>
                <c:pt idx="2730">
                  <c:v>41529</c:v>
                </c:pt>
                <c:pt idx="2731">
                  <c:v>41530</c:v>
                </c:pt>
                <c:pt idx="2732">
                  <c:v>41533</c:v>
                </c:pt>
                <c:pt idx="2733">
                  <c:v>41534</c:v>
                </c:pt>
                <c:pt idx="2734">
                  <c:v>41535</c:v>
                </c:pt>
                <c:pt idx="2735">
                  <c:v>41536</c:v>
                </c:pt>
                <c:pt idx="2736">
                  <c:v>41537</c:v>
                </c:pt>
                <c:pt idx="2737">
                  <c:v>41540</c:v>
                </c:pt>
                <c:pt idx="2738">
                  <c:v>41541</c:v>
                </c:pt>
                <c:pt idx="2739">
                  <c:v>41542</c:v>
                </c:pt>
                <c:pt idx="2740">
                  <c:v>41543</c:v>
                </c:pt>
                <c:pt idx="2741">
                  <c:v>41544</c:v>
                </c:pt>
                <c:pt idx="2742">
                  <c:v>41547</c:v>
                </c:pt>
                <c:pt idx="2743">
                  <c:v>41548</c:v>
                </c:pt>
                <c:pt idx="2744">
                  <c:v>41549</c:v>
                </c:pt>
                <c:pt idx="2745">
                  <c:v>41550</c:v>
                </c:pt>
                <c:pt idx="2746">
                  <c:v>41551</c:v>
                </c:pt>
                <c:pt idx="2747">
                  <c:v>41554</c:v>
                </c:pt>
                <c:pt idx="2748">
                  <c:v>41555</c:v>
                </c:pt>
                <c:pt idx="2749">
                  <c:v>41556</c:v>
                </c:pt>
                <c:pt idx="2750">
                  <c:v>41557</c:v>
                </c:pt>
                <c:pt idx="2751">
                  <c:v>41558</c:v>
                </c:pt>
                <c:pt idx="2752">
                  <c:v>41561</c:v>
                </c:pt>
                <c:pt idx="2753">
                  <c:v>41562</c:v>
                </c:pt>
                <c:pt idx="2754">
                  <c:v>41563</c:v>
                </c:pt>
                <c:pt idx="2755">
                  <c:v>41564</c:v>
                </c:pt>
                <c:pt idx="2756">
                  <c:v>41565</c:v>
                </c:pt>
                <c:pt idx="2757">
                  <c:v>41568</c:v>
                </c:pt>
                <c:pt idx="2758">
                  <c:v>41569</c:v>
                </c:pt>
                <c:pt idx="2759">
                  <c:v>41570</c:v>
                </c:pt>
                <c:pt idx="2760">
                  <c:v>41571</c:v>
                </c:pt>
                <c:pt idx="2761">
                  <c:v>41572</c:v>
                </c:pt>
                <c:pt idx="2762">
                  <c:v>41575</c:v>
                </c:pt>
                <c:pt idx="2763">
                  <c:v>41576</c:v>
                </c:pt>
                <c:pt idx="2764">
                  <c:v>41577</c:v>
                </c:pt>
                <c:pt idx="2765">
                  <c:v>41578</c:v>
                </c:pt>
                <c:pt idx="2766">
                  <c:v>41579</c:v>
                </c:pt>
                <c:pt idx="2767">
                  <c:v>41582</c:v>
                </c:pt>
                <c:pt idx="2768">
                  <c:v>41583</c:v>
                </c:pt>
                <c:pt idx="2769">
                  <c:v>41584</c:v>
                </c:pt>
                <c:pt idx="2770">
                  <c:v>41585</c:v>
                </c:pt>
                <c:pt idx="2771">
                  <c:v>41586</c:v>
                </c:pt>
                <c:pt idx="2772">
                  <c:v>41589</c:v>
                </c:pt>
                <c:pt idx="2773">
                  <c:v>41590</c:v>
                </c:pt>
                <c:pt idx="2774">
                  <c:v>41591</c:v>
                </c:pt>
                <c:pt idx="2775">
                  <c:v>41592</c:v>
                </c:pt>
                <c:pt idx="2776">
                  <c:v>41593</c:v>
                </c:pt>
                <c:pt idx="2777">
                  <c:v>41596</c:v>
                </c:pt>
                <c:pt idx="2778">
                  <c:v>41597</c:v>
                </c:pt>
                <c:pt idx="2779">
                  <c:v>41598</c:v>
                </c:pt>
                <c:pt idx="2780">
                  <c:v>41599</c:v>
                </c:pt>
                <c:pt idx="2781">
                  <c:v>41600</c:v>
                </c:pt>
                <c:pt idx="2782">
                  <c:v>41603</c:v>
                </c:pt>
                <c:pt idx="2783">
                  <c:v>41604</c:v>
                </c:pt>
                <c:pt idx="2784">
                  <c:v>41605</c:v>
                </c:pt>
                <c:pt idx="2785">
                  <c:v>41606</c:v>
                </c:pt>
                <c:pt idx="2786">
                  <c:v>41610</c:v>
                </c:pt>
                <c:pt idx="2787">
                  <c:v>41611</c:v>
                </c:pt>
                <c:pt idx="2788">
                  <c:v>41612</c:v>
                </c:pt>
                <c:pt idx="2789">
                  <c:v>41613</c:v>
                </c:pt>
                <c:pt idx="2790">
                  <c:v>41614</c:v>
                </c:pt>
                <c:pt idx="2791">
                  <c:v>41617</c:v>
                </c:pt>
                <c:pt idx="2792">
                  <c:v>41618</c:v>
                </c:pt>
                <c:pt idx="2793">
                  <c:v>41619</c:v>
                </c:pt>
                <c:pt idx="2794">
                  <c:v>41620</c:v>
                </c:pt>
                <c:pt idx="2795">
                  <c:v>41621</c:v>
                </c:pt>
                <c:pt idx="2796">
                  <c:v>41624</c:v>
                </c:pt>
                <c:pt idx="2797">
                  <c:v>41625</c:v>
                </c:pt>
                <c:pt idx="2798">
                  <c:v>41626</c:v>
                </c:pt>
                <c:pt idx="2799">
                  <c:v>41627</c:v>
                </c:pt>
                <c:pt idx="2800">
                  <c:v>41628</c:v>
                </c:pt>
                <c:pt idx="2801">
                  <c:v>41631</c:v>
                </c:pt>
                <c:pt idx="2802">
                  <c:v>41632</c:v>
                </c:pt>
                <c:pt idx="2803">
                  <c:v>41633</c:v>
                </c:pt>
                <c:pt idx="2804">
                  <c:v>41634</c:v>
                </c:pt>
                <c:pt idx="2805">
                  <c:v>41635</c:v>
                </c:pt>
                <c:pt idx="2806">
                  <c:v>41638</c:v>
                </c:pt>
                <c:pt idx="2807">
                  <c:v>41639</c:v>
                </c:pt>
                <c:pt idx="2808">
                  <c:v>41640</c:v>
                </c:pt>
                <c:pt idx="2809">
                  <c:v>41641</c:v>
                </c:pt>
                <c:pt idx="2810">
                  <c:v>41642</c:v>
                </c:pt>
                <c:pt idx="2811">
                  <c:v>41645</c:v>
                </c:pt>
                <c:pt idx="2812">
                  <c:v>41646</c:v>
                </c:pt>
                <c:pt idx="2813">
                  <c:v>41647</c:v>
                </c:pt>
                <c:pt idx="2814">
                  <c:v>41648</c:v>
                </c:pt>
                <c:pt idx="2815">
                  <c:v>41649</c:v>
                </c:pt>
                <c:pt idx="2816">
                  <c:v>41652</c:v>
                </c:pt>
                <c:pt idx="2817">
                  <c:v>41653</c:v>
                </c:pt>
                <c:pt idx="2818">
                  <c:v>41654</c:v>
                </c:pt>
                <c:pt idx="2819">
                  <c:v>41655</c:v>
                </c:pt>
                <c:pt idx="2820">
                  <c:v>41656</c:v>
                </c:pt>
                <c:pt idx="2821">
                  <c:v>41659</c:v>
                </c:pt>
                <c:pt idx="2822">
                  <c:v>41660</c:v>
                </c:pt>
                <c:pt idx="2823">
                  <c:v>41661</c:v>
                </c:pt>
                <c:pt idx="2824">
                  <c:v>41662</c:v>
                </c:pt>
                <c:pt idx="2825">
                  <c:v>41663</c:v>
                </c:pt>
                <c:pt idx="2826">
                  <c:v>41666</c:v>
                </c:pt>
                <c:pt idx="2827">
                  <c:v>41667</c:v>
                </c:pt>
                <c:pt idx="2828">
                  <c:v>41666</c:v>
                </c:pt>
                <c:pt idx="2829">
                  <c:v>41667</c:v>
                </c:pt>
                <c:pt idx="2830">
                  <c:v>41668</c:v>
                </c:pt>
                <c:pt idx="2831">
                  <c:v>41669</c:v>
                </c:pt>
                <c:pt idx="2832">
                  <c:v>41670</c:v>
                </c:pt>
                <c:pt idx="2833">
                  <c:v>41673</c:v>
                </c:pt>
                <c:pt idx="2834">
                  <c:v>41674</c:v>
                </c:pt>
                <c:pt idx="2835">
                  <c:v>41675</c:v>
                </c:pt>
                <c:pt idx="2836">
                  <c:v>41676</c:v>
                </c:pt>
                <c:pt idx="2837">
                  <c:v>41677</c:v>
                </c:pt>
                <c:pt idx="2838">
                  <c:v>41680</c:v>
                </c:pt>
                <c:pt idx="2839">
                  <c:v>41681</c:v>
                </c:pt>
                <c:pt idx="2840">
                  <c:v>41682</c:v>
                </c:pt>
                <c:pt idx="2841">
                  <c:v>41683</c:v>
                </c:pt>
                <c:pt idx="2842">
                  <c:v>41684</c:v>
                </c:pt>
                <c:pt idx="2843">
                  <c:v>41687</c:v>
                </c:pt>
                <c:pt idx="2844">
                  <c:v>41688</c:v>
                </c:pt>
                <c:pt idx="2845">
                  <c:v>41689</c:v>
                </c:pt>
                <c:pt idx="2846">
                  <c:v>41690</c:v>
                </c:pt>
                <c:pt idx="2847">
                  <c:v>41687</c:v>
                </c:pt>
                <c:pt idx="2848">
                  <c:v>41688</c:v>
                </c:pt>
                <c:pt idx="2849">
                  <c:v>41689</c:v>
                </c:pt>
                <c:pt idx="2850">
                  <c:v>41690</c:v>
                </c:pt>
                <c:pt idx="2851">
                  <c:v>41691</c:v>
                </c:pt>
                <c:pt idx="2852">
                  <c:v>41694</c:v>
                </c:pt>
                <c:pt idx="2853">
                  <c:v>41695</c:v>
                </c:pt>
                <c:pt idx="2854">
                  <c:v>41696</c:v>
                </c:pt>
                <c:pt idx="2855">
                  <c:v>41697</c:v>
                </c:pt>
                <c:pt idx="2856">
                  <c:v>41694</c:v>
                </c:pt>
                <c:pt idx="2857">
                  <c:v>41695</c:v>
                </c:pt>
                <c:pt idx="2858">
                  <c:v>41696</c:v>
                </c:pt>
                <c:pt idx="2859">
                  <c:v>41697</c:v>
                </c:pt>
                <c:pt idx="2860">
                  <c:v>41698</c:v>
                </c:pt>
                <c:pt idx="2861">
                  <c:v>41701</c:v>
                </c:pt>
                <c:pt idx="2862">
                  <c:v>41702</c:v>
                </c:pt>
                <c:pt idx="2863">
                  <c:v>41703</c:v>
                </c:pt>
                <c:pt idx="2864">
                  <c:v>41704</c:v>
                </c:pt>
                <c:pt idx="2865">
                  <c:v>41705</c:v>
                </c:pt>
                <c:pt idx="2866">
                  <c:v>41708</c:v>
                </c:pt>
                <c:pt idx="2867">
                  <c:v>41709</c:v>
                </c:pt>
                <c:pt idx="2868">
                  <c:v>41710</c:v>
                </c:pt>
                <c:pt idx="2869">
                  <c:v>41711</c:v>
                </c:pt>
                <c:pt idx="2870">
                  <c:v>41712</c:v>
                </c:pt>
                <c:pt idx="2871">
                  <c:v>41715</c:v>
                </c:pt>
                <c:pt idx="2872">
                  <c:v>41716</c:v>
                </c:pt>
                <c:pt idx="2873">
                  <c:v>41717</c:v>
                </c:pt>
                <c:pt idx="2874">
                  <c:v>41718</c:v>
                </c:pt>
                <c:pt idx="2875">
                  <c:v>41719</c:v>
                </c:pt>
                <c:pt idx="2876">
                  <c:v>41722</c:v>
                </c:pt>
                <c:pt idx="2877">
                  <c:v>41723</c:v>
                </c:pt>
                <c:pt idx="2878">
                  <c:v>41724</c:v>
                </c:pt>
                <c:pt idx="2879">
                  <c:v>41725</c:v>
                </c:pt>
                <c:pt idx="2880">
                  <c:v>41726</c:v>
                </c:pt>
                <c:pt idx="2881">
                  <c:v>41729</c:v>
                </c:pt>
                <c:pt idx="2882">
                  <c:v>41730</c:v>
                </c:pt>
                <c:pt idx="2883">
                  <c:v>41731</c:v>
                </c:pt>
                <c:pt idx="2884">
                  <c:v>41732</c:v>
                </c:pt>
                <c:pt idx="2885">
                  <c:v>41733</c:v>
                </c:pt>
                <c:pt idx="2886">
                  <c:v>41736</c:v>
                </c:pt>
                <c:pt idx="2887">
                  <c:v>41737</c:v>
                </c:pt>
                <c:pt idx="2888">
                  <c:v>41738</c:v>
                </c:pt>
                <c:pt idx="2889">
                  <c:v>41739</c:v>
                </c:pt>
                <c:pt idx="2890">
                  <c:v>41740</c:v>
                </c:pt>
                <c:pt idx="2891">
                  <c:v>41743</c:v>
                </c:pt>
                <c:pt idx="2892">
                  <c:v>41744</c:v>
                </c:pt>
                <c:pt idx="2893">
                  <c:v>41745</c:v>
                </c:pt>
                <c:pt idx="2894">
                  <c:v>41746</c:v>
                </c:pt>
                <c:pt idx="2895">
                  <c:v>41747</c:v>
                </c:pt>
                <c:pt idx="2896">
                  <c:v>41750</c:v>
                </c:pt>
                <c:pt idx="2897">
                  <c:v>41751</c:v>
                </c:pt>
                <c:pt idx="2898">
                  <c:v>41752</c:v>
                </c:pt>
                <c:pt idx="2899">
                  <c:v>41753</c:v>
                </c:pt>
                <c:pt idx="2900">
                  <c:v>41754</c:v>
                </c:pt>
                <c:pt idx="2901">
                  <c:v>41757</c:v>
                </c:pt>
                <c:pt idx="2902">
                  <c:v>41758</c:v>
                </c:pt>
                <c:pt idx="2903">
                  <c:v>41759</c:v>
                </c:pt>
                <c:pt idx="2904">
                  <c:v>41760</c:v>
                </c:pt>
                <c:pt idx="2905">
                  <c:v>41761</c:v>
                </c:pt>
                <c:pt idx="2906">
                  <c:v>41764</c:v>
                </c:pt>
                <c:pt idx="2907">
                  <c:v>41765</c:v>
                </c:pt>
                <c:pt idx="2908">
                  <c:v>41766</c:v>
                </c:pt>
                <c:pt idx="2909">
                  <c:v>41767</c:v>
                </c:pt>
                <c:pt idx="2910">
                  <c:v>41768</c:v>
                </c:pt>
                <c:pt idx="2911">
                  <c:v>41771</c:v>
                </c:pt>
                <c:pt idx="2912">
                  <c:v>41772</c:v>
                </c:pt>
                <c:pt idx="2913">
                  <c:v>41773</c:v>
                </c:pt>
                <c:pt idx="2914">
                  <c:v>41774</c:v>
                </c:pt>
                <c:pt idx="2915">
                  <c:v>41775</c:v>
                </c:pt>
                <c:pt idx="2916">
                  <c:v>41778</c:v>
                </c:pt>
                <c:pt idx="2917">
                  <c:v>41779</c:v>
                </c:pt>
                <c:pt idx="2918">
                  <c:v>41780</c:v>
                </c:pt>
                <c:pt idx="2919">
                  <c:v>41781</c:v>
                </c:pt>
                <c:pt idx="2920">
                  <c:v>41782</c:v>
                </c:pt>
                <c:pt idx="2921">
                  <c:v>41785</c:v>
                </c:pt>
                <c:pt idx="2922">
                  <c:v>41786</c:v>
                </c:pt>
                <c:pt idx="2923">
                  <c:v>41787</c:v>
                </c:pt>
                <c:pt idx="2924">
                  <c:v>41788</c:v>
                </c:pt>
                <c:pt idx="2925">
                  <c:v>41789</c:v>
                </c:pt>
                <c:pt idx="2926">
                  <c:v>41792</c:v>
                </c:pt>
                <c:pt idx="2927">
                  <c:v>41793</c:v>
                </c:pt>
                <c:pt idx="2928">
                  <c:v>41794</c:v>
                </c:pt>
                <c:pt idx="2929">
                  <c:v>41795</c:v>
                </c:pt>
                <c:pt idx="2930">
                  <c:v>41796</c:v>
                </c:pt>
                <c:pt idx="2931">
                  <c:v>41799</c:v>
                </c:pt>
                <c:pt idx="2932">
                  <c:v>41800</c:v>
                </c:pt>
                <c:pt idx="2933">
                  <c:v>41801</c:v>
                </c:pt>
                <c:pt idx="2934">
                  <c:v>41802</c:v>
                </c:pt>
                <c:pt idx="2935">
                  <c:v>41803</c:v>
                </c:pt>
                <c:pt idx="2936">
                  <c:v>41806</c:v>
                </c:pt>
                <c:pt idx="2937">
                  <c:v>41807</c:v>
                </c:pt>
                <c:pt idx="2938">
                  <c:v>41808</c:v>
                </c:pt>
                <c:pt idx="2939">
                  <c:v>41809</c:v>
                </c:pt>
                <c:pt idx="2940">
                  <c:v>41810</c:v>
                </c:pt>
                <c:pt idx="2941">
                  <c:v>41813</c:v>
                </c:pt>
                <c:pt idx="2942">
                  <c:v>41814</c:v>
                </c:pt>
                <c:pt idx="2943">
                  <c:v>41815</c:v>
                </c:pt>
                <c:pt idx="2944">
                  <c:v>41816</c:v>
                </c:pt>
                <c:pt idx="2945">
                  <c:v>41817</c:v>
                </c:pt>
                <c:pt idx="2946">
                  <c:v>41820</c:v>
                </c:pt>
                <c:pt idx="2947">
                  <c:v>41821</c:v>
                </c:pt>
                <c:pt idx="2948">
                  <c:v>41822</c:v>
                </c:pt>
                <c:pt idx="2949">
                  <c:v>41823</c:v>
                </c:pt>
                <c:pt idx="2950">
                  <c:v>41824</c:v>
                </c:pt>
                <c:pt idx="2951">
                  <c:v>41827</c:v>
                </c:pt>
                <c:pt idx="2952">
                  <c:v>41828</c:v>
                </c:pt>
                <c:pt idx="2953">
                  <c:v>41829</c:v>
                </c:pt>
                <c:pt idx="2954">
                  <c:v>41830</c:v>
                </c:pt>
                <c:pt idx="2955">
                  <c:v>41831</c:v>
                </c:pt>
                <c:pt idx="2956">
                  <c:v>41834</c:v>
                </c:pt>
                <c:pt idx="2957">
                  <c:v>41835</c:v>
                </c:pt>
                <c:pt idx="2958">
                  <c:v>41836</c:v>
                </c:pt>
                <c:pt idx="2959">
                  <c:v>41837</c:v>
                </c:pt>
                <c:pt idx="2960">
                  <c:v>41838</c:v>
                </c:pt>
                <c:pt idx="2961">
                  <c:v>41841</c:v>
                </c:pt>
                <c:pt idx="2962">
                  <c:v>41842</c:v>
                </c:pt>
                <c:pt idx="2963">
                  <c:v>41843</c:v>
                </c:pt>
                <c:pt idx="2964">
                  <c:v>41844</c:v>
                </c:pt>
                <c:pt idx="2965">
                  <c:v>41845</c:v>
                </c:pt>
                <c:pt idx="2966">
                  <c:v>41848</c:v>
                </c:pt>
                <c:pt idx="2967">
                  <c:v>41849</c:v>
                </c:pt>
                <c:pt idx="2968">
                  <c:v>41850</c:v>
                </c:pt>
                <c:pt idx="2969">
                  <c:v>41851</c:v>
                </c:pt>
                <c:pt idx="2970">
                  <c:v>41852</c:v>
                </c:pt>
                <c:pt idx="2971">
                  <c:v>41855</c:v>
                </c:pt>
                <c:pt idx="2972">
                  <c:v>41856</c:v>
                </c:pt>
                <c:pt idx="2973">
                  <c:v>41857</c:v>
                </c:pt>
                <c:pt idx="2974">
                  <c:v>41858</c:v>
                </c:pt>
                <c:pt idx="2975">
                  <c:v>41859</c:v>
                </c:pt>
                <c:pt idx="2976">
                  <c:v>41862</c:v>
                </c:pt>
                <c:pt idx="2977">
                  <c:v>41863</c:v>
                </c:pt>
                <c:pt idx="2978">
                  <c:v>41864</c:v>
                </c:pt>
                <c:pt idx="2979">
                  <c:v>41865</c:v>
                </c:pt>
                <c:pt idx="2980">
                  <c:v>41866</c:v>
                </c:pt>
                <c:pt idx="2981">
                  <c:v>41869</c:v>
                </c:pt>
                <c:pt idx="2982">
                  <c:v>41870</c:v>
                </c:pt>
                <c:pt idx="2983">
                  <c:v>41871</c:v>
                </c:pt>
                <c:pt idx="2984">
                  <c:v>41872</c:v>
                </c:pt>
                <c:pt idx="2985">
                  <c:v>41873</c:v>
                </c:pt>
                <c:pt idx="2986">
                  <c:v>41876</c:v>
                </c:pt>
                <c:pt idx="2987">
                  <c:v>41877</c:v>
                </c:pt>
                <c:pt idx="2988">
                  <c:v>41878</c:v>
                </c:pt>
                <c:pt idx="2989">
                  <c:v>41879</c:v>
                </c:pt>
                <c:pt idx="2990">
                  <c:v>41880</c:v>
                </c:pt>
                <c:pt idx="2991">
                  <c:v>41883</c:v>
                </c:pt>
                <c:pt idx="2992">
                  <c:v>41884</c:v>
                </c:pt>
                <c:pt idx="2993">
                  <c:v>41885</c:v>
                </c:pt>
                <c:pt idx="2994">
                  <c:v>41886</c:v>
                </c:pt>
                <c:pt idx="2995">
                  <c:v>41887</c:v>
                </c:pt>
                <c:pt idx="2996">
                  <c:v>41890</c:v>
                </c:pt>
                <c:pt idx="2997">
                  <c:v>41891</c:v>
                </c:pt>
                <c:pt idx="2998">
                  <c:v>41892</c:v>
                </c:pt>
                <c:pt idx="2999">
                  <c:v>41893</c:v>
                </c:pt>
                <c:pt idx="3000">
                  <c:v>41894</c:v>
                </c:pt>
                <c:pt idx="3001">
                  <c:v>41897</c:v>
                </c:pt>
                <c:pt idx="3002">
                  <c:v>41898</c:v>
                </c:pt>
                <c:pt idx="3003">
                  <c:v>41899</c:v>
                </c:pt>
                <c:pt idx="3004">
                  <c:v>41900</c:v>
                </c:pt>
                <c:pt idx="3005">
                  <c:v>41901</c:v>
                </c:pt>
                <c:pt idx="3006">
                  <c:v>41904</c:v>
                </c:pt>
                <c:pt idx="3007">
                  <c:v>41905</c:v>
                </c:pt>
                <c:pt idx="3008">
                  <c:v>41906</c:v>
                </c:pt>
                <c:pt idx="3009">
                  <c:v>41907</c:v>
                </c:pt>
                <c:pt idx="3010">
                  <c:v>41908</c:v>
                </c:pt>
                <c:pt idx="3011">
                  <c:v>41911</c:v>
                </c:pt>
                <c:pt idx="3012">
                  <c:v>41912</c:v>
                </c:pt>
                <c:pt idx="3013">
                  <c:v>41913</c:v>
                </c:pt>
                <c:pt idx="3014">
                  <c:v>41914</c:v>
                </c:pt>
                <c:pt idx="3015">
                  <c:v>41915</c:v>
                </c:pt>
                <c:pt idx="3016">
                  <c:v>41918</c:v>
                </c:pt>
                <c:pt idx="3017">
                  <c:v>41919</c:v>
                </c:pt>
                <c:pt idx="3018">
                  <c:v>41920</c:v>
                </c:pt>
                <c:pt idx="3019">
                  <c:v>41921</c:v>
                </c:pt>
                <c:pt idx="3020">
                  <c:v>41922</c:v>
                </c:pt>
                <c:pt idx="3021">
                  <c:v>41925</c:v>
                </c:pt>
                <c:pt idx="3022">
                  <c:v>41926</c:v>
                </c:pt>
                <c:pt idx="3023">
                  <c:v>41927</c:v>
                </c:pt>
                <c:pt idx="3024">
                  <c:v>41928</c:v>
                </c:pt>
                <c:pt idx="3025">
                  <c:v>41929</c:v>
                </c:pt>
                <c:pt idx="3026">
                  <c:v>41932</c:v>
                </c:pt>
                <c:pt idx="3027">
                  <c:v>41933</c:v>
                </c:pt>
                <c:pt idx="3028">
                  <c:v>41934</c:v>
                </c:pt>
                <c:pt idx="3029">
                  <c:v>41935</c:v>
                </c:pt>
                <c:pt idx="3030">
                  <c:v>41936</c:v>
                </c:pt>
                <c:pt idx="3031">
                  <c:v>41939</c:v>
                </c:pt>
                <c:pt idx="3032">
                  <c:v>41940</c:v>
                </c:pt>
                <c:pt idx="3033">
                  <c:v>41941</c:v>
                </c:pt>
                <c:pt idx="3034">
                  <c:v>41942</c:v>
                </c:pt>
                <c:pt idx="3035">
                  <c:v>41943</c:v>
                </c:pt>
                <c:pt idx="3036">
                  <c:v>41946</c:v>
                </c:pt>
                <c:pt idx="3037">
                  <c:v>41947</c:v>
                </c:pt>
                <c:pt idx="3038">
                  <c:v>41948</c:v>
                </c:pt>
                <c:pt idx="3039">
                  <c:v>41949</c:v>
                </c:pt>
                <c:pt idx="3040">
                  <c:v>41950</c:v>
                </c:pt>
                <c:pt idx="3041">
                  <c:v>41953</c:v>
                </c:pt>
                <c:pt idx="3042">
                  <c:v>41954</c:v>
                </c:pt>
                <c:pt idx="3043">
                  <c:v>41955</c:v>
                </c:pt>
                <c:pt idx="3044">
                  <c:v>41956</c:v>
                </c:pt>
                <c:pt idx="3045">
                  <c:v>41957</c:v>
                </c:pt>
                <c:pt idx="3046">
                  <c:v>41960</c:v>
                </c:pt>
                <c:pt idx="3047">
                  <c:v>41961</c:v>
                </c:pt>
                <c:pt idx="3048">
                  <c:v>41962</c:v>
                </c:pt>
                <c:pt idx="3049">
                  <c:v>41963</c:v>
                </c:pt>
                <c:pt idx="3050">
                  <c:v>41964</c:v>
                </c:pt>
                <c:pt idx="3051">
                  <c:v>41967</c:v>
                </c:pt>
                <c:pt idx="3052">
                  <c:v>41968</c:v>
                </c:pt>
                <c:pt idx="3053">
                  <c:v>41969</c:v>
                </c:pt>
                <c:pt idx="3054">
                  <c:v>41970</c:v>
                </c:pt>
                <c:pt idx="3055">
                  <c:v>41971</c:v>
                </c:pt>
                <c:pt idx="3056">
                  <c:v>41974</c:v>
                </c:pt>
                <c:pt idx="3057">
                  <c:v>41975</c:v>
                </c:pt>
                <c:pt idx="3058">
                  <c:v>41976</c:v>
                </c:pt>
                <c:pt idx="3059">
                  <c:v>41977</c:v>
                </c:pt>
                <c:pt idx="3060">
                  <c:v>41978</c:v>
                </c:pt>
                <c:pt idx="3061">
                  <c:v>41981</c:v>
                </c:pt>
                <c:pt idx="3062">
                  <c:v>41982</c:v>
                </c:pt>
                <c:pt idx="3063">
                  <c:v>41983</c:v>
                </c:pt>
                <c:pt idx="3064">
                  <c:v>41984</c:v>
                </c:pt>
                <c:pt idx="3065">
                  <c:v>41985</c:v>
                </c:pt>
                <c:pt idx="3066">
                  <c:v>41988</c:v>
                </c:pt>
                <c:pt idx="3067">
                  <c:v>41989</c:v>
                </c:pt>
                <c:pt idx="3068">
                  <c:v>41990</c:v>
                </c:pt>
                <c:pt idx="3069">
                  <c:v>41991</c:v>
                </c:pt>
                <c:pt idx="3070">
                  <c:v>41992</c:v>
                </c:pt>
                <c:pt idx="3071">
                  <c:v>41995</c:v>
                </c:pt>
                <c:pt idx="3072">
                  <c:v>41996</c:v>
                </c:pt>
                <c:pt idx="3073">
                  <c:v>41997</c:v>
                </c:pt>
                <c:pt idx="3074">
                  <c:v>41998</c:v>
                </c:pt>
                <c:pt idx="3075">
                  <c:v>41999</c:v>
                </c:pt>
                <c:pt idx="3076">
                  <c:v>42002</c:v>
                </c:pt>
                <c:pt idx="3077">
                  <c:v>42003</c:v>
                </c:pt>
                <c:pt idx="3078">
                  <c:v>42004</c:v>
                </c:pt>
                <c:pt idx="3079">
                  <c:v>42005</c:v>
                </c:pt>
                <c:pt idx="3080">
                  <c:v>42006</c:v>
                </c:pt>
                <c:pt idx="3081">
                  <c:v>42009</c:v>
                </c:pt>
                <c:pt idx="3082">
                  <c:v>42010</c:v>
                </c:pt>
                <c:pt idx="3083">
                  <c:v>42011</c:v>
                </c:pt>
                <c:pt idx="3084">
                  <c:v>42012</c:v>
                </c:pt>
                <c:pt idx="3085">
                  <c:v>42013</c:v>
                </c:pt>
                <c:pt idx="3086">
                  <c:v>42016</c:v>
                </c:pt>
                <c:pt idx="3087">
                  <c:v>42017</c:v>
                </c:pt>
                <c:pt idx="3088">
                  <c:v>42018</c:v>
                </c:pt>
                <c:pt idx="3089">
                  <c:v>42019</c:v>
                </c:pt>
                <c:pt idx="3090">
                  <c:v>42020</c:v>
                </c:pt>
                <c:pt idx="3091">
                  <c:v>42023</c:v>
                </c:pt>
                <c:pt idx="3092">
                  <c:v>42024</c:v>
                </c:pt>
                <c:pt idx="3093">
                  <c:v>42025</c:v>
                </c:pt>
                <c:pt idx="3094">
                  <c:v>42026</c:v>
                </c:pt>
                <c:pt idx="3095">
                  <c:v>42027</c:v>
                </c:pt>
                <c:pt idx="3096">
                  <c:v>42030</c:v>
                </c:pt>
                <c:pt idx="3097">
                  <c:v>42031</c:v>
                </c:pt>
                <c:pt idx="3098">
                  <c:v>42032</c:v>
                </c:pt>
                <c:pt idx="3099">
                  <c:v>42033</c:v>
                </c:pt>
                <c:pt idx="3100">
                  <c:v>42034</c:v>
                </c:pt>
                <c:pt idx="3101">
                  <c:v>42037</c:v>
                </c:pt>
                <c:pt idx="3102">
                  <c:v>42038</c:v>
                </c:pt>
                <c:pt idx="3103">
                  <c:v>42039</c:v>
                </c:pt>
                <c:pt idx="3104">
                  <c:v>42040</c:v>
                </c:pt>
                <c:pt idx="3105">
                  <c:v>42041</c:v>
                </c:pt>
                <c:pt idx="3106">
                  <c:v>42044</c:v>
                </c:pt>
                <c:pt idx="3107">
                  <c:v>42045</c:v>
                </c:pt>
                <c:pt idx="3108">
                  <c:v>42046</c:v>
                </c:pt>
                <c:pt idx="3109">
                  <c:v>42047</c:v>
                </c:pt>
                <c:pt idx="3110">
                  <c:v>42048</c:v>
                </c:pt>
                <c:pt idx="3111">
                  <c:v>42051</c:v>
                </c:pt>
                <c:pt idx="3112">
                  <c:v>42052</c:v>
                </c:pt>
                <c:pt idx="3113">
                  <c:v>42053</c:v>
                </c:pt>
                <c:pt idx="3114">
                  <c:v>42054</c:v>
                </c:pt>
                <c:pt idx="3115">
                  <c:v>42055</c:v>
                </c:pt>
                <c:pt idx="3116">
                  <c:v>42058</c:v>
                </c:pt>
                <c:pt idx="3117">
                  <c:v>42059</c:v>
                </c:pt>
                <c:pt idx="3118">
                  <c:v>42060</c:v>
                </c:pt>
                <c:pt idx="3119">
                  <c:v>42061</c:v>
                </c:pt>
                <c:pt idx="3120">
                  <c:v>42062</c:v>
                </c:pt>
                <c:pt idx="3121">
                  <c:v>42065</c:v>
                </c:pt>
                <c:pt idx="3122">
                  <c:v>42066</c:v>
                </c:pt>
                <c:pt idx="3123">
                  <c:v>42067</c:v>
                </c:pt>
                <c:pt idx="3124">
                  <c:v>42068</c:v>
                </c:pt>
                <c:pt idx="3125">
                  <c:v>42069</c:v>
                </c:pt>
                <c:pt idx="3126">
                  <c:v>42072</c:v>
                </c:pt>
                <c:pt idx="3127">
                  <c:v>42073</c:v>
                </c:pt>
                <c:pt idx="3128">
                  <c:v>42074</c:v>
                </c:pt>
                <c:pt idx="3129">
                  <c:v>42075</c:v>
                </c:pt>
                <c:pt idx="3130">
                  <c:v>42076</c:v>
                </c:pt>
                <c:pt idx="3131">
                  <c:v>42079</c:v>
                </c:pt>
                <c:pt idx="3132">
                  <c:v>42080</c:v>
                </c:pt>
                <c:pt idx="3133">
                  <c:v>42081</c:v>
                </c:pt>
                <c:pt idx="3134">
                  <c:v>42082</c:v>
                </c:pt>
                <c:pt idx="3135">
                  <c:v>42083</c:v>
                </c:pt>
                <c:pt idx="3136">
                  <c:v>42086</c:v>
                </c:pt>
                <c:pt idx="3137">
                  <c:v>42087</c:v>
                </c:pt>
                <c:pt idx="3138">
                  <c:v>42088</c:v>
                </c:pt>
                <c:pt idx="3139">
                  <c:v>42089</c:v>
                </c:pt>
                <c:pt idx="3140">
                  <c:v>42090</c:v>
                </c:pt>
                <c:pt idx="3141">
                  <c:v>42093</c:v>
                </c:pt>
                <c:pt idx="3142">
                  <c:v>42094</c:v>
                </c:pt>
                <c:pt idx="3143">
                  <c:v>42095</c:v>
                </c:pt>
                <c:pt idx="3144">
                  <c:v>42096</c:v>
                </c:pt>
                <c:pt idx="3145">
                  <c:v>42097</c:v>
                </c:pt>
                <c:pt idx="3146">
                  <c:v>42100</c:v>
                </c:pt>
                <c:pt idx="3147">
                  <c:v>42101</c:v>
                </c:pt>
                <c:pt idx="3148">
                  <c:v>42102</c:v>
                </c:pt>
                <c:pt idx="3149">
                  <c:v>42103</c:v>
                </c:pt>
                <c:pt idx="3150">
                  <c:v>42104</c:v>
                </c:pt>
                <c:pt idx="3151">
                  <c:v>42107</c:v>
                </c:pt>
                <c:pt idx="3152">
                  <c:v>42108</c:v>
                </c:pt>
                <c:pt idx="3153">
                  <c:v>42109</c:v>
                </c:pt>
                <c:pt idx="3154">
                  <c:v>42110</c:v>
                </c:pt>
                <c:pt idx="3155">
                  <c:v>42111</c:v>
                </c:pt>
                <c:pt idx="3156">
                  <c:v>42114</c:v>
                </c:pt>
                <c:pt idx="3157">
                  <c:v>42115</c:v>
                </c:pt>
                <c:pt idx="3158">
                  <c:v>42116</c:v>
                </c:pt>
                <c:pt idx="3159">
                  <c:v>42117</c:v>
                </c:pt>
                <c:pt idx="3160">
                  <c:v>42118</c:v>
                </c:pt>
                <c:pt idx="3161">
                  <c:v>42121</c:v>
                </c:pt>
                <c:pt idx="3162">
                  <c:v>42122</c:v>
                </c:pt>
                <c:pt idx="3163">
                  <c:v>42123</c:v>
                </c:pt>
                <c:pt idx="3164">
                  <c:v>42124</c:v>
                </c:pt>
                <c:pt idx="3165">
                  <c:v>42125</c:v>
                </c:pt>
                <c:pt idx="3166">
                  <c:v>42128</c:v>
                </c:pt>
                <c:pt idx="3167">
                  <c:v>42129</c:v>
                </c:pt>
                <c:pt idx="3168">
                  <c:v>42130</c:v>
                </c:pt>
                <c:pt idx="3169">
                  <c:v>42131</c:v>
                </c:pt>
                <c:pt idx="3170">
                  <c:v>42132</c:v>
                </c:pt>
                <c:pt idx="3171">
                  <c:v>42135</c:v>
                </c:pt>
                <c:pt idx="3172">
                  <c:v>42136</c:v>
                </c:pt>
                <c:pt idx="3173">
                  <c:v>42137</c:v>
                </c:pt>
                <c:pt idx="3174">
                  <c:v>42138</c:v>
                </c:pt>
                <c:pt idx="3175">
                  <c:v>42139</c:v>
                </c:pt>
                <c:pt idx="3176">
                  <c:v>42142</c:v>
                </c:pt>
                <c:pt idx="3177">
                  <c:v>42143</c:v>
                </c:pt>
                <c:pt idx="3178">
                  <c:v>42144</c:v>
                </c:pt>
                <c:pt idx="3179">
                  <c:v>42145</c:v>
                </c:pt>
                <c:pt idx="3180">
                  <c:v>42146</c:v>
                </c:pt>
                <c:pt idx="3181">
                  <c:v>42149</c:v>
                </c:pt>
                <c:pt idx="3182">
                  <c:v>42150</c:v>
                </c:pt>
                <c:pt idx="3183">
                  <c:v>42151</c:v>
                </c:pt>
                <c:pt idx="3184">
                  <c:v>42152</c:v>
                </c:pt>
                <c:pt idx="3185">
                  <c:v>42153</c:v>
                </c:pt>
                <c:pt idx="3186">
                  <c:v>42156</c:v>
                </c:pt>
                <c:pt idx="3187">
                  <c:v>42157</c:v>
                </c:pt>
                <c:pt idx="3188">
                  <c:v>42158</c:v>
                </c:pt>
                <c:pt idx="3189">
                  <c:v>42159</c:v>
                </c:pt>
                <c:pt idx="3190">
                  <c:v>42160</c:v>
                </c:pt>
                <c:pt idx="3191">
                  <c:v>42163</c:v>
                </c:pt>
                <c:pt idx="3192">
                  <c:v>42164</c:v>
                </c:pt>
                <c:pt idx="3193">
                  <c:v>42165</c:v>
                </c:pt>
                <c:pt idx="3194">
                  <c:v>42166</c:v>
                </c:pt>
                <c:pt idx="3195">
                  <c:v>42167</c:v>
                </c:pt>
                <c:pt idx="3196">
                  <c:v>42170</c:v>
                </c:pt>
                <c:pt idx="3197">
                  <c:v>42171</c:v>
                </c:pt>
                <c:pt idx="3198">
                  <c:v>42172</c:v>
                </c:pt>
                <c:pt idx="3199">
                  <c:v>42173</c:v>
                </c:pt>
                <c:pt idx="3200">
                  <c:v>42174</c:v>
                </c:pt>
                <c:pt idx="3201">
                  <c:v>42177</c:v>
                </c:pt>
                <c:pt idx="3202">
                  <c:v>42178</c:v>
                </c:pt>
                <c:pt idx="3203">
                  <c:v>42179</c:v>
                </c:pt>
                <c:pt idx="3204">
                  <c:v>42180</c:v>
                </c:pt>
                <c:pt idx="3205">
                  <c:v>42181</c:v>
                </c:pt>
                <c:pt idx="3206">
                  <c:v>42184</c:v>
                </c:pt>
                <c:pt idx="3207">
                  <c:v>42185</c:v>
                </c:pt>
                <c:pt idx="3208">
                  <c:v>42186</c:v>
                </c:pt>
                <c:pt idx="3209">
                  <c:v>42187</c:v>
                </c:pt>
                <c:pt idx="3210">
                  <c:v>42188</c:v>
                </c:pt>
                <c:pt idx="3211">
                  <c:v>42191</c:v>
                </c:pt>
                <c:pt idx="3212">
                  <c:v>42192</c:v>
                </c:pt>
                <c:pt idx="3213">
                  <c:v>42193</c:v>
                </c:pt>
                <c:pt idx="3214">
                  <c:v>42194</c:v>
                </c:pt>
                <c:pt idx="3215">
                  <c:v>42195</c:v>
                </c:pt>
                <c:pt idx="3216">
                  <c:v>42198</c:v>
                </c:pt>
                <c:pt idx="3217">
                  <c:v>42199</c:v>
                </c:pt>
                <c:pt idx="3218">
                  <c:v>42200</c:v>
                </c:pt>
                <c:pt idx="3219">
                  <c:v>42201</c:v>
                </c:pt>
                <c:pt idx="3220">
                  <c:v>42202</c:v>
                </c:pt>
                <c:pt idx="3221">
                  <c:v>42205</c:v>
                </c:pt>
                <c:pt idx="3222">
                  <c:v>42206</c:v>
                </c:pt>
                <c:pt idx="3223">
                  <c:v>42207</c:v>
                </c:pt>
                <c:pt idx="3224">
                  <c:v>42208</c:v>
                </c:pt>
                <c:pt idx="3225">
                  <c:v>42209</c:v>
                </c:pt>
                <c:pt idx="3226">
                  <c:v>42212</c:v>
                </c:pt>
                <c:pt idx="3227">
                  <c:v>42213</c:v>
                </c:pt>
                <c:pt idx="3228">
                  <c:v>42214</c:v>
                </c:pt>
                <c:pt idx="3229">
                  <c:v>42215</c:v>
                </c:pt>
                <c:pt idx="3230">
                  <c:v>42216</c:v>
                </c:pt>
                <c:pt idx="3231">
                  <c:v>42219</c:v>
                </c:pt>
                <c:pt idx="3232">
                  <c:v>42220</c:v>
                </c:pt>
                <c:pt idx="3233">
                  <c:v>42221</c:v>
                </c:pt>
                <c:pt idx="3234">
                  <c:v>42222</c:v>
                </c:pt>
                <c:pt idx="3235">
                  <c:v>42223</c:v>
                </c:pt>
                <c:pt idx="3236">
                  <c:v>42226</c:v>
                </c:pt>
                <c:pt idx="3237">
                  <c:v>42227</c:v>
                </c:pt>
                <c:pt idx="3238">
                  <c:v>42228</c:v>
                </c:pt>
                <c:pt idx="3239">
                  <c:v>42229</c:v>
                </c:pt>
                <c:pt idx="3240">
                  <c:v>42230</c:v>
                </c:pt>
                <c:pt idx="3241">
                  <c:v>42233</c:v>
                </c:pt>
                <c:pt idx="3242">
                  <c:v>42234</c:v>
                </c:pt>
                <c:pt idx="3243">
                  <c:v>42235</c:v>
                </c:pt>
                <c:pt idx="3244">
                  <c:v>42236</c:v>
                </c:pt>
                <c:pt idx="3245">
                  <c:v>42237</c:v>
                </c:pt>
                <c:pt idx="3246">
                  <c:v>42240</c:v>
                </c:pt>
                <c:pt idx="3247">
                  <c:v>42241</c:v>
                </c:pt>
                <c:pt idx="3248">
                  <c:v>42242</c:v>
                </c:pt>
                <c:pt idx="3249">
                  <c:v>42243</c:v>
                </c:pt>
                <c:pt idx="3250">
                  <c:v>42244</c:v>
                </c:pt>
                <c:pt idx="3251">
                  <c:v>42247</c:v>
                </c:pt>
                <c:pt idx="3252">
                  <c:v>42248</c:v>
                </c:pt>
                <c:pt idx="3253">
                  <c:v>42249</c:v>
                </c:pt>
                <c:pt idx="3254">
                  <c:v>42250</c:v>
                </c:pt>
                <c:pt idx="3255">
                  <c:v>42251</c:v>
                </c:pt>
                <c:pt idx="3256">
                  <c:v>42254</c:v>
                </c:pt>
                <c:pt idx="3257">
                  <c:v>42255</c:v>
                </c:pt>
                <c:pt idx="3258">
                  <c:v>42256</c:v>
                </c:pt>
                <c:pt idx="3259">
                  <c:v>42257</c:v>
                </c:pt>
                <c:pt idx="3260">
                  <c:v>42258</c:v>
                </c:pt>
                <c:pt idx="3261">
                  <c:v>42261</c:v>
                </c:pt>
                <c:pt idx="3262">
                  <c:v>42262</c:v>
                </c:pt>
                <c:pt idx="3263">
                  <c:v>42263</c:v>
                </c:pt>
                <c:pt idx="3264">
                  <c:v>42264</c:v>
                </c:pt>
                <c:pt idx="3265">
                  <c:v>42265</c:v>
                </c:pt>
                <c:pt idx="3266">
                  <c:v>42268</c:v>
                </c:pt>
                <c:pt idx="3267">
                  <c:v>42269</c:v>
                </c:pt>
                <c:pt idx="3268">
                  <c:v>42270</c:v>
                </c:pt>
                <c:pt idx="3269">
                  <c:v>42271</c:v>
                </c:pt>
                <c:pt idx="3270">
                  <c:v>42272</c:v>
                </c:pt>
                <c:pt idx="3271">
                  <c:v>42275</c:v>
                </c:pt>
                <c:pt idx="3272">
                  <c:v>42276</c:v>
                </c:pt>
                <c:pt idx="3273">
                  <c:v>42277</c:v>
                </c:pt>
                <c:pt idx="3274">
                  <c:v>42278</c:v>
                </c:pt>
                <c:pt idx="3275">
                  <c:v>42279</c:v>
                </c:pt>
                <c:pt idx="3276">
                  <c:v>42282</c:v>
                </c:pt>
                <c:pt idx="3277">
                  <c:v>42283</c:v>
                </c:pt>
                <c:pt idx="3278">
                  <c:v>42284</c:v>
                </c:pt>
                <c:pt idx="3279">
                  <c:v>42285</c:v>
                </c:pt>
                <c:pt idx="3280">
                  <c:v>42286</c:v>
                </c:pt>
                <c:pt idx="3281">
                  <c:v>42289</c:v>
                </c:pt>
                <c:pt idx="3282">
                  <c:v>42290</c:v>
                </c:pt>
                <c:pt idx="3283">
                  <c:v>42291</c:v>
                </c:pt>
                <c:pt idx="3284">
                  <c:v>42292</c:v>
                </c:pt>
                <c:pt idx="3285">
                  <c:v>42293</c:v>
                </c:pt>
                <c:pt idx="3286">
                  <c:v>42296</c:v>
                </c:pt>
                <c:pt idx="3287">
                  <c:v>42297</c:v>
                </c:pt>
                <c:pt idx="3288">
                  <c:v>42298</c:v>
                </c:pt>
                <c:pt idx="3289">
                  <c:v>42299</c:v>
                </c:pt>
                <c:pt idx="3290">
                  <c:v>42300</c:v>
                </c:pt>
                <c:pt idx="3291">
                  <c:v>42303</c:v>
                </c:pt>
                <c:pt idx="3292">
                  <c:v>42304</c:v>
                </c:pt>
                <c:pt idx="3293">
                  <c:v>42305</c:v>
                </c:pt>
                <c:pt idx="3294">
                  <c:v>42306</c:v>
                </c:pt>
                <c:pt idx="3295">
                  <c:v>42307</c:v>
                </c:pt>
                <c:pt idx="3296">
                  <c:v>42310</c:v>
                </c:pt>
                <c:pt idx="3297">
                  <c:v>42311</c:v>
                </c:pt>
                <c:pt idx="3298">
                  <c:v>42312</c:v>
                </c:pt>
                <c:pt idx="3299">
                  <c:v>42313</c:v>
                </c:pt>
                <c:pt idx="3300">
                  <c:v>42314</c:v>
                </c:pt>
                <c:pt idx="3301">
                  <c:v>42317</c:v>
                </c:pt>
                <c:pt idx="3302">
                  <c:v>42318</c:v>
                </c:pt>
                <c:pt idx="3303">
                  <c:v>42319</c:v>
                </c:pt>
                <c:pt idx="3304">
                  <c:v>42320</c:v>
                </c:pt>
                <c:pt idx="3305">
                  <c:v>42321</c:v>
                </c:pt>
                <c:pt idx="3306">
                  <c:v>42324</c:v>
                </c:pt>
                <c:pt idx="3307">
                  <c:v>42325</c:v>
                </c:pt>
                <c:pt idx="3308">
                  <c:v>42326</c:v>
                </c:pt>
                <c:pt idx="3309">
                  <c:v>42327</c:v>
                </c:pt>
                <c:pt idx="3310">
                  <c:v>42328</c:v>
                </c:pt>
                <c:pt idx="3311">
                  <c:v>42331</c:v>
                </c:pt>
                <c:pt idx="3312">
                  <c:v>42332</c:v>
                </c:pt>
                <c:pt idx="3313">
                  <c:v>42333</c:v>
                </c:pt>
                <c:pt idx="3314">
                  <c:v>42334</c:v>
                </c:pt>
                <c:pt idx="3315">
                  <c:v>42335</c:v>
                </c:pt>
                <c:pt idx="3316">
                  <c:v>42338</c:v>
                </c:pt>
                <c:pt idx="3317">
                  <c:v>42339</c:v>
                </c:pt>
                <c:pt idx="3318">
                  <c:v>42340</c:v>
                </c:pt>
                <c:pt idx="3319">
                  <c:v>42341</c:v>
                </c:pt>
                <c:pt idx="3320">
                  <c:v>42342</c:v>
                </c:pt>
                <c:pt idx="3321">
                  <c:v>42345</c:v>
                </c:pt>
                <c:pt idx="3322">
                  <c:v>42346</c:v>
                </c:pt>
                <c:pt idx="3323">
                  <c:v>42347</c:v>
                </c:pt>
                <c:pt idx="3324">
                  <c:v>42348</c:v>
                </c:pt>
                <c:pt idx="3325">
                  <c:v>42349</c:v>
                </c:pt>
                <c:pt idx="3326">
                  <c:v>42352</c:v>
                </c:pt>
                <c:pt idx="3327">
                  <c:v>42353</c:v>
                </c:pt>
                <c:pt idx="3328">
                  <c:v>42354</c:v>
                </c:pt>
                <c:pt idx="3329">
                  <c:v>42355</c:v>
                </c:pt>
                <c:pt idx="3330">
                  <c:v>42356</c:v>
                </c:pt>
                <c:pt idx="3331">
                  <c:v>42359</c:v>
                </c:pt>
                <c:pt idx="3332">
                  <c:v>42360</c:v>
                </c:pt>
                <c:pt idx="3333">
                  <c:v>42361</c:v>
                </c:pt>
                <c:pt idx="3334">
                  <c:v>42362</c:v>
                </c:pt>
                <c:pt idx="3335">
                  <c:v>42363</c:v>
                </c:pt>
                <c:pt idx="3336">
                  <c:v>42366</c:v>
                </c:pt>
                <c:pt idx="3337">
                  <c:v>42367</c:v>
                </c:pt>
                <c:pt idx="3338">
                  <c:v>42368</c:v>
                </c:pt>
                <c:pt idx="3339">
                  <c:v>42369</c:v>
                </c:pt>
                <c:pt idx="3340">
                  <c:v>42370</c:v>
                </c:pt>
                <c:pt idx="3341">
                  <c:v>42373</c:v>
                </c:pt>
                <c:pt idx="3342">
                  <c:v>42374</c:v>
                </c:pt>
                <c:pt idx="3343">
                  <c:v>42375</c:v>
                </c:pt>
                <c:pt idx="3344">
                  <c:v>42376</c:v>
                </c:pt>
                <c:pt idx="3345">
                  <c:v>42377</c:v>
                </c:pt>
                <c:pt idx="3346">
                  <c:v>42380</c:v>
                </c:pt>
                <c:pt idx="3347">
                  <c:v>42381</c:v>
                </c:pt>
                <c:pt idx="3348">
                  <c:v>42382</c:v>
                </c:pt>
                <c:pt idx="3349">
                  <c:v>42383</c:v>
                </c:pt>
                <c:pt idx="3350">
                  <c:v>42384</c:v>
                </c:pt>
                <c:pt idx="3351">
                  <c:v>42387</c:v>
                </c:pt>
                <c:pt idx="3352">
                  <c:v>42388</c:v>
                </c:pt>
                <c:pt idx="3353">
                  <c:v>42389</c:v>
                </c:pt>
                <c:pt idx="3354">
                  <c:v>42390</c:v>
                </c:pt>
                <c:pt idx="3355">
                  <c:v>42391</c:v>
                </c:pt>
                <c:pt idx="3356">
                  <c:v>42394</c:v>
                </c:pt>
                <c:pt idx="3357">
                  <c:v>42395</c:v>
                </c:pt>
                <c:pt idx="3358">
                  <c:v>42396</c:v>
                </c:pt>
                <c:pt idx="3359">
                  <c:v>42397</c:v>
                </c:pt>
                <c:pt idx="3360">
                  <c:v>42398</c:v>
                </c:pt>
                <c:pt idx="3361">
                  <c:v>42401</c:v>
                </c:pt>
                <c:pt idx="3362">
                  <c:v>42402</c:v>
                </c:pt>
                <c:pt idx="3363">
                  <c:v>42403</c:v>
                </c:pt>
                <c:pt idx="3364">
                  <c:v>42404</c:v>
                </c:pt>
                <c:pt idx="3365">
                  <c:v>42405</c:v>
                </c:pt>
                <c:pt idx="3366">
                  <c:v>42408</c:v>
                </c:pt>
                <c:pt idx="3367">
                  <c:v>42409</c:v>
                </c:pt>
                <c:pt idx="3368">
                  <c:v>42410</c:v>
                </c:pt>
                <c:pt idx="3369">
                  <c:v>42411</c:v>
                </c:pt>
                <c:pt idx="3370">
                  <c:v>42412</c:v>
                </c:pt>
                <c:pt idx="3371">
                  <c:v>42415</c:v>
                </c:pt>
                <c:pt idx="3372">
                  <c:v>42416</c:v>
                </c:pt>
                <c:pt idx="3373">
                  <c:v>42417</c:v>
                </c:pt>
                <c:pt idx="3374">
                  <c:v>42418</c:v>
                </c:pt>
                <c:pt idx="3375">
                  <c:v>42419</c:v>
                </c:pt>
                <c:pt idx="3376">
                  <c:v>42422</c:v>
                </c:pt>
                <c:pt idx="3377">
                  <c:v>42423</c:v>
                </c:pt>
                <c:pt idx="3378">
                  <c:v>42424</c:v>
                </c:pt>
                <c:pt idx="3379">
                  <c:v>42425</c:v>
                </c:pt>
                <c:pt idx="3380">
                  <c:v>42426</c:v>
                </c:pt>
                <c:pt idx="3381">
                  <c:v>42429</c:v>
                </c:pt>
                <c:pt idx="3382">
                  <c:v>42430</c:v>
                </c:pt>
                <c:pt idx="3383">
                  <c:v>42431</c:v>
                </c:pt>
                <c:pt idx="3384">
                  <c:v>42432</c:v>
                </c:pt>
                <c:pt idx="3385">
                  <c:v>42433</c:v>
                </c:pt>
                <c:pt idx="3386">
                  <c:v>42436</c:v>
                </c:pt>
                <c:pt idx="3387">
                  <c:v>42437</c:v>
                </c:pt>
                <c:pt idx="3388">
                  <c:v>42438</c:v>
                </c:pt>
                <c:pt idx="3389">
                  <c:v>42439</c:v>
                </c:pt>
                <c:pt idx="3390">
                  <c:v>42440</c:v>
                </c:pt>
                <c:pt idx="3391">
                  <c:v>42443</c:v>
                </c:pt>
                <c:pt idx="3392">
                  <c:v>42444</c:v>
                </c:pt>
                <c:pt idx="3393">
                  <c:v>42445</c:v>
                </c:pt>
                <c:pt idx="3394">
                  <c:v>42446</c:v>
                </c:pt>
                <c:pt idx="3395">
                  <c:v>42447</c:v>
                </c:pt>
                <c:pt idx="3396">
                  <c:v>42450</c:v>
                </c:pt>
                <c:pt idx="3397">
                  <c:v>42451</c:v>
                </c:pt>
                <c:pt idx="3398">
                  <c:v>42452</c:v>
                </c:pt>
                <c:pt idx="3399">
                  <c:v>42453</c:v>
                </c:pt>
                <c:pt idx="3400">
                  <c:v>42454</c:v>
                </c:pt>
                <c:pt idx="3401">
                  <c:v>42457</c:v>
                </c:pt>
                <c:pt idx="3402">
                  <c:v>42458</c:v>
                </c:pt>
                <c:pt idx="3403">
                  <c:v>42459</c:v>
                </c:pt>
                <c:pt idx="3404">
                  <c:v>42460</c:v>
                </c:pt>
                <c:pt idx="3405">
                  <c:v>42461</c:v>
                </c:pt>
                <c:pt idx="3406">
                  <c:v>42464</c:v>
                </c:pt>
                <c:pt idx="3407">
                  <c:v>42465</c:v>
                </c:pt>
                <c:pt idx="3408">
                  <c:v>42466</c:v>
                </c:pt>
                <c:pt idx="3409">
                  <c:v>42467</c:v>
                </c:pt>
                <c:pt idx="3410">
                  <c:v>42468</c:v>
                </c:pt>
                <c:pt idx="3411">
                  <c:v>42471</c:v>
                </c:pt>
                <c:pt idx="3412">
                  <c:v>42472</c:v>
                </c:pt>
                <c:pt idx="3413">
                  <c:v>42473</c:v>
                </c:pt>
                <c:pt idx="3414">
                  <c:v>42474</c:v>
                </c:pt>
                <c:pt idx="3415">
                  <c:v>42475</c:v>
                </c:pt>
                <c:pt idx="3416">
                  <c:v>42478</c:v>
                </c:pt>
                <c:pt idx="3417">
                  <c:v>42479</c:v>
                </c:pt>
                <c:pt idx="3418">
                  <c:v>42480</c:v>
                </c:pt>
                <c:pt idx="3419">
                  <c:v>42481</c:v>
                </c:pt>
                <c:pt idx="3420">
                  <c:v>42482</c:v>
                </c:pt>
                <c:pt idx="3421">
                  <c:v>42485</c:v>
                </c:pt>
                <c:pt idx="3422">
                  <c:v>42486</c:v>
                </c:pt>
                <c:pt idx="3423">
                  <c:v>42487</c:v>
                </c:pt>
                <c:pt idx="3424">
                  <c:v>42488</c:v>
                </c:pt>
                <c:pt idx="3425">
                  <c:v>42489</c:v>
                </c:pt>
                <c:pt idx="3426">
                  <c:v>42492</c:v>
                </c:pt>
                <c:pt idx="3427">
                  <c:v>42493</c:v>
                </c:pt>
                <c:pt idx="3428">
                  <c:v>42494</c:v>
                </c:pt>
                <c:pt idx="3429">
                  <c:v>42495</c:v>
                </c:pt>
                <c:pt idx="3430">
                  <c:v>42496</c:v>
                </c:pt>
                <c:pt idx="3431">
                  <c:v>42499</c:v>
                </c:pt>
                <c:pt idx="3432">
                  <c:v>42500</c:v>
                </c:pt>
                <c:pt idx="3433">
                  <c:v>42501</c:v>
                </c:pt>
                <c:pt idx="3434">
                  <c:v>42502</c:v>
                </c:pt>
                <c:pt idx="3435">
                  <c:v>42503</c:v>
                </c:pt>
                <c:pt idx="3436">
                  <c:v>42506</c:v>
                </c:pt>
                <c:pt idx="3437">
                  <c:v>42507</c:v>
                </c:pt>
                <c:pt idx="3438">
                  <c:v>42508</c:v>
                </c:pt>
                <c:pt idx="3439">
                  <c:v>42509</c:v>
                </c:pt>
                <c:pt idx="3440">
                  <c:v>42510</c:v>
                </c:pt>
                <c:pt idx="3441">
                  <c:v>42513</c:v>
                </c:pt>
                <c:pt idx="3442">
                  <c:v>42514</c:v>
                </c:pt>
                <c:pt idx="3443">
                  <c:v>42515</c:v>
                </c:pt>
                <c:pt idx="3444">
                  <c:v>42516</c:v>
                </c:pt>
                <c:pt idx="3445">
                  <c:v>42517</c:v>
                </c:pt>
                <c:pt idx="3446">
                  <c:v>42520</c:v>
                </c:pt>
                <c:pt idx="3447">
                  <c:v>42521</c:v>
                </c:pt>
                <c:pt idx="3448">
                  <c:v>42522</c:v>
                </c:pt>
                <c:pt idx="3449">
                  <c:v>42523</c:v>
                </c:pt>
                <c:pt idx="3450">
                  <c:v>42524</c:v>
                </c:pt>
                <c:pt idx="3451">
                  <c:v>42527</c:v>
                </c:pt>
                <c:pt idx="3452">
                  <c:v>42528</c:v>
                </c:pt>
                <c:pt idx="3453">
                  <c:v>42529</c:v>
                </c:pt>
                <c:pt idx="3454">
                  <c:v>42530</c:v>
                </c:pt>
                <c:pt idx="3455">
                  <c:v>42531</c:v>
                </c:pt>
                <c:pt idx="3456">
                  <c:v>42534</c:v>
                </c:pt>
                <c:pt idx="3457">
                  <c:v>42535</c:v>
                </c:pt>
                <c:pt idx="3458">
                  <c:v>42536</c:v>
                </c:pt>
                <c:pt idx="3459">
                  <c:v>42537</c:v>
                </c:pt>
                <c:pt idx="3460">
                  <c:v>42538</c:v>
                </c:pt>
                <c:pt idx="3461">
                  <c:v>42541</c:v>
                </c:pt>
                <c:pt idx="3462">
                  <c:v>42542</c:v>
                </c:pt>
                <c:pt idx="3463">
                  <c:v>42543</c:v>
                </c:pt>
                <c:pt idx="3464">
                  <c:v>42544</c:v>
                </c:pt>
                <c:pt idx="3465">
                  <c:v>42545</c:v>
                </c:pt>
                <c:pt idx="3466">
                  <c:v>42548</c:v>
                </c:pt>
                <c:pt idx="3467">
                  <c:v>42549</c:v>
                </c:pt>
                <c:pt idx="3468">
                  <c:v>42550</c:v>
                </c:pt>
                <c:pt idx="3469">
                  <c:v>42551</c:v>
                </c:pt>
                <c:pt idx="3470">
                  <c:v>42552</c:v>
                </c:pt>
                <c:pt idx="3471">
                  <c:v>42555</c:v>
                </c:pt>
                <c:pt idx="3472">
                  <c:v>42556</c:v>
                </c:pt>
                <c:pt idx="3473">
                  <c:v>42557</c:v>
                </c:pt>
                <c:pt idx="3474">
                  <c:v>42558</c:v>
                </c:pt>
                <c:pt idx="3475">
                  <c:v>42559</c:v>
                </c:pt>
                <c:pt idx="3476">
                  <c:v>42562</c:v>
                </c:pt>
                <c:pt idx="3477">
                  <c:v>42563</c:v>
                </c:pt>
                <c:pt idx="3478">
                  <c:v>42564</c:v>
                </c:pt>
                <c:pt idx="3479">
                  <c:v>42565</c:v>
                </c:pt>
                <c:pt idx="3480">
                  <c:v>42566</c:v>
                </c:pt>
                <c:pt idx="3481">
                  <c:v>42569</c:v>
                </c:pt>
                <c:pt idx="3482">
                  <c:v>42570</c:v>
                </c:pt>
                <c:pt idx="3483">
                  <c:v>42571</c:v>
                </c:pt>
                <c:pt idx="3484">
                  <c:v>42572</c:v>
                </c:pt>
                <c:pt idx="3485">
                  <c:v>42573</c:v>
                </c:pt>
                <c:pt idx="3486">
                  <c:v>42576</c:v>
                </c:pt>
                <c:pt idx="3487">
                  <c:v>42577</c:v>
                </c:pt>
                <c:pt idx="3488">
                  <c:v>42578</c:v>
                </c:pt>
                <c:pt idx="3489">
                  <c:v>42579</c:v>
                </c:pt>
                <c:pt idx="3490">
                  <c:v>42580</c:v>
                </c:pt>
                <c:pt idx="3491">
                  <c:v>42583</c:v>
                </c:pt>
                <c:pt idx="3492">
                  <c:v>42584</c:v>
                </c:pt>
                <c:pt idx="3493">
                  <c:v>42585</c:v>
                </c:pt>
                <c:pt idx="3494">
                  <c:v>42586</c:v>
                </c:pt>
                <c:pt idx="3495">
                  <c:v>42587</c:v>
                </c:pt>
                <c:pt idx="3496">
                  <c:v>42590</c:v>
                </c:pt>
                <c:pt idx="3497">
                  <c:v>42591</c:v>
                </c:pt>
                <c:pt idx="3498">
                  <c:v>42592</c:v>
                </c:pt>
                <c:pt idx="3499">
                  <c:v>42593</c:v>
                </c:pt>
                <c:pt idx="3500">
                  <c:v>42594</c:v>
                </c:pt>
                <c:pt idx="3501">
                  <c:v>42597</c:v>
                </c:pt>
                <c:pt idx="3502">
                  <c:v>42598</c:v>
                </c:pt>
                <c:pt idx="3503">
                  <c:v>42599</c:v>
                </c:pt>
                <c:pt idx="3504">
                  <c:v>42600</c:v>
                </c:pt>
                <c:pt idx="3505">
                  <c:v>42601</c:v>
                </c:pt>
                <c:pt idx="3506">
                  <c:v>42604</c:v>
                </c:pt>
                <c:pt idx="3507">
                  <c:v>42605</c:v>
                </c:pt>
                <c:pt idx="3508">
                  <c:v>42606</c:v>
                </c:pt>
                <c:pt idx="3509">
                  <c:v>42607</c:v>
                </c:pt>
                <c:pt idx="3510">
                  <c:v>42608</c:v>
                </c:pt>
                <c:pt idx="3511">
                  <c:v>42611</c:v>
                </c:pt>
                <c:pt idx="3512">
                  <c:v>42612</c:v>
                </c:pt>
                <c:pt idx="3513">
                  <c:v>42613</c:v>
                </c:pt>
                <c:pt idx="3514">
                  <c:v>42614</c:v>
                </c:pt>
                <c:pt idx="3515">
                  <c:v>42615</c:v>
                </c:pt>
                <c:pt idx="3516">
                  <c:v>42618</c:v>
                </c:pt>
                <c:pt idx="3517">
                  <c:v>42619</c:v>
                </c:pt>
                <c:pt idx="3518">
                  <c:v>42620</c:v>
                </c:pt>
                <c:pt idx="3519">
                  <c:v>42621</c:v>
                </c:pt>
                <c:pt idx="3520">
                  <c:v>42622</c:v>
                </c:pt>
                <c:pt idx="3521">
                  <c:v>42625</c:v>
                </c:pt>
                <c:pt idx="3522">
                  <c:v>42626</c:v>
                </c:pt>
                <c:pt idx="3523">
                  <c:v>42627</c:v>
                </c:pt>
                <c:pt idx="3524">
                  <c:v>42628</c:v>
                </c:pt>
                <c:pt idx="3525">
                  <c:v>42629</c:v>
                </c:pt>
                <c:pt idx="3526">
                  <c:v>42632</c:v>
                </c:pt>
                <c:pt idx="3527">
                  <c:v>42633</c:v>
                </c:pt>
                <c:pt idx="3528">
                  <c:v>42634</c:v>
                </c:pt>
                <c:pt idx="3529">
                  <c:v>42635</c:v>
                </c:pt>
                <c:pt idx="3530">
                  <c:v>42636</c:v>
                </c:pt>
                <c:pt idx="3531">
                  <c:v>42639</c:v>
                </c:pt>
                <c:pt idx="3532">
                  <c:v>42640</c:v>
                </c:pt>
                <c:pt idx="3533">
                  <c:v>42641</c:v>
                </c:pt>
                <c:pt idx="3534">
                  <c:v>42642</c:v>
                </c:pt>
                <c:pt idx="3535">
                  <c:v>42643</c:v>
                </c:pt>
                <c:pt idx="3536">
                  <c:v>42646</c:v>
                </c:pt>
                <c:pt idx="3537">
                  <c:v>42647</c:v>
                </c:pt>
                <c:pt idx="3538">
                  <c:v>42648</c:v>
                </c:pt>
                <c:pt idx="3539">
                  <c:v>42649</c:v>
                </c:pt>
                <c:pt idx="3540">
                  <c:v>42650</c:v>
                </c:pt>
              </c:numCache>
            </c:numRef>
          </c:cat>
          <c:val>
            <c:numRef>
              <c:f>CDS_LATAM!$M$4:$M$3544</c:f>
              <c:numCache>
                <c:formatCode>General</c:formatCode>
                <c:ptCount val="3541"/>
                <c:pt idx="0">
                  <c:v>1990</c:v>
                </c:pt>
                <c:pt idx="1">
                  <c:v>1920</c:v>
                </c:pt>
                <c:pt idx="2">
                  <c:v>1891.6669999999999</c:v>
                </c:pt>
                <c:pt idx="3">
                  <c:v>1813.3330000000001</c:v>
                </c:pt>
                <c:pt idx="4">
                  <c:v>1733.3330000000001</c:v>
                </c:pt>
                <c:pt idx="5">
                  <c:v>1730</c:v>
                </c:pt>
                <c:pt idx="6">
                  <c:v>1803.3330000000001</c:v>
                </c:pt>
                <c:pt idx="7">
                  <c:v>1833.3330000000001</c:v>
                </c:pt>
                <c:pt idx="8">
                  <c:v>1825</c:v>
                </c:pt>
                <c:pt idx="9">
                  <c:v>1808.3330000000001</c:v>
                </c:pt>
                <c:pt idx="10">
                  <c:v>1796.6669999999999</c:v>
                </c:pt>
                <c:pt idx="11">
                  <c:v>1783.3330000000001</c:v>
                </c:pt>
                <c:pt idx="12">
                  <c:v>1803.3330000000001</c:v>
                </c:pt>
                <c:pt idx="13">
                  <c:v>1862.5</c:v>
                </c:pt>
                <c:pt idx="14">
                  <c:v>1825</c:v>
                </c:pt>
                <c:pt idx="15">
                  <c:v>1769.1669999999999</c:v>
                </c:pt>
                <c:pt idx="16">
                  <c:v>1789.1669999999999</c:v>
                </c:pt>
                <c:pt idx="17">
                  <c:v>1785.8330000000001</c:v>
                </c:pt>
                <c:pt idx="18">
                  <c:v>1740</c:v>
                </c:pt>
                <c:pt idx="19">
                  <c:v>1651.6669999999999</c:v>
                </c:pt>
                <c:pt idx="20">
                  <c:v>1645</c:v>
                </c:pt>
                <c:pt idx="21">
                  <c:v>1611.6669999999999</c:v>
                </c:pt>
                <c:pt idx="22">
                  <c:v>1561.6669999999999</c:v>
                </c:pt>
                <c:pt idx="23">
                  <c:v>1550.8330000000001</c:v>
                </c:pt>
                <c:pt idx="24">
                  <c:v>1502.5</c:v>
                </c:pt>
                <c:pt idx="25">
                  <c:v>1540</c:v>
                </c:pt>
                <c:pt idx="26">
                  <c:v>1506.6669999999999</c:v>
                </c:pt>
                <c:pt idx="27">
                  <c:v>1444.1669999999999</c:v>
                </c:pt>
                <c:pt idx="28">
                  <c:v>1471.6669999999999</c:v>
                </c:pt>
                <c:pt idx="29">
                  <c:v>1488.3330000000001</c:v>
                </c:pt>
                <c:pt idx="30">
                  <c:v>1505</c:v>
                </c:pt>
                <c:pt idx="31">
                  <c:v>1471.6669999999999</c:v>
                </c:pt>
                <c:pt idx="32">
                  <c:v>1430</c:v>
                </c:pt>
                <c:pt idx="33">
                  <c:v>1416.6669999999999</c:v>
                </c:pt>
                <c:pt idx="34">
                  <c:v>1367.5</c:v>
                </c:pt>
                <c:pt idx="35">
                  <c:v>1391.6669999999999</c:v>
                </c:pt>
                <c:pt idx="36">
                  <c:v>1435.8330000000001</c:v>
                </c:pt>
                <c:pt idx="37">
                  <c:v>1386.25</c:v>
                </c:pt>
                <c:pt idx="38">
                  <c:v>1411.6669999999999</c:v>
                </c:pt>
                <c:pt idx="39">
                  <c:v>1391.6669999999999</c:v>
                </c:pt>
                <c:pt idx="40">
                  <c:v>1351.6669999999999</c:v>
                </c:pt>
                <c:pt idx="41">
                  <c:v>1371.6669999999999</c:v>
                </c:pt>
                <c:pt idx="42">
                  <c:v>1383.3330000000001</c:v>
                </c:pt>
                <c:pt idx="43">
                  <c:v>1343.3330000000001</c:v>
                </c:pt>
                <c:pt idx="44">
                  <c:v>1266.6669999999999</c:v>
                </c:pt>
                <c:pt idx="45">
                  <c:v>1256.6669999999999</c:v>
                </c:pt>
                <c:pt idx="46">
                  <c:v>1226.6669999999999</c:v>
                </c:pt>
                <c:pt idx="47">
                  <c:v>1171.6669999999999</c:v>
                </c:pt>
                <c:pt idx="48">
                  <c:v>1135</c:v>
                </c:pt>
                <c:pt idx="49">
                  <c:v>1232.5</c:v>
                </c:pt>
                <c:pt idx="50">
                  <c:v>1257.5</c:v>
                </c:pt>
                <c:pt idx="51">
                  <c:v>1161.6669999999999</c:v>
                </c:pt>
                <c:pt idx="52">
                  <c:v>1144.1669999999999</c:v>
                </c:pt>
                <c:pt idx="53">
                  <c:v>1120.8330000000001</c:v>
                </c:pt>
                <c:pt idx="54">
                  <c:v>1083.3330000000001</c:v>
                </c:pt>
                <c:pt idx="55">
                  <c:v>1062.5</c:v>
                </c:pt>
                <c:pt idx="56">
                  <c:v>1038.75</c:v>
                </c:pt>
                <c:pt idx="57">
                  <c:v>1031.6669999999999</c:v>
                </c:pt>
                <c:pt idx="58">
                  <c:v>1001.667</c:v>
                </c:pt>
                <c:pt idx="59">
                  <c:v>976.66700000000003</c:v>
                </c:pt>
                <c:pt idx="60">
                  <c:v>974.16700000000003</c:v>
                </c:pt>
                <c:pt idx="61">
                  <c:v>940.83299999999997</c:v>
                </c:pt>
                <c:pt idx="62">
                  <c:v>922.5</c:v>
                </c:pt>
                <c:pt idx="63">
                  <c:v>950</c:v>
                </c:pt>
                <c:pt idx="64">
                  <c:v>951.66700000000003</c:v>
                </c:pt>
                <c:pt idx="65">
                  <c:v>917.5</c:v>
                </c:pt>
                <c:pt idx="66">
                  <c:v>906.66700000000003</c:v>
                </c:pt>
                <c:pt idx="67">
                  <c:v>903.33299999999997</c:v>
                </c:pt>
                <c:pt idx="68">
                  <c:v>884.16700000000003</c:v>
                </c:pt>
                <c:pt idx="69">
                  <c:v>888.33299999999997</c:v>
                </c:pt>
                <c:pt idx="70">
                  <c:v>945</c:v>
                </c:pt>
                <c:pt idx="71">
                  <c:v>935</c:v>
                </c:pt>
                <c:pt idx="72">
                  <c:v>952.5</c:v>
                </c:pt>
                <c:pt idx="73">
                  <c:v>1004.167</c:v>
                </c:pt>
                <c:pt idx="74">
                  <c:v>997.5</c:v>
                </c:pt>
                <c:pt idx="75">
                  <c:v>987.5</c:v>
                </c:pt>
                <c:pt idx="76">
                  <c:v>973.33299999999997</c:v>
                </c:pt>
                <c:pt idx="77">
                  <c:v>943.33299999999997</c:v>
                </c:pt>
                <c:pt idx="78">
                  <c:v>965.83299999999997</c:v>
                </c:pt>
                <c:pt idx="79">
                  <c:v>947.5</c:v>
                </c:pt>
                <c:pt idx="80">
                  <c:v>945</c:v>
                </c:pt>
                <c:pt idx="81">
                  <c:v>947.5</c:v>
                </c:pt>
                <c:pt idx="82">
                  <c:v>945</c:v>
                </c:pt>
                <c:pt idx="83">
                  <c:v>931.66700000000003</c:v>
                </c:pt>
                <c:pt idx="84">
                  <c:v>912.5</c:v>
                </c:pt>
                <c:pt idx="85">
                  <c:v>858.33299999999997</c:v>
                </c:pt>
                <c:pt idx="86">
                  <c:v>851.66700000000003</c:v>
                </c:pt>
                <c:pt idx="87">
                  <c:v>856.66700000000003</c:v>
                </c:pt>
                <c:pt idx="88">
                  <c:v>865.83299999999997</c:v>
                </c:pt>
                <c:pt idx="89">
                  <c:v>862.5</c:v>
                </c:pt>
                <c:pt idx="90">
                  <c:v>827.5</c:v>
                </c:pt>
                <c:pt idx="91">
                  <c:v>812.5</c:v>
                </c:pt>
                <c:pt idx="92">
                  <c:v>770</c:v>
                </c:pt>
                <c:pt idx="93">
                  <c:v>786.66700000000003</c:v>
                </c:pt>
                <c:pt idx="94">
                  <c:v>824.16700000000003</c:v>
                </c:pt>
                <c:pt idx="95">
                  <c:v>845</c:v>
                </c:pt>
                <c:pt idx="96">
                  <c:v>857.5</c:v>
                </c:pt>
                <c:pt idx="97">
                  <c:v>836.66700000000003</c:v>
                </c:pt>
                <c:pt idx="98">
                  <c:v>838.33299999999997</c:v>
                </c:pt>
                <c:pt idx="99">
                  <c:v>865</c:v>
                </c:pt>
                <c:pt idx="100">
                  <c:v>884.16700000000003</c:v>
                </c:pt>
                <c:pt idx="101">
                  <c:v>885.83299999999997</c:v>
                </c:pt>
                <c:pt idx="102">
                  <c:v>865.83299999999997</c:v>
                </c:pt>
                <c:pt idx="103">
                  <c:v>872.5</c:v>
                </c:pt>
                <c:pt idx="104">
                  <c:v>885</c:v>
                </c:pt>
                <c:pt idx="105">
                  <c:v>926.66700000000003</c:v>
                </c:pt>
                <c:pt idx="106">
                  <c:v>910</c:v>
                </c:pt>
                <c:pt idx="107">
                  <c:v>901.66700000000003</c:v>
                </c:pt>
                <c:pt idx="108">
                  <c:v>891.66700000000003</c:v>
                </c:pt>
                <c:pt idx="109">
                  <c:v>925</c:v>
                </c:pt>
                <c:pt idx="110">
                  <c:v>901.66700000000003</c:v>
                </c:pt>
                <c:pt idx="111">
                  <c:v>883.33299999999997</c:v>
                </c:pt>
                <c:pt idx="112">
                  <c:v>892.5</c:v>
                </c:pt>
                <c:pt idx="113">
                  <c:v>860</c:v>
                </c:pt>
                <c:pt idx="114">
                  <c:v>835</c:v>
                </c:pt>
                <c:pt idx="115">
                  <c:v>811.66700000000003</c:v>
                </c:pt>
                <c:pt idx="116">
                  <c:v>795.83299999999997</c:v>
                </c:pt>
                <c:pt idx="117">
                  <c:v>800.83299999999997</c:v>
                </c:pt>
                <c:pt idx="118">
                  <c:v>835</c:v>
                </c:pt>
                <c:pt idx="119">
                  <c:v>813.33299999999997</c:v>
                </c:pt>
                <c:pt idx="120">
                  <c:v>815</c:v>
                </c:pt>
                <c:pt idx="121">
                  <c:v>850</c:v>
                </c:pt>
                <c:pt idx="122">
                  <c:v>858.33299999999997</c:v>
                </c:pt>
                <c:pt idx="123">
                  <c:v>866.66700000000003</c:v>
                </c:pt>
                <c:pt idx="124">
                  <c:v>890</c:v>
                </c:pt>
                <c:pt idx="125">
                  <c:v>938.33299999999997</c:v>
                </c:pt>
                <c:pt idx="126">
                  <c:v>918.33299999999997</c:v>
                </c:pt>
                <c:pt idx="127">
                  <c:v>945</c:v>
                </c:pt>
                <c:pt idx="128">
                  <c:v>921.66700000000003</c:v>
                </c:pt>
                <c:pt idx="129">
                  <c:v>901.66700000000003</c:v>
                </c:pt>
                <c:pt idx="130">
                  <c:v>880</c:v>
                </c:pt>
                <c:pt idx="131">
                  <c:v>880</c:v>
                </c:pt>
                <c:pt idx="132">
                  <c:v>880</c:v>
                </c:pt>
                <c:pt idx="133">
                  <c:v>861.66700000000003</c:v>
                </c:pt>
                <c:pt idx="134">
                  <c:v>870</c:v>
                </c:pt>
                <c:pt idx="135">
                  <c:v>838.33299999999997</c:v>
                </c:pt>
                <c:pt idx="136">
                  <c:v>822.524</c:v>
                </c:pt>
                <c:pt idx="137">
                  <c:v>819.18799999999999</c:v>
                </c:pt>
                <c:pt idx="138">
                  <c:v>802.49</c:v>
                </c:pt>
                <c:pt idx="139">
                  <c:v>772.52099999999996</c:v>
                </c:pt>
                <c:pt idx="140">
                  <c:v>780.85599999999999</c:v>
                </c:pt>
                <c:pt idx="141">
                  <c:v>754.19500000000005</c:v>
                </c:pt>
                <c:pt idx="142">
                  <c:v>764.19899999999996</c:v>
                </c:pt>
                <c:pt idx="143">
                  <c:v>770.84799999999996</c:v>
                </c:pt>
                <c:pt idx="144">
                  <c:v>775.81200000000001</c:v>
                </c:pt>
                <c:pt idx="145">
                  <c:v>757.34</c:v>
                </c:pt>
                <c:pt idx="146">
                  <c:v>731.32899999999995</c:v>
                </c:pt>
                <c:pt idx="147">
                  <c:v>732.77499999999998</c:v>
                </c:pt>
                <c:pt idx="148">
                  <c:v>741.76300000000003</c:v>
                </c:pt>
                <c:pt idx="149">
                  <c:v>749.26900000000001</c:v>
                </c:pt>
                <c:pt idx="150">
                  <c:v>736.97699999999998</c:v>
                </c:pt>
                <c:pt idx="151">
                  <c:v>720.96100000000001</c:v>
                </c:pt>
                <c:pt idx="152">
                  <c:v>730.13199999999995</c:v>
                </c:pt>
                <c:pt idx="153">
                  <c:v>726.64800000000002</c:v>
                </c:pt>
                <c:pt idx="154">
                  <c:v>728.64800000000002</c:v>
                </c:pt>
                <c:pt idx="155">
                  <c:v>726.32600000000002</c:v>
                </c:pt>
                <c:pt idx="156">
                  <c:v>721.00300000000004</c:v>
                </c:pt>
                <c:pt idx="157">
                  <c:v>712.66600000000005</c:v>
                </c:pt>
                <c:pt idx="158">
                  <c:v>724.98599999999999</c:v>
                </c:pt>
                <c:pt idx="159">
                  <c:v>744.96699999999998</c:v>
                </c:pt>
                <c:pt idx="160">
                  <c:v>740.82799999999997</c:v>
                </c:pt>
                <c:pt idx="161">
                  <c:v>746.64599999999996</c:v>
                </c:pt>
                <c:pt idx="162">
                  <c:v>763.31299999999999</c:v>
                </c:pt>
                <c:pt idx="163">
                  <c:v>764.98199999999997</c:v>
                </c:pt>
                <c:pt idx="164">
                  <c:v>765.005</c:v>
                </c:pt>
                <c:pt idx="165">
                  <c:v>769.33399999999995</c:v>
                </c:pt>
                <c:pt idx="166">
                  <c:v>768.495</c:v>
                </c:pt>
                <c:pt idx="167">
                  <c:v>760.12599999999998</c:v>
                </c:pt>
                <c:pt idx="168">
                  <c:v>730.99099999999999</c:v>
                </c:pt>
                <c:pt idx="169">
                  <c:v>717.66399999999999</c:v>
                </c:pt>
                <c:pt idx="170">
                  <c:v>702.68499999999995</c:v>
                </c:pt>
                <c:pt idx="171">
                  <c:v>672.70299999999997</c:v>
                </c:pt>
                <c:pt idx="172">
                  <c:v>669.06299999999999</c:v>
                </c:pt>
                <c:pt idx="173">
                  <c:v>651.05399999999997</c:v>
                </c:pt>
                <c:pt idx="174">
                  <c:v>631.06299999999999</c:v>
                </c:pt>
                <c:pt idx="175">
                  <c:v>615.03599999999994</c:v>
                </c:pt>
                <c:pt idx="176">
                  <c:v>636.529</c:v>
                </c:pt>
                <c:pt idx="177">
                  <c:v>634.35299999999995</c:v>
                </c:pt>
                <c:pt idx="178">
                  <c:v>634.04999999999995</c:v>
                </c:pt>
                <c:pt idx="179">
                  <c:v>652.55399999999997</c:v>
                </c:pt>
                <c:pt idx="180">
                  <c:v>646.01800000000003</c:v>
                </c:pt>
                <c:pt idx="181">
                  <c:v>662.69</c:v>
                </c:pt>
                <c:pt idx="182">
                  <c:v>671.84199999999998</c:v>
                </c:pt>
                <c:pt idx="183">
                  <c:v>673.52300000000002</c:v>
                </c:pt>
                <c:pt idx="184">
                  <c:v>655.36099999999999</c:v>
                </c:pt>
                <c:pt idx="185">
                  <c:v>647.02200000000005</c:v>
                </c:pt>
                <c:pt idx="186">
                  <c:v>634.70699999999999</c:v>
                </c:pt>
                <c:pt idx="187">
                  <c:v>627.04200000000003</c:v>
                </c:pt>
                <c:pt idx="188">
                  <c:v>608.73900000000003</c:v>
                </c:pt>
                <c:pt idx="189">
                  <c:v>591.22500000000002</c:v>
                </c:pt>
                <c:pt idx="190">
                  <c:v>586.88800000000003</c:v>
                </c:pt>
                <c:pt idx="191">
                  <c:v>573.72</c:v>
                </c:pt>
                <c:pt idx="192">
                  <c:v>564.56100000000004</c:v>
                </c:pt>
                <c:pt idx="193">
                  <c:v>561.61699999999996</c:v>
                </c:pt>
                <c:pt idx="194">
                  <c:v>563.76400000000001</c:v>
                </c:pt>
                <c:pt idx="195">
                  <c:v>563.10500000000002</c:v>
                </c:pt>
                <c:pt idx="196">
                  <c:v>566.44799999999998</c:v>
                </c:pt>
                <c:pt idx="197">
                  <c:v>570.09299999999996</c:v>
                </c:pt>
                <c:pt idx="198">
                  <c:v>565.08199999999999</c:v>
                </c:pt>
                <c:pt idx="199">
                  <c:v>561.10400000000004</c:v>
                </c:pt>
                <c:pt idx="200">
                  <c:v>542.11300000000006</c:v>
                </c:pt>
                <c:pt idx="201">
                  <c:v>525.85900000000004</c:v>
                </c:pt>
                <c:pt idx="202">
                  <c:v>524.12099999999998</c:v>
                </c:pt>
                <c:pt idx="203">
                  <c:v>515.12199999999996</c:v>
                </c:pt>
                <c:pt idx="204">
                  <c:v>505.815</c:v>
                </c:pt>
                <c:pt idx="205">
                  <c:v>450.892</c:v>
                </c:pt>
                <c:pt idx="206">
                  <c:v>435.38799999999998</c:v>
                </c:pt>
                <c:pt idx="207">
                  <c:v>429.68099999999998</c:v>
                </c:pt>
                <c:pt idx="208">
                  <c:v>406.584</c:v>
                </c:pt>
                <c:pt idx="209">
                  <c:v>408.92500000000001</c:v>
                </c:pt>
                <c:pt idx="210">
                  <c:v>420.91399999999999</c:v>
                </c:pt>
                <c:pt idx="211">
                  <c:v>443.73500000000001</c:v>
                </c:pt>
                <c:pt idx="212">
                  <c:v>427.904</c:v>
                </c:pt>
                <c:pt idx="213">
                  <c:v>430.93599999999998</c:v>
                </c:pt>
                <c:pt idx="214">
                  <c:v>423.93799999999999</c:v>
                </c:pt>
                <c:pt idx="215">
                  <c:v>418.31400000000002</c:v>
                </c:pt>
                <c:pt idx="216">
                  <c:v>411.57499999999999</c:v>
                </c:pt>
                <c:pt idx="217">
                  <c:v>412.1</c:v>
                </c:pt>
                <c:pt idx="218">
                  <c:v>402.1</c:v>
                </c:pt>
                <c:pt idx="219">
                  <c:v>404.75200000000001</c:v>
                </c:pt>
                <c:pt idx="220">
                  <c:v>404.75200000000001</c:v>
                </c:pt>
                <c:pt idx="221">
                  <c:v>403.37900000000002</c:v>
                </c:pt>
                <c:pt idx="222">
                  <c:v>403.91899999999998</c:v>
                </c:pt>
                <c:pt idx="223">
                  <c:v>396.87700000000001</c:v>
                </c:pt>
                <c:pt idx="224">
                  <c:v>383.779</c:v>
                </c:pt>
                <c:pt idx="225">
                  <c:v>383.79300000000001</c:v>
                </c:pt>
                <c:pt idx="226">
                  <c:v>362.5</c:v>
                </c:pt>
                <c:pt idx="227">
                  <c:v>346.97699999999998</c:v>
                </c:pt>
                <c:pt idx="228">
                  <c:v>339.517</c:v>
                </c:pt>
                <c:pt idx="229">
                  <c:v>339.678</c:v>
                </c:pt>
                <c:pt idx="230">
                  <c:v>349.66800000000001</c:v>
                </c:pt>
                <c:pt idx="231">
                  <c:v>367.98599999999999</c:v>
                </c:pt>
                <c:pt idx="232">
                  <c:v>379.65199999999999</c:v>
                </c:pt>
                <c:pt idx="233">
                  <c:v>388.476</c:v>
                </c:pt>
                <c:pt idx="234">
                  <c:v>403.00799999999998</c:v>
                </c:pt>
                <c:pt idx="235">
                  <c:v>392.185</c:v>
                </c:pt>
                <c:pt idx="236">
                  <c:v>386.35700000000003</c:v>
                </c:pt>
                <c:pt idx="237">
                  <c:v>387.262</c:v>
                </c:pt>
                <c:pt idx="238">
                  <c:v>390.51</c:v>
                </c:pt>
                <c:pt idx="239">
                  <c:v>393.01100000000002</c:v>
                </c:pt>
                <c:pt idx="240">
                  <c:v>407.96899999999999</c:v>
                </c:pt>
                <c:pt idx="241">
                  <c:v>467.89400000000001</c:v>
                </c:pt>
                <c:pt idx="242">
                  <c:v>492.89400000000001</c:v>
                </c:pt>
                <c:pt idx="243">
                  <c:v>571.77099999999996</c:v>
                </c:pt>
                <c:pt idx="244">
                  <c:v>519.56500000000005</c:v>
                </c:pt>
                <c:pt idx="245">
                  <c:v>520.32100000000003</c:v>
                </c:pt>
                <c:pt idx="246">
                  <c:v>549.26099999999997</c:v>
                </c:pt>
                <c:pt idx="247">
                  <c:v>569.529</c:v>
                </c:pt>
                <c:pt idx="248">
                  <c:v>554.54899999999998</c:v>
                </c:pt>
                <c:pt idx="249">
                  <c:v>556.20299999999997</c:v>
                </c:pt>
                <c:pt idx="250">
                  <c:v>544.56799999999998</c:v>
                </c:pt>
                <c:pt idx="251">
                  <c:v>524.56700000000001</c:v>
                </c:pt>
                <c:pt idx="252">
                  <c:v>549.56100000000004</c:v>
                </c:pt>
                <c:pt idx="253">
                  <c:v>586.19500000000005</c:v>
                </c:pt>
                <c:pt idx="254">
                  <c:v>609.49300000000005</c:v>
                </c:pt>
                <c:pt idx="255">
                  <c:v>637.81200000000001</c:v>
                </c:pt>
                <c:pt idx="256">
                  <c:v>614.50099999999998</c:v>
                </c:pt>
                <c:pt idx="257">
                  <c:v>611.17899999999997</c:v>
                </c:pt>
                <c:pt idx="258">
                  <c:v>621.16999999999996</c:v>
                </c:pt>
                <c:pt idx="259">
                  <c:v>611.18600000000004</c:v>
                </c:pt>
                <c:pt idx="260">
                  <c:v>601.19299999999998</c:v>
                </c:pt>
                <c:pt idx="261">
                  <c:v>585.90099999999995</c:v>
                </c:pt>
                <c:pt idx="262">
                  <c:v>591.78800000000001</c:v>
                </c:pt>
                <c:pt idx="263">
                  <c:v>572.875</c:v>
                </c:pt>
                <c:pt idx="264">
                  <c:v>565.90800000000002</c:v>
                </c:pt>
                <c:pt idx="265">
                  <c:v>561.24300000000005</c:v>
                </c:pt>
                <c:pt idx="266">
                  <c:v>541.27700000000004</c:v>
                </c:pt>
                <c:pt idx="267">
                  <c:v>543.45799999999997</c:v>
                </c:pt>
                <c:pt idx="268">
                  <c:v>547.928</c:v>
                </c:pt>
                <c:pt idx="269">
                  <c:v>576.25599999999997</c:v>
                </c:pt>
                <c:pt idx="270">
                  <c:v>607.90099999999995</c:v>
                </c:pt>
                <c:pt idx="271">
                  <c:v>601.23299999999995</c:v>
                </c:pt>
                <c:pt idx="272">
                  <c:v>587.91200000000003</c:v>
                </c:pt>
                <c:pt idx="273">
                  <c:v>581.87400000000002</c:v>
                </c:pt>
                <c:pt idx="274">
                  <c:v>574.68100000000004</c:v>
                </c:pt>
                <c:pt idx="275">
                  <c:v>564.69100000000003</c:v>
                </c:pt>
                <c:pt idx="276">
                  <c:v>570.31100000000004</c:v>
                </c:pt>
                <c:pt idx="277">
                  <c:v>575.83299999999997</c:v>
                </c:pt>
                <c:pt idx="278">
                  <c:v>598.428</c:v>
                </c:pt>
                <c:pt idx="279">
                  <c:v>598.12</c:v>
                </c:pt>
                <c:pt idx="280">
                  <c:v>595</c:v>
                </c:pt>
                <c:pt idx="281">
                  <c:v>591.44200000000001</c:v>
                </c:pt>
                <c:pt idx="282">
                  <c:v>583.94299999999998</c:v>
                </c:pt>
                <c:pt idx="283">
                  <c:v>573.42399999999998</c:v>
                </c:pt>
                <c:pt idx="284">
                  <c:v>568.42399999999998</c:v>
                </c:pt>
                <c:pt idx="285">
                  <c:v>572.00800000000004</c:v>
                </c:pt>
                <c:pt idx="286">
                  <c:v>586.66700000000003</c:v>
                </c:pt>
                <c:pt idx="287">
                  <c:v>577.25900000000001</c:v>
                </c:pt>
                <c:pt idx="288">
                  <c:v>580.83299999999997</c:v>
                </c:pt>
                <c:pt idx="289">
                  <c:v>580.87800000000004</c:v>
                </c:pt>
                <c:pt idx="290">
                  <c:v>579.25599999999997</c:v>
                </c:pt>
                <c:pt idx="291">
                  <c:v>576.16899999999998</c:v>
                </c:pt>
                <c:pt idx="292">
                  <c:v>589.59500000000003</c:v>
                </c:pt>
                <c:pt idx="293">
                  <c:v>656.06200000000001</c:v>
                </c:pt>
                <c:pt idx="294">
                  <c:v>657.2</c:v>
                </c:pt>
                <c:pt idx="295">
                  <c:v>654.16700000000003</c:v>
                </c:pt>
                <c:pt idx="296">
                  <c:v>664.54200000000003</c:v>
                </c:pt>
                <c:pt idx="297">
                  <c:v>700</c:v>
                </c:pt>
                <c:pt idx="298">
                  <c:v>694.68499999999995</c:v>
                </c:pt>
                <c:pt idx="299">
                  <c:v>670.76300000000003</c:v>
                </c:pt>
                <c:pt idx="300">
                  <c:v>662.01900000000001</c:v>
                </c:pt>
                <c:pt idx="301">
                  <c:v>683.52</c:v>
                </c:pt>
                <c:pt idx="302">
                  <c:v>744.63699999999994</c:v>
                </c:pt>
                <c:pt idx="303">
                  <c:v>753.19600000000003</c:v>
                </c:pt>
                <c:pt idx="304">
                  <c:v>742.28399999999999</c:v>
                </c:pt>
                <c:pt idx="305">
                  <c:v>745.29</c:v>
                </c:pt>
                <c:pt idx="306">
                  <c:v>746.44399999999996</c:v>
                </c:pt>
                <c:pt idx="307">
                  <c:v>723.11199999999997</c:v>
                </c:pt>
                <c:pt idx="308">
                  <c:v>763.39</c:v>
                </c:pt>
                <c:pt idx="309">
                  <c:v>838.06299999999999</c:v>
                </c:pt>
                <c:pt idx="310">
                  <c:v>902.68600000000004</c:v>
                </c:pt>
                <c:pt idx="311">
                  <c:v>878.05499999999995</c:v>
                </c:pt>
                <c:pt idx="312">
                  <c:v>853.32500000000005</c:v>
                </c:pt>
                <c:pt idx="313">
                  <c:v>847.07299999999998</c:v>
                </c:pt>
                <c:pt idx="314">
                  <c:v>805.85699999999997</c:v>
                </c:pt>
                <c:pt idx="315">
                  <c:v>813.35699999999997</c:v>
                </c:pt>
                <c:pt idx="316">
                  <c:v>800.85400000000004</c:v>
                </c:pt>
                <c:pt idx="317">
                  <c:v>808.322</c:v>
                </c:pt>
                <c:pt idx="318">
                  <c:v>829.32799999999997</c:v>
                </c:pt>
                <c:pt idx="319">
                  <c:v>856.82100000000003</c:v>
                </c:pt>
                <c:pt idx="320">
                  <c:v>823.28800000000001</c:v>
                </c:pt>
                <c:pt idx="321">
                  <c:v>808.10699999999997</c:v>
                </c:pt>
                <c:pt idx="322">
                  <c:v>806.24099999999999</c:v>
                </c:pt>
                <c:pt idx="323">
                  <c:v>808.13099999999997</c:v>
                </c:pt>
                <c:pt idx="324">
                  <c:v>805.41899999999998</c:v>
                </c:pt>
                <c:pt idx="325">
                  <c:v>813.10699999999997</c:v>
                </c:pt>
                <c:pt idx="326">
                  <c:v>796.22500000000002</c:v>
                </c:pt>
                <c:pt idx="327">
                  <c:v>802.48400000000004</c:v>
                </c:pt>
                <c:pt idx="328">
                  <c:v>770.83799999999997</c:v>
                </c:pt>
                <c:pt idx="329">
                  <c:v>734.41300000000001</c:v>
                </c:pt>
                <c:pt idx="330">
                  <c:v>741.90099999999995</c:v>
                </c:pt>
                <c:pt idx="331">
                  <c:v>758.12800000000004</c:v>
                </c:pt>
                <c:pt idx="332">
                  <c:v>766.86599999999999</c:v>
                </c:pt>
                <c:pt idx="333">
                  <c:v>791.82299999999998</c:v>
                </c:pt>
                <c:pt idx="334">
                  <c:v>778.13</c:v>
                </c:pt>
                <c:pt idx="335">
                  <c:v>756.88400000000001</c:v>
                </c:pt>
                <c:pt idx="336">
                  <c:v>744.404</c:v>
                </c:pt>
                <c:pt idx="337">
                  <c:v>744.39700000000005</c:v>
                </c:pt>
                <c:pt idx="338">
                  <c:v>725.67</c:v>
                </c:pt>
                <c:pt idx="339">
                  <c:v>718.17200000000003</c:v>
                </c:pt>
                <c:pt idx="340">
                  <c:v>704.24</c:v>
                </c:pt>
                <c:pt idx="341">
                  <c:v>707.57399999999996</c:v>
                </c:pt>
                <c:pt idx="342">
                  <c:v>729.41700000000003</c:v>
                </c:pt>
                <c:pt idx="343">
                  <c:v>731.89700000000005</c:v>
                </c:pt>
                <c:pt idx="344">
                  <c:v>720.66600000000005</c:v>
                </c:pt>
                <c:pt idx="345">
                  <c:v>706.94100000000003</c:v>
                </c:pt>
                <c:pt idx="346">
                  <c:v>697.60699999999997</c:v>
                </c:pt>
                <c:pt idx="347">
                  <c:v>670.16600000000005</c:v>
                </c:pt>
                <c:pt idx="348">
                  <c:v>664.32399999999996</c:v>
                </c:pt>
                <c:pt idx="349">
                  <c:v>672.65200000000004</c:v>
                </c:pt>
                <c:pt idx="350">
                  <c:v>685.97299999999996</c:v>
                </c:pt>
                <c:pt idx="351">
                  <c:v>666.49</c:v>
                </c:pt>
                <c:pt idx="352">
                  <c:v>659.00800000000004</c:v>
                </c:pt>
                <c:pt idx="353">
                  <c:v>660.76</c:v>
                </c:pt>
                <c:pt idx="354">
                  <c:v>637.68100000000004</c:v>
                </c:pt>
                <c:pt idx="355">
                  <c:v>627.69200000000001</c:v>
                </c:pt>
                <c:pt idx="356">
                  <c:v>588.57600000000002</c:v>
                </c:pt>
                <c:pt idx="357">
                  <c:v>589.55499999999995</c:v>
                </c:pt>
                <c:pt idx="358">
                  <c:v>600.91499999999996</c:v>
                </c:pt>
                <c:pt idx="359">
                  <c:v>618.75900000000001</c:v>
                </c:pt>
                <c:pt idx="360">
                  <c:v>618.00699999999995</c:v>
                </c:pt>
                <c:pt idx="361">
                  <c:v>622.01300000000003</c:v>
                </c:pt>
                <c:pt idx="362">
                  <c:v>629.66099999999994</c:v>
                </c:pt>
                <c:pt idx="363">
                  <c:v>642.98199999999997</c:v>
                </c:pt>
                <c:pt idx="364">
                  <c:v>638.82899999999995</c:v>
                </c:pt>
                <c:pt idx="365">
                  <c:v>622.173</c:v>
                </c:pt>
                <c:pt idx="366">
                  <c:v>610.83299999999997</c:v>
                </c:pt>
                <c:pt idx="367">
                  <c:v>616.01400000000001</c:v>
                </c:pt>
                <c:pt idx="368">
                  <c:v>612.18799999999999</c:v>
                </c:pt>
                <c:pt idx="369">
                  <c:v>610.78200000000004</c:v>
                </c:pt>
                <c:pt idx="370">
                  <c:v>616.86199999999997</c:v>
                </c:pt>
                <c:pt idx="371">
                  <c:v>611.66700000000003</c:v>
                </c:pt>
                <c:pt idx="372">
                  <c:v>593.33299999999997</c:v>
                </c:pt>
                <c:pt idx="373">
                  <c:v>592.5</c:v>
                </c:pt>
                <c:pt idx="374">
                  <c:v>588.33299999999997</c:v>
                </c:pt>
                <c:pt idx="375">
                  <c:v>577.5</c:v>
                </c:pt>
                <c:pt idx="376">
                  <c:v>568.33299999999997</c:v>
                </c:pt>
                <c:pt idx="377">
                  <c:v>557</c:v>
                </c:pt>
                <c:pt idx="378">
                  <c:v>553.33299999999997</c:v>
                </c:pt>
                <c:pt idx="379">
                  <c:v>547</c:v>
                </c:pt>
                <c:pt idx="380">
                  <c:v>538.25</c:v>
                </c:pt>
                <c:pt idx="381">
                  <c:v>521</c:v>
                </c:pt>
                <c:pt idx="382">
                  <c:v>515</c:v>
                </c:pt>
                <c:pt idx="383">
                  <c:v>499.75</c:v>
                </c:pt>
                <c:pt idx="384">
                  <c:v>502.66699999999997</c:v>
                </c:pt>
                <c:pt idx="385">
                  <c:v>507.66699999999997</c:v>
                </c:pt>
                <c:pt idx="386">
                  <c:v>501.5</c:v>
                </c:pt>
                <c:pt idx="387">
                  <c:v>494.125</c:v>
                </c:pt>
                <c:pt idx="388">
                  <c:v>486</c:v>
                </c:pt>
                <c:pt idx="389">
                  <c:v>490.83300000000003</c:v>
                </c:pt>
                <c:pt idx="390">
                  <c:v>494.33300000000003</c:v>
                </c:pt>
                <c:pt idx="391">
                  <c:v>479</c:v>
                </c:pt>
                <c:pt idx="392">
                  <c:v>490.25</c:v>
                </c:pt>
                <c:pt idx="393">
                  <c:v>462.33300000000003</c:v>
                </c:pt>
                <c:pt idx="394">
                  <c:v>461.25</c:v>
                </c:pt>
                <c:pt idx="395">
                  <c:v>456.875</c:v>
                </c:pt>
                <c:pt idx="396">
                  <c:v>469.66699999999997</c:v>
                </c:pt>
                <c:pt idx="397">
                  <c:v>479.25</c:v>
                </c:pt>
                <c:pt idx="398">
                  <c:v>473</c:v>
                </c:pt>
                <c:pt idx="399">
                  <c:v>460.5</c:v>
                </c:pt>
                <c:pt idx="400">
                  <c:v>452.75</c:v>
                </c:pt>
                <c:pt idx="401">
                  <c:v>435</c:v>
                </c:pt>
                <c:pt idx="402">
                  <c:v>417.33300000000003</c:v>
                </c:pt>
                <c:pt idx="403">
                  <c:v>419</c:v>
                </c:pt>
                <c:pt idx="404">
                  <c:v>431.125</c:v>
                </c:pt>
                <c:pt idx="405">
                  <c:v>447.5</c:v>
                </c:pt>
                <c:pt idx="406">
                  <c:v>446.66699999999997</c:v>
                </c:pt>
                <c:pt idx="407">
                  <c:v>455</c:v>
                </c:pt>
                <c:pt idx="408">
                  <c:v>461.25</c:v>
                </c:pt>
                <c:pt idx="409">
                  <c:v>443.33300000000003</c:v>
                </c:pt>
                <c:pt idx="410">
                  <c:v>443.125</c:v>
                </c:pt>
                <c:pt idx="411">
                  <c:v>431.66699999999997</c:v>
                </c:pt>
                <c:pt idx="412">
                  <c:v>423.75</c:v>
                </c:pt>
                <c:pt idx="413">
                  <c:v>402.5</c:v>
                </c:pt>
                <c:pt idx="414">
                  <c:v>410.83300000000003</c:v>
                </c:pt>
                <c:pt idx="415">
                  <c:v>411.66699999999997</c:v>
                </c:pt>
                <c:pt idx="416">
                  <c:v>402.5</c:v>
                </c:pt>
                <c:pt idx="417">
                  <c:v>401.66699999999997</c:v>
                </c:pt>
                <c:pt idx="418">
                  <c:v>400.5</c:v>
                </c:pt>
                <c:pt idx="419">
                  <c:v>411.66699999999997</c:v>
                </c:pt>
                <c:pt idx="420">
                  <c:v>430</c:v>
                </c:pt>
                <c:pt idx="421">
                  <c:v>431.66699999999997</c:v>
                </c:pt>
                <c:pt idx="422">
                  <c:v>431.16699999999997</c:v>
                </c:pt>
                <c:pt idx="423">
                  <c:v>443.5</c:v>
                </c:pt>
                <c:pt idx="424">
                  <c:v>446.5</c:v>
                </c:pt>
                <c:pt idx="425">
                  <c:v>440.29700000000003</c:v>
                </c:pt>
                <c:pt idx="426">
                  <c:v>446.33300000000003</c:v>
                </c:pt>
                <c:pt idx="427">
                  <c:v>461.25</c:v>
                </c:pt>
                <c:pt idx="428">
                  <c:v>456.25</c:v>
                </c:pt>
                <c:pt idx="429">
                  <c:v>443</c:v>
                </c:pt>
                <c:pt idx="430">
                  <c:v>443</c:v>
                </c:pt>
                <c:pt idx="431">
                  <c:v>436</c:v>
                </c:pt>
                <c:pt idx="432">
                  <c:v>437.5</c:v>
                </c:pt>
                <c:pt idx="433">
                  <c:v>419.66699999999997</c:v>
                </c:pt>
                <c:pt idx="434">
                  <c:v>413.83300000000003</c:v>
                </c:pt>
                <c:pt idx="435">
                  <c:v>403.5</c:v>
                </c:pt>
                <c:pt idx="436">
                  <c:v>401.75</c:v>
                </c:pt>
                <c:pt idx="437">
                  <c:v>406.33300000000003</c:v>
                </c:pt>
                <c:pt idx="438">
                  <c:v>405.5</c:v>
                </c:pt>
                <c:pt idx="439">
                  <c:v>406.66699999999997</c:v>
                </c:pt>
                <c:pt idx="440">
                  <c:v>406.33300000000003</c:v>
                </c:pt>
                <c:pt idx="441">
                  <c:v>399</c:v>
                </c:pt>
                <c:pt idx="442">
                  <c:v>394</c:v>
                </c:pt>
                <c:pt idx="443">
                  <c:v>389.75</c:v>
                </c:pt>
                <c:pt idx="444">
                  <c:v>393</c:v>
                </c:pt>
                <c:pt idx="445">
                  <c:v>368</c:v>
                </c:pt>
                <c:pt idx="446">
                  <c:v>379.75</c:v>
                </c:pt>
                <c:pt idx="447">
                  <c:v>371.33300000000003</c:v>
                </c:pt>
                <c:pt idx="448">
                  <c:v>369.625</c:v>
                </c:pt>
                <c:pt idx="449">
                  <c:v>360.25</c:v>
                </c:pt>
                <c:pt idx="450">
                  <c:v>358.66699999999997</c:v>
                </c:pt>
                <c:pt idx="451">
                  <c:v>353.66699999999997</c:v>
                </c:pt>
                <c:pt idx="452">
                  <c:v>355.66699999999997</c:v>
                </c:pt>
                <c:pt idx="453">
                  <c:v>363.6</c:v>
                </c:pt>
                <c:pt idx="454">
                  <c:v>353.25</c:v>
                </c:pt>
                <c:pt idx="455">
                  <c:v>350.5</c:v>
                </c:pt>
                <c:pt idx="456">
                  <c:v>349.7</c:v>
                </c:pt>
                <c:pt idx="457">
                  <c:v>338.33300000000003</c:v>
                </c:pt>
                <c:pt idx="458">
                  <c:v>346</c:v>
                </c:pt>
                <c:pt idx="459">
                  <c:v>348.16699999999997</c:v>
                </c:pt>
                <c:pt idx="460">
                  <c:v>347.5</c:v>
                </c:pt>
                <c:pt idx="461">
                  <c:v>342</c:v>
                </c:pt>
                <c:pt idx="462">
                  <c:v>336</c:v>
                </c:pt>
                <c:pt idx="463">
                  <c:v>333.25</c:v>
                </c:pt>
                <c:pt idx="464">
                  <c:v>328.875</c:v>
                </c:pt>
                <c:pt idx="465">
                  <c:v>319.75</c:v>
                </c:pt>
                <c:pt idx="466">
                  <c:v>313.5</c:v>
                </c:pt>
                <c:pt idx="467">
                  <c:v>313.66699999999997</c:v>
                </c:pt>
                <c:pt idx="468">
                  <c:v>311.66699999999997</c:v>
                </c:pt>
                <c:pt idx="469">
                  <c:v>308.5</c:v>
                </c:pt>
                <c:pt idx="470">
                  <c:v>308</c:v>
                </c:pt>
                <c:pt idx="471">
                  <c:v>311.125</c:v>
                </c:pt>
                <c:pt idx="472">
                  <c:v>311.83300000000003</c:v>
                </c:pt>
                <c:pt idx="473">
                  <c:v>302.33300000000003</c:v>
                </c:pt>
                <c:pt idx="474">
                  <c:v>304.60000000000002</c:v>
                </c:pt>
                <c:pt idx="475">
                  <c:v>304.5</c:v>
                </c:pt>
                <c:pt idx="476">
                  <c:v>304.16699999999997</c:v>
                </c:pt>
                <c:pt idx="477">
                  <c:v>308.5</c:v>
                </c:pt>
                <c:pt idx="478">
                  <c:v>336.66699999999997</c:v>
                </c:pt>
                <c:pt idx="479">
                  <c:v>344.33300000000003</c:v>
                </c:pt>
                <c:pt idx="480">
                  <c:v>347.25</c:v>
                </c:pt>
                <c:pt idx="481">
                  <c:v>358.5</c:v>
                </c:pt>
                <c:pt idx="482">
                  <c:v>370.25</c:v>
                </c:pt>
                <c:pt idx="483">
                  <c:v>363.25</c:v>
                </c:pt>
                <c:pt idx="484">
                  <c:v>356.66699999999997</c:v>
                </c:pt>
                <c:pt idx="485">
                  <c:v>369.375</c:v>
                </c:pt>
                <c:pt idx="486">
                  <c:v>371.25</c:v>
                </c:pt>
                <c:pt idx="487">
                  <c:v>380.5</c:v>
                </c:pt>
                <c:pt idx="488">
                  <c:v>384.125</c:v>
                </c:pt>
                <c:pt idx="489">
                  <c:v>387.33300000000003</c:v>
                </c:pt>
                <c:pt idx="490">
                  <c:v>376.5</c:v>
                </c:pt>
                <c:pt idx="491">
                  <c:v>370.5</c:v>
                </c:pt>
                <c:pt idx="492">
                  <c:v>365.5</c:v>
                </c:pt>
                <c:pt idx="493">
                  <c:v>362.66699999999997</c:v>
                </c:pt>
                <c:pt idx="494">
                  <c:v>362</c:v>
                </c:pt>
                <c:pt idx="495">
                  <c:v>362.5</c:v>
                </c:pt>
                <c:pt idx="496">
                  <c:v>362.33300000000003</c:v>
                </c:pt>
                <c:pt idx="497">
                  <c:v>357.875</c:v>
                </c:pt>
                <c:pt idx="498">
                  <c:v>361.125</c:v>
                </c:pt>
                <c:pt idx="499">
                  <c:v>358</c:v>
                </c:pt>
                <c:pt idx="500">
                  <c:v>349.6</c:v>
                </c:pt>
                <c:pt idx="501">
                  <c:v>336.75</c:v>
                </c:pt>
                <c:pt idx="502">
                  <c:v>334.625</c:v>
                </c:pt>
                <c:pt idx="503">
                  <c:v>335.33300000000003</c:v>
                </c:pt>
                <c:pt idx="504">
                  <c:v>332.375</c:v>
                </c:pt>
                <c:pt idx="505">
                  <c:v>330.5</c:v>
                </c:pt>
                <c:pt idx="506">
                  <c:v>327.5</c:v>
                </c:pt>
                <c:pt idx="507">
                  <c:v>326.625</c:v>
                </c:pt>
                <c:pt idx="508">
                  <c:v>327</c:v>
                </c:pt>
                <c:pt idx="509">
                  <c:v>321.75</c:v>
                </c:pt>
                <c:pt idx="510">
                  <c:v>315.125</c:v>
                </c:pt>
                <c:pt idx="511">
                  <c:v>322.25</c:v>
                </c:pt>
                <c:pt idx="512">
                  <c:v>325.83300000000003</c:v>
                </c:pt>
                <c:pt idx="513">
                  <c:v>328.2</c:v>
                </c:pt>
                <c:pt idx="514">
                  <c:v>323.25</c:v>
                </c:pt>
                <c:pt idx="515">
                  <c:v>321.375</c:v>
                </c:pt>
                <c:pt idx="516">
                  <c:v>318.875</c:v>
                </c:pt>
                <c:pt idx="517">
                  <c:v>320.33300000000003</c:v>
                </c:pt>
                <c:pt idx="518">
                  <c:v>317</c:v>
                </c:pt>
                <c:pt idx="519">
                  <c:v>314.25</c:v>
                </c:pt>
                <c:pt idx="520">
                  <c:v>309.75</c:v>
                </c:pt>
                <c:pt idx="521">
                  <c:v>298.5</c:v>
                </c:pt>
                <c:pt idx="522">
                  <c:v>295.25</c:v>
                </c:pt>
                <c:pt idx="523">
                  <c:v>296.25</c:v>
                </c:pt>
                <c:pt idx="524">
                  <c:v>317.375</c:v>
                </c:pt>
                <c:pt idx="525">
                  <c:v>318</c:v>
                </c:pt>
                <c:pt idx="526">
                  <c:v>337.875</c:v>
                </c:pt>
                <c:pt idx="527">
                  <c:v>347</c:v>
                </c:pt>
                <c:pt idx="528">
                  <c:v>373.8</c:v>
                </c:pt>
                <c:pt idx="529">
                  <c:v>376.4</c:v>
                </c:pt>
                <c:pt idx="530">
                  <c:v>378.25</c:v>
                </c:pt>
                <c:pt idx="531">
                  <c:v>386.875</c:v>
                </c:pt>
                <c:pt idx="532">
                  <c:v>402</c:v>
                </c:pt>
                <c:pt idx="533">
                  <c:v>421.6</c:v>
                </c:pt>
                <c:pt idx="534">
                  <c:v>436.75</c:v>
                </c:pt>
                <c:pt idx="535">
                  <c:v>438</c:v>
                </c:pt>
                <c:pt idx="536">
                  <c:v>451.75</c:v>
                </c:pt>
                <c:pt idx="537">
                  <c:v>448.5</c:v>
                </c:pt>
                <c:pt idx="538">
                  <c:v>440.125</c:v>
                </c:pt>
                <c:pt idx="539">
                  <c:v>433.2</c:v>
                </c:pt>
                <c:pt idx="540">
                  <c:v>430.75</c:v>
                </c:pt>
                <c:pt idx="541">
                  <c:v>444.375</c:v>
                </c:pt>
                <c:pt idx="542">
                  <c:v>440.16699999999997</c:v>
                </c:pt>
                <c:pt idx="543">
                  <c:v>432.2</c:v>
                </c:pt>
                <c:pt idx="544">
                  <c:v>413.125</c:v>
                </c:pt>
                <c:pt idx="545">
                  <c:v>411.3</c:v>
                </c:pt>
                <c:pt idx="546">
                  <c:v>412.2</c:v>
                </c:pt>
                <c:pt idx="547">
                  <c:v>405</c:v>
                </c:pt>
                <c:pt idx="548">
                  <c:v>395.1</c:v>
                </c:pt>
                <c:pt idx="549">
                  <c:v>409.16699999999997</c:v>
                </c:pt>
                <c:pt idx="550">
                  <c:v>433</c:v>
                </c:pt>
                <c:pt idx="551">
                  <c:v>444.375</c:v>
                </c:pt>
                <c:pt idx="552">
                  <c:v>426.9</c:v>
                </c:pt>
                <c:pt idx="553">
                  <c:v>416.75</c:v>
                </c:pt>
                <c:pt idx="554">
                  <c:v>411.5</c:v>
                </c:pt>
                <c:pt idx="555">
                  <c:v>397.66699999999997</c:v>
                </c:pt>
                <c:pt idx="556">
                  <c:v>400.33300000000003</c:v>
                </c:pt>
                <c:pt idx="557">
                  <c:v>400.33300000000003</c:v>
                </c:pt>
                <c:pt idx="558">
                  <c:v>400.625</c:v>
                </c:pt>
                <c:pt idx="559">
                  <c:v>407.5</c:v>
                </c:pt>
                <c:pt idx="560">
                  <c:v>413.16699999999997</c:v>
                </c:pt>
                <c:pt idx="561">
                  <c:v>406.5</c:v>
                </c:pt>
                <c:pt idx="562">
                  <c:v>397.75</c:v>
                </c:pt>
                <c:pt idx="563">
                  <c:v>374.33300000000003</c:v>
                </c:pt>
                <c:pt idx="564">
                  <c:v>354.25</c:v>
                </c:pt>
                <c:pt idx="565">
                  <c:v>359.83300000000003</c:v>
                </c:pt>
                <c:pt idx="566">
                  <c:v>357</c:v>
                </c:pt>
                <c:pt idx="567">
                  <c:v>365</c:v>
                </c:pt>
                <c:pt idx="568">
                  <c:v>381</c:v>
                </c:pt>
                <c:pt idx="569">
                  <c:v>373.66699999999997</c:v>
                </c:pt>
                <c:pt idx="570">
                  <c:v>375.66699999999997</c:v>
                </c:pt>
                <c:pt idx="571">
                  <c:v>397</c:v>
                </c:pt>
                <c:pt idx="572">
                  <c:v>395.95100000000002</c:v>
                </c:pt>
                <c:pt idx="573">
                  <c:v>389.875</c:v>
                </c:pt>
                <c:pt idx="574">
                  <c:v>377.28699999999998</c:v>
                </c:pt>
                <c:pt idx="575">
                  <c:v>381.375</c:v>
                </c:pt>
                <c:pt idx="576">
                  <c:v>368.673</c:v>
                </c:pt>
                <c:pt idx="577">
                  <c:v>368.80500000000001</c:v>
                </c:pt>
                <c:pt idx="578">
                  <c:v>353.85700000000003</c:v>
                </c:pt>
                <c:pt idx="579">
                  <c:v>346.03100000000001</c:v>
                </c:pt>
                <c:pt idx="580">
                  <c:v>337.58600000000001</c:v>
                </c:pt>
                <c:pt idx="581">
                  <c:v>336.84800000000001</c:v>
                </c:pt>
                <c:pt idx="582">
                  <c:v>342.19</c:v>
                </c:pt>
                <c:pt idx="583">
                  <c:v>330.13499999999999</c:v>
                </c:pt>
                <c:pt idx="584">
                  <c:v>337.54199999999997</c:v>
                </c:pt>
                <c:pt idx="585">
                  <c:v>354.30500000000001</c:v>
                </c:pt>
                <c:pt idx="586">
                  <c:v>366.49900000000002</c:v>
                </c:pt>
                <c:pt idx="587">
                  <c:v>367.137</c:v>
                </c:pt>
                <c:pt idx="588">
                  <c:v>366.03300000000002</c:v>
                </c:pt>
                <c:pt idx="589">
                  <c:v>356.19499999999999</c:v>
                </c:pt>
                <c:pt idx="590">
                  <c:v>351.44799999999998</c:v>
                </c:pt>
                <c:pt idx="591">
                  <c:v>347.56</c:v>
                </c:pt>
                <c:pt idx="592">
                  <c:v>342.55900000000003</c:v>
                </c:pt>
                <c:pt idx="593">
                  <c:v>335.16899999999998</c:v>
                </c:pt>
                <c:pt idx="594">
                  <c:v>332.38299999999998</c:v>
                </c:pt>
                <c:pt idx="595">
                  <c:v>331.79599999999999</c:v>
                </c:pt>
                <c:pt idx="596">
                  <c:v>331.76900000000001</c:v>
                </c:pt>
                <c:pt idx="597">
                  <c:v>334.70400000000001</c:v>
                </c:pt>
                <c:pt idx="598">
                  <c:v>338.01499999999999</c:v>
                </c:pt>
                <c:pt idx="599">
                  <c:v>338.101</c:v>
                </c:pt>
                <c:pt idx="600">
                  <c:v>340.93799999999999</c:v>
                </c:pt>
                <c:pt idx="601">
                  <c:v>332.82299999999998</c:v>
                </c:pt>
                <c:pt idx="602">
                  <c:v>330.39400000000001</c:v>
                </c:pt>
                <c:pt idx="603">
                  <c:v>325.98</c:v>
                </c:pt>
                <c:pt idx="604">
                  <c:v>317.54700000000003</c:v>
                </c:pt>
                <c:pt idx="605">
                  <c:v>326</c:v>
                </c:pt>
                <c:pt idx="606">
                  <c:v>329.767</c:v>
                </c:pt>
                <c:pt idx="607">
                  <c:v>333.99099999999999</c:v>
                </c:pt>
                <c:pt idx="608">
                  <c:v>334.13400000000001</c:v>
                </c:pt>
                <c:pt idx="609">
                  <c:v>333.17500000000001</c:v>
                </c:pt>
                <c:pt idx="610">
                  <c:v>331.31400000000002</c:v>
                </c:pt>
                <c:pt idx="611">
                  <c:v>321.19200000000001</c:v>
                </c:pt>
                <c:pt idx="612">
                  <c:v>319.05099999999999</c:v>
                </c:pt>
                <c:pt idx="613">
                  <c:v>317.82499999999999</c:v>
                </c:pt>
                <c:pt idx="614">
                  <c:v>321.61799999999999</c:v>
                </c:pt>
                <c:pt idx="615">
                  <c:v>327.08499999999998</c:v>
                </c:pt>
                <c:pt idx="616">
                  <c:v>330.56799999999998</c:v>
                </c:pt>
                <c:pt idx="617">
                  <c:v>331.18799999999999</c:v>
                </c:pt>
                <c:pt idx="618">
                  <c:v>328.65499999999997</c:v>
                </c:pt>
                <c:pt idx="619">
                  <c:v>337.35899999999998</c:v>
                </c:pt>
                <c:pt idx="620">
                  <c:v>349.15</c:v>
                </c:pt>
                <c:pt idx="621">
                  <c:v>357.16699999999997</c:v>
                </c:pt>
                <c:pt idx="622">
                  <c:v>350.12299999999999</c:v>
                </c:pt>
                <c:pt idx="623">
                  <c:v>331.59</c:v>
                </c:pt>
                <c:pt idx="624">
                  <c:v>329.82299999999998</c:v>
                </c:pt>
                <c:pt idx="625">
                  <c:v>328.91199999999998</c:v>
                </c:pt>
                <c:pt idx="626">
                  <c:v>324.40899999999999</c:v>
                </c:pt>
                <c:pt idx="627">
                  <c:v>319.17599999999999</c:v>
                </c:pt>
                <c:pt idx="628">
                  <c:v>311.23399999999998</c:v>
                </c:pt>
                <c:pt idx="629">
                  <c:v>305.91399999999999</c:v>
                </c:pt>
                <c:pt idx="630">
                  <c:v>317.91699999999997</c:v>
                </c:pt>
                <c:pt idx="631">
                  <c:v>317.75900000000001</c:v>
                </c:pt>
                <c:pt idx="632">
                  <c:v>309.43599999999998</c:v>
                </c:pt>
                <c:pt idx="633">
                  <c:v>316.87799999999999</c:v>
                </c:pt>
                <c:pt idx="634">
                  <c:v>332.161</c:v>
                </c:pt>
                <c:pt idx="635">
                  <c:v>324.11900000000003</c:v>
                </c:pt>
                <c:pt idx="636">
                  <c:v>329.81</c:v>
                </c:pt>
                <c:pt idx="637">
                  <c:v>331.51</c:v>
                </c:pt>
                <c:pt idx="638">
                  <c:v>334.93099999999998</c:v>
                </c:pt>
                <c:pt idx="639">
                  <c:v>349.25</c:v>
                </c:pt>
                <c:pt idx="640">
                  <c:v>340.173</c:v>
                </c:pt>
                <c:pt idx="641">
                  <c:v>344.75</c:v>
                </c:pt>
                <c:pt idx="642">
                  <c:v>356.12</c:v>
                </c:pt>
                <c:pt idx="643">
                  <c:v>350.142</c:v>
                </c:pt>
                <c:pt idx="644">
                  <c:v>351.59699999999998</c:v>
                </c:pt>
                <c:pt idx="645">
                  <c:v>347.05099999999999</c:v>
                </c:pt>
                <c:pt idx="646">
                  <c:v>345.88900000000001</c:v>
                </c:pt>
                <c:pt idx="647">
                  <c:v>339.61</c:v>
                </c:pt>
                <c:pt idx="648">
                  <c:v>338.1</c:v>
                </c:pt>
                <c:pt idx="649">
                  <c:v>333.14699999999999</c:v>
                </c:pt>
                <c:pt idx="650">
                  <c:v>333.5</c:v>
                </c:pt>
                <c:pt idx="651">
                  <c:v>322.48200000000003</c:v>
                </c:pt>
                <c:pt idx="652">
                  <c:v>321.65300000000002</c:v>
                </c:pt>
                <c:pt idx="653">
                  <c:v>316.73200000000003</c:v>
                </c:pt>
                <c:pt idx="654">
                  <c:v>313.59100000000001</c:v>
                </c:pt>
                <c:pt idx="655">
                  <c:v>312.91300000000001</c:v>
                </c:pt>
                <c:pt idx="656">
                  <c:v>316.93700000000001</c:v>
                </c:pt>
                <c:pt idx="657">
                  <c:v>313.72699999999998</c:v>
                </c:pt>
                <c:pt idx="658">
                  <c:v>304.54599999999999</c:v>
                </c:pt>
                <c:pt idx="659">
                  <c:v>301.923</c:v>
                </c:pt>
                <c:pt idx="660">
                  <c:v>288.20400000000001</c:v>
                </c:pt>
                <c:pt idx="661">
                  <c:v>285.84199999999998</c:v>
                </c:pt>
                <c:pt idx="662">
                  <c:v>272.58699999999999</c:v>
                </c:pt>
                <c:pt idx="663">
                  <c:v>276.75</c:v>
                </c:pt>
                <c:pt idx="664">
                  <c:v>273.44600000000003</c:v>
                </c:pt>
                <c:pt idx="665">
                  <c:v>257.66399999999999</c:v>
                </c:pt>
                <c:pt idx="666">
                  <c:v>261.02499999999998</c:v>
                </c:pt>
                <c:pt idx="667">
                  <c:v>260.09899999999999</c:v>
                </c:pt>
                <c:pt idx="668">
                  <c:v>249.44800000000001</c:v>
                </c:pt>
                <c:pt idx="669">
                  <c:v>244.25700000000001</c:v>
                </c:pt>
                <c:pt idx="670">
                  <c:v>243.524</c:v>
                </c:pt>
                <c:pt idx="671">
                  <c:v>258.50700000000001</c:v>
                </c:pt>
                <c:pt idx="672">
                  <c:v>274.7</c:v>
                </c:pt>
                <c:pt idx="673">
                  <c:v>300.096</c:v>
                </c:pt>
                <c:pt idx="674">
                  <c:v>290.58</c:v>
                </c:pt>
                <c:pt idx="675">
                  <c:v>283.83300000000003</c:v>
                </c:pt>
                <c:pt idx="676">
                  <c:v>294.096</c:v>
                </c:pt>
                <c:pt idx="677">
                  <c:v>318.976</c:v>
                </c:pt>
                <c:pt idx="678">
                  <c:v>332.36700000000002</c:v>
                </c:pt>
                <c:pt idx="679">
                  <c:v>335.07600000000002</c:v>
                </c:pt>
                <c:pt idx="680">
                  <c:v>316.18599999999998</c:v>
                </c:pt>
                <c:pt idx="681">
                  <c:v>313.97000000000003</c:v>
                </c:pt>
                <c:pt idx="682">
                  <c:v>306.79000000000002</c:v>
                </c:pt>
                <c:pt idx="683">
                  <c:v>322.62299999999999</c:v>
                </c:pt>
                <c:pt idx="684">
                  <c:v>319.71300000000002</c:v>
                </c:pt>
                <c:pt idx="685">
                  <c:v>308.346</c:v>
                </c:pt>
                <c:pt idx="686">
                  <c:v>302.98899999999998</c:v>
                </c:pt>
                <c:pt idx="687">
                  <c:v>301.57400000000001</c:v>
                </c:pt>
                <c:pt idx="688">
                  <c:v>303.99700000000001</c:v>
                </c:pt>
                <c:pt idx="689">
                  <c:v>288.03199999999998</c:v>
                </c:pt>
                <c:pt idx="690">
                  <c:v>277.79300000000001</c:v>
                </c:pt>
                <c:pt idx="691">
                  <c:v>270.42399999999998</c:v>
                </c:pt>
                <c:pt idx="692">
                  <c:v>270.37099999999998</c:v>
                </c:pt>
                <c:pt idx="693">
                  <c:v>275.02499999999998</c:v>
                </c:pt>
                <c:pt idx="694">
                  <c:v>279.01</c:v>
                </c:pt>
                <c:pt idx="695">
                  <c:v>270.11500000000001</c:v>
                </c:pt>
                <c:pt idx="696">
                  <c:v>262.82600000000002</c:v>
                </c:pt>
                <c:pt idx="697">
                  <c:v>260.57900000000001</c:v>
                </c:pt>
                <c:pt idx="698">
                  <c:v>261.267</c:v>
                </c:pt>
                <c:pt idx="699">
                  <c:v>261.267</c:v>
                </c:pt>
                <c:pt idx="700">
                  <c:v>267.81400000000002</c:v>
                </c:pt>
                <c:pt idx="701">
                  <c:v>262.25799999999998</c:v>
                </c:pt>
                <c:pt idx="702">
                  <c:v>257.13200000000001</c:v>
                </c:pt>
                <c:pt idx="703">
                  <c:v>252.55699999999999</c:v>
                </c:pt>
                <c:pt idx="704">
                  <c:v>256.65100000000001</c:v>
                </c:pt>
                <c:pt idx="705">
                  <c:v>253.68700000000001</c:v>
                </c:pt>
                <c:pt idx="706">
                  <c:v>255.125</c:v>
                </c:pt>
                <c:pt idx="707">
                  <c:v>252.28700000000001</c:v>
                </c:pt>
                <c:pt idx="708">
                  <c:v>252.65899999999999</c:v>
                </c:pt>
                <c:pt idx="709">
                  <c:v>252.15799999999999</c:v>
                </c:pt>
                <c:pt idx="710">
                  <c:v>253.744</c:v>
                </c:pt>
                <c:pt idx="711">
                  <c:v>253.00700000000001</c:v>
                </c:pt>
                <c:pt idx="712">
                  <c:v>252.4</c:v>
                </c:pt>
                <c:pt idx="713">
                  <c:v>242.81399999999999</c:v>
                </c:pt>
                <c:pt idx="714">
                  <c:v>240.14099999999999</c:v>
                </c:pt>
                <c:pt idx="715">
                  <c:v>235.9</c:v>
                </c:pt>
                <c:pt idx="716">
                  <c:v>229.97800000000001</c:v>
                </c:pt>
                <c:pt idx="717">
                  <c:v>230.375</c:v>
                </c:pt>
                <c:pt idx="718">
                  <c:v>236.833</c:v>
                </c:pt>
                <c:pt idx="719">
                  <c:v>235.5</c:v>
                </c:pt>
                <c:pt idx="720">
                  <c:v>237.68899999999999</c:v>
                </c:pt>
                <c:pt idx="721">
                  <c:v>231.47900000000001</c:v>
                </c:pt>
                <c:pt idx="722">
                  <c:v>226.46899999999999</c:v>
                </c:pt>
                <c:pt idx="723">
                  <c:v>232.01900000000001</c:v>
                </c:pt>
                <c:pt idx="724">
                  <c:v>235.48500000000001</c:v>
                </c:pt>
                <c:pt idx="725">
                  <c:v>236.58</c:v>
                </c:pt>
                <c:pt idx="726">
                  <c:v>230.53899999999999</c:v>
                </c:pt>
                <c:pt idx="727">
                  <c:v>226.11600000000001</c:v>
                </c:pt>
                <c:pt idx="728">
                  <c:v>222.63800000000001</c:v>
                </c:pt>
                <c:pt idx="729">
                  <c:v>221.01400000000001</c:v>
                </c:pt>
                <c:pt idx="730">
                  <c:v>221.01400000000001</c:v>
                </c:pt>
                <c:pt idx="731">
                  <c:v>221.625</c:v>
                </c:pt>
                <c:pt idx="732">
                  <c:v>221.51400000000001</c:v>
                </c:pt>
                <c:pt idx="733">
                  <c:v>223.86</c:v>
                </c:pt>
                <c:pt idx="734">
                  <c:v>225.071</c:v>
                </c:pt>
                <c:pt idx="735">
                  <c:v>225.071</c:v>
                </c:pt>
                <c:pt idx="736">
                  <c:v>222.52199999999999</c:v>
                </c:pt>
                <c:pt idx="737">
                  <c:v>208.148</c:v>
                </c:pt>
                <c:pt idx="738">
                  <c:v>207.9</c:v>
                </c:pt>
                <c:pt idx="739">
                  <c:v>201.06</c:v>
                </c:pt>
                <c:pt idx="740">
                  <c:v>193.64400000000001</c:v>
                </c:pt>
                <c:pt idx="741">
                  <c:v>195.20599999999999</c:v>
                </c:pt>
                <c:pt idx="742">
                  <c:v>189.703</c:v>
                </c:pt>
                <c:pt idx="743">
                  <c:v>197.613</c:v>
                </c:pt>
                <c:pt idx="744">
                  <c:v>195.44200000000001</c:v>
                </c:pt>
                <c:pt idx="745">
                  <c:v>202.75</c:v>
                </c:pt>
                <c:pt idx="746">
                  <c:v>201.09399999999999</c:v>
                </c:pt>
                <c:pt idx="747">
                  <c:v>197.59899999999999</c:v>
                </c:pt>
                <c:pt idx="748">
                  <c:v>186.226</c:v>
                </c:pt>
                <c:pt idx="749">
                  <c:v>186.25</c:v>
                </c:pt>
                <c:pt idx="750">
                  <c:v>182.51499999999999</c:v>
                </c:pt>
                <c:pt idx="751">
                  <c:v>181.40600000000001</c:v>
                </c:pt>
                <c:pt idx="752">
                  <c:v>181.50299999999999</c:v>
                </c:pt>
                <c:pt idx="753">
                  <c:v>175.02</c:v>
                </c:pt>
                <c:pt idx="754">
                  <c:v>171.38200000000001</c:v>
                </c:pt>
                <c:pt idx="755">
                  <c:v>175.27600000000001</c:v>
                </c:pt>
                <c:pt idx="756">
                  <c:v>177.012</c:v>
                </c:pt>
                <c:pt idx="757">
                  <c:v>170.82300000000001</c:v>
                </c:pt>
                <c:pt idx="758">
                  <c:v>172.53299999999999</c:v>
                </c:pt>
                <c:pt idx="759">
                  <c:v>169.39599999999999</c:v>
                </c:pt>
                <c:pt idx="760">
                  <c:v>160.41399999999999</c:v>
                </c:pt>
                <c:pt idx="761">
                  <c:v>168.76400000000001</c:v>
                </c:pt>
                <c:pt idx="762">
                  <c:v>165.892</c:v>
                </c:pt>
                <c:pt idx="763">
                  <c:v>155.333</c:v>
                </c:pt>
                <c:pt idx="764">
                  <c:v>128.09299999999999</c:v>
                </c:pt>
                <c:pt idx="765">
                  <c:v>130.678</c:v>
                </c:pt>
                <c:pt idx="766">
                  <c:v>131.239</c:v>
                </c:pt>
                <c:pt idx="767">
                  <c:v>134.001</c:v>
                </c:pt>
                <c:pt idx="768">
                  <c:v>121.383</c:v>
                </c:pt>
                <c:pt idx="769">
                  <c:v>119.75</c:v>
                </c:pt>
                <c:pt idx="770">
                  <c:v>119.75</c:v>
                </c:pt>
                <c:pt idx="771">
                  <c:v>125.259</c:v>
                </c:pt>
                <c:pt idx="772">
                  <c:v>121.834</c:v>
                </c:pt>
                <c:pt idx="773">
                  <c:v>114.26300000000001</c:v>
                </c:pt>
                <c:pt idx="774">
                  <c:v>113.625</c:v>
                </c:pt>
                <c:pt idx="775">
                  <c:v>111.458</c:v>
                </c:pt>
                <c:pt idx="776">
                  <c:v>112.986</c:v>
                </c:pt>
                <c:pt idx="777">
                  <c:v>109.965</c:v>
                </c:pt>
                <c:pt idx="778">
                  <c:v>113</c:v>
                </c:pt>
                <c:pt idx="779">
                  <c:v>118.98699999999999</c:v>
                </c:pt>
                <c:pt idx="780">
                  <c:v>127.812</c:v>
                </c:pt>
                <c:pt idx="781">
                  <c:v>133.297</c:v>
                </c:pt>
                <c:pt idx="782">
                  <c:v>140.02000000000001</c:v>
                </c:pt>
                <c:pt idx="783">
                  <c:v>134.571</c:v>
                </c:pt>
                <c:pt idx="784">
                  <c:v>129.52600000000001</c:v>
                </c:pt>
                <c:pt idx="785">
                  <c:v>131.49600000000001</c:v>
                </c:pt>
                <c:pt idx="786">
                  <c:v>130.964</c:v>
                </c:pt>
                <c:pt idx="787">
                  <c:v>124.77800000000001</c:v>
                </c:pt>
                <c:pt idx="788">
                  <c:v>120.27800000000001</c:v>
                </c:pt>
                <c:pt idx="789">
                  <c:v>122.331</c:v>
                </c:pt>
                <c:pt idx="790">
                  <c:v>125.875</c:v>
                </c:pt>
                <c:pt idx="791">
                  <c:v>136.709</c:v>
                </c:pt>
                <c:pt idx="792">
                  <c:v>132.65299999999999</c:v>
                </c:pt>
                <c:pt idx="793">
                  <c:v>139.976</c:v>
                </c:pt>
                <c:pt idx="794">
                  <c:v>142.06</c:v>
                </c:pt>
                <c:pt idx="795">
                  <c:v>152.703</c:v>
                </c:pt>
                <c:pt idx="796">
                  <c:v>162.053</c:v>
                </c:pt>
                <c:pt idx="797">
                  <c:v>158.40299999999999</c:v>
                </c:pt>
                <c:pt idx="798">
                  <c:v>150.167</c:v>
                </c:pt>
                <c:pt idx="799">
                  <c:v>147.63399999999999</c:v>
                </c:pt>
                <c:pt idx="800">
                  <c:v>144.89699999999999</c:v>
                </c:pt>
                <c:pt idx="801">
                  <c:v>143.19</c:v>
                </c:pt>
                <c:pt idx="802">
                  <c:v>147.19300000000001</c:v>
                </c:pt>
                <c:pt idx="803">
                  <c:v>149.749</c:v>
                </c:pt>
                <c:pt idx="804">
                  <c:v>154.97300000000001</c:v>
                </c:pt>
                <c:pt idx="805">
                  <c:v>156.30000000000001</c:v>
                </c:pt>
                <c:pt idx="806">
                  <c:v>155.114</c:v>
                </c:pt>
                <c:pt idx="807">
                  <c:v>152.42699999999999</c:v>
                </c:pt>
                <c:pt idx="808">
                  <c:v>156.35</c:v>
                </c:pt>
                <c:pt idx="809">
                  <c:v>156.35</c:v>
                </c:pt>
                <c:pt idx="810">
                  <c:v>153.71600000000001</c:v>
                </c:pt>
                <c:pt idx="811">
                  <c:v>137.001</c:v>
                </c:pt>
                <c:pt idx="812">
                  <c:v>133.79</c:v>
                </c:pt>
                <c:pt idx="813">
                  <c:v>138.39699999999999</c:v>
                </c:pt>
                <c:pt idx="814">
                  <c:v>135.36600000000001</c:v>
                </c:pt>
                <c:pt idx="815">
                  <c:v>136.53299999999999</c:v>
                </c:pt>
                <c:pt idx="816">
                  <c:v>138.87700000000001</c:v>
                </c:pt>
                <c:pt idx="817">
                  <c:v>130.87299999999999</c:v>
                </c:pt>
                <c:pt idx="818">
                  <c:v>129.88399999999999</c:v>
                </c:pt>
                <c:pt idx="819">
                  <c:v>124.322</c:v>
                </c:pt>
                <c:pt idx="820">
                  <c:v>125.5</c:v>
                </c:pt>
                <c:pt idx="821">
                  <c:v>122.2</c:v>
                </c:pt>
                <c:pt idx="822">
                  <c:v>125.2</c:v>
                </c:pt>
                <c:pt idx="823">
                  <c:v>126.45</c:v>
                </c:pt>
                <c:pt idx="824">
                  <c:v>127</c:v>
                </c:pt>
                <c:pt idx="825">
                  <c:v>129.54</c:v>
                </c:pt>
                <c:pt idx="826">
                  <c:v>133.065</c:v>
                </c:pt>
                <c:pt idx="827">
                  <c:v>130.17500000000001</c:v>
                </c:pt>
                <c:pt idx="828">
                  <c:v>138.27500000000001</c:v>
                </c:pt>
                <c:pt idx="829">
                  <c:v>148.4</c:v>
                </c:pt>
                <c:pt idx="830">
                  <c:v>167.721</c:v>
                </c:pt>
                <c:pt idx="831">
                  <c:v>156.91900000000001</c:v>
                </c:pt>
                <c:pt idx="832">
                  <c:v>178.94</c:v>
                </c:pt>
                <c:pt idx="833">
                  <c:v>175.59200000000001</c:v>
                </c:pt>
                <c:pt idx="834">
                  <c:v>172.863</c:v>
                </c:pt>
                <c:pt idx="835">
                  <c:v>189.48599999999999</c:v>
                </c:pt>
                <c:pt idx="836">
                  <c:v>205.762</c:v>
                </c:pt>
                <c:pt idx="837">
                  <c:v>200.583</c:v>
                </c:pt>
                <c:pt idx="838">
                  <c:v>181.666</c:v>
                </c:pt>
                <c:pt idx="839">
                  <c:v>174.417</c:v>
                </c:pt>
                <c:pt idx="840">
                  <c:v>174.417</c:v>
                </c:pt>
                <c:pt idx="841">
                  <c:v>194.62899999999999</c:v>
                </c:pt>
                <c:pt idx="842">
                  <c:v>190.417</c:v>
                </c:pt>
                <c:pt idx="843">
                  <c:v>178.452</c:v>
                </c:pt>
                <c:pt idx="844">
                  <c:v>184.06800000000001</c:v>
                </c:pt>
                <c:pt idx="845">
                  <c:v>181.637</c:v>
                </c:pt>
                <c:pt idx="846">
                  <c:v>181.06</c:v>
                </c:pt>
                <c:pt idx="847">
                  <c:v>179.953</c:v>
                </c:pt>
                <c:pt idx="848">
                  <c:v>183.791</c:v>
                </c:pt>
                <c:pt idx="849">
                  <c:v>177.45599999999999</c:v>
                </c:pt>
                <c:pt idx="850">
                  <c:v>190.459</c:v>
                </c:pt>
                <c:pt idx="851">
                  <c:v>195.87299999999999</c:v>
                </c:pt>
                <c:pt idx="852">
                  <c:v>190.25</c:v>
                </c:pt>
                <c:pt idx="853">
                  <c:v>181.547</c:v>
                </c:pt>
                <c:pt idx="854">
                  <c:v>184.37100000000001</c:v>
                </c:pt>
                <c:pt idx="855">
                  <c:v>183.57499999999999</c:v>
                </c:pt>
                <c:pt idx="856">
                  <c:v>183.06899999999999</c:v>
                </c:pt>
                <c:pt idx="857">
                  <c:v>182.21700000000001</c:v>
                </c:pt>
                <c:pt idx="858">
                  <c:v>186.91399999999999</c:v>
                </c:pt>
                <c:pt idx="859">
                  <c:v>194.571</c:v>
                </c:pt>
                <c:pt idx="860">
                  <c:v>201</c:v>
                </c:pt>
                <c:pt idx="861">
                  <c:v>204.18</c:v>
                </c:pt>
                <c:pt idx="862">
                  <c:v>194.16399999999999</c:v>
                </c:pt>
                <c:pt idx="863">
                  <c:v>180.21700000000001</c:v>
                </c:pt>
                <c:pt idx="864">
                  <c:v>171.79400000000001</c:v>
                </c:pt>
                <c:pt idx="865">
                  <c:v>162.81800000000001</c:v>
                </c:pt>
                <c:pt idx="866">
                  <c:v>162.81800000000001</c:v>
                </c:pt>
                <c:pt idx="867">
                  <c:v>170.392</c:v>
                </c:pt>
                <c:pt idx="868">
                  <c:v>164.08</c:v>
                </c:pt>
                <c:pt idx="869">
                  <c:v>163.49100000000001</c:v>
                </c:pt>
                <c:pt idx="870">
                  <c:v>159.18700000000001</c:v>
                </c:pt>
                <c:pt idx="871">
                  <c:v>157.994</c:v>
                </c:pt>
                <c:pt idx="872">
                  <c:v>160.148</c:v>
                </c:pt>
                <c:pt idx="873">
                  <c:v>170.398</c:v>
                </c:pt>
                <c:pt idx="874">
                  <c:v>166.785</c:v>
                </c:pt>
                <c:pt idx="875">
                  <c:v>164.714</c:v>
                </c:pt>
                <c:pt idx="876">
                  <c:v>157.55000000000001</c:v>
                </c:pt>
                <c:pt idx="877">
                  <c:v>147.68299999999999</c:v>
                </c:pt>
                <c:pt idx="878">
                  <c:v>148.61699999999999</c:v>
                </c:pt>
                <c:pt idx="879">
                  <c:v>148.33600000000001</c:v>
                </c:pt>
                <c:pt idx="880">
                  <c:v>144.91800000000001</c:v>
                </c:pt>
                <c:pt idx="881">
                  <c:v>141.65700000000001</c:v>
                </c:pt>
                <c:pt idx="882">
                  <c:v>137.84399999999999</c:v>
                </c:pt>
                <c:pt idx="883">
                  <c:v>136.92599999999999</c:v>
                </c:pt>
                <c:pt idx="884">
                  <c:v>135.43</c:v>
                </c:pt>
                <c:pt idx="885">
                  <c:v>138.26300000000001</c:v>
                </c:pt>
                <c:pt idx="886">
                  <c:v>139.80500000000001</c:v>
                </c:pt>
                <c:pt idx="887">
                  <c:v>135.21799999999999</c:v>
                </c:pt>
                <c:pt idx="888">
                  <c:v>132.98500000000001</c:v>
                </c:pt>
                <c:pt idx="889">
                  <c:v>129.40600000000001</c:v>
                </c:pt>
                <c:pt idx="890">
                  <c:v>129.33500000000001</c:v>
                </c:pt>
                <c:pt idx="891">
                  <c:v>127.941</c:v>
                </c:pt>
                <c:pt idx="892">
                  <c:v>124.893</c:v>
                </c:pt>
                <c:pt idx="893">
                  <c:v>126.21599999999999</c:v>
                </c:pt>
                <c:pt idx="894">
                  <c:v>126.87</c:v>
                </c:pt>
                <c:pt idx="895">
                  <c:v>126.967</c:v>
                </c:pt>
                <c:pt idx="896">
                  <c:v>124.348</c:v>
                </c:pt>
                <c:pt idx="897">
                  <c:v>117.379</c:v>
                </c:pt>
                <c:pt idx="898">
                  <c:v>116.98399999999999</c:v>
                </c:pt>
                <c:pt idx="899">
                  <c:v>118.2</c:v>
                </c:pt>
                <c:pt idx="900">
                  <c:v>121.497</c:v>
                </c:pt>
                <c:pt idx="901">
                  <c:v>123.94</c:v>
                </c:pt>
                <c:pt idx="902">
                  <c:v>132.649</c:v>
                </c:pt>
                <c:pt idx="903">
                  <c:v>134.315</c:v>
                </c:pt>
                <c:pt idx="904">
                  <c:v>135.21899999999999</c:v>
                </c:pt>
                <c:pt idx="905">
                  <c:v>133.38</c:v>
                </c:pt>
                <c:pt idx="906">
                  <c:v>132.357</c:v>
                </c:pt>
                <c:pt idx="907">
                  <c:v>127.286</c:v>
                </c:pt>
                <c:pt idx="908">
                  <c:v>123.25</c:v>
                </c:pt>
                <c:pt idx="909">
                  <c:v>122</c:v>
                </c:pt>
                <c:pt idx="910">
                  <c:v>117.2</c:v>
                </c:pt>
                <c:pt idx="911">
                  <c:v>121</c:v>
                </c:pt>
                <c:pt idx="912">
                  <c:v>125.06</c:v>
                </c:pt>
                <c:pt idx="913">
                  <c:v>125.5</c:v>
                </c:pt>
                <c:pt idx="914">
                  <c:v>130.94999999999999</c:v>
                </c:pt>
                <c:pt idx="915">
                  <c:v>128.82900000000001</c:v>
                </c:pt>
                <c:pt idx="916">
                  <c:v>128.667</c:v>
                </c:pt>
                <c:pt idx="917">
                  <c:v>129.25</c:v>
                </c:pt>
                <c:pt idx="918">
                  <c:v>124.75</c:v>
                </c:pt>
                <c:pt idx="919">
                  <c:v>123.196</c:v>
                </c:pt>
                <c:pt idx="920">
                  <c:v>126.024</c:v>
                </c:pt>
                <c:pt idx="921">
                  <c:v>132.893</c:v>
                </c:pt>
                <c:pt idx="922">
                  <c:v>145</c:v>
                </c:pt>
                <c:pt idx="923">
                  <c:v>147.5</c:v>
                </c:pt>
                <c:pt idx="924">
                  <c:v>149.19999999999999</c:v>
                </c:pt>
                <c:pt idx="925">
                  <c:v>142.417</c:v>
                </c:pt>
                <c:pt idx="926">
                  <c:v>137.286</c:v>
                </c:pt>
                <c:pt idx="927">
                  <c:v>134.333</c:v>
                </c:pt>
                <c:pt idx="928">
                  <c:v>134.43799999999999</c:v>
                </c:pt>
                <c:pt idx="929">
                  <c:v>130.66999999999999</c:v>
                </c:pt>
                <c:pt idx="930">
                  <c:v>134.11600000000001</c:v>
                </c:pt>
                <c:pt idx="931">
                  <c:v>132.18799999999999</c:v>
                </c:pt>
                <c:pt idx="932">
                  <c:v>127.929</c:v>
                </c:pt>
                <c:pt idx="933">
                  <c:v>127</c:v>
                </c:pt>
                <c:pt idx="934">
                  <c:v>118.357</c:v>
                </c:pt>
                <c:pt idx="935">
                  <c:v>120.464</c:v>
                </c:pt>
                <c:pt idx="936">
                  <c:v>115.083</c:v>
                </c:pt>
                <c:pt idx="937">
                  <c:v>113.714</c:v>
                </c:pt>
                <c:pt idx="938">
                  <c:v>109.571</c:v>
                </c:pt>
                <c:pt idx="939">
                  <c:v>113.571</c:v>
                </c:pt>
                <c:pt idx="940">
                  <c:v>110.786</c:v>
                </c:pt>
                <c:pt idx="941">
                  <c:v>111</c:v>
                </c:pt>
                <c:pt idx="942">
                  <c:v>113</c:v>
                </c:pt>
                <c:pt idx="943">
                  <c:v>114.071</c:v>
                </c:pt>
                <c:pt idx="944">
                  <c:v>114.929</c:v>
                </c:pt>
                <c:pt idx="945">
                  <c:v>110</c:v>
                </c:pt>
                <c:pt idx="946">
                  <c:v>108.89100000000001</c:v>
                </c:pt>
                <c:pt idx="947">
                  <c:v>110.22799999999999</c:v>
                </c:pt>
                <c:pt idx="948">
                  <c:v>114.422</c:v>
                </c:pt>
                <c:pt idx="949">
                  <c:v>113.47799999999999</c:v>
                </c:pt>
                <c:pt idx="950">
                  <c:v>114.78100000000001</c:v>
                </c:pt>
                <c:pt idx="951">
                  <c:v>115.25</c:v>
                </c:pt>
                <c:pt idx="952">
                  <c:v>108.464</c:v>
                </c:pt>
                <c:pt idx="953">
                  <c:v>105.042</c:v>
                </c:pt>
                <c:pt idx="954">
                  <c:v>107.896</c:v>
                </c:pt>
                <c:pt idx="955">
                  <c:v>107.465</c:v>
                </c:pt>
                <c:pt idx="956">
                  <c:v>108.334</c:v>
                </c:pt>
                <c:pt idx="957">
                  <c:v>111</c:v>
                </c:pt>
                <c:pt idx="958">
                  <c:v>109.833</c:v>
                </c:pt>
                <c:pt idx="959">
                  <c:v>107.083</c:v>
                </c:pt>
                <c:pt idx="960">
                  <c:v>104.792</c:v>
                </c:pt>
                <c:pt idx="961">
                  <c:v>104.556</c:v>
                </c:pt>
                <c:pt idx="962">
                  <c:v>106.876</c:v>
                </c:pt>
                <c:pt idx="963">
                  <c:v>108.417</c:v>
                </c:pt>
                <c:pt idx="964">
                  <c:v>108.417</c:v>
                </c:pt>
                <c:pt idx="965">
                  <c:v>109.042</c:v>
                </c:pt>
                <c:pt idx="966">
                  <c:v>109.042</c:v>
                </c:pt>
                <c:pt idx="967">
                  <c:v>110.875</c:v>
                </c:pt>
                <c:pt idx="968">
                  <c:v>117.438</c:v>
                </c:pt>
                <c:pt idx="969">
                  <c:v>116.75</c:v>
                </c:pt>
                <c:pt idx="970">
                  <c:v>111.5</c:v>
                </c:pt>
                <c:pt idx="971">
                  <c:v>110.05</c:v>
                </c:pt>
                <c:pt idx="972">
                  <c:v>115.2</c:v>
                </c:pt>
                <c:pt idx="973">
                  <c:v>109.583</c:v>
                </c:pt>
                <c:pt idx="974">
                  <c:v>107.25</c:v>
                </c:pt>
                <c:pt idx="975">
                  <c:v>107.25</c:v>
                </c:pt>
                <c:pt idx="976">
                  <c:v>106.3</c:v>
                </c:pt>
                <c:pt idx="977">
                  <c:v>104.393</c:v>
                </c:pt>
                <c:pt idx="978">
                  <c:v>100.4</c:v>
                </c:pt>
                <c:pt idx="979">
                  <c:v>102.59699999999999</c:v>
                </c:pt>
                <c:pt idx="980">
                  <c:v>99.9</c:v>
                </c:pt>
                <c:pt idx="981">
                  <c:v>99.875</c:v>
                </c:pt>
                <c:pt idx="982">
                  <c:v>99.69</c:v>
                </c:pt>
                <c:pt idx="983">
                  <c:v>99.167000000000002</c:v>
                </c:pt>
                <c:pt idx="984">
                  <c:v>98.926000000000002</c:v>
                </c:pt>
                <c:pt idx="985">
                  <c:v>98.75</c:v>
                </c:pt>
                <c:pt idx="986">
                  <c:v>99.9</c:v>
                </c:pt>
                <c:pt idx="987">
                  <c:v>100.658</c:v>
                </c:pt>
                <c:pt idx="988">
                  <c:v>100.25</c:v>
                </c:pt>
                <c:pt idx="989">
                  <c:v>99.933000000000007</c:v>
                </c:pt>
                <c:pt idx="990">
                  <c:v>99.5</c:v>
                </c:pt>
                <c:pt idx="991">
                  <c:v>99.5</c:v>
                </c:pt>
                <c:pt idx="992">
                  <c:v>99.040999999999997</c:v>
                </c:pt>
                <c:pt idx="993">
                  <c:v>95.5</c:v>
                </c:pt>
                <c:pt idx="994">
                  <c:v>98.528000000000006</c:v>
                </c:pt>
                <c:pt idx="995">
                  <c:v>99.92</c:v>
                </c:pt>
                <c:pt idx="996">
                  <c:v>100.533</c:v>
                </c:pt>
                <c:pt idx="997">
                  <c:v>102.292</c:v>
                </c:pt>
                <c:pt idx="998">
                  <c:v>101.407</c:v>
                </c:pt>
                <c:pt idx="999">
                  <c:v>97.778000000000006</c:v>
                </c:pt>
                <c:pt idx="1000">
                  <c:v>96.45</c:v>
                </c:pt>
                <c:pt idx="1001">
                  <c:v>95.763999999999996</c:v>
                </c:pt>
                <c:pt idx="1002">
                  <c:v>93.646000000000001</c:v>
                </c:pt>
                <c:pt idx="1003">
                  <c:v>93.542000000000002</c:v>
                </c:pt>
                <c:pt idx="1004">
                  <c:v>91.963999999999999</c:v>
                </c:pt>
                <c:pt idx="1005">
                  <c:v>93.445999999999998</c:v>
                </c:pt>
                <c:pt idx="1006">
                  <c:v>93.188000000000002</c:v>
                </c:pt>
                <c:pt idx="1007">
                  <c:v>92.381</c:v>
                </c:pt>
                <c:pt idx="1008">
                  <c:v>95.45</c:v>
                </c:pt>
                <c:pt idx="1009">
                  <c:v>98.197000000000003</c:v>
                </c:pt>
                <c:pt idx="1010">
                  <c:v>101.167</c:v>
                </c:pt>
                <c:pt idx="1011">
                  <c:v>99.84</c:v>
                </c:pt>
                <c:pt idx="1012">
                  <c:v>98.213999999999999</c:v>
                </c:pt>
                <c:pt idx="1013">
                  <c:v>94.832999999999998</c:v>
                </c:pt>
                <c:pt idx="1014">
                  <c:v>93.119</c:v>
                </c:pt>
                <c:pt idx="1015">
                  <c:v>91.825999999999993</c:v>
                </c:pt>
                <c:pt idx="1016">
                  <c:v>90.19</c:v>
                </c:pt>
                <c:pt idx="1017">
                  <c:v>90.97</c:v>
                </c:pt>
                <c:pt idx="1018">
                  <c:v>92.143000000000001</c:v>
                </c:pt>
                <c:pt idx="1019">
                  <c:v>91.629000000000005</c:v>
                </c:pt>
                <c:pt idx="1020">
                  <c:v>92.417000000000002</c:v>
                </c:pt>
                <c:pt idx="1021">
                  <c:v>88.582999999999998</c:v>
                </c:pt>
                <c:pt idx="1022">
                  <c:v>87</c:v>
                </c:pt>
                <c:pt idx="1023">
                  <c:v>86.174999999999997</c:v>
                </c:pt>
                <c:pt idx="1024">
                  <c:v>87.2</c:v>
                </c:pt>
                <c:pt idx="1025">
                  <c:v>86.225999999999999</c:v>
                </c:pt>
                <c:pt idx="1026">
                  <c:v>85.5</c:v>
                </c:pt>
                <c:pt idx="1027">
                  <c:v>83.716999999999999</c:v>
                </c:pt>
                <c:pt idx="1028">
                  <c:v>85.28</c:v>
                </c:pt>
                <c:pt idx="1029">
                  <c:v>86.856999999999999</c:v>
                </c:pt>
                <c:pt idx="1030">
                  <c:v>99.054000000000002</c:v>
                </c:pt>
                <c:pt idx="1031">
                  <c:v>94.978999999999999</c:v>
                </c:pt>
                <c:pt idx="1032">
                  <c:v>97.332999999999998</c:v>
                </c:pt>
                <c:pt idx="1033">
                  <c:v>102.533</c:v>
                </c:pt>
                <c:pt idx="1034">
                  <c:v>107.233</c:v>
                </c:pt>
                <c:pt idx="1035">
                  <c:v>100.53</c:v>
                </c:pt>
                <c:pt idx="1036">
                  <c:v>98.963999999999999</c:v>
                </c:pt>
                <c:pt idx="1037">
                  <c:v>94.82</c:v>
                </c:pt>
                <c:pt idx="1038">
                  <c:v>93.146000000000001</c:v>
                </c:pt>
                <c:pt idx="1039">
                  <c:v>93.28</c:v>
                </c:pt>
                <c:pt idx="1040">
                  <c:v>101.292</c:v>
                </c:pt>
                <c:pt idx="1041">
                  <c:v>98.135999999999996</c:v>
                </c:pt>
                <c:pt idx="1042">
                  <c:v>95.944999999999993</c:v>
                </c:pt>
                <c:pt idx="1043">
                  <c:v>96.228999999999999</c:v>
                </c:pt>
                <c:pt idx="1044">
                  <c:v>90.947999999999993</c:v>
                </c:pt>
                <c:pt idx="1045">
                  <c:v>92.697999999999993</c:v>
                </c:pt>
                <c:pt idx="1046">
                  <c:v>86.876000000000005</c:v>
                </c:pt>
                <c:pt idx="1047">
                  <c:v>86.8</c:v>
                </c:pt>
                <c:pt idx="1048">
                  <c:v>85.6</c:v>
                </c:pt>
                <c:pt idx="1049">
                  <c:v>86.888000000000005</c:v>
                </c:pt>
                <c:pt idx="1050">
                  <c:v>86.76</c:v>
                </c:pt>
                <c:pt idx="1051">
                  <c:v>87.616</c:v>
                </c:pt>
                <c:pt idx="1052">
                  <c:v>84.95</c:v>
                </c:pt>
                <c:pt idx="1053">
                  <c:v>83.299000000000007</c:v>
                </c:pt>
                <c:pt idx="1054">
                  <c:v>82.076999999999998</c:v>
                </c:pt>
                <c:pt idx="1055">
                  <c:v>80.099999999999994</c:v>
                </c:pt>
                <c:pt idx="1056">
                  <c:v>79.582999999999998</c:v>
                </c:pt>
                <c:pt idx="1057">
                  <c:v>79</c:v>
                </c:pt>
                <c:pt idx="1058">
                  <c:v>79</c:v>
                </c:pt>
                <c:pt idx="1059">
                  <c:v>76.513000000000005</c:v>
                </c:pt>
                <c:pt idx="1060">
                  <c:v>76.7</c:v>
                </c:pt>
                <c:pt idx="1061">
                  <c:v>77.897000000000006</c:v>
                </c:pt>
                <c:pt idx="1062">
                  <c:v>77.625</c:v>
                </c:pt>
                <c:pt idx="1063">
                  <c:v>76.349999999999994</c:v>
                </c:pt>
                <c:pt idx="1064">
                  <c:v>73.78</c:v>
                </c:pt>
                <c:pt idx="1065">
                  <c:v>71.95</c:v>
                </c:pt>
                <c:pt idx="1066">
                  <c:v>69.733999999999995</c:v>
                </c:pt>
                <c:pt idx="1067">
                  <c:v>68.599999999999994</c:v>
                </c:pt>
                <c:pt idx="1068">
                  <c:v>66.91</c:v>
                </c:pt>
                <c:pt idx="1069">
                  <c:v>68.417000000000002</c:v>
                </c:pt>
                <c:pt idx="1070">
                  <c:v>69.635999999999996</c:v>
                </c:pt>
                <c:pt idx="1071">
                  <c:v>67.832999999999998</c:v>
                </c:pt>
                <c:pt idx="1072">
                  <c:v>69.78</c:v>
                </c:pt>
                <c:pt idx="1073">
                  <c:v>69.16</c:v>
                </c:pt>
                <c:pt idx="1074">
                  <c:v>71.286000000000001</c:v>
                </c:pt>
                <c:pt idx="1075">
                  <c:v>70.283000000000001</c:v>
                </c:pt>
                <c:pt idx="1076">
                  <c:v>69.585999999999999</c:v>
                </c:pt>
                <c:pt idx="1077">
                  <c:v>69.286000000000001</c:v>
                </c:pt>
                <c:pt idx="1078">
                  <c:v>69.614000000000004</c:v>
                </c:pt>
                <c:pt idx="1079">
                  <c:v>69.739999999999995</c:v>
                </c:pt>
                <c:pt idx="1080">
                  <c:v>69.8</c:v>
                </c:pt>
                <c:pt idx="1081">
                  <c:v>68.929000000000002</c:v>
                </c:pt>
                <c:pt idx="1082">
                  <c:v>70.466999999999999</c:v>
                </c:pt>
                <c:pt idx="1083">
                  <c:v>69.933000000000007</c:v>
                </c:pt>
                <c:pt idx="1084">
                  <c:v>69.95</c:v>
                </c:pt>
                <c:pt idx="1085">
                  <c:v>68.917000000000002</c:v>
                </c:pt>
                <c:pt idx="1086">
                  <c:v>65.367000000000004</c:v>
                </c:pt>
                <c:pt idx="1087">
                  <c:v>63.7</c:v>
                </c:pt>
                <c:pt idx="1088">
                  <c:v>62.917000000000002</c:v>
                </c:pt>
                <c:pt idx="1089">
                  <c:v>61.786000000000001</c:v>
                </c:pt>
                <c:pt idx="1090">
                  <c:v>61.5</c:v>
                </c:pt>
                <c:pt idx="1091">
                  <c:v>62.491999999999997</c:v>
                </c:pt>
                <c:pt idx="1092">
                  <c:v>66.167000000000002</c:v>
                </c:pt>
                <c:pt idx="1093">
                  <c:v>64.832999999999998</c:v>
                </c:pt>
                <c:pt idx="1094">
                  <c:v>64.400000000000006</c:v>
                </c:pt>
                <c:pt idx="1095">
                  <c:v>64.332999999999998</c:v>
                </c:pt>
                <c:pt idx="1096">
                  <c:v>62.156999999999996</c:v>
                </c:pt>
                <c:pt idx="1097">
                  <c:v>61.667000000000002</c:v>
                </c:pt>
                <c:pt idx="1098">
                  <c:v>63.386000000000003</c:v>
                </c:pt>
                <c:pt idx="1099">
                  <c:v>65.478999999999999</c:v>
                </c:pt>
                <c:pt idx="1100">
                  <c:v>67.417000000000002</c:v>
                </c:pt>
                <c:pt idx="1101">
                  <c:v>71.900000000000006</c:v>
                </c:pt>
                <c:pt idx="1102">
                  <c:v>70.05</c:v>
                </c:pt>
                <c:pt idx="1103">
                  <c:v>70.114000000000004</c:v>
                </c:pt>
                <c:pt idx="1104">
                  <c:v>73.417000000000002</c:v>
                </c:pt>
                <c:pt idx="1105">
                  <c:v>70.816999999999993</c:v>
                </c:pt>
                <c:pt idx="1106">
                  <c:v>67.25</c:v>
                </c:pt>
                <c:pt idx="1107">
                  <c:v>64.349999999999994</c:v>
                </c:pt>
                <c:pt idx="1108">
                  <c:v>62.713999999999999</c:v>
                </c:pt>
                <c:pt idx="1109">
                  <c:v>62.116999999999997</c:v>
                </c:pt>
                <c:pt idx="1110">
                  <c:v>64.308000000000007</c:v>
                </c:pt>
                <c:pt idx="1111">
                  <c:v>66.099999999999994</c:v>
                </c:pt>
                <c:pt idx="1112">
                  <c:v>67.75</c:v>
                </c:pt>
                <c:pt idx="1113">
                  <c:v>71.2</c:v>
                </c:pt>
                <c:pt idx="1114">
                  <c:v>72.528999999999996</c:v>
                </c:pt>
                <c:pt idx="1115">
                  <c:v>74.632999999999996</c:v>
                </c:pt>
                <c:pt idx="1116">
                  <c:v>72.150000000000006</c:v>
                </c:pt>
                <c:pt idx="1117">
                  <c:v>75.832999999999998</c:v>
                </c:pt>
                <c:pt idx="1118">
                  <c:v>72.867000000000004</c:v>
                </c:pt>
                <c:pt idx="1119">
                  <c:v>72.367000000000004</c:v>
                </c:pt>
                <c:pt idx="1120">
                  <c:v>72.7</c:v>
                </c:pt>
                <c:pt idx="1121">
                  <c:v>71.683000000000007</c:v>
                </c:pt>
                <c:pt idx="1122">
                  <c:v>70.671000000000006</c:v>
                </c:pt>
                <c:pt idx="1123">
                  <c:v>69.816999999999993</c:v>
                </c:pt>
                <c:pt idx="1124">
                  <c:v>77.233000000000004</c:v>
                </c:pt>
                <c:pt idx="1125">
                  <c:v>76.929000000000002</c:v>
                </c:pt>
                <c:pt idx="1126">
                  <c:v>74.286000000000001</c:v>
                </c:pt>
                <c:pt idx="1127">
                  <c:v>73.917000000000002</c:v>
                </c:pt>
                <c:pt idx="1128">
                  <c:v>74.5</c:v>
                </c:pt>
                <c:pt idx="1129">
                  <c:v>74.813999999999993</c:v>
                </c:pt>
                <c:pt idx="1130">
                  <c:v>77.650000000000006</c:v>
                </c:pt>
                <c:pt idx="1131">
                  <c:v>77.082999999999998</c:v>
                </c:pt>
                <c:pt idx="1132">
                  <c:v>83.233000000000004</c:v>
                </c:pt>
                <c:pt idx="1133">
                  <c:v>85.917000000000002</c:v>
                </c:pt>
                <c:pt idx="1134">
                  <c:v>92.114000000000004</c:v>
                </c:pt>
                <c:pt idx="1135">
                  <c:v>95.7</c:v>
                </c:pt>
                <c:pt idx="1136">
                  <c:v>133.417</c:v>
                </c:pt>
                <c:pt idx="1137">
                  <c:v>146.917</c:v>
                </c:pt>
                <c:pt idx="1138">
                  <c:v>130.31700000000001</c:v>
                </c:pt>
                <c:pt idx="1139">
                  <c:v>130.27500000000001</c:v>
                </c:pt>
                <c:pt idx="1140">
                  <c:v>118.967</c:v>
                </c:pt>
                <c:pt idx="1141">
                  <c:v>109.67100000000001</c:v>
                </c:pt>
                <c:pt idx="1142">
                  <c:v>113.117</c:v>
                </c:pt>
                <c:pt idx="1143">
                  <c:v>116.1</c:v>
                </c:pt>
                <c:pt idx="1144">
                  <c:v>107.467</c:v>
                </c:pt>
                <c:pt idx="1145">
                  <c:v>95.882999999999996</c:v>
                </c:pt>
                <c:pt idx="1146">
                  <c:v>109.05</c:v>
                </c:pt>
                <c:pt idx="1147">
                  <c:v>112.7</c:v>
                </c:pt>
                <c:pt idx="1148">
                  <c:v>111.625</c:v>
                </c:pt>
                <c:pt idx="1149">
                  <c:v>121.599</c:v>
                </c:pt>
                <c:pt idx="1150">
                  <c:v>132.875</c:v>
                </c:pt>
                <c:pt idx="1151">
                  <c:v>144.833</c:v>
                </c:pt>
                <c:pt idx="1152">
                  <c:v>128.667</c:v>
                </c:pt>
                <c:pt idx="1153">
                  <c:v>136.18799999999999</c:v>
                </c:pt>
                <c:pt idx="1154">
                  <c:v>133.99700000000001</c:v>
                </c:pt>
                <c:pt idx="1155">
                  <c:v>120.08799999999999</c:v>
                </c:pt>
                <c:pt idx="1156">
                  <c:v>109.675</c:v>
                </c:pt>
                <c:pt idx="1157">
                  <c:v>100.21599999999999</c:v>
                </c:pt>
                <c:pt idx="1158">
                  <c:v>98.034999999999997</c:v>
                </c:pt>
                <c:pt idx="1159">
                  <c:v>112.28700000000001</c:v>
                </c:pt>
                <c:pt idx="1160">
                  <c:v>104</c:v>
                </c:pt>
                <c:pt idx="1161">
                  <c:v>108.73099999999999</c:v>
                </c:pt>
                <c:pt idx="1162">
                  <c:v>103.36499999999999</c:v>
                </c:pt>
                <c:pt idx="1163">
                  <c:v>104.5</c:v>
                </c:pt>
                <c:pt idx="1164">
                  <c:v>109.833</c:v>
                </c:pt>
                <c:pt idx="1165">
                  <c:v>106.917</c:v>
                </c:pt>
                <c:pt idx="1166">
                  <c:v>116.54900000000001</c:v>
                </c:pt>
                <c:pt idx="1167">
                  <c:v>114.83199999999999</c:v>
                </c:pt>
                <c:pt idx="1168">
                  <c:v>107.075</c:v>
                </c:pt>
                <c:pt idx="1169">
                  <c:v>106.432</c:v>
                </c:pt>
                <c:pt idx="1170">
                  <c:v>100.375</c:v>
                </c:pt>
                <c:pt idx="1171">
                  <c:v>101.28100000000001</c:v>
                </c:pt>
                <c:pt idx="1172">
                  <c:v>101.167</c:v>
                </c:pt>
                <c:pt idx="1173">
                  <c:v>89.953999999999994</c:v>
                </c:pt>
                <c:pt idx="1174">
                  <c:v>85.882999999999996</c:v>
                </c:pt>
                <c:pt idx="1175">
                  <c:v>85.266999999999996</c:v>
                </c:pt>
                <c:pt idx="1176">
                  <c:v>82.334999999999994</c:v>
                </c:pt>
                <c:pt idx="1177">
                  <c:v>81.67</c:v>
                </c:pt>
                <c:pt idx="1178">
                  <c:v>82.5</c:v>
                </c:pt>
                <c:pt idx="1179">
                  <c:v>81.674999999999997</c:v>
                </c:pt>
                <c:pt idx="1180">
                  <c:v>83.570999999999998</c:v>
                </c:pt>
                <c:pt idx="1181">
                  <c:v>85.099000000000004</c:v>
                </c:pt>
                <c:pt idx="1182">
                  <c:v>82.775000000000006</c:v>
                </c:pt>
                <c:pt idx="1183">
                  <c:v>82.363</c:v>
                </c:pt>
                <c:pt idx="1184">
                  <c:v>83.269000000000005</c:v>
                </c:pt>
                <c:pt idx="1185">
                  <c:v>81.965000000000003</c:v>
                </c:pt>
                <c:pt idx="1186">
                  <c:v>76.497</c:v>
                </c:pt>
                <c:pt idx="1187">
                  <c:v>79.177000000000007</c:v>
                </c:pt>
                <c:pt idx="1188">
                  <c:v>74.063000000000002</c:v>
                </c:pt>
                <c:pt idx="1189">
                  <c:v>76</c:v>
                </c:pt>
                <c:pt idx="1190">
                  <c:v>75.608999999999995</c:v>
                </c:pt>
                <c:pt idx="1191">
                  <c:v>74.566000000000003</c:v>
                </c:pt>
                <c:pt idx="1192">
                  <c:v>76.567999999999998</c:v>
                </c:pt>
                <c:pt idx="1193">
                  <c:v>78.563000000000002</c:v>
                </c:pt>
                <c:pt idx="1194">
                  <c:v>81.075000000000003</c:v>
                </c:pt>
                <c:pt idx="1195">
                  <c:v>80.832999999999998</c:v>
                </c:pt>
                <c:pt idx="1196">
                  <c:v>88.641999999999996</c:v>
                </c:pt>
                <c:pt idx="1197">
                  <c:v>90.233000000000004</c:v>
                </c:pt>
                <c:pt idx="1198">
                  <c:v>87.733000000000004</c:v>
                </c:pt>
                <c:pt idx="1199">
                  <c:v>89.7</c:v>
                </c:pt>
                <c:pt idx="1200">
                  <c:v>89.7</c:v>
                </c:pt>
                <c:pt idx="1201">
                  <c:v>85.33</c:v>
                </c:pt>
                <c:pt idx="1202">
                  <c:v>84</c:v>
                </c:pt>
                <c:pt idx="1203">
                  <c:v>85.625</c:v>
                </c:pt>
                <c:pt idx="1204">
                  <c:v>81.33</c:v>
                </c:pt>
                <c:pt idx="1205">
                  <c:v>89.837999999999994</c:v>
                </c:pt>
                <c:pt idx="1206">
                  <c:v>90.165000000000006</c:v>
                </c:pt>
                <c:pt idx="1207">
                  <c:v>93.2</c:v>
                </c:pt>
                <c:pt idx="1208">
                  <c:v>89.174999999999997</c:v>
                </c:pt>
                <c:pt idx="1209">
                  <c:v>96.923000000000002</c:v>
                </c:pt>
                <c:pt idx="1210">
                  <c:v>98</c:v>
                </c:pt>
                <c:pt idx="1211">
                  <c:v>100.434</c:v>
                </c:pt>
                <c:pt idx="1212">
                  <c:v>97.754000000000005</c:v>
                </c:pt>
                <c:pt idx="1213">
                  <c:v>98.45</c:v>
                </c:pt>
                <c:pt idx="1214">
                  <c:v>95.5</c:v>
                </c:pt>
                <c:pt idx="1215">
                  <c:v>101.95</c:v>
                </c:pt>
                <c:pt idx="1216">
                  <c:v>102.77500000000001</c:v>
                </c:pt>
                <c:pt idx="1217">
                  <c:v>111.5</c:v>
                </c:pt>
                <c:pt idx="1218">
                  <c:v>111.084</c:v>
                </c:pt>
                <c:pt idx="1219">
                  <c:v>122.264</c:v>
                </c:pt>
                <c:pt idx="1220">
                  <c:v>122.599</c:v>
                </c:pt>
                <c:pt idx="1221">
                  <c:v>121.70099999999999</c:v>
                </c:pt>
                <c:pt idx="1222">
                  <c:v>127.55</c:v>
                </c:pt>
                <c:pt idx="1223">
                  <c:v>122.02500000000001</c:v>
                </c:pt>
                <c:pt idx="1224">
                  <c:v>107.75</c:v>
                </c:pt>
                <c:pt idx="1225">
                  <c:v>107.99</c:v>
                </c:pt>
                <c:pt idx="1226">
                  <c:v>98.406000000000006</c:v>
                </c:pt>
                <c:pt idx="1227">
                  <c:v>100.267</c:v>
                </c:pt>
                <c:pt idx="1228">
                  <c:v>104.5</c:v>
                </c:pt>
                <c:pt idx="1229">
                  <c:v>99.15</c:v>
                </c:pt>
                <c:pt idx="1230">
                  <c:v>93</c:v>
                </c:pt>
                <c:pt idx="1231">
                  <c:v>90.933999999999997</c:v>
                </c:pt>
                <c:pt idx="1232">
                  <c:v>89.837999999999994</c:v>
                </c:pt>
                <c:pt idx="1233">
                  <c:v>101.52</c:v>
                </c:pt>
                <c:pt idx="1234">
                  <c:v>97.337999999999994</c:v>
                </c:pt>
                <c:pt idx="1235">
                  <c:v>99.3</c:v>
                </c:pt>
                <c:pt idx="1236">
                  <c:v>99.665000000000006</c:v>
                </c:pt>
                <c:pt idx="1237">
                  <c:v>105.925</c:v>
                </c:pt>
                <c:pt idx="1238">
                  <c:v>103.622</c:v>
                </c:pt>
                <c:pt idx="1239">
                  <c:v>104.398</c:v>
                </c:pt>
                <c:pt idx="1240">
                  <c:v>103.533</c:v>
                </c:pt>
                <c:pt idx="1241">
                  <c:v>100.33</c:v>
                </c:pt>
                <c:pt idx="1242">
                  <c:v>100.33</c:v>
                </c:pt>
                <c:pt idx="1243">
                  <c:v>101.101</c:v>
                </c:pt>
                <c:pt idx="1244">
                  <c:v>98.162000000000006</c:v>
                </c:pt>
                <c:pt idx="1245">
                  <c:v>100.84</c:v>
                </c:pt>
                <c:pt idx="1246">
                  <c:v>102</c:v>
                </c:pt>
                <c:pt idx="1247">
                  <c:v>103</c:v>
                </c:pt>
                <c:pt idx="1248">
                  <c:v>101.09</c:v>
                </c:pt>
                <c:pt idx="1249">
                  <c:v>106.8</c:v>
                </c:pt>
                <c:pt idx="1250">
                  <c:v>109.8</c:v>
                </c:pt>
                <c:pt idx="1251">
                  <c:v>115.599</c:v>
                </c:pt>
                <c:pt idx="1252">
                  <c:v>115</c:v>
                </c:pt>
                <c:pt idx="1253">
                  <c:v>117.97499999999999</c:v>
                </c:pt>
                <c:pt idx="1254">
                  <c:v>121.16200000000001</c:v>
                </c:pt>
                <c:pt idx="1255">
                  <c:v>119.602</c:v>
                </c:pt>
                <c:pt idx="1256">
                  <c:v>122.52500000000001</c:v>
                </c:pt>
                <c:pt idx="1257">
                  <c:v>119.833</c:v>
                </c:pt>
                <c:pt idx="1258">
                  <c:v>127.503</c:v>
                </c:pt>
                <c:pt idx="1259">
                  <c:v>127.36</c:v>
                </c:pt>
                <c:pt idx="1260">
                  <c:v>136.80000000000001</c:v>
                </c:pt>
                <c:pt idx="1261">
                  <c:v>138.51</c:v>
                </c:pt>
                <c:pt idx="1262">
                  <c:v>143.94399999999999</c:v>
                </c:pt>
                <c:pt idx="1263">
                  <c:v>149.43299999999999</c:v>
                </c:pt>
                <c:pt idx="1264">
                  <c:v>145.333</c:v>
                </c:pt>
                <c:pt idx="1265">
                  <c:v>136.16</c:v>
                </c:pt>
                <c:pt idx="1266">
                  <c:v>137.59899999999999</c:v>
                </c:pt>
                <c:pt idx="1267">
                  <c:v>136.625</c:v>
                </c:pt>
                <c:pt idx="1268">
                  <c:v>132.833</c:v>
                </c:pt>
                <c:pt idx="1269">
                  <c:v>132.36799999999999</c:v>
                </c:pt>
                <c:pt idx="1270">
                  <c:v>135.68700000000001</c:v>
                </c:pt>
                <c:pt idx="1271">
                  <c:v>132.55799999999999</c:v>
                </c:pt>
                <c:pt idx="1272">
                  <c:v>133.05000000000001</c:v>
                </c:pt>
                <c:pt idx="1273">
                  <c:v>145.09</c:v>
                </c:pt>
                <c:pt idx="1274">
                  <c:v>146.31700000000001</c:v>
                </c:pt>
                <c:pt idx="1275">
                  <c:v>153.83000000000001</c:v>
                </c:pt>
                <c:pt idx="1276">
                  <c:v>162.28700000000001</c:v>
                </c:pt>
                <c:pt idx="1277">
                  <c:v>162.40100000000001</c:v>
                </c:pt>
                <c:pt idx="1278">
                  <c:v>159.33699999999999</c:v>
                </c:pt>
                <c:pt idx="1279">
                  <c:v>151.613</c:v>
                </c:pt>
                <c:pt idx="1280">
                  <c:v>151.17500000000001</c:v>
                </c:pt>
                <c:pt idx="1281">
                  <c:v>155.24600000000001</c:v>
                </c:pt>
                <c:pt idx="1282">
                  <c:v>155</c:v>
                </c:pt>
                <c:pt idx="1283">
                  <c:v>152.45400000000001</c:v>
                </c:pt>
                <c:pt idx="1284">
                  <c:v>152.125</c:v>
                </c:pt>
                <c:pt idx="1285">
                  <c:v>152.1</c:v>
                </c:pt>
                <c:pt idx="1286">
                  <c:v>147.833</c:v>
                </c:pt>
                <c:pt idx="1287">
                  <c:v>138.333</c:v>
                </c:pt>
                <c:pt idx="1288">
                  <c:v>132</c:v>
                </c:pt>
                <c:pt idx="1289">
                  <c:v>134.67500000000001</c:v>
                </c:pt>
                <c:pt idx="1290">
                  <c:v>142.167</c:v>
                </c:pt>
                <c:pt idx="1291">
                  <c:v>152.375</c:v>
                </c:pt>
                <c:pt idx="1292">
                  <c:v>154.15</c:v>
                </c:pt>
                <c:pt idx="1293">
                  <c:v>152.9</c:v>
                </c:pt>
                <c:pt idx="1294">
                  <c:v>148.5</c:v>
                </c:pt>
                <c:pt idx="1295">
                  <c:v>158.89599999999999</c:v>
                </c:pt>
                <c:pt idx="1296">
                  <c:v>168.667</c:v>
                </c:pt>
                <c:pt idx="1297">
                  <c:v>177.63300000000001</c:v>
                </c:pt>
                <c:pt idx="1298">
                  <c:v>168.85</c:v>
                </c:pt>
                <c:pt idx="1299">
                  <c:v>176.66</c:v>
                </c:pt>
                <c:pt idx="1300">
                  <c:v>187.73099999999999</c:v>
                </c:pt>
                <c:pt idx="1301">
                  <c:v>194.667</c:v>
                </c:pt>
                <c:pt idx="1302">
                  <c:v>199.917</c:v>
                </c:pt>
                <c:pt idx="1303">
                  <c:v>175.083</c:v>
                </c:pt>
                <c:pt idx="1304">
                  <c:v>175.14</c:v>
                </c:pt>
                <c:pt idx="1305">
                  <c:v>177.32900000000001</c:v>
                </c:pt>
                <c:pt idx="1306">
                  <c:v>177.40100000000001</c:v>
                </c:pt>
                <c:pt idx="1307">
                  <c:v>160.24799999999999</c:v>
                </c:pt>
                <c:pt idx="1308">
                  <c:v>158.566</c:v>
                </c:pt>
                <c:pt idx="1309">
                  <c:v>165.405</c:v>
                </c:pt>
                <c:pt idx="1310">
                  <c:v>164.208</c:v>
                </c:pt>
                <c:pt idx="1311">
                  <c:v>169.17500000000001</c:v>
                </c:pt>
                <c:pt idx="1312">
                  <c:v>177.66499999999999</c:v>
                </c:pt>
                <c:pt idx="1313">
                  <c:v>163.78800000000001</c:v>
                </c:pt>
                <c:pt idx="1314">
                  <c:v>156.405</c:v>
                </c:pt>
                <c:pt idx="1315">
                  <c:v>150.929</c:v>
                </c:pt>
                <c:pt idx="1316">
                  <c:v>146.83000000000001</c:v>
                </c:pt>
                <c:pt idx="1317">
                  <c:v>142.63399999999999</c:v>
                </c:pt>
                <c:pt idx="1318">
                  <c:v>145.55000000000001</c:v>
                </c:pt>
                <c:pt idx="1319">
                  <c:v>146.1</c:v>
                </c:pt>
                <c:pt idx="1320">
                  <c:v>142.02799999999999</c:v>
                </c:pt>
                <c:pt idx="1321">
                  <c:v>145.55000000000001</c:v>
                </c:pt>
                <c:pt idx="1322">
                  <c:v>141.93299999999999</c:v>
                </c:pt>
                <c:pt idx="1323">
                  <c:v>136.833</c:v>
                </c:pt>
                <c:pt idx="1324">
                  <c:v>127.92400000000001</c:v>
                </c:pt>
                <c:pt idx="1325">
                  <c:v>125.03</c:v>
                </c:pt>
                <c:pt idx="1326">
                  <c:v>116.248</c:v>
                </c:pt>
                <c:pt idx="1327">
                  <c:v>121</c:v>
                </c:pt>
                <c:pt idx="1328">
                  <c:v>122.267</c:v>
                </c:pt>
                <c:pt idx="1329">
                  <c:v>121.20099999999999</c:v>
                </c:pt>
                <c:pt idx="1330">
                  <c:v>117.78700000000001</c:v>
                </c:pt>
                <c:pt idx="1331">
                  <c:v>118.86799999999999</c:v>
                </c:pt>
                <c:pt idx="1332">
                  <c:v>118.19199999999999</c:v>
                </c:pt>
                <c:pt idx="1333">
                  <c:v>120.4</c:v>
                </c:pt>
                <c:pt idx="1334">
                  <c:v>108.29900000000001</c:v>
                </c:pt>
                <c:pt idx="1335">
                  <c:v>101.43300000000001</c:v>
                </c:pt>
                <c:pt idx="1336">
                  <c:v>98.603999999999999</c:v>
                </c:pt>
                <c:pt idx="1337">
                  <c:v>100.066</c:v>
                </c:pt>
                <c:pt idx="1338">
                  <c:v>98.5</c:v>
                </c:pt>
                <c:pt idx="1339">
                  <c:v>104.252</c:v>
                </c:pt>
                <c:pt idx="1340">
                  <c:v>104.702</c:v>
                </c:pt>
                <c:pt idx="1341">
                  <c:v>106.901</c:v>
                </c:pt>
                <c:pt idx="1342">
                  <c:v>105.925</c:v>
                </c:pt>
                <c:pt idx="1343">
                  <c:v>101.66800000000001</c:v>
                </c:pt>
                <c:pt idx="1344">
                  <c:v>99</c:v>
                </c:pt>
                <c:pt idx="1345">
                  <c:v>96.95</c:v>
                </c:pt>
                <c:pt idx="1346">
                  <c:v>91.149000000000001</c:v>
                </c:pt>
                <c:pt idx="1347">
                  <c:v>89.55</c:v>
                </c:pt>
                <c:pt idx="1348">
                  <c:v>95.433999999999997</c:v>
                </c:pt>
                <c:pt idx="1349">
                  <c:v>96</c:v>
                </c:pt>
                <c:pt idx="1350">
                  <c:v>95.867999999999995</c:v>
                </c:pt>
                <c:pt idx="1351">
                  <c:v>98.938999999999993</c:v>
                </c:pt>
                <c:pt idx="1352">
                  <c:v>96.929000000000002</c:v>
                </c:pt>
                <c:pt idx="1353">
                  <c:v>99.375</c:v>
                </c:pt>
                <c:pt idx="1354">
                  <c:v>95.875</c:v>
                </c:pt>
                <c:pt idx="1355">
                  <c:v>88.667000000000002</c:v>
                </c:pt>
                <c:pt idx="1356">
                  <c:v>85.165000000000006</c:v>
                </c:pt>
                <c:pt idx="1357">
                  <c:v>89.763999999999996</c:v>
                </c:pt>
                <c:pt idx="1358">
                  <c:v>90</c:v>
                </c:pt>
                <c:pt idx="1359">
                  <c:v>91.599000000000004</c:v>
                </c:pt>
                <c:pt idx="1360">
                  <c:v>90.433999999999997</c:v>
                </c:pt>
                <c:pt idx="1361">
                  <c:v>90.707999999999998</c:v>
                </c:pt>
                <c:pt idx="1362">
                  <c:v>95.667000000000002</c:v>
                </c:pt>
                <c:pt idx="1363">
                  <c:v>94.995000000000005</c:v>
                </c:pt>
                <c:pt idx="1364">
                  <c:v>99.004999999999995</c:v>
                </c:pt>
                <c:pt idx="1365">
                  <c:v>97.334999999999994</c:v>
                </c:pt>
                <c:pt idx="1366">
                  <c:v>97.697999999999993</c:v>
                </c:pt>
                <c:pt idx="1367">
                  <c:v>97.665000000000006</c:v>
                </c:pt>
                <c:pt idx="1368">
                  <c:v>97.75</c:v>
                </c:pt>
                <c:pt idx="1369">
                  <c:v>99.697999999999993</c:v>
                </c:pt>
                <c:pt idx="1370">
                  <c:v>99.736000000000004</c:v>
                </c:pt>
                <c:pt idx="1371">
                  <c:v>104.67</c:v>
                </c:pt>
                <c:pt idx="1372">
                  <c:v>104.67</c:v>
                </c:pt>
                <c:pt idx="1373">
                  <c:v>106.566</c:v>
                </c:pt>
                <c:pt idx="1374">
                  <c:v>104.099</c:v>
                </c:pt>
                <c:pt idx="1375">
                  <c:v>115</c:v>
                </c:pt>
                <c:pt idx="1376">
                  <c:v>120.425</c:v>
                </c:pt>
                <c:pt idx="1377">
                  <c:v>120.571</c:v>
                </c:pt>
                <c:pt idx="1378">
                  <c:v>124.434</c:v>
                </c:pt>
                <c:pt idx="1379">
                  <c:v>129.40600000000001</c:v>
                </c:pt>
                <c:pt idx="1380">
                  <c:v>125.69799999999999</c:v>
                </c:pt>
                <c:pt idx="1381">
                  <c:v>125.77500000000001</c:v>
                </c:pt>
                <c:pt idx="1382">
                  <c:v>126.434</c:v>
                </c:pt>
                <c:pt idx="1383">
                  <c:v>124.721</c:v>
                </c:pt>
                <c:pt idx="1384">
                  <c:v>127.68</c:v>
                </c:pt>
                <c:pt idx="1385">
                  <c:v>128.23099999999999</c:v>
                </c:pt>
                <c:pt idx="1386">
                  <c:v>130.73099999999999</c:v>
                </c:pt>
                <c:pt idx="1387">
                  <c:v>130.5</c:v>
                </c:pt>
                <c:pt idx="1388">
                  <c:v>128.63200000000001</c:v>
                </c:pt>
                <c:pt idx="1389">
                  <c:v>120.726</c:v>
                </c:pt>
                <c:pt idx="1390">
                  <c:v>116.736</c:v>
                </c:pt>
                <c:pt idx="1391">
                  <c:v>113.63200000000001</c:v>
                </c:pt>
                <c:pt idx="1392">
                  <c:v>112.26900000000001</c:v>
                </c:pt>
                <c:pt idx="1393">
                  <c:v>109.386</c:v>
                </c:pt>
                <c:pt idx="1394">
                  <c:v>109.01</c:v>
                </c:pt>
                <c:pt idx="1395">
                  <c:v>115.33</c:v>
                </c:pt>
                <c:pt idx="1396">
                  <c:v>113.967</c:v>
                </c:pt>
                <c:pt idx="1397">
                  <c:v>115.934</c:v>
                </c:pt>
                <c:pt idx="1398">
                  <c:v>113.741</c:v>
                </c:pt>
                <c:pt idx="1399">
                  <c:v>112.566</c:v>
                </c:pt>
                <c:pt idx="1400">
                  <c:v>117.85899999999999</c:v>
                </c:pt>
                <c:pt idx="1401">
                  <c:v>118.099</c:v>
                </c:pt>
                <c:pt idx="1402">
                  <c:v>120.16500000000001</c:v>
                </c:pt>
                <c:pt idx="1403">
                  <c:v>117.23099999999999</c:v>
                </c:pt>
                <c:pt idx="1404">
                  <c:v>116.414</c:v>
                </c:pt>
                <c:pt idx="1405">
                  <c:v>123.3</c:v>
                </c:pt>
                <c:pt idx="1406">
                  <c:v>125.226</c:v>
                </c:pt>
                <c:pt idx="1407">
                  <c:v>123</c:v>
                </c:pt>
                <c:pt idx="1408">
                  <c:v>123.434</c:v>
                </c:pt>
                <c:pt idx="1409">
                  <c:v>122.925</c:v>
                </c:pt>
                <c:pt idx="1410">
                  <c:v>124.02500000000001</c:v>
                </c:pt>
                <c:pt idx="1411">
                  <c:v>127.36799999999999</c:v>
                </c:pt>
                <c:pt idx="1412">
                  <c:v>131.53299999999999</c:v>
                </c:pt>
                <c:pt idx="1413">
                  <c:v>134.09899999999999</c:v>
                </c:pt>
                <c:pt idx="1414">
                  <c:v>134.434</c:v>
                </c:pt>
                <c:pt idx="1415">
                  <c:v>135.09899999999999</c:v>
                </c:pt>
                <c:pt idx="1416">
                  <c:v>131.33000000000001</c:v>
                </c:pt>
                <c:pt idx="1417">
                  <c:v>136.90100000000001</c:v>
                </c:pt>
                <c:pt idx="1418">
                  <c:v>135.80199999999999</c:v>
                </c:pt>
                <c:pt idx="1419">
                  <c:v>133.33500000000001</c:v>
                </c:pt>
                <c:pt idx="1420">
                  <c:v>129.55000000000001</c:v>
                </c:pt>
                <c:pt idx="1421">
                  <c:v>130.30199999999999</c:v>
                </c:pt>
                <c:pt idx="1422">
                  <c:v>129.47200000000001</c:v>
                </c:pt>
                <c:pt idx="1423">
                  <c:v>132.59899999999999</c:v>
                </c:pt>
                <c:pt idx="1424">
                  <c:v>135.655</c:v>
                </c:pt>
                <c:pt idx="1425">
                  <c:v>145.55000000000001</c:v>
                </c:pt>
                <c:pt idx="1426">
                  <c:v>148.429</c:v>
                </c:pt>
                <c:pt idx="1427">
                  <c:v>140.9</c:v>
                </c:pt>
                <c:pt idx="1428">
                  <c:v>151.32499999999999</c:v>
                </c:pt>
                <c:pt idx="1429">
                  <c:v>154.536</c:v>
                </c:pt>
                <c:pt idx="1430">
                  <c:v>154.99</c:v>
                </c:pt>
                <c:pt idx="1431">
                  <c:v>154.13</c:v>
                </c:pt>
                <c:pt idx="1432">
                  <c:v>200.84200000000001</c:v>
                </c:pt>
                <c:pt idx="1433">
                  <c:v>234.22499999999999</c:v>
                </c:pt>
                <c:pt idx="1434">
                  <c:v>248.14500000000001</c:v>
                </c:pt>
                <c:pt idx="1435">
                  <c:v>229.54900000000001</c:v>
                </c:pt>
                <c:pt idx="1436">
                  <c:v>168.142</c:v>
                </c:pt>
                <c:pt idx="1437">
                  <c:v>162.756</c:v>
                </c:pt>
                <c:pt idx="1438">
                  <c:v>165.72499999999999</c:v>
                </c:pt>
                <c:pt idx="1439">
                  <c:v>168.322</c:v>
                </c:pt>
                <c:pt idx="1440">
                  <c:v>158.82499999999999</c:v>
                </c:pt>
                <c:pt idx="1441">
                  <c:v>167.93899999999999</c:v>
                </c:pt>
                <c:pt idx="1442">
                  <c:v>186.417</c:v>
                </c:pt>
                <c:pt idx="1443">
                  <c:v>179.3</c:v>
                </c:pt>
                <c:pt idx="1444">
                  <c:v>178.249</c:v>
                </c:pt>
                <c:pt idx="1445">
                  <c:v>200.54900000000001</c:v>
                </c:pt>
                <c:pt idx="1446">
                  <c:v>206.05</c:v>
                </c:pt>
                <c:pt idx="1447">
                  <c:v>253.31700000000001</c:v>
                </c:pt>
                <c:pt idx="1448">
                  <c:v>266.72500000000002</c:v>
                </c:pt>
                <c:pt idx="1449">
                  <c:v>309.25700000000001</c:v>
                </c:pt>
                <c:pt idx="1450">
                  <c:v>329.27499999999998</c:v>
                </c:pt>
                <c:pt idx="1451">
                  <c:v>401.57600000000002</c:v>
                </c:pt>
                <c:pt idx="1452">
                  <c:v>399.43099999999998</c:v>
                </c:pt>
                <c:pt idx="1453">
                  <c:v>275.07499999999999</c:v>
                </c:pt>
                <c:pt idx="1454">
                  <c:v>320.53500000000003</c:v>
                </c:pt>
                <c:pt idx="1455">
                  <c:v>320.57499999999999</c:v>
                </c:pt>
                <c:pt idx="1456">
                  <c:v>324.17500000000001</c:v>
                </c:pt>
                <c:pt idx="1457">
                  <c:v>322.67500000000001</c:v>
                </c:pt>
                <c:pt idx="1458">
                  <c:v>373.83600000000001</c:v>
                </c:pt>
                <c:pt idx="1459">
                  <c:v>526.54999999999995</c:v>
                </c:pt>
                <c:pt idx="1460">
                  <c:v>568.43899999999996</c:v>
                </c:pt>
                <c:pt idx="1461">
                  <c:v>586.41099999999994</c:v>
                </c:pt>
                <c:pt idx="1462">
                  <c:v>550.46600000000001</c:v>
                </c:pt>
                <c:pt idx="1463">
                  <c:v>470.625</c:v>
                </c:pt>
                <c:pt idx="1464">
                  <c:v>389.02199999999999</c:v>
                </c:pt>
                <c:pt idx="1465">
                  <c:v>351.78199999999998</c:v>
                </c:pt>
                <c:pt idx="1466">
                  <c:v>333.07</c:v>
                </c:pt>
                <c:pt idx="1467">
                  <c:v>308.30200000000002</c:v>
                </c:pt>
                <c:pt idx="1468">
                  <c:v>284.44900000000001</c:v>
                </c:pt>
                <c:pt idx="1469">
                  <c:v>310.27499999999998</c:v>
                </c:pt>
                <c:pt idx="1470">
                  <c:v>333.81200000000001</c:v>
                </c:pt>
                <c:pt idx="1471">
                  <c:v>306.55099999999999</c:v>
                </c:pt>
                <c:pt idx="1472">
                  <c:v>301.60899999999998</c:v>
                </c:pt>
                <c:pt idx="1473">
                  <c:v>300.67</c:v>
                </c:pt>
                <c:pt idx="1474">
                  <c:v>356.67500000000001</c:v>
                </c:pt>
                <c:pt idx="1475">
                  <c:v>352.5</c:v>
                </c:pt>
                <c:pt idx="1476">
                  <c:v>358.57600000000002</c:v>
                </c:pt>
                <c:pt idx="1477">
                  <c:v>358.72500000000002</c:v>
                </c:pt>
                <c:pt idx="1478">
                  <c:v>368.95</c:v>
                </c:pt>
                <c:pt idx="1479">
                  <c:v>422.66500000000002</c:v>
                </c:pt>
                <c:pt idx="1480">
                  <c:v>461.85</c:v>
                </c:pt>
                <c:pt idx="1481">
                  <c:v>430.69299999999998</c:v>
                </c:pt>
                <c:pt idx="1482">
                  <c:v>375.30200000000002</c:v>
                </c:pt>
                <c:pt idx="1483">
                  <c:v>342.36</c:v>
                </c:pt>
                <c:pt idx="1484">
                  <c:v>337.06900000000002</c:v>
                </c:pt>
                <c:pt idx="1485">
                  <c:v>337.63</c:v>
                </c:pt>
                <c:pt idx="1486">
                  <c:v>324.82</c:v>
                </c:pt>
                <c:pt idx="1487">
                  <c:v>368.964</c:v>
                </c:pt>
                <c:pt idx="1488">
                  <c:v>348.05099999999999</c:v>
                </c:pt>
                <c:pt idx="1489">
                  <c:v>369.83</c:v>
                </c:pt>
                <c:pt idx="1490">
                  <c:v>391.95499999999998</c:v>
                </c:pt>
                <c:pt idx="1491">
                  <c:v>413.88600000000002</c:v>
                </c:pt>
                <c:pt idx="1492">
                  <c:v>372.34300000000002</c:v>
                </c:pt>
                <c:pt idx="1493">
                  <c:v>384.86799999999999</c:v>
                </c:pt>
                <c:pt idx="1494">
                  <c:v>374</c:v>
                </c:pt>
                <c:pt idx="1495">
                  <c:v>370.15</c:v>
                </c:pt>
                <c:pt idx="1496">
                  <c:v>389.875</c:v>
                </c:pt>
                <c:pt idx="1497">
                  <c:v>393.36799999999999</c:v>
                </c:pt>
                <c:pt idx="1498">
                  <c:v>362.392</c:v>
                </c:pt>
                <c:pt idx="1499">
                  <c:v>329.47500000000002</c:v>
                </c:pt>
                <c:pt idx="1500">
                  <c:v>319.40600000000001</c:v>
                </c:pt>
                <c:pt idx="1501">
                  <c:v>306.82</c:v>
                </c:pt>
                <c:pt idx="1502">
                  <c:v>303.76900000000001</c:v>
                </c:pt>
                <c:pt idx="1503">
                  <c:v>306.80700000000002</c:v>
                </c:pt>
                <c:pt idx="1504">
                  <c:v>305.29700000000003</c:v>
                </c:pt>
                <c:pt idx="1505">
                  <c:v>302.43900000000002</c:v>
                </c:pt>
                <c:pt idx="1506">
                  <c:v>300.51</c:v>
                </c:pt>
                <c:pt idx="1507">
                  <c:v>293.08100000000002</c:v>
                </c:pt>
                <c:pt idx="1508">
                  <c:v>287.726</c:v>
                </c:pt>
                <c:pt idx="1509">
                  <c:v>302.35000000000002</c:v>
                </c:pt>
                <c:pt idx="1510">
                  <c:v>306.74900000000002</c:v>
                </c:pt>
                <c:pt idx="1511">
                  <c:v>303.22800000000001</c:v>
                </c:pt>
                <c:pt idx="1512">
                  <c:v>321.06599999999997</c:v>
                </c:pt>
                <c:pt idx="1513">
                  <c:v>320.22500000000002</c:v>
                </c:pt>
                <c:pt idx="1514">
                  <c:v>341.03800000000001</c:v>
                </c:pt>
                <c:pt idx="1515">
                  <c:v>343.81200000000001</c:v>
                </c:pt>
                <c:pt idx="1516">
                  <c:v>331.18</c:v>
                </c:pt>
                <c:pt idx="1517">
                  <c:v>327.76900000000001</c:v>
                </c:pt>
                <c:pt idx="1518">
                  <c:v>363.81200000000001</c:v>
                </c:pt>
                <c:pt idx="1519">
                  <c:v>350.51</c:v>
                </c:pt>
                <c:pt idx="1520">
                  <c:v>355.27499999999998</c:v>
                </c:pt>
                <c:pt idx="1521">
                  <c:v>346.55</c:v>
                </c:pt>
                <c:pt idx="1522">
                  <c:v>330.67</c:v>
                </c:pt>
                <c:pt idx="1523">
                  <c:v>333.84500000000003</c:v>
                </c:pt>
                <c:pt idx="1524">
                  <c:v>319.52499999999998</c:v>
                </c:pt>
                <c:pt idx="1525">
                  <c:v>335.01</c:v>
                </c:pt>
                <c:pt idx="1526">
                  <c:v>344.95</c:v>
                </c:pt>
                <c:pt idx="1527">
                  <c:v>351.358</c:v>
                </c:pt>
                <c:pt idx="1528">
                  <c:v>352.60899999999998</c:v>
                </c:pt>
                <c:pt idx="1529">
                  <c:v>367.911</c:v>
                </c:pt>
                <c:pt idx="1530">
                  <c:v>374.95</c:v>
                </c:pt>
                <c:pt idx="1531">
                  <c:v>354.7</c:v>
                </c:pt>
                <c:pt idx="1532">
                  <c:v>345.59399999999999</c:v>
                </c:pt>
                <c:pt idx="1533">
                  <c:v>373.57499999999999</c:v>
                </c:pt>
                <c:pt idx="1534">
                  <c:v>372.81200000000001</c:v>
                </c:pt>
                <c:pt idx="1535">
                  <c:v>383.65300000000002</c:v>
                </c:pt>
                <c:pt idx="1536">
                  <c:v>373.16</c:v>
                </c:pt>
                <c:pt idx="1537">
                  <c:v>374.15</c:v>
                </c:pt>
                <c:pt idx="1538">
                  <c:v>391.99200000000002</c:v>
                </c:pt>
                <c:pt idx="1539">
                  <c:v>381</c:v>
                </c:pt>
                <c:pt idx="1540">
                  <c:v>380.90800000000002</c:v>
                </c:pt>
                <c:pt idx="1541">
                  <c:v>401.02800000000002</c:v>
                </c:pt>
                <c:pt idx="1542">
                  <c:v>414.21</c:v>
                </c:pt>
                <c:pt idx="1543">
                  <c:v>389.79199999999997</c:v>
                </c:pt>
                <c:pt idx="1544">
                  <c:v>391.26100000000002</c:v>
                </c:pt>
                <c:pt idx="1545">
                  <c:v>389.89699999999999</c:v>
                </c:pt>
                <c:pt idx="1546">
                  <c:v>400.577</c:v>
                </c:pt>
                <c:pt idx="1547">
                  <c:v>432.77</c:v>
                </c:pt>
                <c:pt idx="1548">
                  <c:v>423.625</c:v>
                </c:pt>
                <c:pt idx="1549">
                  <c:v>408.34300000000002</c:v>
                </c:pt>
                <c:pt idx="1550">
                  <c:v>421.47399999999999</c:v>
                </c:pt>
                <c:pt idx="1551">
                  <c:v>416.72300000000001</c:v>
                </c:pt>
                <c:pt idx="1552">
                  <c:v>412.02300000000002</c:v>
                </c:pt>
                <c:pt idx="1553">
                  <c:v>388.142</c:v>
                </c:pt>
                <c:pt idx="1554">
                  <c:v>381.90199999999999</c:v>
                </c:pt>
                <c:pt idx="1555">
                  <c:v>367.86500000000001</c:v>
                </c:pt>
                <c:pt idx="1556">
                  <c:v>369.11200000000002</c:v>
                </c:pt>
                <c:pt idx="1557">
                  <c:v>358.59699999999998</c:v>
                </c:pt>
                <c:pt idx="1558">
                  <c:v>355.899</c:v>
                </c:pt>
                <c:pt idx="1559">
                  <c:v>352.60300000000001</c:v>
                </c:pt>
                <c:pt idx="1560">
                  <c:v>350.08199999999999</c:v>
                </c:pt>
                <c:pt idx="1561">
                  <c:v>356.19200000000001</c:v>
                </c:pt>
                <c:pt idx="1562">
                  <c:v>332.988</c:v>
                </c:pt>
                <c:pt idx="1563">
                  <c:v>341.80900000000003</c:v>
                </c:pt>
                <c:pt idx="1564">
                  <c:v>330.33499999999998</c:v>
                </c:pt>
                <c:pt idx="1565">
                  <c:v>315.19499999999999</c:v>
                </c:pt>
                <c:pt idx="1566">
                  <c:v>320.904</c:v>
                </c:pt>
                <c:pt idx="1567">
                  <c:v>338.15300000000002</c:v>
                </c:pt>
                <c:pt idx="1568">
                  <c:v>325.25700000000001</c:v>
                </c:pt>
                <c:pt idx="1569">
                  <c:v>317.625</c:v>
                </c:pt>
                <c:pt idx="1570">
                  <c:v>301.24</c:v>
                </c:pt>
                <c:pt idx="1571">
                  <c:v>284.57</c:v>
                </c:pt>
                <c:pt idx="1572">
                  <c:v>289.5</c:v>
                </c:pt>
                <c:pt idx="1573">
                  <c:v>297.375</c:v>
                </c:pt>
                <c:pt idx="1574">
                  <c:v>282.86500000000001</c:v>
                </c:pt>
                <c:pt idx="1575">
                  <c:v>272.24799999999999</c:v>
                </c:pt>
                <c:pt idx="1576">
                  <c:v>271.90100000000001</c:v>
                </c:pt>
                <c:pt idx="1577">
                  <c:v>273.81</c:v>
                </c:pt>
                <c:pt idx="1578">
                  <c:v>270.399</c:v>
                </c:pt>
                <c:pt idx="1579">
                  <c:v>277.14600000000002</c:v>
                </c:pt>
                <c:pt idx="1580">
                  <c:v>272.21199999999999</c:v>
                </c:pt>
                <c:pt idx="1581">
                  <c:v>274.27999999999997</c:v>
                </c:pt>
                <c:pt idx="1582">
                  <c:v>298.91199999999998</c:v>
                </c:pt>
                <c:pt idx="1583">
                  <c:v>294.39600000000002</c:v>
                </c:pt>
                <c:pt idx="1584">
                  <c:v>298.5</c:v>
                </c:pt>
                <c:pt idx="1585">
                  <c:v>291.38299999999998</c:v>
                </c:pt>
                <c:pt idx="1586">
                  <c:v>284.048</c:v>
                </c:pt>
                <c:pt idx="1587">
                  <c:v>293.59500000000003</c:v>
                </c:pt>
                <c:pt idx="1588">
                  <c:v>287.96199999999999</c:v>
                </c:pt>
                <c:pt idx="1589">
                  <c:v>273.065</c:v>
                </c:pt>
                <c:pt idx="1590">
                  <c:v>274.06900000000002</c:v>
                </c:pt>
                <c:pt idx="1591">
                  <c:v>273.58800000000002</c:v>
                </c:pt>
                <c:pt idx="1592">
                  <c:v>258.87200000000001</c:v>
                </c:pt>
                <c:pt idx="1593">
                  <c:v>245.214</c:v>
                </c:pt>
                <c:pt idx="1594">
                  <c:v>222.905</c:v>
                </c:pt>
                <c:pt idx="1595">
                  <c:v>218.22300000000001</c:v>
                </c:pt>
                <c:pt idx="1596">
                  <c:v>217.04900000000001</c:v>
                </c:pt>
                <c:pt idx="1597">
                  <c:v>228.625</c:v>
                </c:pt>
                <c:pt idx="1598">
                  <c:v>228.68100000000001</c:v>
                </c:pt>
                <c:pt idx="1599">
                  <c:v>236.012</c:v>
                </c:pt>
                <c:pt idx="1600">
                  <c:v>229.58600000000001</c:v>
                </c:pt>
                <c:pt idx="1601">
                  <c:v>227.16</c:v>
                </c:pt>
                <c:pt idx="1602">
                  <c:v>212.5</c:v>
                </c:pt>
                <c:pt idx="1603">
                  <c:v>200.97399999999999</c:v>
                </c:pt>
                <c:pt idx="1604">
                  <c:v>199.59299999999999</c:v>
                </c:pt>
                <c:pt idx="1605">
                  <c:v>205.929</c:v>
                </c:pt>
                <c:pt idx="1606">
                  <c:v>206.43600000000001</c:v>
                </c:pt>
                <c:pt idx="1607">
                  <c:v>206.41300000000001</c:v>
                </c:pt>
                <c:pt idx="1608">
                  <c:v>198.21299999999999</c:v>
                </c:pt>
                <c:pt idx="1609">
                  <c:v>198.77199999999999</c:v>
                </c:pt>
                <c:pt idx="1610">
                  <c:v>196.501</c:v>
                </c:pt>
                <c:pt idx="1611">
                  <c:v>191.023</c:v>
                </c:pt>
                <c:pt idx="1612">
                  <c:v>175.75</c:v>
                </c:pt>
                <c:pt idx="1613">
                  <c:v>176.13200000000001</c:v>
                </c:pt>
                <c:pt idx="1614">
                  <c:v>185.16</c:v>
                </c:pt>
                <c:pt idx="1615">
                  <c:v>179.86500000000001</c:v>
                </c:pt>
                <c:pt idx="1616">
                  <c:v>173.95099999999999</c:v>
                </c:pt>
                <c:pt idx="1617">
                  <c:v>178.815</c:v>
                </c:pt>
                <c:pt idx="1618">
                  <c:v>174.06299999999999</c:v>
                </c:pt>
                <c:pt idx="1619">
                  <c:v>174.02500000000001</c:v>
                </c:pt>
                <c:pt idx="1620">
                  <c:v>169.947</c:v>
                </c:pt>
                <c:pt idx="1621">
                  <c:v>169.66499999999999</c:v>
                </c:pt>
                <c:pt idx="1622">
                  <c:v>178.815</c:v>
                </c:pt>
                <c:pt idx="1623">
                  <c:v>188</c:v>
                </c:pt>
                <c:pt idx="1624">
                  <c:v>194.36799999999999</c:v>
                </c:pt>
                <c:pt idx="1625">
                  <c:v>190.279</c:v>
                </c:pt>
                <c:pt idx="1626">
                  <c:v>193.21899999999999</c:v>
                </c:pt>
                <c:pt idx="1627">
                  <c:v>211.72300000000001</c:v>
                </c:pt>
                <c:pt idx="1628">
                  <c:v>205.97</c:v>
                </c:pt>
                <c:pt idx="1629">
                  <c:v>191.29900000000001</c:v>
                </c:pt>
                <c:pt idx="1630">
                  <c:v>184.31800000000001</c:v>
                </c:pt>
                <c:pt idx="1631">
                  <c:v>182.86099999999999</c:v>
                </c:pt>
                <c:pt idx="1632">
                  <c:v>174.27099999999999</c:v>
                </c:pt>
                <c:pt idx="1633">
                  <c:v>176.48099999999999</c:v>
                </c:pt>
                <c:pt idx="1634">
                  <c:v>172.399</c:v>
                </c:pt>
                <c:pt idx="1635">
                  <c:v>180.47200000000001</c:v>
                </c:pt>
                <c:pt idx="1636">
                  <c:v>177.542</c:v>
                </c:pt>
                <c:pt idx="1637">
                  <c:v>175.72399999999999</c:v>
                </c:pt>
                <c:pt idx="1638">
                  <c:v>186.93</c:v>
                </c:pt>
                <c:pt idx="1639">
                  <c:v>192.34899999999999</c:v>
                </c:pt>
                <c:pt idx="1640">
                  <c:v>188.959</c:v>
                </c:pt>
                <c:pt idx="1641">
                  <c:v>193.35499999999999</c:v>
                </c:pt>
                <c:pt idx="1642">
                  <c:v>185.256</c:v>
                </c:pt>
                <c:pt idx="1643">
                  <c:v>179.059</c:v>
                </c:pt>
                <c:pt idx="1644">
                  <c:v>172.404</c:v>
                </c:pt>
                <c:pt idx="1645">
                  <c:v>170.072</c:v>
                </c:pt>
                <c:pt idx="1646">
                  <c:v>170.084</c:v>
                </c:pt>
                <c:pt idx="1647">
                  <c:v>162.36799999999999</c:v>
                </c:pt>
                <c:pt idx="1648">
                  <c:v>158.898</c:v>
                </c:pt>
                <c:pt idx="1649">
                  <c:v>161.88200000000001</c:v>
                </c:pt>
                <c:pt idx="1650">
                  <c:v>145.52799999999999</c:v>
                </c:pt>
                <c:pt idx="1651">
                  <c:v>145.107</c:v>
                </c:pt>
                <c:pt idx="1652">
                  <c:v>136.75</c:v>
                </c:pt>
                <c:pt idx="1653">
                  <c:v>138.982</c:v>
                </c:pt>
                <c:pt idx="1654">
                  <c:v>142.619</c:v>
                </c:pt>
                <c:pt idx="1655">
                  <c:v>135.57</c:v>
                </c:pt>
                <c:pt idx="1656">
                  <c:v>133.75700000000001</c:v>
                </c:pt>
                <c:pt idx="1657">
                  <c:v>117.246</c:v>
                </c:pt>
                <c:pt idx="1658">
                  <c:v>117.25</c:v>
                </c:pt>
                <c:pt idx="1659">
                  <c:v>116.10299999999999</c:v>
                </c:pt>
                <c:pt idx="1660">
                  <c:v>122.746</c:v>
                </c:pt>
                <c:pt idx="1661">
                  <c:v>114.3</c:v>
                </c:pt>
                <c:pt idx="1662">
                  <c:v>119.56699999999999</c:v>
                </c:pt>
                <c:pt idx="1663">
                  <c:v>132.47</c:v>
                </c:pt>
                <c:pt idx="1664">
                  <c:v>131.06800000000001</c:v>
                </c:pt>
                <c:pt idx="1665">
                  <c:v>129.39500000000001</c:v>
                </c:pt>
                <c:pt idx="1666">
                  <c:v>133.89099999999999</c:v>
                </c:pt>
                <c:pt idx="1667">
                  <c:v>140.75</c:v>
                </c:pt>
                <c:pt idx="1668">
                  <c:v>132.303</c:v>
                </c:pt>
                <c:pt idx="1669">
                  <c:v>136.99</c:v>
                </c:pt>
                <c:pt idx="1670">
                  <c:v>133.91</c:v>
                </c:pt>
                <c:pt idx="1671">
                  <c:v>124.804</c:v>
                </c:pt>
                <c:pt idx="1672">
                  <c:v>124.301</c:v>
                </c:pt>
                <c:pt idx="1673">
                  <c:v>124.375</c:v>
                </c:pt>
                <c:pt idx="1674">
                  <c:v>129.19</c:v>
                </c:pt>
                <c:pt idx="1675">
                  <c:v>131.255</c:v>
                </c:pt>
                <c:pt idx="1676">
                  <c:v>131.512</c:v>
                </c:pt>
                <c:pt idx="1677">
                  <c:v>137.755</c:v>
                </c:pt>
                <c:pt idx="1678">
                  <c:v>144.911</c:v>
                </c:pt>
                <c:pt idx="1679">
                  <c:v>142.375</c:v>
                </c:pt>
                <c:pt idx="1680">
                  <c:v>132.83699999999999</c:v>
                </c:pt>
                <c:pt idx="1681">
                  <c:v>130.85599999999999</c:v>
                </c:pt>
                <c:pt idx="1682">
                  <c:v>130.77099999999999</c:v>
                </c:pt>
                <c:pt idx="1683">
                  <c:v>122.88</c:v>
                </c:pt>
                <c:pt idx="1684">
                  <c:v>124.08199999999999</c:v>
                </c:pt>
                <c:pt idx="1685">
                  <c:v>121.276</c:v>
                </c:pt>
                <c:pt idx="1686">
                  <c:v>123.66500000000001</c:v>
                </c:pt>
                <c:pt idx="1687">
                  <c:v>121</c:v>
                </c:pt>
                <c:pt idx="1688">
                  <c:v>117.03400000000001</c:v>
                </c:pt>
                <c:pt idx="1689">
                  <c:v>110.875</c:v>
                </c:pt>
                <c:pt idx="1690">
                  <c:v>115.952</c:v>
                </c:pt>
                <c:pt idx="1691">
                  <c:v>115.901</c:v>
                </c:pt>
                <c:pt idx="1692">
                  <c:v>122.583</c:v>
                </c:pt>
                <c:pt idx="1693">
                  <c:v>118.876</c:v>
                </c:pt>
                <c:pt idx="1694">
                  <c:v>123.151</c:v>
                </c:pt>
                <c:pt idx="1695">
                  <c:v>129.512</c:v>
                </c:pt>
                <c:pt idx="1696">
                  <c:v>133.26300000000001</c:v>
                </c:pt>
                <c:pt idx="1697">
                  <c:v>130.99</c:v>
                </c:pt>
                <c:pt idx="1698">
                  <c:v>128.059</c:v>
                </c:pt>
                <c:pt idx="1699">
                  <c:v>126.631</c:v>
                </c:pt>
                <c:pt idx="1700">
                  <c:v>135.387</c:v>
                </c:pt>
                <c:pt idx="1701">
                  <c:v>133.53299999999999</c:v>
                </c:pt>
                <c:pt idx="1702">
                  <c:v>123</c:v>
                </c:pt>
                <c:pt idx="1703">
                  <c:v>117.33799999999999</c:v>
                </c:pt>
                <c:pt idx="1704">
                  <c:v>120.45</c:v>
                </c:pt>
                <c:pt idx="1705">
                  <c:v>115.504</c:v>
                </c:pt>
                <c:pt idx="1706">
                  <c:v>113.584</c:v>
                </c:pt>
                <c:pt idx="1707">
                  <c:v>113.53100000000001</c:v>
                </c:pt>
                <c:pt idx="1708">
                  <c:v>114.82</c:v>
                </c:pt>
                <c:pt idx="1709">
                  <c:v>111.279</c:v>
                </c:pt>
                <c:pt idx="1710">
                  <c:v>114.22199999999999</c:v>
                </c:pt>
                <c:pt idx="1711">
                  <c:v>118.17400000000001</c:v>
                </c:pt>
                <c:pt idx="1712">
                  <c:v>114.65300000000001</c:v>
                </c:pt>
                <c:pt idx="1713">
                  <c:v>119.62</c:v>
                </c:pt>
                <c:pt idx="1714">
                  <c:v>126.94499999999999</c:v>
                </c:pt>
                <c:pt idx="1715">
                  <c:v>123.855</c:v>
                </c:pt>
                <c:pt idx="1716">
                  <c:v>130.63900000000001</c:v>
                </c:pt>
                <c:pt idx="1717">
                  <c:v>136.059</c:v>
                </c:pt>
                <c:pt idx="1718">
                  <c:v>140.75800000000001</c:v>
                </c:pt>
                <c:pt idx="1719">
                  <c:v>143.96199999999999</c:v>
                </c:pt>
                <c:pt idx="1720">
                  <c:v>132.905</c:v>
                </c:pt>
                <c:pt idx="1721">
                  <c:v>137.51300000000001</c:v>
                </c:pt>
                <c:pt idx="1722">
                  <c:v>135.709</c:v>
                </c:pt>
                <c:pt idx="1723">
                  <c:v>138.01499999999999</c:v>
                </c:pt>
                <c:pt idx="1724">
                  <c:v>135.124</c:v>
                </c:pt>
                <c:pt idx="1725">
                  <c:v>133.62</c:v>
                </c:pt>
                <c:pt idx="1726">
                  <c:v>131.97300000000001</c:v>
                </c:pt>
                <c:pt idx="1727">
                  <c:v>122.083</c:v>
                </c:pt>
                <c:pt idx="1728">
                  <c:v>120.241</c:v>
                </c:pt>
                <c:pt idx="1729">
                  <c:v>119.815</c:v>
                </c:pt>
                <c:pt idx="1730">
                  <c:v>124.449</c:v>
                </c:pt>
                <c:pt idx="1731">
                  <c:v>123.85599999999999</c:v>
                </c:pt>
                <c:pt idx="1732">
                  <c:v>119.378</c:v>
                </c:pt>
                <c:pt idx="1733">
                  <c:v>120.595</c:v>
                </c:pt>
                <c:pt idx="1734">
                  <c:v>119.47799999999999</c:v>
                </c:pt>
                <c:pt idx="1735">
                  <c:v>120.989</c:v>
                </c:pt>
                <c:pt idx="1736">
                  <c:v>121.29</c:v>
                </c:pt>
                <c:pt idx="1737">
                  <c:v>119.173</c:v>
                </c:pt>
                <c:pt idx="1738">
                  <c:v>119.215</c:v>
                </c:pt>
                <c:pt idx="1739">
                  <c:v>119.95099999999999</c:v>
                </c:pt>
                <c:pt idx="1740">
                  <c:v>118.245</c:v>
                </c:pt>
                <c:pt idx="1741">
                  <c:v>129.68100000000001</c:v>
                </c:pt>
                <c:pt idx="1742">
                  <c:v>129.148</c:v>
                </c:pt>
                <c:pt idx="1743">
                  <c:v>121.116</c:v>
                </c:pt>
                <c:pt idx="1744">
                  <c:v>120.88</c:v>
                </c:pt>
                <c:pt idx="1745">
                  <c:v>125.57299999999999</c:v>
                </c:pt>
                <c:pt idx="1746">
                  <c:v>123.205</c:v>
                </c:pt>
                <c:pt idx="1747">
                  <c:v>123.447</c:v>
                </c:pt>
                <c:pt idx="1748">
                  <c:v>125.423</c:v>
                </c:pt>
                <c:pt idx="1749">
                  <c:v>126.898</c:v>
                </c:pt>
                <c:pt idx="1750">
                  <c:v>126.18300000000001</c:v>
                </c:pt>
                <c:pt idx="1751">
                  <c:v>124.89</c:v>
                </c:pt>
                <c:pt idx="1752">
                  <c:v>121.667</c:v>
                </c:pt>
                <c:pt idx="1753">
                  <c:v>119.566</c:v>
                </c:pt>
                <c:pt idx="1754">
                  <c:v>121.708</c:v>
                </c:pt>
                <c:pt idx="1755">
                  <c:v>127.08499999999999</c:v>
                </c:pt>
                <c:pt idx="1756">
                  <c:v>126.056</c:v>
                </c:pt>
                <c:pt idx="1757">
                  <c:v>123.959</c:v>
                </c:pt>
                <c:pt idx="1758">
                  <c:v>121.07899999999999</c:v>
                </c:pt>
                <c:pt idx="1759">
                  <c:v>123.51600000000001</c:v>
                </c:pt>
                <c:pt idx="1760">
                  <c:v>122.11799999999999</c:v>
                </c:pt>
                <c:pt idx="1761">
                  <c:v>122.27500000000001</c:v>
                </c:pt>
                <c:pt idx="1762">
                  <c:v>122.099</c:v>
                </c:pt>
                <c:pt idx="1763">
                  <c:v>121.214</c:v>
                </c:pt>
                <c:pt idx="1764">
                  <c:v>122.358</c:v>
                </c:pt>
                <c:pt idx="1765">
                  <c:v>122.52</c:v>
                </c:pt>
                <c:pt idx="1766">
                  <c:v>122.70099999999999</c:v>
                </c:pt>
                <c:pt idx="1767">
                  <c:v>115.931</c:v>
                </c:pt>
                <c:pt idx="1768">
                  <c:v>117.29</c:v>
                </c:pt>
                <c:pt idx="1769">
                  <c:v>116.271</c:v>
                </c:pt>
                <c:pt idx="1770">
                  <c:v>116.675</c:v>
                </c:pt>
                <c:pt idx="1771">
                  <c:v>115.569</c:v>
                </c:pt>
                <c:pt idx="1772">
                  <c:v>115.71</c:v>
                </c:pt>
                <c:pt idx="1773">
                  <c:v>119.167</c:v>
                </c:pt>
                <c:pt idx="1774">
                  <c:v>119.274</c:v>
                </c:pt>
                <c:pt idx="1775">
                  <c:v>123.705</c:v>
                </c:pt>
                <c:pt idx="1776">
                  <c:v>127.96899999999999</c:v>
                </c:pt>
                <c:pt idx="1777">
                  <c:v>128.65199999999999</c:v>
                </c:pt>
                <c:pt idx="1778">
                  <c:v>125.122</c:v>
                </c:pt>
                <c:pt idx="1779">
                  <c:v>127.57599999999999</c:v>
                </c:pt>
                <c:pt idx="1780">
                  <c:v>134.12700000000001</c:v>
                </c:pt>
                <c:pt idx="1781">
                  <c:v>138.14599999999999</c:v>
                </c:pt>
                <c:pt idx="1782">
                  <c:v>131.977</c:v>
                </c:pt>
                <c:pt idx="1783">
                  <c:v>137.50399999999999</c:v>
                </c:pt>
                <c:pt idx="1784">
                  <c:v>138.31899999999999</c:v>
                </c:pt>
                <c:pt idx="1785">
                  <c:v>142.53800000000001</c:v>
                </c:pt>
                <c:pt idx="1786">
                  <c:v>144.02000000000001</c:v>
                </c:pt>
                <c:pt idx="1787">
                  <c:v>140.26900000000001</c:v>
                </c:pt>
                <c:pt idx="1788">
                  <c:v>136.011</c:v>
                </c:pt>
                <c:pt idx="1789">
                  <c:v>137.934</c:v>
                </c:pt>
                <c:pt idx="1790">
                  <c:v>147.88900000000001</c:v>
                </c:pt>
                <c:pt idx="1791">
                  <c:v>149.471</c:v>
                </c:pt>
                <c:pt idx="1792">
                  <c:v>157.69999999999999</c:v>
                </c:pt>
                <c:pt idx="1793">
                  <c:v>145.809</c:v>
                </c:pt>
                <c:pt idx="1794">
                  <c:v>141.17500000000001</c:v>
                </c:pt>
                <c:pt idx="1795">
                  <c:v>136.62799999999999</c:v>
                </c:pt>
                <c:pt idx="1796">
                  <c:v>139.654</c:v>
                </c:pt>
                <c:pt idx="1797">
                  <c:v>139.333</c:v>
                </c:pt>
                <c:pt idx="1798">
                  <c:v>135.279</c:v>
                </c:pt>
                <c:pt idx="1799">
                  <c:v>137.012</c:v>
                </c:pt>
                <c:pt idx="1800">
                  <c:v>134.923</c:v>
                </c:pt>
                <c:pt idx="1801">
                  <c:v>131.42699999999999</c:v>
                </c:pt>
                <c:pt idx="1802">
                  <c:v>129.822</c:v>
                </c:pt>
                <c:pt idx="1803">
                  <c:v>134.01599999999999</c:v>
                </c:pt>
                <c:pt idx="1804">
                  <c:v>132.72999999999999</c:v>
                </c:pt>
                <c:pt idx="1805">
                  <c:v>131.36799999999999</c:v>
                </c:pt>
                <c:pt idx="1806">
                  <c:v>130.15700000000001</c:v>
                </c:pt>
                <c:pt idx="1807">
                  <c:v>127.401</c:v>
                </c:pt>
                <c:pt idx="1808">
                  <c:v>126.967</c:v>
                </c:pt>
                <c:pt idx="1809">
                  <c:v>127.054</c:v>
                </c:pt>
                <c:pt idx="1810">
                  <c:v>125.14100000000001</c:v>
                </c:pt>
                <c:pt idx="1811">
                  <c:v>122.20099999999999</c:v>
                </c:pt>
                <c:pt idx="1812">
                  <c:v>116.681</c:v>
                </c:pt>
                <c:pt idx="1813">
                  <c:v>116.989</c:v>
                </c:pt>
                <c:pt idx="1814">
                  <c:v>115.899</c:v>
                </c:pt>
                <c:pt idx="1815">
                  <c:v>115.31100000000001</c:v>
                </c:pt>
                <c:pt idx="1816">
                  <c:v>116.158</c:v>
                </c:pt>
                <c:pt idx="1817">
                  <c:v>118.006</c:v>
                </c:pt>
                <c:pt idx="1818">
                  <c:v>116.474</c:v>
                </c:pt>
                <c:pt idx="1819">
                  <c:v>114.43</c:v>
                </c:pt>
                <c:pt idx="1820">
                  <c:v>115.41</c:v>
                </c:pt>
                <c:pt idx="1821">
                  <c:v>119.715</c:v>
                </c:pt>
                <c:pt idx="1822">
                  <c:v>124.29</c:v>
                </c:pt>
                <c:pt idx="1823">
                  <c:v>124.14</c:v>
                </c:pt>
                <c:pt idx="1824">
                  <c:v>127.413</c:v>
                </c:pt>
                <c:pt idx="1825">
                  <c:v>128.584</c:v>
                </c:pt>
                <c:pt idx="1826">
                  <c:v>132.18299999999999</c:v>
                </c:pt>
                <c:pt idx="1827">
                  <c:v>131.80199999999999</c:v>
                </c:pt>
                <c:pt idx="1828">
                  <c:v>130.18600000000001</c:v>
                </c:pt>
                <c:pt idx="1829">
                  <c:v>130.536</c:v>
                </c:pt>
                <c:pt idx="1830">
                  <c:v>125.342</c:v>
                </c:pt>
                <c:pt idx="1831">
                  <c:v>125.67</c:v>
                </c:pt>
                <c:pt idx="1832">
                  <c:v>115.949</c:v>
                </c:pt>
                <c:pt idx="1833">
                  <c:v>121.657</c:v>
                </c:pt>
                <c:pt idx="1834">
                  <c:v>125.782</c:v>
                </c:pt>
                <c:pt idx="1835">
                  <c:v>124.95</c:v>
                </c:pt>
                <c:pt idx="1836">
                  <c:v>124.649</c:v>
                </c:pt>
                <c:pt idx="1837">
                  <c:v>121.102</c:v>
                </c:pt>
                <c:pt idx="1838">
                  <c:v>118.93899999999999</c:v>
                </c:pt>
                <c:pt idx="1839">
                  <c:v>115.81</c:v>
                </c:pt>
                <c:pt idx="1840">
                  <c:v>110.012</c:v>
                </c:pt>
                <c:pt idx="1841">
                  <c:v>114.497</c:v>
                </c:pt>
                <c:pt idx="1842">
                  <c:v>113.928</c:v>
                </c:pt>
                <c:pt idx="1843">
                  <c:v>111.232</c:v>
                </c:pt>
                <c:pt idx="1844">
                  <c:v>112.955</c:v>
                </c:pt>
                <c:pt idx="1845">
                  <c:v>115.944</c:v>
                </c:pt>
                <c:pt idx="1846">
                  <c:v>116.21899999999999</c:v>
                </c:pt>
                <c:pt idx="1847">
                  <c:v>117.852</c:v>
                </c:pt>
                <c:pt idx="1848">
                  <c:v>129.26</c:v>
                </c:pt>
                <c:pt idx="1849">
                  <c:v>124.536</c:v>
                </c:pt>
                <c:pt idx="1850">
                  <c:v>121.545</c:v>
                </c:pt>
                <c:pt idx="1851">
                  <c:v>123.68300000000001</c:v>
                </c:pt>
                <c:pt idx="1852">
                  <c:v>118.729</c:v>
                </c:pt>
                <c:pt idx="1853">
                  <c:v>129.56800000000001</c:v>
                </c:pt>
                <c:pt idx="1854">
                  <c:v>133.839</c:v>
                </c:pt>
                <c:pt idx="1855">
                  <c:v>154.065</c:v>
                </c:pt>
                <c:pt idx="1856">
                  <c:v>152.679</c:v>
                </c:pt>
                <c:pt idx="1857">
                  <c:v>128.13800000000001</c:v>
                </c:pt>
                <c:pt idx="1858">
                  <c:v>126.831</c:v>
                </c:pt>
                <c:pt idx="1859">
                  <c:v>118.21899999999999</c:v>
                </c:pt>
                <c:pt idx="1860">
                  <c:v>121.267</c:v>
                </c:pt>
                <c:pt idx="1861">
                  <c:v>131.25700000000001</c:v>
                </c:pt>
                <c:pt idx="1862">
                  <c:v>134.01499999999999</c:v>
                </c:pt>
                <c:pt idx="1863">
                  <c:v>143.54400000000001</c:v>
                </c:pt>
                <c:pt idx="1864">
                  <c:v>142.25299999999999</c:v>
                </c:pt>
                <c:pt idx="1865">
                  <c:v>153.74</c:v>
                </c:pt>
                <c:pt idx="1866">
                  <c:v>148.02099999999999</c:v>
                </c:pt>
                <c:pt idx="1867">
                  <c:v>147.04</c:v>
                </c:pt>
                <c:pt idx="1868">
                  <c:v>147.97</c:v>
                </c:pt>
                <c:pt idx="1869">
                  <c:v>142.86600000000001</c:v>
                </c:pt>
                <c:pt idx="1870">
                  <c:v>134.82</c:v>
                </c:pt>
                <c:pt idx="1871">
                  <c:v>136.024</c:v>
                </c:pt>
                <c:pt idx="1872">
                  <c:v>135.833</c:v>
                </c:pt>
                <c:pt idx="1873">
                  <c:v>137.755</c:v>
                </c:pt>
                <c:pt idx="1874">
                  <c:v>135.16499999999999</c:v>
                </c:pt>
                <c:pt idx="1875">
                  <c:v>134.21</c:v>
                </c:pt>
                <c:pt idx="1876">
                  <c:v>146.34899999999999</c:v>
                </c:pt>
                <c:pt idx="1877">
                  <c:v>149.96899999999999</c:v>
                </c:pt>
                <c:pt idx="1878">
                  <c:v>149.19300000000001</c:v>
                </c:pt>
                <c:pt idx="1879">
                  <c:v>146.46600000000001</c:v>
                </c:pt>
                <c:pt idx="1880">
                  <c:v>141.41499999999999</c:v>
                </c:pt>
                <c:pt idx="1881">
                  <c:v>141.80799999999999</c:v>
                </c:pt>
                <c:pt idx="1882">
                  <c:v>136.24600000000001</c:v>
                </c:pt>
                <c:pt idx="1883">
                  <c:v>133.999</c:v>
                </c:pt>
                <c:pt idx="1884">
                  <c:v>134.91200000000001</c:v>
                </c:pt>
                <c:pt idx="1885">
                  <c:v>131.49299999999999</c:v>
                </c:pt>
                <c:pt idx="1886">
                  <c:v>127.55800000000001</c:v>
                </c:pt>
                <c:pt idx="1887">
                  <c:v>125.518</c:v>
                </c:pt>
                <c:pt idx="1888">
                  <c:v>129.71199999999999</c:v>
                </c:pt>
                <c:pt idx="1889">
                  <c:v>129.86799999999999</c:v>
                </c:pt>
                <c:pt idx="1890">
                  <c:v>134.62100000000001</c:v>
                </c:pt>
                <c:pt idx="1891">
                  <c:v>130.767</c:v>
                </c:pt>
                <c:pt idx="1892">
                  <c:v>129.63200000000001</c:v>
                </c:pt>
                <c:pt idx="1893">
                  <c:v>139.77699999999999</c:v>
                </c:pt>
                <c:pt idx="1894">
                  <c:v>139.94800000000001</c:v>
                </c:pt>
                <c:pt idx="1895">
                  <c:v>141.71899999999999</c:v>
                </c:pt>
                <c:pt idx="1896">
                  <c:v>140.363</c:v>
                </c:pt>
                <c:pt idx="1897">
                  <c:v>140.44800000000001</c:v>
                </c:pt>
                <c:pt idx="1898">
                  <c:v>140.173</c:v>
                </c:pt>
                <c:pt idx="1899">
                  <c:v>135.86699999999999</c:v>
                </c:pt>
                <c:pt idx="1900">
                  <c:v>130.99700000000001</c:v>
                </c:pt>
                <c:pt idx="1901">
                  <c:v>128.83199999999999</c:v>
                </c:pt>
                <c:pt idx="1902">
                  <c:v>126.55500000000001</c:v>
                </c:pt>
                <c:pt idx="1903">
                  <c:v>121.6</c:v>
                </c:pt>
                <c:pt idx="1904">
                  <c:v>124.943</c:v>
                </c:pt>
                <c:pt idx="1905">
                  <c:v>123.51</c:v>
                </c:pt>
                <c:pt idx="1906">
                  <c:v>126.518</c:v>
                </c:pt>
                <c:pt idx="1907">
                  <c:v>127.776</c:v>
                </c:pt>
                <c:pt idx="1908">
                  <c:v>123.38200000000001</c:v>
                </c:pt>
                <c:pt idx="1909">
                  <c:v>123.846</c:v>
                </c:pt>
                <c:pt idx="1910">
                  <c:v>120.416</c:v>
                </c:pt>
                <c:pt idx="1911">
                  <c:v>120.002</c:v>
                </c:pt>
                <c:pt idx="1912">
                  <c:v>116.395</c:v>
                </c:pt>
                <c:pt idx="1913">
                  <c:v>117.10599999999999</c:v>
                </c:pt>
                <c:pt idx="1914">
                  <c:v>119.679</c:v>
                </c:pt>
                <c:pt idx="1915">
                  <c:v>116.81100000000001</c:v>
                </c:pt>
                <c:pt idx="1916">
                  <c:v>116.90900000000001</c:v>
                </c:pt>
                <c:pt idx="1917">
                  <c:v>112.99</c:v>
                </c:pt>
                <c:pt idx="1918">
                  <c:v>115.23099999999999</c:v>
                </c:pt>
                <c:pt idx="1919">
                  <c:v>115.681</c:v>
                </c:pt>
                <c:pt idx="1920">
                  <c:v>115.071</c:v>
                </c:pt>
                <c:pt idx="1921">
                  <c:v>114.733</c:v>
                </c:pt>
                <c:pt idx="1922">
                  <c:v>112.30200000000001</c:v>
                </c:pt>
                <c:pt idx="1923">
                  <c:v>113.12</c:v>
                </c:pt>
                <c:pt idx="1924">
                  <c:v>114.46</c:v>
                </c:pt>
                <c:pt idx="1925">
                  <c:v>117.73399999999999</c:v>
                </c:pt>
                <c:pt idx="1926">
                  <c:v>119.239</c:v>
                </c:pt>
                <c:pt idx="1927">
                  <c:v>119.52800000000001</c:v>
                </c:pt>
                <c:pt idx="1928">
                  <c:v>116.256</c:v>
                </c:pt>
                <c:pt idx="1929">
                  <c:v>116.986</c:v>
                </c:pt>
                <c:pt idx="1930">
                  <c:v>119.889</c:v>
                </c:pt>
                <c:pt idx="1931">
                  <c:v>121.18</c:v>
                </c:pt>
                <c:pt idx="1932">
                  <c:v>118.873</c:v>
                </c:pt>
                <c:pt idx="1933">
                  <c:v>124.78100000000001</c:v>
                </c:pt>
                <c:pt idx="1934">
                  <c:v>125.045</c:v>
                </c:pt>
                <c:pt idx="1935">
                  <c:v>128.941</c:v>
                </c:pt>
                <c:pt idx="1936">
                  <c:v>128.75800000000001</c:v>
                </c:pt>
                <c:pt idx="1937">
                  <c:v>131.48400000000001</c:v>
                </c:pt>
                <c:pt idx="1938">
                  <c:v>131.46199999999999</c:v>
                </c:pt>
                <c:pt idx="1939">
                  <c:v>124.101</c:v>
                </c:pt>
                <c:pt idx="1940">
                  <c:v>121.80500000000001</c:v>
                </c:pt>
                <c:pt idx="1941">
                  <c:v>118.81699999999999</c:v>
                </c:pt>
                <c:pt idx="1942">
                  <c:v>118.044</c:v>
                </c:pt>
                <c:pt idx="1943">
                  <c:v>123.79</c:v>
                </c:pt>
                <c:pt idx="1944">
                  <c:v>127.41500000000001</c:v>
                </c:pt>
                <c:pt idx="1945">
                  <c:v>125.66200000000001</c:v>
                </c:pt>
                <c:pt idx="1946">
                  <c:v>124.596</c:v>
                </c:pt>
                <c:pt idx="1947">
                  <c:v>119.46</c:v>
                </c:pt>
                <c:pt idx="1948">
                  <c:v>119.995</c:v>
                </c:pt>
                <c:pt idx="1949">
                  <c:v>117.85299999999999</c:v>
                </c:pt>
                <c:pt idx="1950">
                  <c:v>114.04600000000001</c:v>
                </c:pt>
                <c:pt idx="1951">
                  <c:v>117.498</c:v>
                </c:pt>
                <c:pt idx="1952">
                  <c:v>118.611</c:v>
                </c:pt>
                <c:pt idx="1953">
                  <c:v>119.116</c:v>
                </c:pt>
                <c:pt idx="1954">
                  <c:v>117.592</c:v>
                </c:pt>
                <c:pt idx="1955">
                  <c:v>120.485</c:v>
                </c:pt>
                <c:pt idx="1956">
                  <c:v>116.904</c:v>
                </c:pt>
                <c:pt idx="1957">
                  <c:v>114.974</c:v>
                </c:pt>
                <c:pt idx="1958">
                  <c:v>114.496</c:v>
                </c:pt>
                <c:pt idx="1959">
                  <c:v>115.06</c:v>
                </c:pt>
                <c:pt idx="1960">
                  <c:v>115.902</c:v>
                </c:pt>
                <c:pt idx="1961">
                  <c:v>112.69799999999999</c:v>
                </c:pt>
                <c:pt idx="1962">
                  <c:v>112.69799999999999</c:v>
                </c:pt>
                <c:pt idx="1963">
                  <c:v>108.48699999999999</c:v>
                </c:pt>
                <c:pt idx="1964">
                  <c:v>105.233</c:v>
                </c:pt>
                <c:pt idx="1965">
                  <c:v>103.736</c:v>
                </c:pt>
                <c:pt idx="1966">
                  <c:v>99.004999999999995</c:v>
                </c:pt>
                <c:pt idx="1967">
                  <c:v>99.197999999999993</c:v>
                </c:pt>
                <c:pt idx="1968">
                  <c:v>93.394000000000005</c:v>
                </c:pt>
                <c:pt idx="1969">
                  <c:v>89.611000000000004</c:v>
                </c:pt>
                <c:pt idx="1970">
                  <c:v>92.659000000000006</c:v>
                </c:pt>
                <c:pt idx="1971">
                  <c:v>96.852000000000004</c:v>
                </c:pt>
                <c:pt idx="1972">
                  <c:v>100.089</c:v>
                </c:pt>
                <c:pt idx="1973">
                  <c:v>103.26600000000001</c:v>
                </c:pt>
                <c:pt idx="1974">
                  <c:v>101.039</c:v>
                </c:pt>
                <c:pt idx="1975">
                  <c:v>101.184</c:v>
                </c:pt>
                <c:pt idx="1976">
                  <c:v>99.385999999999996</c:v>
                </c:pt>
                <c:pt idx="1977">
                  <c:v>96.275999999999996</c:v>
                </c:pt>
                <c:pt idx="1978">
                  <c:v>97.436000000000007</c:v>
                </c:pt>
                <c:pt idx="1979">
                  <c:v>99.001000000000005</c:v>
                </c:pt>
                <c:pt idx="1980">
                  <c:v>99.088999999999999</c:v>
                </c:pt>
                <c:pt idx="1981">
                  <c:v>99.831999999999994</c:v>
                </c:pt>
                <c:pt idx="1982">
                  <c:v>99.304000000000002</c:v>
                </c:pt>
                <c:pt idx="1983">
                  <c:v>96.885000000000005</c:v>
                </c:pt>
                <c:pt idx="1984">
                  <c:v>94.724000000000004</c:v>
                </c:pt>
                <c:pt idx="1985">
                  <c:v>90.700999999999993</c:v>
                </c:pt>
                <c:pt idx="1986">
                  <c:v>93.543000000000006</c:v>
                </c:pt>
                <c:pt idx="1987">
                  <c:v>96.924000000000007</c:v>
                </c:pt>
                <c:pt idx="1988">
                  <c:v>99.426000000000002</c:v>
                </c:pt>
                <c:pt idx="1989">
                  <c:v>101.70699999999999</c:v>
                </c:pt>
                <c:pt idx="1990">
                  <c:v>101.369</c:v>
                </c:pt>
                <c:pt idx="1991">
                  <c:v>104.229</c:v>
                </c:pt>
                <c:pt idx="1992">
                  <c:v>104.426</c:v>
                </c:pt>
                <c:pt idx="1993">
                  <c:v>110.56399999999999</c:v>
                </c:pt>
                <c:pt idx="1994">
                  <c:v>110.169</c:v>
                </c:pt>
                <c:pt idx="1995">
                  <c:v>107.895</c:v>
                </c:pt>
                <c:pt idx="1996">
                  <c:v>107.21</c:v>
                </c:pt>
                <c:pt idx="1997">
                  <c:v>109.666</c:v>
                </c:pt>
                <c:pt idx="1998">
                  <c:v>114.815</c:v>
                </c:pt>
                <c:pt idx="1999">
                  <c:v>112.05800000000001</c:v>
                </c:pt>
                <c:pt idx="2000">
                  <c:v>112.733</c:v>
                </c:pt>
                <c:pt idx="2001">
                  <c:v>114.79</c:v>
                </c:pt>
                <c:pt idx="2002">
                  <c:v>117.35</c:v>
                </c:pt>
                <c:pt idx="2003">
                  <c:v>123.375</c:v>
                </c:pt>
                <c:pt idx="2004">
                  <c:v>116.276</c:v>
                </c:pt>
                <c:pt idx="2005">
                  <c:v>108.79600000000001</c:v>
                </c:pt>
                <c:pt idx="2006">
                  <c:v>105.066</c:v>
                </c:pt>
                <c:pt idx="2007">
                  <c:v>106.801</c:v>
                </c:pt>
                <c:pt idx="2008">
                  <c:v>106.616</c:v>
                </c:pt>
                <c:pt idx="2009">
                  <c:v>108.96899999999999</c:v>
                </c:pt>
                <c:pt idx="2010">
                  <c:v>109.673</c:v>
                </c:pt>
                <c:pt idx="2011">
                  <c:v>110.688</c:v>
                </c:pt>
                <c:pt idx="2012">
                  <c:v>112.79300000000001</c:v>
                </c:pt>
                <c:pt idx="2013">
                  <c:v>110.63</c:v>
                </c:pt>
                <c:pt idx="2014">
                  <c:v>115.136</c:v>
                </c:pt>
                <c:pt idx="2015">
                  <c:v>115.142</c:v>
                </c:pt>
                <c:pt idx="2016">
                  <c:v>113.099</c:v>
                </c:pt>
                <c:pt idx="2017">
                  <c:v>116.239</c:v>
                </c:pt>
                <c:pt idx="2018">
                  <c:v>115.21299999999999</c:v>
                </c:pt>
                <c:pt idx="2019">
                  <c:v>113.83</c:v>
                </c:pt>
                <c:pt idx="2020">
                  <c:v>114.026</c:v>
                </c:pt>
                <c:pt idx="2021">
                  <c:v>114.414</c:v>
                </c:pt>
                <c:pt idx="2022">
                  <c:v>114.429</c:v>
                </c:pt>
                <c:pt idx="2023">
                  <c:v>114.922</c:v>
                </c:pt>
                <c:pt idx="2024">
                  <c:v>111.78400000000001</c:v>
                </c:pt>
                <c:pt idx="2025">
                  <c:v>111.30500000000001</c:v>
                </c:pt>
                <c:pt idx="2026">
                  <c:v>111.277</c:v>
                </c:pt>
                <c:pt idx="2027">
                  <c:v>106.80200000000001</c:v>
                </c:pt>
                <c:pt idx="2028">
                  <c:v>103.789</c:v>
                </c:pt>
                <c:pt idx="2029">
                  <c:v>104.607</c:v>
                </c:pt>
                <c:pt idx="2030">
                  <c:v>106.88200000000001</c:v>
                </c:pt>
                <c:pt idx="2031">
                  <c:v>110.79300000000001</c:v>
                </c:pt>
                <c:pt idx="2032">
                  <c:v>111.773</c:v>
                </c:pt>
                <c:pt idx="2033">
                  <c:v>109.017</c:v>
                </c:pt>
                <c:pt idx="2034">
                  <c:v>106.06100000000001</c:v>
                </c:pt>
                <c:pt idx="2035">
                  <c:v>107.251</c:v>
                </c:pt>
                <c:pt idx="2036">
                  <c:v>106.474</c:v>
                </c:pt>
                <c:pt idx="2037">
                  <c:v>107.13200000000001</c:v>
                </c:pt>
                <c:pt idx="2038">
                  <c:v>108.07899999999999</c:v>
                </c:pt>
                <c:pt idx="2039">
                  <c:v>109.246</c:v>
                </c:pt>
                <c:pt idx="2040">
                  <c:v>110.548</c:v>
                </c:pt>
                <c:pt idx="2041">
                  <c:v>109.236</c:v>
                </c:pt>
                <c:pt idx="2042">
                  <c:v>108.66800000000001</c:v>
                </c:pt>
                <c:pt idx="2043">
                  <c:v>110.434</c:v>
                </c:pt>
                <c:pt idx="2044">
                  <c:v>110.23399999999999</c:v>
                </c:pt>
                <c:pt idx="2045">
                  <c:v>114.82599999999999</c:v>
                </c:pt>
                <c:pt idx="2046">
                  <c:v>121.83499999999999</c:v>
                </c:pt>
                <c:pt idx="2047">
                  <c:v>118.919</c:v>
                </c:pt>
                <c:pt idx="2048">
                  <c:v>114.931</c:v>
                </c:pt>
                <c:pt idx="2049">
                  <c:v>114.91800000000001</c:v>
                </c:pt>
                <c:pt idx="2050">
                  <c:v>114.28</c:v>
                </c:pt>
                <c:pt idx="2051">
                  <c:v>113.02</c:v>
                </c:pt>
                <c:pt idx="2052">
                  <c:v>114.003</c:v>
                </c:pt>
                <c:pt idx="2053">
                  <c:v>114.60599999999999</c:v>
                </c:pt>
                <c:pt idx="2054">
                  <c:v>118.218</c:v>
                </c:pt>
                <c:pt idx="2055">
                  <c:v>120.25</c:v>
                </c:pt>
                <c:pt idx="2056">
                  <c:v>122.09699999999999</c:v>
                </c:pt>
                <c:pt idx="2057">
                  <c:v>120.733</c:v>
                </c:pt>
                <c:pt idx="2058">
                  <c:v>119.5</c:v>
                </c:pt>
                <c:pt idx="2059">
                  <c:v>117</c:v>
                </c:pt>
                <c:pt idx="2060">
                  <c:v>115.173</c:v>
                </c:pt>
                <c:pt idx="2061">
                  <c:v>115</c:v>
                </c:pt>
                <c:pt idx="2062">
                  <c:v>115.679</c:v>
                </c:pt>
                <c:pt idx="2063">
                  <c:v>121.729</c:v>
                </c:pt>
                <c:pt idx="2064">
                  <c:v>121.783</c:v>
                </c:pt>
                <c:pt idx="2065">
                  <c:v>120.875</c:v>
                </c:pt>
                <c:pt idx="2066">
                  <c:v>118</c:v>
                </c:pt>
                <c:pt idx="2067">
                  <c:v>118</c:v>
                </c:pt>
                <c:pt idx="2068">
                  <c:v>119.541</c:v>
                </c:pt>
                <c:pt idx="2069">
                  <c:v>118.592</c:v>
                </c:pt>
                <c:pt idx="2070">
                  <c:v>113.782</c:v>
                </c:pt>
                <c:pt idx="2071">
                  <c:v>114.54600000000001</c:v>
                </c:pt>
                <c:pt idx="2072">
                  <c:v>113.616</c:v>
                </c:pt>
                <c:pt idx="2073">
                  <c:v>110.625</c:v>
                </c:pt>
                <c:pt idx="2074">
                  <c:v>110.2</c:v>
                </c:pt>
                <c:pt idx="2075">
                  <c:v>114.508</c:v>
                </c:pt>
                <c:pt idx="2076">
                  <c:v>114.176</c:v>
                </c:pt>
                <c:pt idx="2077">
                  <c:v>114.995</c:v>
                </c:pt>
                <c:pt idx="2078">
                  <c:v>116.76300000000001</c:v>
                </c:pt>
                <c:pt idx="2079">
                  <c:v>119.32599999999999</c:v>
                </c:pt>
                <c:pt idx="2080">
                  <c:v>118.19799999999999</c:v>
                </c:pt>
                <c:pt idx="2081">
                  <c:v>116.51300000000001</c:v>
                </c:pt>
                <c:pt idx="2082">
                  <c:v>115.008</c:v>
                </c:pt>
                <c:pt idx="2083">
                  <c:v>115.985</c:v>
                </c:pt>
                <c:pt idx="2084">
                  <c:v>115.35899999999999</c:v>
                </c:pt>
                <c:pt idx="2085">
                  <c:v>115.01300000000001</c:v>
                </c:pt>
                <c:pt idx="2086">
                  <c:v>114.099</c:v>
                </c:pt>
                <c:pt idx="2087">
                  <c:v>115.64</c:v>
                </c:pt>
                <c:pt idx="2088">
                  <c:v>113.417</c:v>
                </c:pt>
                <c:pt idx="2089">
                  <c:v>112.624</c:v>
                </c:pt>
                <c:pt idx="2090">
                  <c:v>111.238</c:v>
                </c:pt>
                <c:pt idx="2091">
                  <c:v>110.33499999999999</c:v>
                </c:pt>
                <c:pt idx="2092">
                  <c:v>108.348</c:v>
                </c:pt>
                <c:pt idx="2093">
                  <c:v>107.804</c:v>
                </c:pt>
                <c:pt idx="2094">
                  <c:v>107.26</c:v>
                </c:pt>
                <c:pt idx="2095">
                  <c:v>106.98699999999999</c:v>
                </c:pt>
                <c:pt idx="2096">
                  <c:v>104.67</c:v>
                </c:pt>
                <c:pt idx="2097">
                  <c:v>105.08199999999999</c:v>
                </c:pt>
                <c:pt idx="2098">
                  <c:v>106.75</c:v>
                </c:pt>
                <c:pt idx="2099">
                  <c:v>106.965</c:v>
                </c:pt>
                <c:pt idx="2100">
                  <c:v>107.63200000000001</c:v>
                </c:pt>
                <c:pt idx="2101">
                  <c:v>106.952</c:v>
                </c:pt>
                <c:pt idx="2102">
                  <c:v>109.33</c:v>
                </c:pt>
                <c:pt idx="2103">
                  <c:v>109.958</c:v>
                </c:pt>
                <c:pt idx="2104">
                  <c:v>108.89700000000001</c:v>
                </c:pt>
                <c:pt idx="2105">
                  <c:v>109.33499999999999</c:v>
                </c:pt>
                <c:pt idx="2106">
                  <c:v>109.378</c:v>
                </c:pt>
                <c:pt idx="2107">
                  <c:v>108.687</c:v>
                </c:pt>
                <c:pt idx="2108">
                  <c:v>107.33499999999999</c:v>
                </c:pt>
                <c:pt idx="2109">
                  <c:v>108</c:v>
                </c:pt>
                <c:pt idx="2110">
                  <c:v>107</c:v>
                </c:pt>
                <c:pt idx="2111">
                  <c:v>105.431</c:v>
                </c:pt>
                <c:pt idx="2112">
                  <c:v>104.361</c:v>
                </c:pt>
                <c:pt idx="2113">
                  <c:v>103.392</c:v>
                </c:pt>
                <c:pt idx="2114">
                  <c:v>104.245</c:v>
                </c:pt>
                <c:pt idx="2115">
                  <c:v>105.125</c:v>
                </c:pt>
                <c:pt idx="2116">
                  <c:v>104.495</c:v>
                </c:pt>
                <c:pt idx="2117">
                  <c:v>104.839</c:v>
                </c:pt>
                <c:pt idx="2118">
                  <c:v>103.03400000000001</c:v>
                </c:pt>
                <c:pt idx="2119">
                  <c:v>103.325</c:v>
                </c:pt>
                <c:pt idx="2120">
                  <c:v>103</c:v>
                </c:pt>
                <c:pt idx="2121">
                  <c:v>102.337</c:v>
                </c:pt>
                <c:pt idx="2122">
                  <c:v>101.765</c:v>
                </c:pt>
                <c:pt idx="2123">
                  <c:v>101.00700000000001</c:v>
                </c:pt>
                <c:pt idx="2124">
                  <c:v>100</c:v>
                </c:pt>
                <c:pt idx="2125">
                  <c:v>100.21899999999999</c:v>
                </c:pt>
                <c:pt idx="2126">
                  <c:v>101.922</c:v>
                </c:pt>
                <c:pt idx="2127">
                  <c:v>103.608</c:v>
                </c:pt>
                <c:pt idx="2128">
                  <c:v>104.464</c:v>
                </c:pt>
                <c:pt idx="2129">
                  <c:v>104.994</c:v>
                </c:pt>
                <c:pt idx="2130">
                  <c:v>107.5</c:v>
                </c:pt>
                <c:pt idx="2131">
                  <c:v>107.67</c:v>
                </c:pt>
                <c:pt idx="2132">
                  <c:v>107.33799999999999</c:v>
                </c:pt>
                <c:pt idx="2133">
                  <c:v>104.06699999999999</c:v>
                </c:pt>
                <c:pt idx="2134">
                  <c:v>106.33799999999999</c:v>
                </c:pt>
                <c:pt idx="2135">
                  <c:v>107.437</c:v>
                </c:pt>
                <c:pt idx="2136">
                  <c:v>108.224</c:v>
                </c:pt>
                <c:pt idx="2137">
                  <c:v>109.417</c:v>
                </c:pt>
                <c:pt idx="2138">
                  <c:v>109</c:v>
                </c:pt>
                <c:pt idx="2139">
                  <c:v>110.75</c:v>
                </c:pt>
                <c:pt idx="2140">
                  <c:v>110.5</c:v>
                </c:pt>
                <c:pt idx="2141">
                  <c:v>112.25</c:v>
                </c:pt>
                <c:pt idx="2142">
                  <c:v>113.07299999999999</c:v>
                </c:pt>
                <c:pt idx="2143">
                  <c:v>109.901</c:v>
                </c:pt>
                <c:pt idx="2144">
                  <c:v>114.675</c:v>
                </c:pt>
                <c:pt idx="2145">
                  <c:v>116.25</c:v>
                </c:pt>
                <c:pt idx="2146">
                  <c:v>115.75</c:v>
                </c:pt>
                <c:pt idx="2147">
                  <c:v>117</c:v>
                </c:pt>
                <c:pt idx="2148">
                  <c:v>114.001</c:v>
                </c:pt>
                <c:pt idx="2149">
                  <c:v>114.003</c:v>
                </c:pt>
                <c:pt idx="2150">
                  <c:v>118.21</c:v>
                </c:pt>
                <c:pt idx="2151">
                  <c:v>118.361</c:v>
                </c:pt>
                <c:pt idx="2152">
                  <c:v>118.77</c:v>
                </c:pt>
                <c:pt idx="2153">
                  <c:v>116.78</c:v>
                </c:pt>
                <c:pt idx="2154">
                  <c:v>114.51300000000001</c:v>
                </c:pt>
                <c:pt idx="2155">
                  <c:v>110.005</c:v>
                </c:pt>
                <c:pt idx="2156">
                  <c:v>108.848</c:v>
                </c:pt>
                <c:pt idx="2157">
                  <c:v>108.67</c:v>
                </c:pt>
                <c:pt idx="2158">
                  <c:v>107.785</c:v>
                </c:pt>
                <c:pt idx="2159">
                  <c:v>108.836</c:v>
                </c:pt>
                <c:pt idx="2160">
                  <c:v>106.84</c:v>
                </c:pt>
                <c:pt idx="2161">
                  <c:v>107.995</c:v>
                </c:pt>
                <c:pt idx="2162">
                  <c:v>113.25</c:v>
                </c:pt>
                <c:pt idx="2163">
                  <c:v>116.68300000000001</c:v>
                </c:pt>
                <c:pt idx="2164">
                  <c:v>115.851</c:v>
                </c:pt>
                <c:pt idx="2165">
                  <c:v>117.054</c:v>
                </c:pt>
                <c:pt idx="2166">
                  <c:v>116.482</c:v>
                </c:pt>
                <c:pt idx="2167">
                  <c:v>119.441</c:v>
                </c:pt>
                <c:pt idx="2168">
                  <c:v>118.21299999999999</c:v>
                </c:pt>
                <c:pt idx="2169">
                  <c:v>117</c:v>
                </c:pt>
                <c:pt idx="2170">
                  <c:v>111.98</c:v>
                </c:pt>
                <c:pt idx="2171">
                  <c:v>111.355</c:v>
                </c:pt>
                <c:pt idx="2172">
                  <c:v>113.98</c:v>
                </c:pt>
                <c:pt idx="2173">
                  <c:v>113</c:v>
                </c:pt>
                <c:pt idx="2174">
                  <c:v>114.756</c:v>
                </c:pt>
                <c:pt idx="2175">
                  <c:v>113.5</c:v>
                </c:pt>
                <c:pt idx="2176">
                  <c:v>113.553</c:v>
                </c:pt>
                <c:pt idx="2177">
                  <c:v>111.765</c:v>
                </c:pt>
                <c:pt idx="2178">
                  <c:v>114.367</c:v>
                </c:pt>
                <c:pt idx="2179">
                  <c:v>115.46</c:v>
                </c:pt>
                <c:pt idx="2180">
                  <c:v>126.777</c:v>
                </c:pt>
                <c:pt idx="2181">
                  <c:v>130.637</c:v>
                </c:pt>
                <c:pt idx="2182">
                  <c:v>160.86199999999999</c:v>
                </c:pt>
                <c:pt idx="2183">
                  <c:v>152.66</c:v>
                </c:pt>
                <c:pt idx="2184">
                  <c:v>163.19200000000001</c:v>
                </c:pt>
                <c:pt idx="2185">
                  <c:v>160.58600000000001</c:v>
                </c:pt>
                <c:pt idx="2186">
                  <c:v>150.45500000000001</c:v>
                </c:pt>
                <c:pt idx="2187">
                  <c:v>140.071</c:v>
                </c:pt>
                <c:pt idx="2188">
                  <c:v>140.90199999999999</c:v>
                </c:pt>
                <c:pt idx="2189">
                  <c:v>137.64099999999999</c:v>
                </c:pt>
                <c:pt idx="2190">
                  <c:v>145.625</c:v>
                </c:pt>
                <c:pt idx="2191">
                  <c:v>146.44900000000001</c:v>
                </c:pt>
                <c:pt idx="2192">
                  <c:v>151.84399999999999</c:v>
                </c:pt>
                <c:pt idx="2193">
                  <c:v>158.03399999999999</c:v>
                </c:pt>
                <c:pt idx="2194">
                  <c:v>161.971</c:v>
                </c:pt>
                <c:pt idx="2195">
                  <c:v>162.749</c:v>
                </c:pt>
                <c:pt idx="2196">
                  <c:v>163.27199999999999</c:v>
                </c:pt>
                <c:pt idx="2197">
                  <c:v>159.67500000000001</c:v>
                </c:pt>
                <c:pt idx="2198">
                  <c:v>154.07400000000001</c:v>
                </c:pt>
                <c:pt idx="2199">
                  <c:v>143.17599999999999</c:v>
                </c:pt>
                <c:pt idx="2200">
                  <c:v>143.625</c:v>
                </c:pt>
                <c:pt idx="2201">
                  <c:v>149.98500000000001</c:v>
                </c:pt>
                <c:pt idx="2202">
                  <c:v>152.66499999999999</c:v>
                </c:pt>
                <c:pt idx="2203">
                  <c:v>159.411</c:v>
                </c:pt>
                <c:pt idx="2204">
                  <c:v>152.44300000000001</c:v>
                </c:pt>
                <c:pt idx="2205">
                  <c:v>154.99100000000001</c:v>
                </c:pt>
                <c:pt idx="2206">
                  <c:v>167.833</c:v>
                </c:pt>
                <c:pt idx="2207">
                  <c:v>173.184</c:v>
                </c:pt>
                <c:pt idx="2208">
                  <c:v>170.245</c:v>
                </c:pt>
                <c:pt idx="2209">
                  <c:v>171.23400000000001</c:v>
                </c:pt>
                <c:pt idx="2210">
                  <c:v>163.61099999999999</c:v>
                </c:pt>
                <c:pt idx="2211">
                  <c:v>159.75</c:v>
                </c:pt>
                <c:pt idx="2212">
                  <c:v>167.571</c:v>
                </c:pt>
                <c:pt idx="2213">
                  <c:v>173.68</c:v>
                </c:pt>
                <c:pt idx="2214">
                  <c:v>196.88399999999999</c:v>
                </c:pt>
                <c:pt idx="2215">
                  <c:v>218.14500000000001</c:v>
                </c:pt>
                <c:pt idx="2216">
                  <c:v>208.51499999999999</c:v>
                </c:pt>
                <c:pt idx="2217">
                  <c:v>195.79400000000001</c:v>
                </c:pt>
                <c:pt idx="2218">
                  <c:v>182.80699999999999</c:v>
                </c:pt>
                <c:pt idx="2219">
                  <c:v>190.46</c:v>
                </c:pt>
                <c:pt idx="2220">
                  <c:v>188.34399999999999</c:v>
                </c:pt>
                <c:pt idx="2221">
                  <c:v>201.755</c:v>
                </c:pt>
                <c:pt idx="2222">
                  <c:v>215.10400000000001</c:v>
                </c:pt>
                <c:pt idx="2223">
                  <c:v>215.53700000000001</c:v>
                </c:pt>
                <c:pt idx="2224">
                  <c:v>197.82400000000001</c:v>
                </c:pt>
                <c:pt idx="2225">
                  <c:v>187.696</c:v>
                </c:pt>
                <c:pt idx="2226">
                  <c:v>183.74700000000001</c:v>
                </c:pt>
                <c:pt idx="2227">
                  <c:v>181.33</c:v>
                </c:pt>
                <c:pt idx="2228">
                  <c:v>171.68899999999999</c:v>
                </c:pt>
                <c:pt idx="2229">
                  <c:v>152.31299999999999</c:v>
                </c:pt>
                <c:pt idx="2230">
                  <c:v>157.11099999999999</c:v>
                </c:pt>
                <c:pt idx="2231">
                  <c:v>153.49600000000001</c:v>
                </c:pt>
                <c:pt idx="2232">
                  <c:v>156.625</c:v>
                </c:pt>
                <c:pt idx="2233">
                  <c:v>153.167</c:v>
                </c:pt>
                <c:pt idx="2234">
                  <c:v>155.559</c:v>
                </c:pt>
                <c:pt idx="2235">
                  <c:v>162.41499999999999</c:v>
                </c:pt>
                <c:pt idx="2236">
                  <c:v>162.34</c:v>
                </c:pt>
                <c:pt idx="2237">
                  <c:v>157.44300000000001</c:v>
                </c:pt>
                <c:pt idx="2238">
                  <c:v>160.57400000000001</c:v>
                </c:pt>
                <c:pt idx="2239">
                  <c:v>155.029</c:v>
                </c:pt>
                <c:pt idx="2240">
                  <c:v>133.554</c:v>
                </c:pt>
                <c:pt idx="2241">
                  <c:v>134.167</c:v>
                </c:pt>
                <c:pt idx="2242">
                  <c:v>140.91499999999999</c:v>
                </c:pt>
                <c:pt idx="2243">
                  <c:v>154.839</c:v>
                </c:pt>
                <c:pt idx="2244">
                  <c:v>152.08600000000001</c:v>
                </c:pt>
                <c:pt idx="2245">
                  <c:v>140.459</c:v>
                </c:pt>
                <c:pt idx="2246">
                  <c:v>144.06</c:v>
                </c:pt>
                <c:pt idx="2247">
                  <c:v>146.07</c:v>
                </c:pt>
                <c:pt idx="2248">
                  <c:v>144.34200000000001</c:v>
                </c:pt>
                <c:pt idx="2249">
                  <c:v>164.22800000000001</c:v>
                </c:pt>
                <c:pt idx="2250">
                  <c:v>159.482</c:v>
                </c:pt>
                <c:pt idx="2251">
                  <c:v>159.34399999999999</c:v>
                </c:pt>
                <c:pt idx="2252">
                  <c:v>158.39400000000001</c:v>
                </c:pt>
                <c:pt idx="2253">
                  <c:v>168.755</c:v>
                </c:pt>
                <c:pt idx="2254">
                  <c:v>172.57599999999999</c:v>
                </c:pt>
                <c:pt idx="2255">
                  <c:v>179.167</c:v>
                </c:pt>
                <c:pt idx="2256">
                  <c:v>176.71700000000001</c:v>
                </c:pt>
                <c:pt idx="2257">
                  <c:v>182.31</c:v>
                </c:pt>
                <c:pt idx="2258">
                  <c:v>179.65600000000001</c:v>
                </c:pt>
                <c:pt idx="2259">
                  <c:v>187.46</c:v>
                </c:pt>
                <c:pt idx="2260">
                  <c:v>189.68299999999999</c:v>
                </c:pt>
                <c:pt idx="2261">
                  <c:v>192.24299999999999</c:v>
                </c:pt>
                <c:pt idx="2262">
                  <c:v>181.624</c:v>
                </c:pt>
                <c:pt idx="2263">
                  <c:v>179.78899999999999</c:v>
                </c:pt>
                <c:pt idx="2264">
                  <c:v>163.49700000000001</c:v>
                </c:pt>
                <c:pt idx="2265">
                  <c:v>161.41900000000001</c:v>
                </c:pt>
                <c:pt idx="2266">
                  <c:v>158.01</c:v>
                </c:pt>
                <c:pt idx="2267">
                  <c:v>147.911</c:v>
                </c:pt>
                <c:pt idx="2268">
                  <c:v>145.11199999999999</c:v>
                </c:pt>
                <c:pt idx="2269">
                  <c:v>141.82400000000001</c:v>
                </c:pt>
                <c:pt idx="2270">
                  <c:v>152.792</c:v>
                </c:pt>
                <c:pt idx="2271">
                  <c:v>148.96199999999999</c:v>
                </c:pt>
                <c:pt idx="2272">
                  <c:v>152.29400000000001</c:v>
                </c:pt>
                <c:pt idx="2273">
                  <c:v>152.75</c:v>
                </c:pt>
                <c:pt idx="2274">
                  <c:v>161.27799999999999</c:v>
                </c:pt>
                <c:pt idx="2275">
                  <c:v>161.71100000000001</c:v>
                </c:pt>
                <c:pt idx="2276">
                  <c:v>162.97499999999999</c:v>
                </c:pt>
                <c:pt idx="2277">
                  <c:v>164.12299999999999</c:v>
                </c:pt>
                <c:pt idx="2278">
                  <c:v>162.62</c:v>
                </c:pt>
                <c:pt idx="2279">
                  <c:v>162.011</c:v>
                </c:pt>
                <c:pt idx="2280">
                  <c:v>163.15199999999999</c:v>
                </c:pt>
                <c:pt idx="2281">
                  <c:v>162.005</c:v>
                </c:pt>
                <c:pt idx="2282">
                  <c:v>161.869</c:v>
                </c:pt>
                <c:pt idx="2283">
                  <c:v>161.58500000000001</c:v>
                </c:pt>
                <c:pt idx="2284">
                  <c:v>162.51400000000001</c:v>
                </c:pt>
                <c:pt idx="2285">
                  <c:v>161.89400000000001</c:v>
                </c:pt>
                <c:pt idx="2286">
                  <c:v>161.58699999999999</c:v>
                </c:pt>
                <c:pt idx="2287">
                  <c:v>161.113</c:v>
                </c:pt>
                <c:pt idx="2288">
                  <c:v>157.69</c:v>
                </c:pt>
                <c:pt idx="2289">
                  <c:v>158.08799999999999</c:v>
                </c:pt>
                <c:pt idx="2290">
                  <c:v>161.447</c:v>
                </c:pt>
                <c:pt idx="2291">
                  <c:v>161.12100000000001</c:v>
                </c:pt>
                <c:pt idx="2292">
                  <c:v>161.41200000000001</c:v>
                </c:pt>
                <c:pt idx="2293">
                  <c:v>158.23500000000001</c:v>
                </c:pt>
                <c:pt idx="2294">
                  <c:v>160.02699999999999</c:v>
                </c:pt>
                <c:pt idx="2295">
                  <c:v>159.125</c:v>
                </c:pt>
                <c:pt idx="2296">
                  <c:v>161.655</c:v>
                </c:pt>
                <c:pt idx="2297">
                  <c:v>164.26</c:v>
                </c:pt>
                <c:pt idx="2298">
                  <c:v>161.864</c:v>
                </c:pt>
                <c:pt idx="2299">
                  <c:v>157.072</c:v>
                </c:pt>
                <c:pt idx="2300">
                  <c:v>154.15899999999999</c:v>
                </c:pt>
                <c:pt idx="2301">
                  <c:v>152.62899999999999</c:v>
                </c:pt>
                <c:pt idx="2302">
                  <c:v>148.81299999999999</c:v>
                </c:pt>
                <c:pt idx="2303">
                  <c:v>151.667</c:v>
                </c:pt>
                <c:pt idx="2304">
                  <c:v>148.88499999999999</c:v>
                </c:pt>
                <c:pt idx="2305">
                  <c:v>146.97</c:v>
                </c:pt>
                <c:pt idx="2306">
                  <c:v>144.51</c:v>
                </c:pt>
                <c:pt idx="2307">
                  <c:v>144.11699999999999</c:v>
                </c:pt>
                <c:pt idx="2308">
                  <c:v>144.982</c:v>
                </c:pt>
                <c:pt idx="2309">
                  <c:v>141.38200000000001</c:v>
                </c:pt>
                <c:pt idx="2310">
                  <c:v>142.27099999999999</c:v>
                </c:pt>
                <c:pt idx="2311">
                  <c:v>138.66499999999999</c:v>
                </c:pt>
                <c:pt idx="2312">
                  <c:v>139.649</c:v>
                </c:pt>
                <c:pt idx="2313">
                  <c:v>138.55799999999999</c:v>
                </c:pt>
                <c:pt idx="2314">
                  <c:v>137.50299999999999</c:v>
                </c:pt>
                <c:pt idx="2315">
                  <c:v>137.63499999999999</c:v>
                </c:pt>
                <c:pt idx="2316">
                  <c:v>140.32499999999999</c:v>
                </c:pt>
                <c:pt idx="2317">
                  <c:v>139</c:v>
                </c:pt>
                <c:pt idx="2318">
                  <c:v>139.84800000000001</c:v>
                </c:pt>
                <c:pt idx="2319">
                  <c:v>142.166</c:v>
                </c:pt>
                <c:pt idx="2320">
                  <c:v>139.12200000000001</c:v>
                </c:pt>
                <c:pt idx="2321">
                  <c:v>137.727</c:v>
                </c:pt>
                <c:pt idx="2322">
                  <c:v>136.49299999999999</c:v>
                </c:pt>
                <c:pt idx="2323">
                  <c:v>136.5</c:v>
                </c:pt>
                <c:pt idx="2324">
                  <c:v>137.31899999999999</c:v>
                </c:pt>
                <c:pt idx="2325">
                  <c:v>137.084</c:v>
                </c:pt>
                <c:pt idx="2326">
                  <c:v>136.886</c:v>
                </c:pt>
                <c:pt idx="2327">
                  <c:v>138.625</c:v>
                </c:pt>
                <c:pt idx="2328">
                  <c:v>137.61199999999999</c:v>
                </c:pt>
                <c:pt idx="2329">
                  <c:v>141.005</c:v>
                </c:pt>
                <c:pt idx="2330">
                  <c:v>135.078</c:v>
                </c:pt>
                <c:pt idx="2331">
                  <c:v>132</c:v>
                </c:pt>
                <c:pt idx="2332">
                  <c:v>131.584</c:v>
                </c:pt>
                <c:pt idx="2333">
                  <c:v>139.28700000000001</c:v>
                </c:pt>
                <c:pt idx="2334">
                  <c:v>136.5</c:v>
                </c:pt>
                <c:pt idx="2335">
                  <c:v>130.41900000000001</c:v>
                </c:pt>
                <c:pt idx="2336">
                  <c:v>128.833</c:v>
                </c:pt>
                <c:pt idx="2337">
                  <c:v>126.548</c:v>
                </c:pt>
                <c:pt idx="2338">
                  <c:v>124.068</c:v>
                </c:pt>
                <c:pt idx="2339">
                  <c:v>123</c:v>
                </c:pt>
                <c:pt idx="2340">
                  <c:v>121.83499999999999</c:v>
                </c:pt>
                <c:pt idx="2341">
                  <c:v>119.25</c:v>
                </c:pt>
                <c:pt idx="2342">
                  <c:v>113.113</c:v>
                </c:pt>
                <c:pt idx="2343">
                  <c:v>114.56699999999999</c:v>
                </c:pt>
                <c:pt idx="2344">
                  <c:v>116.75</c:v>
                </c:pt>
                <c:pt idx="2345">
                  <c:v>121.639</c:v>
                </c:pt>
                <c:pt idx="2346">
                  <c:v>120.771</c:v>
                </c:pt>
                <c:pt idx="2347">
                  <c:v>116.82899999999999</c:v>
                </c:pt>
                <c:pt idx="2348">
                  <c:v>119.813</c:v>
                </c:pt>
                <c:pt idx="2349">
                  <c:v>122.27800000000001</c:v>
                </c:pt>
                <c:pt idx="2350">
                  <c:v>121.688</c:v>
                </c:pt>
                <c:pt idx="2351">
                  <c:v>122.005</c:v>
                </c:pt>
                <c:pt idx="2352">
                  <c:v>120.67</c:v>
                </c:pt>
                <c:pt idx="2353">
                  <c:v>120.13</c:v>
                </c:pt>
                <c:pt idx="2354">
                  <c:v>122.625</c:v>
                </c:pt>
                <c:pt idx="2355">
                  <c:v>124.873</c:v>
                </c:pt>
                <c:pt idx="2356">
                  <c:v>127.288</c:v>
                </c:pt>
                <c:pt idx="2357">
                  <c:v>129.50299999999999</c:v>
                </c:pt>
                <c:pt idx="2358">
                  <c:v>134.477</c:v>
                </c:pt>
                <c:pt idx="2359">
                  <c:v>132.75</c:v>
                </c:pt>
                <c:pt idx="2360">
                  <c:v>129.345</c:v>
                </c:pt>
                <c:pt idx="2361">
                  <c:v>130.44499999999999</c:v>
                </c:pt>
                <c:pt idx="2362">
                  <c:v>132.33500000000001</c:v>
                </c:pt>
                <c:pt idx="2363">
                  <c:v>128.58000000000001</c:v>
                </c:pt>
                <c:pt idx="2364">
                  <c:v>130.22399999999999</c:v>
                </c:pt>
                <c:pt idx="2365">
                  <c:v>129.624</c:v>
                </c:pt>
                <c:pt idx="2366">
                  <c:v>127.21299999999999</c:v>
                </c:pt>
                <c:pt idx="2367">
                  <c:v>127.91800000000001</c:v>
                </c:pt>
                <c:pt idx="2368">
                  <c:v>127.17400000000001</c:v>
                </c:pt>
                <c:pt idx="2369">
                  <c:v>125.512</c:v>
                </c:pt>
                <c:pt idx="2370">
                  <c:v>123.84</c:v>
                </c:pt>
                <c:pt idx="2371">
                  <c:v>122.34</c:v>
                </c:pt>
                <c:pt idx="2372">
                  <c:v>123.041</c:v>
                </c:pt>
                <c:pt idx="2373">
                  <c:v>122.17</c:v>
                </c:pt>
                <c:pt idx="2374">
                  <c:v>122.18600000000001</c:v>
                </c:pt>
                <c:pt idx="2375">
                  <c:v>120.29600000000001</c:v>
                </c:pt>
                <c:pt idx="2376">
                  <c:v>122.602</c:v>
                </c:pt>
                <c:pt idx="2377">
                  <c:v>123.77800000000001</c:v>
                </c:pt>
                <c:pt idx="2378">
                  <c:v>126.33</c:v>
                </c:pt>
                <c:pt idx="2379">
                  <c:v>131.81200000000001</c:v>
                </c:pt>
                <c:pt idx="2380">
                  <c:v>130.36099999999999</c:v>
                </c:pt>
                <c:pt idx="2381">
                  <c:v>133.16900000000001</c:v>
                </c:pt>
                <c:pt idx="2382">
                  <c:v>139.5</c:v>
                </c:pt>
                <c:pt idx="2383">
                  <c:v>148.91499999999999</c:v>
                </c:pt>
                <c:pt idx="2384">
                  <c:v>153.92500000000001</c:v>
                </c:pt>
                <c:pt idx="2385">
                  <c:v>157.18700000000001</c:v>
                </c:pt>
                <c:pt idx="2386">
                  <c:v>155.505</c:v>
                </c:pt>
                <c:pt idx="2387">
                  <c:v>150.077</c:v>
                </c:pt>
                <c:pt idx="2388">
                  <c:v>155.631</c:v>
                </c:pt>
                <c:pt idx="2389">
                  <c:v>155.767</c:v>
                </c:pt>
                <c:pt idx="2390">
                  <c:v>159.15799999999999</c:v>
                </c:pt>
                <c:pt idx="2391">
                  <c:v>161.33000000000001</c:v>
                </c:pt>
                <c:pt idx="2392">
                  <c:v>161.69900000000001</c:v>
                </c:pt>
                <c:pt idx="2393">
                  <c:v>159.6</c:v>
                </c:pt>
                <c:pt idx="2394">
                  <c:v>164.49199999999999</c:v>
                </c:pt>
                <c:pt idx="2395">
                  <c:v>171.285</c:v>
                </c:pt>
                <c:pt idx="2396">
                  <c:v>174.65199999999999</c:v>
                </c:pt>
                <c:pt idx="2397">
                  <c:v>174.15299999999999</c:v>
                </c:pt>
                <c:pt idx="2398">
                  <c:v>170.512</c:v>
                </c:pt>
                <c:pt idx="2399">
                  <c:v>160.42699999999999</c:v>
                </c:pt>
                <c:pt idx="2400">
                  <c:v>163.14400000000001</c:v>
                </c:pt>
                <c:pt idx="2401">
                  <c:v>162.46799999999999</c:v>
                </c:pt>
                <c:pt idx="2402">
                  <c:v>164.34200000000001</c:v>
                </c:pt>
                <c:pt idx="2403">
                  <c:v>158.376</c:v>
                </c:pt>
                <c:pt idx="2404">
                  <c:v>159.68700000000001</c:v>
                </c:pt>
                <c:pt idx="2405">
                  <c:v>151.91999999999999</c:v>
                </c:pt>
                <c:pt idx="2406">
                  <c:v>151.173</c:v>
                </c:pt>
                <c:pt idx="2407">
                  <c:v>150.744</c:v>
                </c:pt>
                <c:pt idx="2408">
                  <c:v>144.495</c:v>
                </c:pt>
                <c:pt idx="2409">
                  <c:v>145.251</c:v>
                </c:pt>
                <c:pt idx="2410">
                  <c:v>151.482</c:v>
                </c:pt>
                <c:pt idx="2411">
                  <c:v>151.65199999999999</c:v>
                </c:pt>
                <c:pt idx="2412">
                  <c:v>158.74700000000001</c:v>
                </c:pt>
                <c:pt idx="2413">
                  <c:v>158.167</c:v>
                </c:pt>
                <c:pt idx="2414">
                  <c:v>158.01499999999999</c:v>
                </c:pt>
                <c:pt idx="2415">
                  <c:v>164.44399999999999</c:v>
                </c:pt>
                <c:pt idx="2416">
                  <c:v>157.32300000000001</c:v>
                </c:pt>
                <c:pt idx="2417">
                  <c:v>149.88499999999999</c:v>
                </c:pt>
                <c:pt idx="2418">
                  <c:v>144.51900000000001</c:v>
                </c:pt>
                <c:pt idx="2419">
                  <c:v>144.85900000000001</c:v>
                </c:pt>
                <c:pt idx="2420">
                  <c:v>147.494</c:v>
                </c:pt>
                <c:pt idx="2421">
                  <c:v>153.078</c:v>
                </c:pt>
                <c:pt idx="2422">
                  <c:v>155.637</c:v>
                </c:pt>
                <c:pt idx="2423">
                  <c:v>153.33500000000001</c:v>
                </c:pt>
                <c:pt idx="2424">
                  <c:v>148.93799999999999</c:v>
                </c:pt>
                <c:pt idx="2425">
                  <c:v>148.66200000000001</c:v>
                </c:pt>
                <c:pt idx="2426">
                  <c:v>143.24</c:v>
                </c:pt>
                <c:pt idx="2427">
                  <c:v>140.34200000000001</c:v>
                </c:pt>
                <c:pt idx="2428">
                  <c:v>139.083</c:v>
                </c:pt>
                <c:pt idx="2429">
                  <c:v>141.833</c:v>
                </c:pt>
                <c:pt idx="2430">
                  <c:v>139.84</c:v>
                </c:pt>
                <c:pt idx="2431">
                  <c:v>142.79499999999999</c:v>
                </c:pt>
                <c:pt idx="2432">
                  <c:v>148.76</c:v>
                </c:pt>
                <c:pt idx="2433">
                  <c:v>152.875</c:v>
                </c:pt>
                <c:pt idx="2434">
                  <c:v>152.06299999999999</c:v>
                </c:pt>
                <c:pt idx="2435">
                  <c:v>142.91999999999999</c:v>
                </c:pt>
                <c:pt idx="2436">
                  <c:v>137.458</c:v>
                </c:pt>
                <c:pt idx="2437">
                  <c:v>132.352</c:v>
                </c:pt>
                <c:pt idx="2438">
                  <c:v>134.113</c:v>
                </c:pt>
                <c:pt idx="2439">
                  <c:v>131.86099999999999</c:v>
                </c:pt>
                <c:pt idx="2440">
                  <c:v>133.667</c:v>
                </c:pt>
                <c:pt idx="2441">
                  <c:v>129.68</c:v>
                </c:pt>
                <c:pt idx="2442">
                  <c:v>125.1</c:v>
                </c:pt>
                <c:pt idx="2443">
                  <c:v>125.005</c:v>
                </c:pt>
                <c:pt idx="2444">
                  <c:v>125</c:v>
                </c:pt>
                <c:pt idx="2445">
                  <c:v>126.322</c:v>
                </c:pt>
                <c:pt idx="2446">
                  <c:v>127.34699999999999</c:v>
                </c:pt>
                <c:pt idx="2447">
                  <c:v>127.16800000000001</c:v>
                </c:pt>
                <c:pt idx="2448">
                  <c:v>127.333</c:v>
                </c:pt>
                <c:pt idx="2449">
                  <c:v>127.438</c:v>
                </c:pt>
                <c:pt idx="2450">
                  <c:v>127.55800000000001</c:v>
                </c:pt>
                <c:pt idx="2451">
                  <c:v>128.833</c:v>
                </c:pt>
                <c:pt idx="2452">
                  <c:v>128.125</c:v>
                </c:pt>
                <c:pt idx="2453">
                  <c:v>126.167</c:v>
                </c:pt>
                <c:pt idx="2454">
                  <c:v>126.928</c:v>
                </c:pt>
                <c:pt idx="2455">
                  <c:v>128.292</c:v>
                </c:pt>
                <c:pt idx="2456">
                  <c:v>130.488</c:v>
                </c:pt>
                <c:pt idx="2457">
                  <c:v>128.375</c:v>
                </c:pt>
                <c:pt idx="2458">
                  <c:v>129.167</c:v>
                </c:pt>
                <c:pt idx="2459">
                  <c:v>130.99700000000001</c:v>
                </c:pt>
                <c:pt idx="2460">
                  <c:v>133</c:v>
                </c:pt>
                <c:pt idx="2461">
                  <c:v>131.01900000000001</c:v>
                </c:pt>
                <c:pt idx="2462">
                  <c:v>130.25800000000001</c:v>
                </c:pt>
                <c:pt idx="2463">
                  <c:v>127.875</c:v>
                </c:pt>
                <c:pt idx="2464">
                  <c:v>125.55800000000001</c:v>
                </c:pt>
                <c:pt idx="2465">
                  <c:v>122.45099999999999</c:v>
                </c:pt>
                <c:pt idx="2466">
                  <c:v>120.55800000000001</c:v>
                </c:pt>
                <c:pt idx="2467">
                  <c:v>121.17</c:v>
                </c:pt>
                <c:pt idx="2468">
                  <c:v>117.25</c:v>
                </c:pt>
                <c:pt idx="2469">
                  <c:v>114.51</c:v>
                </c:pt>
                <c:pt idx="2470">
                  <c:v>109.649</c:v>
                </c:pt>
                <c:pt idx="2471">
                  <c:v>101.173</c:v>
                </c:pt>
                <c:pt idx="2472">
                  <c:v>98.353999999999999</c:v>
                </c:pt>
                <c:pt idx="2473">
                  <c:v>100.497</c:v>
                </c:pt>
                <c:pt idx="2474">
                  <c:v>101.5</c:v>
                </c:pt>
                <c:pt idx="2475">
                  <c:v>103.367</c:v>
                </c:pt>
                <c:pt idx="2476">
                  <c:v>104.92</c:v>
                </c:pt>
                <c:pt idx="2477">
                  <c:v>107.75</c:v>
                </c:pt>
                <c:pt idx="2478">
                  <c:v>113.432</c:v>
                </c:pt>
                <c:pt idx="2479">
                  <c:v>114.005</c:v>
                </c:pt>
                <c:pt idx="2480">
                  <c:v>113.303</c:v>
                </c:pt>
                <c:pt idx="2481">
                  <c:v>111.83499999999999</c:v>
                </c:pt>
                <c:pt idx="2482">
                  <c:v>113.08199999999999</c:v>
                </c:pt>
                <c:pt idx="2483">
                  <c:v>115</c:v>
                </c:pt>
                <c:pt idx="2484">
                  <c:v>113.97799999999999</c:v>
                </c:pt>
                <c:pt idx="2485">
                  <c:v>113.375</c:v>
                </c:pt>
                <c:pt idx="2486">
                  <c:v>111.651</c:v>
                </c:pt>
                <c:pt idx="2487">
                  <c:v>109.866</c:v>
                </c:pt>
                <c:pt idx="2488">
                  <c:v>113.455</c:v>
                </c:pt>
                <c:pt idx="2489">
                  <c:v>114.959</c:v>
                </c:pt>
                <c:pt idx="2490">
                  <c:v>113.375</c:v>
                </c:pt>
                <c:pt idx="2491">
                  <c:v>111.173</c:v>
                </c:pt>
                <c:pt idx="2492">
                  <c:v>110.97799999999999</c:v>
                </c:pt>
                <c:pt idx="2493">
                  <c:v>110.066</c:v>
                </c:pt>
                <c:pt idx="2494">
                  <c:v>109.005</c:v>
                </c:pt>
                <c:pt idx="2495">
                  <c:v>108.26900000000001</c:v>
                </c:pt>
                <c:pt idx="2496">
                  <c:v>110.60599999999999</c:v>
                </c:pt>
                <c:pt idx="2497">
                  <c:v>108.93899999999999</c:v>
                </c:pt>
                <c:pt idx="2498">
                  <c:v>110.063</c:v>
                </c:pt>
                <c:pt idx="2499">
                  <c:v>109.45399999999999</c:v>
                </c:pt>
                <c:pt idx="2500">
                  <c:v>107</c:v>
                </c:pt>
                <c:pt idx="2501">
                  <c:v>108.16500000000001</c:v>
                </c:pt>
                <c:pt idx="2502">
                  <c:v>111.453</c:v>
                </c:pt>
                <c:pt idx="2503">
                  <c:v>111.68300000000001</c:v>
                </c:pt>
                <c:pt idx="2504">
                  <c:v>112.32299999999999</c:v>
                </c:pt>
                <c:pt idx="2505">
                  <c:v>110.40900000000001</c:v>
                </c:pt>
                <c:pt idx="2506">
                  <c:v>108.389</c:v>
                </c:pt>
                <c:pt idx="2507">
                  <c:v>106</c:v>
                </c:pt>
                <c:pt idx="2508">
                  <c:v>101.125</c:v>
                </c:pt>
                <c:pt idx="2509">
                  <c:v>100.251</c:v>
                </c:pt>
                <c:pt idx="2510">
                  <c:v>103.21299999999999</c:v>
                </c:pt>
                <c:pt idx="2511">
                  <c:v>103.50700000000001</c:v>
                </c:pt>
                <c:pt idx="2512">
                  <c:v>102.877</c:v>
                </c:pt>
                <c:pt idx="2513">
                  <c:v>101.563</c:v>
                </c:pt>
                <c:pt idx="2514">
                  <c:v>104.75</c:v>
                </c:pt>
                <c:pt idx="2515">
                  <c:v>107.875</c:v>
                </c:pt>
                <c:pt idx="2516">
                  <c:v>108.38</c:v>
                </c:pt>
                <c:pt idx="2517">
                  <c:v>104.94</c:v>
                </c:pt>
                <c:pt idx="2518">
                  <c:v>103.85899999999999</c:v>
                </c:pt>
                <c:pt idx="2519">
                  <c:v>104.5</c:v>
                </c:pt>
                <c:pt idx="2520">
                  <c:v>104.503</c:v>
                </c:pt>
                <c:pt idx="2521">
                  <c:v>103.846</c:v>
                </c:pt>
                <c:pt idx="2522">
                  <c:v>106.04</c:v>
                </c:pt>
                <c:pt idx="2523">
                  <c:v>106.995</c:v>
                </c:pt>
                <c:pt idx="2524">
                  <c:v>108</c:v>
                </c:pt>
                <c:pt idx="2525">
                  <c:v>106.50700000000001</c:v>
                </c:pt>
                <c:pt idx="2526">
                  <c:v>109.825</c:v>
                </c:pt>
                <c:pt idx="2527">
                  <c:v>110.375</c:v>
                </c:pt>
                <c:pt idx="2528">
                  <c:v>110.521</c:v>
                </c:pt>
                <c:pt idx="2529">
                  <c:v>108.78400000000001</c:v>
                </c:pt>
                <c:pt idx="2530">
                  <c:v>108.658</c:v>
                </c:pt>
                <c:pt idx="2531">
                  <c:v>108.11499999999999</c:v>
                </c:pt>
                <c:pt idx="2532">
                  <c:v>110.325</c:v>
                </c:pt>
                <c:pt idx="2533">
                  <c:v>109.17</c:v>
                </c:pt>
                <c:pt idx="2534">
                  <c:v>107.75</c:v>
                </c:pt>
                <c:pt idx="2535">
                  <c:v>107.67</c:v>
                </c:pt>
                <c:pt idx="2536">
                  <c:v>107.625</c:v>
                </c:pt>
                <c:pt idx="2537">
                  <c:v>105.958</c:v>
                </c:pt>
                <c:pt idx="2538">
                  <c:v>102.50700000000001</c:v>
                </c:pt>
                <c:pt idx="2539">
                  <c:v>100.5</c:v>
                </c:pt>
                <c:pt idx="2540">
                  <c:v>103.346</c:v>
                </c:pt>
                <c:pt idx="2541">
                  <c:v>107.55200000000001</c:v>
                </c:pt>
                <c:pt idx="2542">
                  <c:v>108.93300000000001</c:v>
                </c:pt>
                <c:pt idx="2543">
                  <c:v>109.03</c:v>
                </c:pt>
                <c:pt idx="2544">
                  <c:v>108.556</c:v>
                </c:pt>
                <c:pt idx="2545">
                  <c:v>108.43600000000001</c:v>
                </c:pt>
                <c:pt idx="2546">
                  <c:v>109.31399999999999</c:v>
                </c:pt>
                <c:pt idx="2547">
                  <c:v>108.449</c:v>
                </c:pt>
                <c:pt idx="2548">
                  <c:v>108.125</c:v>
                </c:pt>
                <c:pt idx="2549">
                  <c:v>103.13200000000001</c:v>
                </c:pt>
                <c:pt idx="2550">
                  <c:v>102.124</c:v>
                </c:pt>
                <c:pt idx="2551">
                  <c:v>102.072</c:v>
                </c:pt>
                <c:pt idx="2552">
                  <c:v>103</c:v>
                </c:pt>
                <c:pt idx="2553">
                  <c:v>106.099</c:v>
                </c:pt>
                <c:pt idx="2554">
                  <c:v>107.931</c:v>
                </c:pt>
                <c:pt idx="2555">
                  <c:v>110.16200000000001</c:v>
                </c:pt>
                <c:pt idx="2556">
                  <c:v>112.3</c:v>
                </c:pt>
                <c:pt idx="2557">
                  <c:v>112.503</c:v>
                </c:pt>
                <c:pt idx="2558">
                  <c:v>112.005</c:v>
                </c:pt>
                <c:pt idx="2559">
                  <c:v>111.503</c:v>
                </c:pt>
                <c:pt idx="2560">
                  <c:v>108.673</c:v>
                </c:pt>
                <c:pt idx="2561">
                  <c:v>108.696</c:v>
                </c:pt>
                <c:pt idx="2562">
                  <c:v>108.76300000000001</c:v>
                </c:pt>
                <c:pt idx="2563">
                  <c:v>108.26600000000001</c:v>
                </c:pt>
                <c:pt idx="2564">
                  <c:v>107.07899999999999</c:v>
                </c:pt>
                <c:pt idx="2565">
                  <c:v>107.625</c:v>
                </c:pt>
                <c:pt idx="2566">
                  <c:v>107</c:v>
                </c:pt>
                <c:pt idx="2567">
                  <c:v>108.5</c:v>
                </c:pt>
                <c:pt idx="2568">
                  <c:v>109.084</c:v>
                </c:pt>
                <c:pt idx="2569">
                  <c:v>113.75</c:v>
                </c:pt>
                <c:pt idx="2570">
                  <c:v>117.5</c:v>
                </c:pt>
                <c:pt idx="2571">
                  <c:v>117.428</c:v>
                </c:pt>
                <c:pt idx="2572">
                  <c:v>119.289</c:v>
                </c:pt>
                <c:pt idx="2573">
                  <c:v>119.375</c:v>
                </c:pt>
                <c:pt idx="2574">
                  <c:v>119.46299999999999</c:v>
                </c:pt>
                <c:pt idx="2575">
                  <c:v>119.1</c:v>
                </c:pt>
                <c:pt idx="2576">
                  <c:v>118.711</c:v>
                </c:pt>
                <c:pt idx="2577">
                  <c:v>118.66500000000001</c:v>
                </c:pt>
                <c:pt idx="2578">
                  <c:v>119.58499999999999</c:v>
                </c:pt>
                <c:pt idx="2579">
                  <c:v>120.529</c:v>
                </c:pt>
                <c:pt idx="2580">
                  <c:v>120.102</c:v>
                </c:pt>
                <c:pt idx="2581">
                  <c:v>120.80200000000001</c:v>
                </c:pt>
                <c:pt idx="2582">
                  <c:v>121.371</c:v>
                </c:pt>
                <c:pt idx="2583">
                  <c:v>122.60899999999999</c:v>
                </c:pt>
                <c:pt idx="2584">
                  <c:v>127.274</c:v>
                </c:pt>
                <c:pt idx="2585">
                  <c:v>126.90600000000001</c:v>
                </c:pt>
                <c:pt idx="2586">
                  <c:v>126.377</c:v>
                </c:pt>
                <c:pt idx="2587">
                  <c:v>127.66500000000001</c:v>
                </c:pt>
                <c:pt idx="2588">
                  <c:v>130.125</c:v>
                </c:pt>
                <c:pt idx="2589">
                  <c:v>129.173</c:v>
                </c:pt>
                <c:pt idx="2590">
                  <c:v>132.767</c:v>
                </c:pt>
                <c:pt idx="2591">
                  <c:v>133.79400000000001</c:v>
                </c:pt>
                <c:pt idx="2592">
                  <c:v>132.17500000000001</c:v>
                </c:pt>
                <c:pt idx="2593">
                  <c:v>129.34200000000001</c:v>
                </c:pt>
                <c:pt idx="2594">
                  <c:v>125.375</c:v>
                </c:pt>
                <c:pt idx="2595">
                  <c:v>124.65</c:v>
                </c:pt>
                <c:pt idx="2596">
                  <c:v>122.33</c:v>
                </c:pt>
                <c:pt idx="2597">
                  <c:v>121.056</c:v>
                </c:pt>
                <c:pt idx="2598">
                  <c:v>122.5</c:v>
                </c:pt>
                <c:pt idx="2599">
                  <c:v>125.309</c:v>
                </c:pt>
                <c:pt idx="2600">
                  <c:v>128.75</c:v>
                </c:pt>
                <c:pt idx="2601">
                  <c:v>129.55099999999999</c:v>
                </c:pt>
                <c:pt idx="2602">
                  <c:v>130.499</c:v>
                </c:pt>
                <c:pt idx="2603">
                  <c:v>130.62799999999999</c:v>
                </c:pt>
                <c:pt idx="2604">
                  <c:v>132.167</c:v>
                </c:pt>
                <c:pt idx="2605">
                  <c:v>136.82499999999999</c:v>
                </c:pt>
                <c:pt idx="2606">
                  <c:v>138.82499999999999</c:v>
                </c:pt>
                <c:pt idx="2607">
                  <c:v>137.423</c:v>
                </c:pt>
                <c:pt idx="2608">
                  <c:v>138.202</c:v>
                </c:pt>
                <c:pt idx="2609">
                  <c:v>140.13800000000001</c:v>
                </c:pt>
                <c:pt idx="2610">
                  <c:v>137.75299999999999</c:v>
                </c:pt>
                <c:pt idx="2611">
                  <c:v>137.22</c:v>
                </c:pt>
                <c:pt idx="2612">
                  <c:v>138.46899999999999</c:v>
                </c:pt>
                <c:pt idx="2613">
                  <c:v>139.041</c:v>
                </c:pt>
                <c:pt idx="2614">
                  <c:v>136.119</c:v>
                </c:pt>
                <c:pt idx="2615">
                  <c:v>133.51599999999999</c:v>
                </c:pt>
                <c:pt idx="2616">
                  <c:v>130.833</c:v>
                </c:pt>
                <c:pt idx="2617">
                  <c:v>124.496</c:v>
                </c:pt>
                <c:pt idx="2618">
                  <c:v>123</c:v>
                </c:pt>
                <c:pt idx="2619">
                  <c:v>117.82</c:v>
                </c:pt>
                <c:pt idx="2620">
                  <c:v>113.83499999999999</c:v>
                </c:pt>
                <c:pt idx="2621">
                  <c:v>114.465</c:v>
                </c:pt>
                <c:pt idx="2622">
                  <c:v>119.11199999999999</c:v>
                </c:pt>
                <c:pt idx="2623">
                  <c:v>117.18899999999999</c:v>
                </c:pt>
                <c:pt idx="2624">
                  <c:v>117.967</c:v>
                </c:pt>
                <c:pt idx="2625">
                  <c:v>120.798</c:v>
                </c:pt>
                <c:pt idx="2626">
                  <c:v>121.27800000000001</c:v>
                </c:pt>
                <c:pt idx="2627">
                  <c:v>120.503</c:v>
                </c:pt>
                <c:pt idx="2628">
                  <c:v>118.673</c:v>
                </c:pt>
                <c:pt idx="2629">
                  <c:v>118.16</c:v>
                </c:pt>
                <c:pt idx="2630">
                  <c:v>115.002</c:v>
                </c:pt>
                <c:pt idx="2631">
                  <c:v>114.503</c:v>
                </c:pt>
                <c:pt idx="2632">
                  <c:v>112.125</c:v>
                </c:pt>
                <c:pt idx="2633">
                  <c:v>109.702</c:v>
                </c:pt>
                <c:pt idx="2634">
                  <c:v>110.267</c:v>
                </c:pt>
                <c:pt idx="2635">
                  <c:v>105.68</c:v>
                </c:pt>
                <c:pt idx="2636">
                  <c:v>105.879</c:v>
                </c:pt>
                <c:pt idx="2637">
                  <c:v>106.5</c:v>
                </c:pt>
                <c:pt idx="2638">
                  <c:v>106.949</c:v>
                </c:pt>
                <c:pt idx="2639">
                  <c:v>108.997</c:v>
                </c:pt>
                <c:pt idx="2640">
                  <c:v>108.70099999999999</c:v>
                </c:pt>
                <c:pt idx="2641">
                  <c:v>111.139</c:v>
                </c:pt>
                <c:pt idx="2642">
                  <c:v>116.611</c:v>
                </c:pt>
                <c:pt idx="2643">
                  <c:v>117</c:v>
                </c:pt>
                <c:pt idx="2644">
                  <c:v>119.633</c:v>
                </c:pt>
                <c:pt idx="2645">
                  <c:v>126.523</c:v>
                </c:pt>
                <c:pt idx="2646">
                  <c:v>127.125</c:v>
                </c:pt>
                <c:pt idx="2647">
                  <c:v>129.75</c:v>
                </c:pt>
                <c:pt idx="2648">
                  <c:v>129.173</c:v>
                </c:pt>
                <c:pt idx="2649">
                  <c:v>129.83699999999999</c:v>
                </c:pt>
                <c:pt idx="2650">
                  <c:v>131.624</c:v>
                </c:pt>
                <c:pt idx="2651">
                  <c:v>133.01499999999999</c:v>
                </c:pt>
                <c:pt idx="2652">
                  <c:v>134.483</c:v>
                </c:pt>
                <c:pt idx="2653">
                  <c:v>137.52199999999999</c:v>
                </c:pt>
                <c:pt idx="2654">
                  <c:v>142.02699999999999</c:v>
                </c:pt>
                <c:pt idx="2655">
                  <c:v>141.875</c:v>
                </c:pt>
                <c:pt idx="2656">
                  <c:v>146.32499999999999</c:v>
                </c:pt>
                <c:pt idx="2657">
                  <c:v>148.82499999999999</c:v>
                </c:pt>
                <c:pt idx="2658">
                  <c:v>150.17500000000001</c:v>
                </c:pt>
                <c:pt idx="2659">
                  <c:v>153.31</c:v>
                </c:pt>
                <c:pt idx="2660">
                  <c:v>156</c:v>
                </c:pt>
                <c:pt idx="2661">
                  <c:v>158.666</c:v>
                </c:pt>
                <c:pt idx="2662">
                  <c:v>170.83500000000001</c:v>
                </c:pt>
                <c:pt idx="2663">
                  <c:v>178.74299999999999</c:v>
                </c:pt>
                <c:pt idx="2664">
                  <c:v>173.02</c:v>
                </c:pt>
                <c:pt idx="2665">
                  <c:v>146.83600000000001</c:v>
                </c:pt>
                <c:pt idx="2666">
                  <c:v>150.815</c:v>
                </c:pt>
                <c:pt idx="2667">
                  <c:v>162.25</c:v>
                </c:pt>
                <c:pt idx="2668">
                  <c:v>166.125</c:v>
                </c:pt>
                <c:pt idx="2669">
                  <c:v>185.2</c:v>
                </c:pt>
                <c:pt idx="2670">
                  <c:v>205.042</c:v>
                </c:pt>
                <c:pt idx="2671">
                  <c:v>210.5</c:v>
                </c:pt>
                <c:pt idx="2672">
                  <c:v>205.19499999999999</c:v>
                </c:pt>
                <c:pt idx="2673">
                  <c:v>196.02</c:v>
                </c:pt>
                <c:pt idx="2674">
                  <c:v>189.33500000000001</c:v>
                </c:pt>
                <c:pt idx="2675">
                  <c:v>182.64099999999999</c:v>
                </c:pt>
                <c:pt idx="2676">
                  <c:v>185.239</c:v>
                </c:pt>
                <c:pt idx="2677">
                  <c:v>187.70500000000001</c:v>
                </c:pt>
                <c:pt idx="2678">
                  <c:v>191.48500000000001</c:v>
                </c:pt>
                <c:pt idx="2679">
                  <c:v>201.54300000000001</c:v>
                </c:pt>
                <c:pt idx="2680">
                  <c:v>204.33</c:v>
                </c:pt>
                <c:pt idx="2681">
                  <c:v>209.97499999999999</c:v>
                </c:pt>
                <c:pt idx="2682">
                  <c:v>208.00700000000001</c:v>
                </c:pt>
                <c:pt idx="2683">
                  <c:v>201.131</c:v>
                </c:pt>
                <c:pt idx="2684">
                  <c:v>200.82</c:v>
                </c:pt>
                <c:pt idx="2685">
                  <c:v>189.988</c:v>
                </c:pt>
                <c:pt idx="2686">
                  <c:v>187.19499999999999</c:v>
                </c:pt>
                <c:pt idx="2687">
                  <c:v>176.75</c:v>
                </c:pt>
                <c:pt idx="2688">
                  <c:v>175.054</c:v>
                </c:pt>
                <c:pt idx="2689">
                  <c:v>168.773</c:v>
                </c:pt>
                <c:pt idx="2690">
                  <c:v>164.17</c:v>
                </c:pt>
                <c:pt idx="2691">
                  <c:v>165.85400000000001</c:v>
                </c:pt>
                <c:pt idx="2692">
                  <c:v>164.10400000000001</c:v>
                </c:pt>
                <c:pt idx="2693">
                  <c:v>166.279</c:v>
                </c:pt>
                <c:pt idx="2694">
                  <c:v>176.333</c:v>
                </c:pt>
                <c:pt idx="2695">
                  <c:v>179.042</c:v>
                </c:pt>
                <c:pt idx="2696">
                  <c:v>183.072</c:v>
                </c:pt>
                <c:pt idx="2697">
                  <c:v>189.85</c:v>
                </c:pt>
                <c:pt idx="2698">
                  <c:v>190.124</c:v>
                </c:pt>
                <c:pt idx="2699">
                  <c:v>186.61699999999999</c:v>
                </c:pt>
                <c:pt idx="2700">
                  <c:v>186.83199999999999</c:v>
                </c:pt>
                <c:pt idx="2701">
                  <c:v>181.28800000000001</c:v>
                </c:pt>
                <c:pt idx="2702">
                  <c:v>182.821</c:v>
                </c:pt>
                <c:pt idx="2703">
                  <c:v>186.54900000000001</c:v>
                </c:pt>
                <c:pt idx="2704">
                  <c:v>189.08600000000001</c:v>
                </c:pt>
                <c:pt idx="2705">
                  <c:v>187.512</c:v>
                </c:pt>
                <c:pt idx="2706">
                  <c:v>186.029</c:v>
                </c:pt>
                <c:pt idx="2707">
                  <c:v>181</c:v>
                </c:pt>
                <c:pt idx="2708">
                  <c:v>177.125</c:v>
                </c:pt>
                <c:pt idx="2709">
                  <c:v>183.5</c:v>
                </c:pt>
                <c:pt idx="2710">
                  <c:v>191.315</c:v>
                </c:pt>
                <c:pt idx="2711">
                  <c:v>202.59</c:v>
                </c:pt>
                <c:pt idx="2712">
                  <c:v>211.374</c:v>
                </c:pt>
                <c:pt idx="2713">
                  <c:v>208.185</c:v>
                </c:pt>
                <c:pt idx="2714">
                  <c:v>220</c:v>
                </c:pt>
                <c:pt idx="2715">
                  <c:v>211.25</c:v>
                </c:pt>
                <c:pt idx="2716">
                  <c:v>200.46600000000001</c:v>
                </c:pt>
                <c:pt idx="2717">
                  <c:v>199.167</c:v>
                </c:pt>
                <c:pt idx="2718">
                  <c:v>203</c:v>
                </c:pt>
                <c:pt idx="2719">
                  <c:v>204.5</c:v>
                </c:pt>
                <c:pt idx="2720">
                  <c:v>203.14699999999999</c:v>
                </c:pt>
                <c:pt idx="2721">
                  <c:v>206.85499999999999</c:v>
                </c:pt>
                <c:pt idx="2722">
                  <c:v>205.65199999999999</c:v>
                </c:pt>
                <c:pt idx="2723">
                  <c:v>208.24700000000001</c:v>
                </c:pt>
                <c:pt idx="2724">
                  <c:v>208.33099999999999</c:v>
                </c:pt>
                <c:pt idx="2725">
                  <c:v>207.327</c:v>
                </c:pt>
                <c:pt idx="2726">
                  <c:v>197.35</c:v>
                </c:pt>
                <c:pt idx="2727">
                  <c:v>187.7</c:v>
                </c:pt>
                <c:pt idx="2728">
                  <c:v>185.625</c:v>
                </c:pt>
                <c:pt idx="2729">
                  <c:v>175.875</c:v>
                </c:pt>
                <c:pt idx="2730">
                  <c:v>180</c:v>
                </c:pt>
                <c:pt idx="2731">
                  <c:v>175.00899999999999</c:v>
                </c:pt>
                <c:pt idx="2732">
                  <c:v>167.87299999999999</c:v>
                </c:pt>
                <c:pt idx="2733">
                  <c:v>164.50200000000001</c:v>
                </c:pt>
                <c:pt idx="2734">
                  <c:v>145.95400000000001</c:v>
                </c:pt>
                <c:pt idx="2735">
                  <c:v>149.583</c:v>
                </c:pt>
                <c:pt idx="2736">
                  <c:v>157.291</c:v>
                </c:pt>
                <c:pt idx="2737">
                  <c:v>160.66999999999999</c:v>
                </c:pt>
                <c:pt idx="2738">
                  <c:v>161.71100000000001</c:v>
                </c:pt>
                <c:pt idx="2739">
                  <c:v>161.88399999999999</c:v>
                </c:pt>
                <c:pt idx="2740">
                  <c:v>167.48</c:v>
                </c:pt>
                <c:pt idx="2741">
                  <c:v>173.84399999999999</c:v>
                </c:pt>
                <c:pt idx="2742">
                  <c:v>176.74100000000001</c:v>
                </c:pt>
                <c:pt idx="2743">
                  <c:v>170.738</c:v>
                </c:pt>
                <c:pt idx="2744">
                  <c:v>171.875</c:v>
                </c:pt>
                <c:pt idx="2745">
                  <c:v>171.995</c:v>
                </c:pt>
                <c:pt idx="2746">
                  <c:v>166.67</c:v>
                </c:pt>
                <c:pt idx="2747">
                  <c:v>166.125</c:v>
                </c:pt>
                <c:pt idx="2748">
                  <c:v>165.167</c:v>
                </c:pt>
                <c:pt idx="2749">
                  <c:v>164.16499999999999</c:v>
                </c:pt>
                <c:pt idx="2750">
                  <c:v>153.87299999999999</c:v>
                </c:pt>
                <c:pt idx="2751">
                  <c:v>149.67500000000001</c:v>
                </c:pt>
                <c:pt idx="2752">
                  <c:v>148.22399999999999</c:v>
                </c:pt>
                <c:pt idx="2753">
                  <c:v>146.65799999999999</c:v>
                </c:pt>
                <c:pt idx="2754">
                  <c:v>145.196</c:v>
                </c:pt>
                <c:pt idx="2755">
                  <c:v>146.66499999999999</c:v>
                </c:pt>
                <c:pt idx="2756">
                  <c:v>150</c:v>
                </c:pt>
                <c:pt idx="2757">
                  <c:v>159.875</c:v>
                </c:pt>
                <c:pt idx="2758">
                  <c:v>157.16499999999999</c:v>
                </c:pt>
                <c:pt idx="2759">
                  <c:v>159.655</c:v>
                </c:pt>
                <c:pt idx="2760">
                  <c:v>162</c:v>
                </c:pt>
                <c:pt idx="2761">
                  <c:v>163.19999999999999</c:v>
                </c:pt>
                <c:pt idx="2762">
                  <c:v>163.995</c:v>
                </c:pt>
                <c:pt idx="2763">
                  <c:v>164.25</c:v>
                </c:pt>
                <c:pt idx="2764">
                  <c:v>165.82499999999999</c:v>
                </c:pt>
                <c:pt idx="2765">
                  <c:v>168.14</c:v>
                </c:pt>
                <c:pt idx="2766">
                  <c:v>180.40600000000001</c:v>
                </c:pt>
                <c:pt idx="2767">
                  <c:v>180.125</c:v>
                </c:pt>
                <c:pt idx="2768">
                  <c:v>190.369</c:v>
                </c:pt>
                <c:pt idx="2769">
                  <c:v>187.167</c:v>
                </c:pt>
                <c:pt idx="2770">
                  <c:v>190.5</c:v>
                </c:pt>
                <c:pt idx="2771">
                  <c:v>200.815</c:v>
                </c:pt>
                <c:pt idx="2772">
                  <c:v>204.297</c:v>
                </c:pt>
                <c:pt idx="2773">
                  <c:v>207.24799999999999</c:v>
                </c:pt>
                <c:pt idx="2774">
                  <c:v>205.923</c:v>
                </c:pt>
                <c:pt idx="2775">
                  <c:v>198.35</c:v>
                </c:pt>
                <c:pt idx="2776">
                  <c:v>191.67500000000001</c:v>
                </c:pt>
                <c:pt idx="2777">
                  <c:v>186.24600000000001</c:v>
                </c:pt>
                <c:pt idx="2778">
                  <c:v>194.827</c:v>
                </c:pt>
                <c:pt idx="2779">
                  <c:v>200.66</c:v>
                </c:pt>
                <c:pt idx="2780">
                  <c:v>201.83500000000001</c:v>
                </c:pt>
                <c:pt idx="2781">
                  <c:v>197.32900000000001</c:v>
                </c:pt>
                <c:pt idx="2782">
                  <c:v>201.154</c:v>
                </c:pt>
                <c:pt idx="2783">
                  <c:v>202.99700000000001</c:v>
                </c:pt>
                <c:pt idx="2784">
                  <c:v>205.167</c:v>
                </c:pt>
                <c:pt idx="2785">
                  <c:v>205</c:v>
                </c:pt>
                <c:pt idx="2786">
                  <c:v>213.97399999999999</c:v>
                </c:pt>
                <c:pt idx="2787">
                  <c:v>214.32499999999999</c:v>
                </c:pt>
                <c:pt idx="2788">
                  <c:v>214.75</c:v>
                </c:pt>
                <c:pt idx="2789">
                  <c:v>203.827</c:v>
                </c:pt>
                <c:pt idx="2790">
                  <c:v>192.56399999999999</c:v>
                </c:pt>
                <c:pt idx="2791">
                  <c:v>185.88499999999999</c:v>
                </c:pt>
                <c:pt idx="2792">
                  <c:v>182.85</c:v>
                </c:pt>
                <c:pt idx="2793">
                  <c:v>186.66399999999999</c:v>
                </c:pt>
                <c:pt idx="2794">
                  <c:v>179.38499999999999</c:v>
                </c:pt>
                <c:pt idx="2795">
                  <c:v>180.75399999999999</c:v>
                </c:pt>
                <c:pt idx="2796">
                  <c:v>181.5</c:v>
                </c:pt>
                <c:pt idx="2797">
                  <c:v>185.16</c:v>
                </c:pt>
                <c:pt idx="2798">
                  <c:v>176.173</c:v>
                </c:pt>
                <c:pt idx="2799">
                  <c:v>179.167</c:v>
                </c:pt>
                <c:pt idx="2800">
                  <c:v>186.333</c:v>
                </c:pt>
                <c:pt idx="2801">
                  <c:v>185.89099999999999</c:v>
                </c:pt>
                <c:pt idx="2802">
                  <c:v>185.67400000000001</c:v>
                </c:pt>
                <c:pt idx="2803">
                  <c:v>185.268</c:v>
                </c:pt>
                <c:pt idx="2804">
                  <c:v>185.89400000000001</c:v>
                </c:pt>
                <c:pt idx="2805">
                  <c:v>193</c:v>
                </c:pt>
                <c:pt idx="2806">
                  <c:v>193.809</c:v>
                </c:pt>
                <c:pt idx="2807">
                  <c:v>193.77099999999999</c:v>
                </c:pt>
                <c:pt idx="2808">
                  <c:v>193.096</c:v>
                </c:pt>
                <c:pt idx="2809">
                  <c:v>196.44</c:v>
                </c:pt>
                <c:pt idx="2810">
                  <c:v>188.989</c:v>
                </c:pt>
                <c:pt idx="2811">
                  <c:v>186.67500000000001</c:v>
                </c:pt>
                <c:pt idx="2812">
                  <c:v>189.84299999999999</c:v>
                </c:pt>
                <c:pt idx="2813">
                  <c:v>194.959</c:v>
                </c:pt>
                <c:pt idx="2814">
                  <c:v>195.66499999999999</c:v>
                </c:pt>
                <c:pt idx="2815">
                  <c:v>194.66</c:v>
                </c:pt>
                <c:pt idx="2816">
                  <c:v>196.78</c:v>
                </c:pt>
                <c:pt idx="2817">
                  <c:v>197.833</c:v>
                </c:pt>
                <c:pt idx="2818">
                  <c:v>195.34</c:v>
                </c:pt>
                <c:pt idx="2819">
                  <c:v>200.15199999999999</c:v>
                </c:pt>
                <c:pt idx="2820">
                  <c:v>196.536</c:v>
                </c:pt>
                <c:pt idx="2821">
                  <c:v>194.47</c:v>
                </c:pt>
                <c:pt idx="2822">
                  <c:v>193.44399999999999</c:v>
                </c:pt>
                <c:pt idx="2823">
                  <c:v>199</c:v>
                </c:pt>
                <c:pt idx="2824">
                  <c:v>204.17</c:v>
                </c:pt>
                <c:pt idx="2825">
                  <c:v>210.83099999999999</c:v>
                </c:pt>
                <c:pt idx="2826">
                  <c:v>210.99</c:v>
                </c:pt>
                <c:pt idx="2827">
                  <c:v>200</c:v>
                </c:pt>
                <c:pt idx="2828">
                  <c:v>210.99</c:v>
                </c:pt>
                <c:pt idx="2829">
                  <c:v>200</c:v>
                </c:pt>
                <c:pt idx="2830">
                  <c:v>207.999</c:v>
                </c:pt>
                <c:pt idx="2831">
                  <c:v>206.66399999999999</c:v>
                </c:pt>
                <c:pt idx="2832">
                  <c:v>206.423</c:v>
                </c:pt>
                <c:pt idx="2833">
                  <c:v>210.66</c:v>
                </c:pt>
                <c:pt idx="2834">
                  <c:v>199</c:v>
                </c:pt>
                <c:pt idx="2835">
                  <c:v>191.94499999999999</c:v>
                </c:pt>
                <c:pt idx="2836">
                  <c:v>186.078</c:v>
                </c:pt>
                <c:pt idx="2837">
                  <c:v>184.06899999999999</c:v>
                </c:pt>
                <c:pt idx="2838">
                  <c:v>189.06100000000001</c:v>
                </c:pt>
                <c:pt idx="2839">
                  <c:v>186.999</c:v>
                </c:pt>
                <c:pt idx="2840">
                  <c:v>192</c:v>
                </c:pt>
                <c:pt idx="2841">
                  <c:v>189.66900000000001</c:v>
                </c:pt>
                <c:pt idx="2842">
                  <c:v>186.023</c:v>
                </c:pt>
                <c:pt idx="2843">
                  <c:v>185.35</c:v>
                </c:pt>
                <c:pt idx="2844">
                  <c:v>187.58199999999999</c:v>
                </c:pt>
                <c:pt idx="2845">
                  <c:v>187.173</c:v>
                </c:pt>
                <c:pt idx="2846">
                  <c:v>179.655</c:v>
                </c:pt>
                <c:pt idx="2847">
                  <c:v>185.35</c:v>
                </c:pt>
                <c:pt idx="2848">
                  <c:v>187.58199999999999</c:v>
                </c:pt>
                <c:pt idx="2849">
                  <c:v>187.173</c:v>
                </c:pt>
                <c:pt idx="2850">
                  <c:v>179.655</c:v>
                </c:pt>
                <c:pt idx="2851">
                  <c:v>179.98400000000001</c:v>
                </c:pt>
                <c:pt idx="2852">
                  <c:v>172.01499999999999</c:v>
                </c:pt>
                <c:pt idx="2853">
                  <c:v>171</c:v>
                </c:pt>
                <c:pt idx="2854">
                  <c:v>175.99700000000001</c:v>
                </c:pt>
                <c:pt idx="2855">
                  <c:v>172.35</c:v>
                </c:pt>
                <c:pt idx="2856">
                  <c:v>172.01499999999999</c:v>
                </c:pt>
                <c:pt idx="2857">
                  <c:v>171</c:v>
                </c:pt>
                <c:pt idx="2858">
                  <c:v>175.99700000000001</c:v>
                </c:pt>
                <c:pt idx="2859">
                  <c:v>172.35</c:v>
                </c:pt>
                <c:pt idx="2860">
                  <c:v>171.536</c:v>
                </c:pt>
                <c:pt idx="2861">
                  <c:v>173.33</c:v>
                </c:pt>
                <c:pt idx="2862">
                  <c:v>169.077</c:v>
                </c:pt>
                <c:pt idx="2863">
                  <c:v>163.679</c:v>
                </c:pt>
                <c:pt idx="2864">
                  <c:v>162.33000000000001</c:v>
                </c:pt>
                <c:pt idx="2865">
                  <c:v>168.84700000000001</c:v>
                </c:pt>
                <c:pt idx="2866">
                  <c:v>174.25</c:v>
                </c:pt>
                <c:pt idx="2867">
                  <c:v>179.99</c:v>
                </c:pt>
                <c:pt idx="2868">
                  <c:v>179.34</c:v>
                </c:pt>
                <c:pt idx="2869">
                  <c:v>181</c:v>
                </c:pt>
                <c:pt idx="2870">
                  <c:v>181.66</c:v>
                </c:pt>
                <c:pt idx="2871">
                  <c:v>176.69</c:v>
                </c:pt>
                <c:pt idx="2872">
                  <c:v>171.35</c:v>
                </c:pt>
                <c:pt idx="2873">
                  <c:v>173.637</c:v>
                </c:pt>
                <c:pt idx="2874">
                  <c:v>182.25</c:v>
                </c:pt>
                <c:pt idx="2875">
                  <c:v>180.833</c:v>
                </c:pt>
                <c:pt idx="2876">
                  <c:v>179.53899999999999</c:v>
                </c:pt>
                <c:pt idx="2877">
                  <c:v>174.90299999999999</c:v>
                </c:pt>
                <c:pt idx="2878">
                  <c:v>169.51</c:v>
                </c:pt>
                <c:pt idx="2879">
                  <c:v>163.875</c:v>
                </c:pt>
                <c:pt idx="2880">
                  <c:v>165.66499999999999</c:v>
                </c:pt>
                <c:pt idx="2881">
                  <c:v>169</c:v>
                </c:pt>
                <c:pt idx="2882">
                  <c:v>166.68</c:v>
                </c:pt>
                <c:pt idx="2883">
                  <c:v>167.33500000000001</c:v>
                </c:pt>
                <c:pt idx="2884">
                  <c:v>170.33</c:v>
                </c:pt>
                <c:pt idx="2885">
                  <c:v>165.345</c:v>
                </c:pt>
                <c:pt idx="2886">
                  <c:v>159.34</c:v>
                </c:pt>
                <c:pt idx="2887">
                  <c:v>160.995</c:v>
                </c:pt>
                <c:pt idx="2888">
                  <c:v>158.005</c:v>
                </c:pt>
                <c:pt idx="2889">
                  <c:v>157.995</c:v>
                </c:pt>
                <c:pt idx="2890">
                  <c:v>159.66999999999999</c:v>
                </c:pt>
                <c:pt idx="2891">
                  <c:v>158.34</c:v>
                </c:pt>
                <c:pt idx="2892">
                  <c:v>159.33000000000001</c:v>
                </c:pt>
                <c:pt idx="2893">
                  <c:v>158.66499999999999</c:v>
                </c:pt>
                <c:pt idx="2894">
                  <c:v>156.01</c:v>
                </c:pt>
                <c:pt idx="2895">
                  <c:v>154.721</c:v>
                </c:pt>
                <c:pt idx="2896">
                  <c:v>152.33500000000001</c:v>
                </c:pt>
                <c:pt idx="2897">
                  <c:v>152</c:v>
                </c:pt>
                <c:pt idx="2898">
                  <c:v>152.66</c:v>
                </c:pt>
                <c:pt idx="2899">
                  <c:v>152.34</c:v>
                </c:pt>
                <c:pt idx="2900">
                  <c:v>155.995</c:v>
                </c:pt>
                <c:pt idx="2901">
                  <c:v>154.5</c:v>
                </c:pt>
                <c:pt idx="2902">
                  <c:v>151.02000000000001</c:v>
                </c:pt>
                <c:pt idx="2903">
                  <c:v>146.345</c:v>
                </c:pt>
                <c:pt idx="2904">
                  <c:v>147.33000000000001</c:v>
                </c:pt>
                <c:pt idx="2905">
                  <c:v>146.66999999999999</c:v>
                </c:pt>
                <c:pt idx="2906">
                  <c:v>145.66499999999999</c:v>
                </c:pt>
                <c:pt idx="2907">
                  <c:v>146.32499999999999</c:v>
                </c:pt>
                <c:pt idx="2908">
                  <c:v>145.66</c:v>
                </c:pt>
                <c:pt idx="2909">
                  <c:v>145</c:v>
                </c:pt>
                <c:pt idx="2910">
                  <c:v>147.32</c:v>
                </c:pt>
                <c:pt idx="2911">
                  <c:v>148.33500000000001</c:v>
                </c:pt>
                <c:pt idx="2912">
                  <c:v>149.16300000000001</c:v>
                </c:pt>
                <c:pt idx="2913">
                  <c:v>149.5</c:v>
                </c:pt>
                <c:pt idx="2914">
                  <c:v>152.5</c:v>
                </c:pt>
                <c:pt idx="2915">
                  <c:v>153.125</c:v>
                </c:pt>
                <c:pt idx="2916">
                  <c:v>150.16999999999999</c:v>
                </c:pt>
                <c:pt idx="2917">
                  <c:v>153.75</c:v>
                </c:pt>
                <c:pt idx="2918">
                  <c:v>153.33500000000001</c:v>
                </c:pt>
                <c:pt idx="2919">
                  <c:v>156.5</c:v>
                </c:pt>
                <c:pt idx="2920">
                  <c:v>153.38800000000001</c:v>
                </c:pt>
                <c:pt idx="2921">
                  <c:v>152.25399999999999</c:v>
                </c:pt>
                <c:pt idx="2922">
                  <c:v>152.66499999999999</c:v>
                </c:pt>
                <c:pt idx="2923">
                  <c:v>148.25</c:v>
                </c:pt>
                <c:pt idx="2924">
                  <c:v>142.5</c:v>
                </c:pt>
                <c:pt idx="2925">
                  <c:v>142.32499999999999</c:v>
                </c:pt>
                <c:pt idx="2926">
                  <c:v>144.66499999999999</c:v>
                </c:pt>
                <c:pt idx="2927">
                  <c:v>148</c:v>
                </c:pt>
                <c:pt idx="2928">
                  <c:v>146.083</c:v>
                </c:pt>
                <c:pt idx="2929">
                  <c:v>144.01</c:v>
                </c:pt>
                <c:pt idx="2930">
                  <c:v>134.10900000000001</c:v>
                </c:pt>
                <c:pt idx="2931">
                  <c:v>134.17400000000001</c:v>
                </c:pt>
                <c:pt idx="2932">
                  <c:v>135.16800000000001</c:v>
                </c:pt>
                <c:pt idx="2933">
                  <c:v>136.309</c:v>
                </c:pt>
                <c:pt idx="2934">
                  <c:v>139.042</c:v>
                </c:pt>
                <c:pt idx="2935">
                  <c:v>138.67500000000001</c:v>
                </c:pt>
                <c:pt idx="2936">
                  <c:v>137.625</c:v>
                </c:pt>
                <c:pt idx="2937">
                  <c:v>138.20500000000001</c:v>
                </c:pt>
                <c:pt idx="2938">
                  <c:v>136.99700000000001</c:v>
                </c:pt>
                <c:pt idx="2939">
                  <c:v>137.625</c:v>
                </c:pt>
                <c:pt idx="2940">
                  <c:v>140.875</c:v>
                </c:pt>
                <c:pt idx="2941">
                  <c:v>141.16399999999999</c:v>
                </c:pt>
                <c:pt idx="2942">
                  <c:v>141</c:v>
                </c:pt>
                <c:pt idx="2943">
                  <c:v>136.833</c:v>
                </c:pt>
                <c:pt idx="2944">
                  <c:v>137.16200000000001</c:v>
                </c:pt>
                <c:pt idx="2945">
                  <c:v>140.65</c:v>
                </c:pt>
                <c:pt idx="2946">
                  <c:v>144.5</c:v>
                </c:pt>
                <c:pt idx="2947">
                  <c:v>142.69999999999999</c:v>
                </c:pt>
                <c:pt idx="2948">
                  <c:v>145.97</c:v>
                </c:pt>
                <c:pt idx="2949">
                  <c:v>145.94399999999999</c:v>
                </c:pt>
                <c:pt idx="2950">
                  <c:v>145.762</c:v>
                </c:pt>
                <c:pt idx="2951">
                  <c:v>145.25</c:v>
                </c:pt>
                <c:pt idx="2952">
                  <c:v>147.774</c:v>
                </c:pt>
                <c:pt idx="2953">
                  <c:v>144.30000000000001</c:v>
                </c:pt>
                <c:pt idx="2954">
                  <c:v>147</c:v>
                </c:pt>
                <c:pt idx="2955">
                  <c:v>147.125</c:v>
                </c:pt>
                <c:pt idx="2956">
                  <c:v>146.49799999999999</c:v>
                </c:pt>
                <c:pt idx="2957">
                  <c:v>148.49799999999999</c:v>
                </c:pt>
                <c:pt idx="2958">
                  <c:v>147.25</c:v>
                </c:pt>
                <c:pt idx="2959">
                  <c:v>150.125</c:v>
                </c:pt>
                <c:pt idx="2960">
                  <c:v>145.345</c:v>
                </c:pt>
                <c:pt idx="2961">
                  <c:v>139.87899999999999</c:v>
                </c:pt>
                <c:pt idx="2962">
                  <c:v>134.125</c:v>
                </c:pt>
                <c:pt idx="2963">
                  <c:v>132.375</c:v>
                </c:pt>
                <c:pt idx="2964">
                  <c:v>134.5</c:v>
                </c:pt>
                <c:pt idx="2965">
                  <c:v>137</c:v>
                </c:pt>
                <c:pt idx="2966">
                  <c:v>141.375</c:v>
                </c:pt>
                <c:pt idx="2967">
                  <c:v>145.834</c:v>
                </c:pt>
                <c:pt idx="2968">
                  <c:v>149.15</c:v>
                </c:pt>
                <c:pt idx="2969">
                  <c:v>156.63999999999999</c:v>
                </c:pt>
                <c:pt idx="2970">
                  <c:v>161.99</c:v>
                </c:pt>
                <c:pt idx="2971">
                  <c:v>156.69999999999999</c:v>
                </c:pt>
                <c:pt idx="2972">
                  <c:v>165.9</c:v>
                </c:pt>
                <c:pt idx="2973">
                  <c:v>164.75</c:v>
                </c:pt>
                <c:pt idx="2974">
                  <c:v>166.833</c:v>
                </c:pt>
                <c:pt idx="2975">
                  <c:v>167</c:v>
                </c:pt>
                <c:pt idx="2976">
                  <c:v>160.667</c:v>
                </c:pt>
                <c:pt idx="2977">
                  <c:v>157.16300000000001</c:v>
                </c:pt>
                <c:pt idx="2978">
                  <c:v>152.66200000000001</c:v>
                </c:pt>
                <c:pt idx="2979">
                  <c:v>150.5</c:v>
                </c:pt>
                <c:pt idx="2980">
                  <c:v>151.495</c:v>
                </c:pt>
                <c:pt idx="2981">
                  <c:v>146.01</c:v>
                </c:pt>
                <c:pt idx="2982">
                  <c:v>139</c:v>
                </c:pt>
                <c:pt idx="2983">
                  <c:v>140.655</c:v>
                </c:pt>
                <c:pt idx="2984">
                  <c:v>139.375</c:v>
                </c:pt>
                <c:pt idx="2985">
                  <c:v>141.66499999999999</c:v>
                </c:pt>
                <c:pt idx="2986">
                  <c:v>141.34</c:v>
                </c:pt>
                <c:pt idx="2987">
                  <c:v>137</c:v>
                </c:pt>
                <c:pt idx="2988">
                  <c:v>131</c:v>
                </c:pt>
                <c:pt idx="2989">
                  <c:v>131</c:v>
                </c:pt>
                <c:pt idx="2990">
                  <c:v>127</c:v>
                </c:pt>
                <c:pt idx="2991">
                  <c:v>126.124</c:v>
                </c:pt>
                <c:pt idx="2992">
                  <c:v>125.75</c:v>
                </c:pt>
                <c:pt idx="2993">
                  <c:v>124.5</c:v>
                </c:pt>
                <c:pt idx="2994">
                  <c:v>127.04300000000001</c:v>
                </c:pt>
                <c:pt idx="2995">
                  <c:v>125.5</c:v>
                </c:pt>
                <c:pt idx="2996">
                  <c:v>131.25</c:v>
                </c:pt>
                <c:pt idx="2997">
                  <c:v>138.25</c:v>
                </c:pt>
                <c:pt idx="2998">
                  <c:v>139.30000000000001</c:v>
                </c:pt>
                <c:pt idx="2999">
                  <c:v>137.16300000000001</c:v>
                </c:pt>
                <c:pt idx="3000">
                  <c:v>145.33500000000001</c:v>
                </c:pt>
                <c:pt idx="3001">
                  <c:v>147.5</c:v>
                </c:pt>
                <c:pt idx="3002">
                  <c:v>138.875</c:v>
                </c:pt>
                <c:pt idx="3003">
                  <c:v>139.833</c:v>
                </c:pt>
                <c:pt idx="3004">
                  <c:v>139.83000000000001</c:v>
                </c:pt>
                <c:pt idx="3005">
                  <c:v>141.5</c:v>
                </c:pt>
                <c:pt idx="3006">
                  <c:v>159.66300000000001</c:v>
                </c:pt>
                <c:pt idx="3007">
                  <c:v>154.25</c:v>
                </c:pt>
                <c:pt idx="3008">
                  <c:v>152.875</c:v>
                </c:pt>
                <c:pt idx="3009">
                  <c:v>160.667</c:v>
                </c:pt>
                <c:pt idx="3010">
                  <c:v>161.625</c:v>
                </c:pt>
                <c:pt idx="3011">
                  <c:v>178.72900000000001</c:v>
                </c:pt>
                <c:pt idx="3012">
                  <c:v>174.12299999999999</c:v>
                </c:pt>
                <c:pt idx="3013">
                  <c:v>176.286</c:v>
                </c:pt>
                <c:pt idx="3014">
                  <c:v>175.875</c:v>
                </c:pt>
                <c:pt idx="3015">
                  <c:v>174.67</c:v>
                </c:pt>
                <c:pt idx="3016">
                  <c:v>159.33699999999999</c:v>
                </c:pt>
                <c:pt idx="3017">
                  <c:v>155.739</c:v>
                </c:pt>
                <c:pt idx="3018">
                  <c:v>150.833</c:v>
                </c:pt>
                <c:pt idx="3019">
                  <c:v>155.62700000000001</c:v>
                </c:pt>
                <c:pt idx="3020">
                  <c:v>159.80099999999999</c:v>
                </c:pt>
                <c:pt idx="3021">
                  <c:v>159.97</c:v>
                </c:pt>
                <c:pt idx="3022">
                  <c:v>159.15799999999999</c:v>
                </c:pt>
                <c:pt idx="3023">
                  <c:v>165.125</c:v>
                </c:pt>
                <c:pt idx="3024">
                  <c:v>165.66</c:v>
                </c:pt>
                <c:pt idx="3025">
                  <c:v>158.01</c:v>
                </c:pt>
                <c:pt idx="3026">
                  <c:v>156.495</c:v>
                </c:pt>
                <c:pt idx="3027">
                  <c:v>167.1</c:v>
                </c:pt>
                <c:pt idx="3028">
                  <c:v>167.334</c:v>
                </c:pt>
                <c:pt idx="3029">
                  <c:v>169.5</c:v>
                </c:pt>
                <c:pt idx="3030">
                  <c:v>161.501</c:v>
                </c:pt>
                <c:pt idx="3031">
                  <c:v>165.625</c:v>
                </c:pt>
                <c:pt idx="3032">
                  <c:v>158.32599999999999</c:v>
                </c:pt>
                <c:pt idx="3033">
                  <c:v>155.66300000000001</c:v>
                </c:pt>
                <c:pt idx="3034">
                  <c:v>150.51</c:v>
                </c:pt>
                <c:pt idx="3035">
                  <c:v>151.75</c:v>
                </c:pt>
                <c:pt idx="3036">
                  <c:v>161.5</c:v>
                </c:pt>
                <c:pt idx="3037">
                  <c:v>164.5</c:v>
                </c:pt>
                <c:pt idx="3038">
                  <c:v>162</c:v>
                </c:pt>
                <c:pt idx="3039">
                  <c:v>166.25</c:v>
                </c:pt>
                <c:pt idx="3040">
                  <c:v>170.833</c:v>
                </c:pt>
                <c:pt idx="3041">
                  <c:v>170</c:v>
                </c:pt>
                <c:pt idx="3042">
                  <c:v>170.66</c:v>
                </c:pt>
                <c:pt idx="3043">
                  <c:v>173.625</c:v>
                </c:pt>
                <c:pt idx="3044">
                  <c:v>177.625</c:v>
                </c:pt>
                <c:pt idx="3045">
                  <c:v>181.32</c:v>
                </c:pt>
                <c:pt idx="3046">
                  <c:v>187.333</c:v>
                </c:pt>
                <c:pt idx="3047">
                  <c:v>185.66499999999999</c:v>
                </c:pt>
                <c:pt idx="3048">
                  <c:v>177.625</c:v>
                </c:pt>
                <c:pt idx="3049">
                  <c:v>172</c:v>
                </c:pt>
                <c:pt idx="3050">
                  <c:v>163.685</c:v>
                </c:pt>
                <c:pt idx="3051">
                  <c:v>160.125</c:v>
                </c:pt>
                <c:pt idx="3052">
                  <c:v>157.66999999999999</c:v>
                </c:pt>
                <c:pt idx="3053">
                  <c:v>154</c:v>
                </c:pt>
                <c:pt idx="3054">
                  <c:v>152.495</c:v>
                </c:pt>
                <c:pt idx="3055">
                  <c:v>153.51599999999999</c:v>
                </c:pt>
                <c:pt idx="3056">
                  <c:v>161.23699999999999</c:v>
                </c:pt>
                <c:pt idx="3057">
                  <c:v>163.25</c:v>
                </c:pt>
                <c:pt idx="3058">
                  <c:v>156.5</c:v>
                </c:pt>
                <c:pt idx="3059">
                  <c:v>159.5</c:v>
                </c:pt>
                <c:pt idx="3060">
                  <c:v>164.55600000000001</c:v>
                </c:pt>
                <c:pt idx="3061">
                  <c:v>175.17</c:v>
                </c:pt>
                <c:pt idx="3062">
                  <c:v>176.43299999999999</c:v>
                </c:pt>
                <c:pt idx="3063">
                  <c:v>186.31800000000001</c:v>
                </c:pt>
                <c:pt idx="3064">
                  <c:v>190.6</c:v>
                </c:pt>
                <c:pt idx="3065">
                  <c:v>211.797</c:v>
                </c:pt>
                <c:pt idx="3066">
                  <c:v>235.57499999999999</c:v>
                </c:pt>
                <c:pt idx="3067">
                  <c:v>240.631</c:v>
                </c:pt>
                <c:pt idx="3068">
                  <c:v>215.70400000000001</c:v>
                </c:pt>
                <c:pt idx="3069">
                  <c:v>211.74600000000001</c:v>
                </c:pt>
                <c:pt idx="3070">
                  <c:v>191.24600000000001</c:v>
                </c:pt>
                <c:pt idx="3071">
                  <c:v>182.869</c:v>
                </c:pt>
                <c:pt idx="3072">
                  <c:v>183.55099999999999</c:v>
                </c:pt>
                <c:pt idx="3073">
                  <c:v>184.34399999999999</c:v>
                </c:pt>
                <c:pt idx="3074">
                  <c:v>184.08099999999999</c:v>
                </c:pt>
                <c:pt idx="3075">
                  <c:v>183.946</c:v>
                </c:pt>
                <c:pt idx="3076">
                  <c:v>187.92400000000001</c:v>
                </c:pt>
                <c:pt idx="3077">
                  <c:v>196.934</c:v>
                </c:pt>
                <c:pt idx="3078">
                  <c:v>200.755</c:v>
                </c:pt>
                <c:pt idx="3079">
                  <c:v>200.95</c:v>
                </c:pt>
                <c:pt idx="3080">
                  <c:v>205.536</c:v>
                </c:pt>
                <c:pt idx="3081">
                  <c:v>223.85499999999999</c:v>
                </c:pt>
                <c:pt idx="3082">
                  <c:v>222.82599999999999</c:v>
                </c:pt>
                <c:pt idx="3083">
                  <c:v>214.33099999999999</c:v>
                </c:pt>
                <c:pt idx="3084">
                  <c:v>208.85300000000001</c:v>
                </c:pt>
                <c:pt idx="3085">
                  <c:v>206.38900000000001</c:v>
                </c:pt>
                <c:pt idx="3086">
                  <c:v>211.05500000000001</c:v>
                </c:pt>
                <c:pt idx="3087">
                  <c:v>208.13499999999999</c:v>
                </c:pt>
                <c:pt idx="3088">
                  <c:v>202.36699999999999</c:v>
                </c:pt>
                <c:pt idx="3089">
                  <c:v>209.20699999999999</c:v>
                </c:pt>
                <c:pt idx="3090">
                  <c:v>207.19900000000001</c:v>
                </c:pt>
                <c:pt idx="3091">
                  <c:v>206.571</c:v>
                </c:pt>
                <c:pt idx="3092">
                  <c:v>204.54900000000001</c:v>
                </c:pt>
                <c:pt idx="3093">
                  <c:v>206.66200000000001</c:v>
                </c:pt>
                <c:pt idx="3094">
                  <c:v>201.94300000000001</c:v>
                </c:pt>
                <c:pt idx="3095">
                  <c:v>198.32499999999999</c:v>
                </c:pt>
                <c:pt idx="3096">
                  <c:v>198.85</c:v>
                </c:pt>
                <c:pt idx="3097">
                  <c:v>199.67699999999999</c:v>
                </c:pt>
                <c:pt idx="3098">
                  <c:v>208.947</c:v>
                </c:pt>
                <c:pt idx="3099">
                  <c:v>211.58600000000001</c:v>
                </c:pt>
                <c:pt idx="3100">
                  <c:v>226.62700000000001</c:v>
                </c:pt>
                <c:pt idx="3101">
                  <c:v>233.59399999999999</c:v>
                </c:pt>
                <c:pt idx="3102">
                  <c:v>224.685</c:v>
                </c:pt>
                <c:pt idx="3103">
                  <c:v>226.964</c:v>
                </c:pt>
                <c:pt idx="3104">
                  <c:v>225.755</c:v>
                </c:pt>
                <c:pt idx="3105">
                  <c:v>229.69800000000001</c:v>
                </c:pt>
                <c:pt idx="3106">
                  <c:v>233.42</c:v>
                </c:pt>
                <c:pt idx="3107">
                  <c:v>245.63399999999999</c:v>
                </c:pt>
                <c:pt idx="3108">
                  <c:v>251.68700000000001</c:v>
                </c:pt>
                <c:pt idx="3109">
                  <c:v>244.221</c:v>
                </c:pt>
                <c:pt idx="3110">
                  <c:v>238.40100000000001</c:v>
                </c:pt>
                <c:pt idx="3111">
                  <c:v>237.82400000000001</c:v>
                </c:pt>
                <c:pt idx="3112">
                  <c:v>237.85400000000001</c:v>
                </c:pt>
                <c:pt idx="3113">
                  <c:v>231.791</c:v>
                </c:pt>
                <c:pt idx="3114">
                  <c:v>235.49199999999999</c:v>
                </c:pt>
                <c:pt idx="3115">
                  <c:v>240.09299999999999</c:v>
                </c:pt>
                <c:pt idx="3116">
                  <c:v>242.15100000000001</c:v>
                </c:pt>
                <c:pt idx="3117">
                  <c:v>234.17699999999999</c:v>
                </c:pt>
                <c:pt idx="3118">
                  <c:v>243.17400000000001</c:v>
                </c:pt>
                <c:pt idx="3119">
                  <c:v>248.38300000000001</c:v>
                </c:pt>
                <c:pt idx="3120">
                  <c:v>242.90899999999999</c:v>
                </c:pt>
                <c:pt idx="3121">
                  <c:v>241.05600000000001</c:v>
                </c:pt>
                <c:pt idx="3122">
                  <c:v>237.625</c:v>
                </c:pt>
                <c:pt idx="3123">
                  <c:v>246.346</c:v>
                </c:pt>
                <c:pt idx="3124">
                  <c:v>250.57900000000001</c:v>
                </c:pt>
                <c:pt idx="3125">
                  <c:v>253.25800000000001</c:v>
                </c:pt>
                <c:pt idx="3126">
                  <c:v>269.25599999999997</c:v>
                </c:pt>
                <c:pt idx="3127">
                  <c:v>286.81</c:v>
                </c:pt>
                <c:pt idx="3128">
                  <c:v>289.72399999999999</c:v>
                </c:pt>
                <c:pt idx="3129">
                  <c:v>289.29899999999998</c:v>
                </c:pt>
                <c:pt idx="3130">
                  <c:v>302.49299999999999</c:v>
                </c:pt>
                <c:pt idx="3131">
                  <c:v>306.351</c:v>
                </c:pt>
                <c:pt idx="3132">
                  <c:v>304.95699999999999</c:v>
                </c:pt>
                <c:pt idx="3133">
                  <c:v>295.21600000000001</c:v>
                </c:pt>
                <c:pt idx="3134">
                  <c:v>303.49700000000001</c:v>
                </c:pt>
                <c:pt idx="3135">
                  <c:v>295.62900000000002</c:v>
                </c:pt>
                <c:pt idx="3136">
                  <c:v>287.67500000000001</c:v>
                </c:pt>
                <c:pt idx="3137">
                  <c:v>281.56700000000001</c:v>
                </c:pt>
                <c:pt idx="3138">
                  <c:v>286.41399999999999</c:v>
                </c:pt>
                <c:pt idx="3139">
                  <c:v>287.06900000000002</c:v>
                </c:pt>
                <c:pt idx="3140">
                  <c:v>287.98</c:v>
                </c:pt>
                <c:pt idx="3141">
                  <c:v>285.24299999999999</c:v>
                </c:pt>
                <c:pt idx="3142">
                  <c:v>282.82</c:v>
                </c:pt>
                <c:pt idx="3143">
                  <c:v>272.69600000000003</c:v>
                </c:pt>
                <c:pt idx="3144">
                  <c:v>265.41000000000003</c:v>
                </c:pt>
                <c:pt idx="3145">
                  <c:v>264.55900000000003</c:v>
                </c:pt>
                <c:pt idx="3146">
                  <c:v>259.88099999999997</c:v>
                </c:pt>
                <c:pt idx="3147">
                  <c:v>256.27800000000002</c:v>
                </c:pt>
                <c:pt idx="3148">
                  <c:v>239.227</c:v>
                </c:pt>
                <c:pt idx="3149">
                  <c:v>237.23099999999999</c:v>
                </c:pt>
                <c:pt idx="3150">
                  <c:v>246.95</c:v>
                </c:pt>
                <c:pt idx="3151">
                  <c:v>249.43299999999999</c:v>
                </c:pt>
                <c:pt idx="3152">
                  <c:v>236.833</c:v>
                </c:pt>
                <c:pt idx="3153">
                  <c:v>233.01400000000001</c:v>
                </c:pt>
                <c:pt idx="3154">
                  <c:v>237.67099999999999</c:v>
                </c:pt>
                <c:pt idx="3155">
                  <c:v>242.86099999999999</c:v>
                </c:pt>
                <c:pt idx="3156">
                  <c:v>236.52199999999999</c:v>
                </c:pt>
                <c:pt idx="3157">
                  <c:v>232.964</c:v>
                </c:pt>
                <c:pt idx="3158">
                  <c:v>229.31700000000001</c:v>
                </c:pt>
                <c:pt idx="3159">
                  <c:v>222.23400000000001</c:v>
                </c:pt>
                <c:pt idx="3160">
                  <c:v>222.78100000000001</c:v>
                </c:pt>
                <c:pt idx="3161">
                  <c:v>225.03</c:v>
                </c:pt>
                <c:pt idx="3162">
                  <c:v>226.93700000000001</c:v>
                </c:pt>
                <c:pt idx="3163">
                  <c:v>228.79900000000001</c:v>
                </c:pt>
                <c:pt idx="3164">
                  <c:v>234.34</c:v>
                </c:pt>
                <c:pt idx="3165">
                  <c:v>240.03200000000001</c:v>
                </c:pt>
                <c:pt idx="3166">
                  <c:v>241.447</c:v>
                </c:pt>
                <c:pt idx="3167">
                  <c:v>236.596</c:v>
                </c:pt>
                <c:pt idx="3168">
                  <c:v>233.99799999999999</c:v>
                </c:pt>
                <c:pt idx="3169">
                  <c:v>235.434</c:v>
                </c:pt>
                <c:pt idx="3170">
                  <c:v>226.154</c:v>
                </c:pt>
                <c:pt idx="3171">
                  <c:v>231.47</c:v>
                </c:pt>
                <c:pt idx="3172">
                  <c:v>233.298</c:v>
                </c:pt>
                <c:pt idx="3173">
                  <c:v>234.76900000000001</c:v>
                </c:pt>
                <c:pt idx="3174">
                  <c:v>230.404</c:v>
                </c:pt>
                <c:pt idx="3175">
                  <c:v>230.36</c:v>
                </c:pt>
                <c:pt idx="3176">
                  <c:v>225.37</c:v>
                </c:pt>
                <c:pt idx="3177">
                  <c:v>227.167</c:v>
                </c:pt>
                <c:pt idx="3178">
                  <c:v>225.00299999999999</c:v>
                </c:pt>
                <c:pt idx="3179">
                  <c:v>221.90899999999999</c:v>
                </c:pt>
                <c:pt idx="3180">
                  <c:v>222.28399999999999</c:v>
                </c:pt>
                <c:pt idx="3181">
                  <c:v>221.947</c:v>
                </c:pt>
                <c:pt idx="3182">
                  <c:v>230.93899999999999</c:v>
                </c:pt>
                <c:pt idx="3183">
                  <c:v>230.18700000000001</c:v>
                </c:pt>
                <c:pt idx="3184">
                  <c:v>232.739</c:v>
                </c:pt>
                <c:pt idx="3185">
                  <c:v>235.5</c:v>
                </c:pt>
                <c:pt idx="3186">
                  <c:v>238.21799999999999</c:v>
                </c:pt>
                <c:pt idx="3187">
                  <c:v>234.53100000000001</c:v>
                </c:pt>
                <c:pt idx="3188">
                  <c:v>235.892</c:v>
                </c:pt>
                <c:pt idx="3189">
                  <c:v>240.26300000000001</c:v>
                </c:pt>
                <c:pt idx="3190">
                  <c:v>246.93799999999999</c:v>
                </c:pt>
                <c:pt idx="3191">
                  <c:v>247.977</c:v>
                </c:pt>
                <c:pt idx="3192">
                  <c:v>244.751</c:v>
                </c:pt>
                <c:pt idx="3193">
                  <c:v>246.822</c:v>
                </c:pt>
                <c:pt idx="3194">
                  <c:v>243.53200000000001</c:v>
                </c:pt>
                <c:pt idx="3195">
                  <c:v>243.86500000000001</c:v>
                </c:pt>
                <c:pt idx="3196">
                  <c:v>247.24100000000001</c:v>
                </c:pt>
                <c:pt idx="3197">
                  <c:v>247.44900000000001</c:v>
                </c:pt>
                <c:pt idx="3198">
                  <c:v>241.756</c:v>
                </c:pt>
                <c:pt idx="3199">
                  <c:v>235.61699999999999</c:v>
                </c:pt>
                <c:pt idx="3200">
                  <c:v>240.839</c:v>
                </c:pt>
                <c:pt idx="3201">
                  <c:v>248.99</c:v>
                </c:pt>
                <c:pt idx="3202">
                  <c:v>248.43100000000001</c:v>
                </c:pt>
                <c:pt idx="3203">
                  <c:v>253.24199999999999</c:v>
                </c:pt>
                <c:pt idx="3204">
                  <c:v>255.55600000000001</c:v>
                </c:pt>
                <c:pt idx="3205">
                  <c:v>256.38099999999997</c:v>
                </c:pt>
                <c:pt idx="3206">
                  <c:v>263.76400000000001</c:v>
                </c:pt>
                <c:pt idx="3207">
                  <c:v>259.899</c:v>
                </c:pt>
                <c:pt idx="3208">
                  <c:v>259.25299999999999</c:v>
                </c:pt>
                <c:pt idx="3209">
                  <c:v>254.554</c:v>
                </c:pt>
                <c:pt idx="3210">
                  <c:v>253.85400000000001</c:v>
                </c:pt>
                <c:pt idx="3211">
                  <c:v>259.745</c:v>
                </c:pt>
                <c:pt idx="3212">
                  <c:v>263.166</c:v>
                </c:pt>
                <c:pt idx="3213">
                  <c:v>265.40899999999999</c:v>
                </c:pt>
                <c:pt idx="3214">
                  <c:v>263.74299999999999</c:v>
                </c:pt>
                <c:pt idx="3215">
                  <c:v>256.75200000000001</c:v>
                </c:pt>
                <c:pt idx="3216">
                  <c:v>253.31399999999999</c:v>
                </c:pt>
                <c:pt idx="3217">
                  <c:v>254.52799999999999</c:v>
                </c:pt>
                <c:pt idx="3218">
                  <c:v>260.54500000000002</c:v>
                </c:pt>
                <c:pt idx="3219">
                  <c:v>258.46300000000002</c:v>
                </c:pt>
                <c:pt idx="3220">
                  <c:v>264.47199999999998</c:v>
                </c:pt>
                <c:pt idx="3221">
                  <c:v>271.68900000000002</c:v>
                </c:pt>
                <c:pt idx="3222">
                  <c:v>267.02999999999997</c:v>
                </c:pt>
                <c:pt idx="3223">
                  <c:v>271.25099999999998</c:v>
                </c:pt>
                <c:pt idx="3224">
                  <c:v>284.50099999999998</c:v>
                </c:pt>
                <c:pt idx="3225">
                  <c:v>293.56099999999998</c:v>
                </c:pt>
                <c:pt idx="3226">
                  <c:v>299.387</c:v>
                </c:pt>
                <c:pt idx="3227">
                  <c:v>291.10700000000003</c:v>
                </c:pt>
                <c:pt idx="3228">
                  <c:v>284.40100000000001</c:v>
                </c:pt>
                <c:pt idx="3229">
                  <c:v>287.13299999999998</c:v>
                </c:pt>
                <c:pt idx="3230">
                  <c:v>292.66199999999998</c:v>
                </c:pt>
                <c:pt idx="3231">
                  <c:v>299.45800000000003</c:v>
                </c:pt>
                <c:pt idx="3232">
                  <c:v>302.73500000000001</c:v>
                </c:pt>
                <c:pt idx="3233">
                  <c:v>304.2</c:v>
                </c:pt>
                <c:pt idx="3234">
                  <c:v>321.59800000000001</c:v>
                </c:pt>
                <c:pt idx="3235">
                  <c:v>326.05900000000003</c:v>
                </c:pt>
                <c:pt idx="3236">
                  <c:v>318.608</c:v>
                </c:pt>
                <c:pt idx="3237">
                  <c:v>311.10599999999999</c:v>
                </c:pt>
                <c:pt idx="3238">
                  <c:v>304.96199999999999</c:v>
                </c:pt>
                <c:pt idx="3239">
                  <c:v>307.43799999999999</c:v>
                </c:pt>
                <c:pt idx="3240">
                  <c:v>305.04500000000002</c:v>
                </c:pt>
                <c:pt idx="3241">
                  <c:v>304.42099999999999</c:v>
                </c:pt>
                <c:pt idx="3242">
                  <c:v>309.024</c:v>
                </c:pt>
                <c:pt idx="3243">
                  <c:v>314.15499999999997</c:v>
                </c:pt>
                <c:pt idx="3244">
                  <c:v>320.24200000000002</c:v>
                </c:pt>
                <c:pt idx="3245">
                  <c:v>329.72800000000001</c:v>
                </c:pt>
                <c:pt idx="3246">
                  <c:v>351.488</c:v>
                </c:pt>
                <c:pt idx="3247">
                  <c:v>348.05500000000001</c:v>
                </c:pt>
                <c:pt idx="3248">
                  <c:v>346.27699999999999</c:v>
                </c:pt>
                <c:pt idx="3249">
                  <c:v>327.803</c:v>
                </c:pt>
                <c:pt idx="3250">
                  <c:v>331.23200000000003</c:v>
                </c:pt>
                <c:pt idx="3251">
                  <c:v>350.57299999999998</c:v>
                </c:pt>
                <c:pt idx="3252">
                  <c:v>365.71699999999998</c:v>
                </c:pt>
                <c:pt idx="3253">
                  <c:v>376.38099999999997</c:v>
                </c:pt>
                <c:pt idx="3254">
                  <c:v>369.78199999999998</c:v>
                </c:pt>
                <c:pt idx="3255">
                  <c:v>379.01799999999997</c:v>
                </c:pt>
                <c:pt idx="3256">
                  <c:v>381.73099999999999</c:v>
                </c:pt>
                <c:pt idx="3257">
                  <c:v>374.81400000000002</c:v>
                </c:pt>
                <c:pt idx="3258">
                  <c:v>372.11799999999999</c:v>
                </c:pt>
                <c:pt idx="3259">
                  <c:v>386.50599999999997</c:v>
                </c:pt>
                <c:pt idx="3260">
                  <c:v>395.29700000000003</c:v>
                </c:pt>
                <c:pt idx="3261">
                  <c:v>390.084</c:v>
                </c:pt>
                <c:pt idx="3262">
                  <c:v>381.93799999999999</c:v>
                </c:pt>
                <c:pt idx="3263">
                  <c:v>377.01299999999998</c:v>
                </c:pt>
                <c:pt idx="3264">
                  <c:v>377.73</c:v>
                </c:pt>
                <c:pt idx="3265">
                  <c:v>390.25799999999998</c:v>
                </c:pt>
                <c:pt idx="3266">
                  <c:v>415.11799999999999</c:v>
                </c:pt>
                <c:pt idx="3267">
                  <c:v>459.65</c:v>
                </c:pt>
                <c:pt idx="3268">
                  <c:v>476.02499999999998</c:v>
                </c:pt>
                <c:pt idx="3269">
                  <c:v>476.38799999999998</c:v>
                </c:pt>
                <c:pt idx="3270">
                  <c:v>488.298</c:v>
                </c:pt>
                <c:pt idx="3271">
                  <c:v>534.55999999999995</c:v>
                </c:pt>
                <c:pt idx="3272">
                  <c:v>519.65800000000002</c:v>
                </c:pt>
                <c:pt idx="3273">
                  <c:v>476.42899999999997</c:v>
                </c:pt>
                <c:pt idx="3274">
                  <c:v>464.46100000000001</c:v>
                </c:pt>
                <c:pt idx="3275">
                  <c:v>447.161</c:v>
                </c:pt>
                <c:pt idx="3276">
                  <c:v>412.22399999999999</c:v>
                </c:pt>
                <c:pt idx="3277">
                  <c:v>406.91399999999999</c:v>
                </c:pt>
                <c:pt idx="3278">
                  <c:v>429.53199999999998</c:v>
                </c:pt>
                <c:pt idx="3279">
                  <c:v>416.34500000000003</c:v>
                </c:pt>
                <c:pt idx="3280">
                  <c:v>410.79399999999998</c:v>
                </c:pt>
                <c:pt idx="3281">
                  <c:v>415.846</c:v>
                </c:pt>
                <c:pt idx="3282">
                  <c:v>441.92500000000001</c:v>
                </c:pt>
                <c:pt idx="3283">
                  <c:v>448.048</c:v>
                </c:pt>
                <c:pt idx="3284">
                  <c:v>431.20299999999997</c:v>
                </c:pt>
                <c:pt idx="3285">
                  <c:v>440.77100000000002</c:v>
                </c:pt>
                <c:pt idx="3286">
                  <c:v>454.55200000000002</c:v>
                </c:pt>
                <c:pt idx="3287">
                  <c:v>473.73700000000002</c:v>
                </c:pt>
                <c:pt idx="3288">
                  <c:v>475.21899999999999</c:v>
                </c:pt>
                <c:pt idx="3289">
                  <c:v>463.11700000000002</c:v>
                </c:pt>
                <c:pt idx="3290">
                  <c:v>455.09899999999999</c:v>
                </c:pt>
                <c:pt idx="3291">
                  <c:v>451.72300000000001</c:v>
                </c:pt>
                <c:pt idx="3292">
                  <c:v>444.649</c:v>
                </c:pt>
                <c:pt idx="3293">
                  <c:v>446.68799999999999</c:v>
                </c:pt>
                <c:pt idx="3294">
                  <c:v>444.10300000000001</c:v>
                </c:pt>
                <c:pt idx="3295">
                  <c:v>440.50900000000001</c:v>
                </c:pt>
                <c:pt idx="3296">
                  <c:v>425.87700000000001</c:v>
                </c:pt>
                <c:pt idx="3297">
                  <c:v>403.25299999999999</c:v>
                </c:pt>
                <c:pt idx="3298">
                  <c:v>391.58</c:v>
                </c:pt>
                <c:pt idx="3299">
                  <c:v>399.42500000000001</c:v>
                </c:pt>
                <c:pt idx="3300">
                  <c:v>405.21800000000002</c:v>
                </c:pt>
                <c:pt idx="3301">
                  <c:v>422.53199999999998</c:v>
                </c:pt>
                <c:pt idx="3302">
                  <c:v>414.51400000000001</c:v>
                </c:pt>
                <c:pt idx="3303">
                  <c:v>407.91800000000001</c:v>
                </c:pt>
                <c:pt idx="3304">
                  <c:v>425.14600000000002</c:v>
                </c:pt>
                <c:pt idx="3305">
                  <c:v>434.06200000000001</c:v>
                </c:pt>
                <c:pt idx="3306">
                  <c:v>426.93900000000002</c:v>
                </c:pt>
                <c:pt idx="3307">
                  <c:v>423.75599999999997</c:v>
                </c:pt>
                <c:pt idx="3308">
                  <c:v>409.36099999999999</c:v>
                </c:pt>
                <c:pt idx="3309">
                  <c:v>398.29199999999997</c:v>
                </c:pt>
                <c:pt idx="3310">
                  <c:v>396.36700000000002</c:v>
                </c:pt>
                <c:pt idx="3311">
                  <c:v>400.74299999999999</c:v>
                </c:pt>
                <c:pt idx="3312">
                  <c:v>399.88799999999998</c:v>
                </c:pt>
                <c:pt idx="3313">
                  <c:v>423.50799999999998</c:v>
                </c:pt>
                <c:pt idx="3314">
                  <c:v>426.26</c:v>
                </c:pt>
                <c:pt idx="3315">
                  <c:v>427.04700000000003</c:v>
                </c:pt>
                <c:pt idx="3316">
                  <c:v>444.13200000000001</c:v>
                </c:pt>
                <c:pt idx="3317">
                  <c:v>445.49099999999999</c:v>
                </c:pt>
                <c:pt idx="3318">
                  <c:v>448.65899999999999</c:v>
                </c:pt>
                <c:pt idx="3319">
                  <c:v>450.20299999999997</c:v>
                </c:pt>
                <c:pt idx="3320">
                  <c:v>445.77600000000001</c:v>
                </c:pt>
                <c:pt idx="3321">
                  <c:v>452.55399999999997</c:v>
                </c:pt>
                <c:pt idx="3322">
                  <c:v>459.197</c:v>
                </c:pt>
                <c:pt idx="3323">
                  <c:v>453.18099999999998</c:v>
                </c:pt>
                <c:pt idx="3324">
                  <c:v>468.464</c:v>
                </c:pt>
                <c:pt idx="3325">
                  <c:v>479.416</c:v>
                </c:pt>
                <c:pt idx="3326">
                  <c:v>470.899</c:v>
                </c:pt>
                <c:pt idx="3327">
                  <c:v>456.565</c:v>
                </c:pt>
                <c:pt idx="3328">
                  <c:v>470.53199999999998</c:v>
                </c:pt>
                <c:pt idx="3329">
                  <c:v>476.608</c:v>
                </c:pt>
                <c:pt idx="3330">
                  <c:v>488.69</c:v>
                </c:pt>
                <c:pt idx="3331">
                  <c:v>503.21100000000001</c:v>
                </c:pt>
                <c:pt idx="3332">
                  <c:v>507.19400000000002</c:v>
                </c:pt>
                <c:pt idx="3333">
                  <c:v>494.17399999999998</c:v>
                </c:pt>
                <c:pt idx="3334">
                  <c:v>489.58100000000002</c:v>
                </c:pt>
                <c:pt idx="3335">
                  <c:v>488.06</c:v>
                </c:pt>
                <c:pt idx="3336">
                  <c:v>494.73099999999999</c:v>
                </c:pt>
                <c:pt idx="3337">
                  <c:v>491.61599999999999</c:v>
                </c:pt>
                <c:pt idx="3338">
                  <c:v>492.19900000000001</c:v>
                </c:pt>
                <c:pt idx="3339">
                  <c:v>494.952</c:v>
                </c:pt>
                <c:pt idx="3340">
                  <c:v>493.37099999999998</c:v>
                </c:pt>
                <c:pt idx="3341">
                  <c:v>501.99799999999999</c:v>
                </c:pt>
                <c:pt idx="3342">
                  <c:v>485.05500000000001</c:v>
                </c:pt>
                <c:pt idx="3343">
                  <c:v>480.95800000000003</c:v>
                </c:pt>
                <c:pt idx="3344">
                  <c:v>484.12599999999998</c:v>
                </c:pt>
                <c:pt idx="3345">
                  <c:v>487.65100000000001</c:v>
                </c:pt>
                <c:pt idx="3346">
                  <c:v>487.59699999999998</c:v>
                </c:pt>
                <c:pt idx="3347">
                  <c:v>486.25599999999997</c:v>
                </c:pt>
                <c:pt idx="3348">
                  <c:v>492.827</c:v>
                </c:pt>
                <c:pt idx="3349">
                  <c:v>486.55700000000002</c:v>
                </c:pt>
                <c:pt idx="3350">
                  <c:v>496.44600000000003</c:v>
                </c:pt>
                <c:pt idx="3351">
                  <c:v>505.91300000000001</c:v>
                </c:pt>
                <c:pt idx="3352">
                  <c:v>494.524</c:v>
                </c:pt>
                <c:pt idx="3353">
                  <c:v>495.85500000000002</c:v>
                </c:pt>
                <c:pt idx="3354">
                  <c:v>495.02499999999998</c:v>
                </c:pt>
                <c:pt idx="3355">
                  <c:v>483.488</c:v>
                </c:pt>
                <c:pt idx="3356">
                  <c:v>491.87400000000002</c:v>
                </c:pt>
                <c:pt idx="3357">
                  <c:v>480.01799999999997</c:v>
                </c:pt>
                <c:pt idx="3358">
                  <c:v>474.65</c:v>
                </c:pt>
                <c:pt idx="3359">
                  <c:v>471.928</c:v>
                </c:pt>
                <c:pt idx="3360">
                  <c:v>473.45800000000003</c:v>
                </c:pt>
                <c:pt idx="3361">
                  <c:v>473.154</c:v>
                </c:pt>
                <c:pt idx="3362">
                  <c:v>483.98899999999998</c:v>
                </c:pt>
                <c:pt idx="3363">
                  <c:v>475.899</c:v>
                </c:pt>
                <c:pt idx="3364">
                  <c:v>468.18900000000002</c:v>
                </c:pt>
                <c:pt idx="3365">
                  <c:v>467.89400000000001</c:v>
                </c:pt>
                <c:pt idx="3366">
                  <c:v>481.565</c:v>
                </c:pt>
                <c:pt idx="3367">
                  <c:v>480.77300000000002</c:v>
                </c:pt>
                <c:pt idx="3368">
                  <c:v>485.09899999999999</c:v>
                </c:pt>
                <c:pt idx="3369">
                  <c:v>500.58300000000003</c:v>
                </c:pt>
                <c:pt idx="3370">
                  <c:v>494.35500000000002</c:v>
                </c:pt>
                <c:pt idx="3371">
                  <c:v>496.67599999999999</c:v>
                </c:pt>
                <c:pt idx="3372">
                  <c:v>490.86700000000002</c:v>
                </c:pt>
                <c:pt idx="3373">
                  <c:v>479.61700000000002</c:v>
                </c:pt>
                <c:pt idx="3374">
                  <c:v>480.74</c:v>
                </c:pt>
                <c:pt idx="3375">
                  <c:v>474.03199999999998</c:v>
                </c:pt>
                <c:pt idx="3376">
                  <c:v>462.43599999999998</c:v>
                </c:pt>
                <c:pt idx="3377">
                  <c:v>463.56400000000002</c:v>
                </c:pt>
                <c:pt idx="3378">
                  <c:v>451.62900000000002</c:v>
                </c:pt>
                <c:pt idx="3379">
                  <c:v>451.27699999999999</c:v>
                </c:pt>
                <c:pt idx="3380">
                  <c:v>455.49299999999999</c:v>
                </c:pt>
                <c:pt idx="3381">
                  <c:v>459.649</c:v>
                </c:pt>
                <c:pt idx="3382">
                  <c:v>450.26100000000002</c:v>
                </c:pt>
                <c:pt idx="3383">
                  <c:v>448.404</c:v>
                </c:pt>
                <c:pt idx="3384">
                  <c:v>432.267</c:v>
                </c:pt>
                <c:pt idx="3385">
                  <c:v>415.733</c:v>
                </c:pt>
                <c:pt idx="3386">
                  <c:v>409.154</c:v>
                </c:pt>
                <c:pt idx="3387">
                  <c:v>416.12599999999998</c:v>
                </c:pt>
                <c:pt idx="3388">
                  <c:v>402.916</c:v>
                </c:pt>
                <c:pt idx="3389">
                  <c:v>395.60700000000003</c:v>
                </c:pt>
                <c:pt idx="3390">
                  <c:v>391.435</c:v>
                </c:pt>
                <c:pt idx="3391">
                  <c:v>390.57900000000001</c:v>
                </c:pt>
                <c:pt idx="3392">
                  <c:v>423.61</c:v>
                </c:pt>
                <c:pt idx="3393">
                  <c:v>421.83699999999999</c:v>
                </c:pt>
                <c:pt idx="3394">
                  <c:v>385.10300000000001</c:v>
                </c:pt>
                <c:pt idx="3395">
                  <c:v>365.97699999999998</c:v>
                </c:pt>
                <c:pt idx="3396">
                  <c:v>370.50599999999997</c:v>
                </c:pt>
                <c:pt idx="3397">
                  <c:v>366.56900000000002</c:v>
                </c:pt>
                <c:pt idx="3398">
                  <c:v>387.34300000000002</c:v>
                </c:pt>
                <c:pt idx="3399">
                  <c:v>392.98099999999999</c:v>
                </c:pt>
                <c:pt idx="3400">
                  <c:v>394.78500000000003</c:v>
                </c:pt>
                <c:pt idx="3401">
                  <c:v>386.58300000000003</c:v>
                </c:pt>
                <c:pt idx="3402">
                  <c:v>372.11099999999999</c:v>
                </c:pt>
                <c:pt idx="3403">
                  <c:v>358.94</c:v>
                </c:pt>
                <c:pt idx="3404">
                  <c:v>365.74200000000002</c:v>
                </c:pt>
                <c:pt idx="3405">
                  <c:v>364.161</c:v>
                </c:pt>
                <c:pt idx="3406">
                  <c:v>373.28699999999998</c:v>
                </c:pt>
                <c:pt idx="3407">
                  <c:v>386.077</c:v>
                </c:pt>
                <c:pt idx="3408">
                  <c:v>385.577</c:v>
                </c:pt>
                <c:pt idx="3409">
                  <c:v>396.29199999999997</c:v>
                </c:pt>
                <c:pt idx="3410">
                  <c:v>390.07499999999999</c:v>
                </c:pt>
                <c:pt idx="3411">
                  <c:v>377.846</c:v>
                </c:pt>
                <c:pt idx="3412">
                  <c:v>360.755</c:v>
                </c:pt>
                <c:pt idx="3413">
                  <c:v>343.50900000000001</c:v>
                </c:pt>
                <c:pt idx="3414">
                  <c:v>337.22</c:v>
                </c:pt>
                <c:pt idx="3415">
                  <c:v>341.59199999999998</c:v>
                </c:pt>
                <c:pt idx="3416">
                  <c:v>342.065</c:v>
                </c:pt>
                <c:pt idx="3417">
                  <c:v>338.31700000000001</c:v>
                </c:pt>
                <c:pt idx="3418">
                  <c:v>336.07600000000002</c:v>
                </c:pt>
                <c:pt idx="3419">
                  <c:v>350.12099999999998</c:v>
                </c:pt>
                <c:pt idx="3420">
                  <c:v>358.90100000000001</c:v>
                </c:pt>
                <c:pt idx="3421">
                  <c:v>360.49099999999999</c:v>
                </c:pt>
                <c:pt idx="3422">
                  <c:v>348.00099999999998</c:v>
                </c:pt>
                <c:pt idx="3423">
                  <c:v>337.28399999999999</c:v>
                </c:pt>
                <c:pt idx="3424">
                  <c:v>338.96699999999998</c:v>
                </c:pt>
                <c:pt idx="3425">
                  <c:v>339.75700000000001</c:v>
                </c:pt>
                <c:pt idx="3426">
                  <c:v>337.25099999999998</c:v>
                </c:pt>
                <c:pt idx="3427">
                  <c:v>344.9</c:v>
                </c:pt>
                <c:pt idx="3428">
                  <c:v>344.68099999999998</c:v>
                </c:pt>
                <c:pt idx="3429">
                  <c:v>346.839</c:v>
                </c:pt>
                <c:pt idx="3430">
                  <c:v>341.22399999999999</c:v>
                </c:pt>
                <c:pt idx="3431">
                  <c:v>347.55</c:v>
                </c:pt>
                <c:pt idx="3432">
                  <c:v>337.13</c:v>
                </c:pt>
                <c:pt idx="3433">
                  <c:v>326.90800000000002</c:v>
                </c:pt>
                <c:pt idx="3434">
                  <c:v>326.59800000000001</c:v>
                </c:pt>
                <c:pt idx="3435">
                  <c:v>328.78199999999998</c:v>
                </c:pt>
                <c:pt idx="3436">
                  <c:v>328.22399999999999</c:v>
                </c:pt>
                <c:pt idx="3437">
                  <c:v>332.55700000000002</c:v>
                </c:pt>
                <c:pt idx="3438">
                  <c:v>342.69099999999997</c:v>
                </c:pt>
                <c:pt idx="3439">
                  <c:v>349.63</c:v>
                </c:pt>
                <c:pt idx="3440">
                  <c:v>345.892</c:v>
                </c:pt>
                <c:pt idx="3441">
                  <c:v>356.68299999999999</c:v>
                </c:pt>
                <c:pt idx="3442">
                  <c:v>355.80500000000001</c:v>
                </c:pt>
                <c:pt idx="3443">
                  <c:v>351.64600000000002</c:v>
                </c:pt>
                <c:pt idx="3444">
                  <c:v>349.84300000000002</c:v>
                </c:pt>
                <c:pt idx="3445">
                  <c:v>350.483</c:v>
                </c:pt>
                <c:pt idx="3446">
                  <c:v>350.87599999999998</c:v>
                </c:pt>
                <c:pt idx="3447">
                  <c:v>362.61799999999999</c:v>
                </c:pt>
                <c:pt idx="3448">
                  <c:v>360.87599999999998</c:v>
                </c:pt>
                <c:pt idx="3449">
                  <c:v>352.82</c:v>
                </c:pt>
                <c:pt idx="3450">
                  <c:v>341.39499999999998</c:v>
                </c:pt>
                <c:pt idx="3451">
                  <c:v>332.66899999999998</c:v>
                </c:pt>
                <c:pt idx="3452">
                  <c:v>328.18799999999999</c:v>
                </c:pt>
                <c:pt idx="3453">
                  <c:v>326.31400000000002</c:v>
                </c:pt>
                <c:pt idx="3454">
                  <c:v>334.17</c:v>
                </c:pt>
                <c:pt idx="3455">
                  <c:v>342.52199999999999</c:v>
                </c:pt>
                <c:pt idx="3456">
                  <c:v>353.30900000000003</c:v>
                </c:pt>
                <c:pt idx="3457">
                  <c:v>358.81</c:v>
                </c:pt>
                <c:pt idx="3458">
                  <c:v>354.78899999999999</c:v>
                </c:pt>
                <c:pt idx="3459">
                  <c:v>350.56400000000002</c:v>
                </c:pt>
                <c:pt idx="3460">
                  <c:v>341</c:v>
                </c:pt>
                <c:pt idx="3461">
                  <c:v>332.57499999999999</c:v>
                </c:pt>
                <c:pt idx="3462">
                  <c:v>328.565</c:v>
                </c:pt>
                <c:pt idx="3463">
                  <c:v>327.98399999999998</c:v>
                </c:pt>
                <c:pt idx="3464">
                  <c:v>320.89100000000002</c:v>
                </c:pt>
                <c:pt idx="3465">
                  <c:v>341.72699999999998</c:v>
                </c:pt>
                <c:pt idx="3466">
                  <c:v>347.113</c:v>
                </c:pt>
                <c:pt idx="3467">
                  <c:v>333.82799999999997</c:v>
                </c:pt>
                <c:pt idx="3468">
                  <c:v>320.22800000000001</c:v>
                </c:pt>
                <c:pt idx="3469">
                  <c:v>316.92200000000003</c:v>
                </c:pt>
                <c:pt idx="3470">
                  <c:v>314.18700000000001</c:v>
                </c:pt>
                <c:pt idx="3471">
                  <c:v>313.05900000000003</c:v>
                </c:pt>
                <c:pt idx="3472">
                  <c:v>320.24599999999998</c:v>
                </c:pt>
                <c:pt idx="3473">
                  <c:v>319.06299999999999</c:v>
                </c:pt>
                <c:pt idx="3474">
                  <c:v>322.26900000000001</c:v>
                </c:pt>
                <c:pt idx="3475">
                  <c:v>309.34199999999998</c:v>
                </c:pt>
                <c:pt idx="3476">
                  <c:v>305.77499999999998</c:v>
                </c:pt>
                <c:pt idx="3477">
                  <c:v>295.39299999999997</c:v>
                </c:pt>
                <c:pt idx="3478">
                  <c:v>293.55900000000003</c:v>
                </c:pt>
                <c:pt idx="3479">
                  <c:v>292.88799999999998</c:v>
                </c:pt>
                <c:pt idx="3480">
                  <c:v>294.55</c:v>
                </c:pt>
                <c:pt idx="3481">
                  <c:v>291.25799999999998</c:v>
                </c:pt>
                <c:pt idx="3482">
                  <c:v>289.34500000000003</c:v>
                </c:pt>
                <c:pt idx="3483">
                  <c:v>287.21800000000002</c:v>
                </c:pt>
                <c:pt idx="3484">
                  <c:v>288.81200000000001</c:v>
                </c:pt>
                <c:pt idx="3485">
                  <c:v>286.64400000000001</c:v>
                </c:pt>
                <c:pt idx="3486">
                  <c:v>291.63600000000002</c:v>
                </c:pt>
                <c:pt idx="3487">
                  <c:v>294.08100000000002</c:v>
                </c:pt>
                <c:pt idx="3488">
                  <c:v>292.70699999999999</c:v>
                </c:pt>
                <c:pt idx="3489">
                  <c:v>295.197</c:v>
                </c:pt>
                <c:pt idx="3490">
                  <c:v>291.012</c:v>
                </c:pt>
                <c:pt idx="3491">
                  <c:v>292.92399999999998</c:v>
                </c:pt>
                <c:pt idx="3492">
                  <c:v>292.23899999999998</c:v>
                </c:pt>
                <c:pt idx="3493">
                  <c:v>285.80900000000003</c:v>
                </c:pt>
                <c:pt idx="3494">
                  <c:v>279.16500000000002</c:v>
                </c:pt>
                <c:pt idx="3495">
                  <c:v>273.19499999999999</c:v>
                </c:pt>
                <c:pt idx="3496">
                  <c:v>271.005</c:v>
                </c:pt>
                <c:pt idx="3497">
                  <c:v>265.334</c:v>
                </c:pt>
                <c:pt idx="3498">
                  <c:v>262.39100000000002</c:v>
                </c:pt>
                <c:pt idx="3499">
                  <c:v>258.31700000000001</c:v>
                </c:pt>
                <c:pt idx="3500">
                  <c:v>257.56400000000002</c:v>
                </c:pt>
                <c:pt idx="3501">
                  <c:v>254.13800000000001</c:v>
                </c:pt>
                <c:pt idx="3502">
                  <c:v>253.45599999999999</c:v>
                </c:pt>
                <c:pt idx="3503">
                  <c:v>253.298</c:v>
                </c:pt>
                <c:pt idx="3504">
                  <c:v>251.75700000000001</c:v>
                </c:pt>
                <c:pt idx="3505">
                  <c:v>252.65299999999999</c:v>
                </c:pt>
                <c:pt idx="3506">
                  <c:v>254.46700000000001</c:v>
                </c:pt>
                <c:pt idx="3507">
                  <c:v>255.37299999999999</c:v>
                </c:pt>
                <c:pt idx="3508">
                  <c:v>257.96800000000002</c:v>
                </c:pt>
                <c:pt idx="3509">
                  <c:v>261.08699999999999</c:v>
                </c:pt>
                <c:pt idx="3510">
                  <c:v>260.99400000000003</c:v>
                </c:pt>
                <c:pt idx="3511">
                  <c:v>257.67</c:v>
                </c:pt>
                <c:pt idx="3512">
                  <c:v>258.50700000000001</c:v>
                </c:pt>
                <c:pt idx="3513">
                  <c:v>259.59800000000001</c:v>
                </c:pt>
                <c:pt idx="3514">
                  <c:v>260.56200000000001</c:v>
                </c:pt>
                <c:pt idx="3515">
                  <c:v>258.24</c:v>
                </c:pt>
                <c:pt idx="3516">
                  <c:v>256.851</c:v>
                </c:pt>
                <c:pt idx="3517">
                  <c:v>251.374</c:v>
                </c:pt>
                <c:pt idx="3518">
                  <c:v>244.99299999999999</c:v>
                </c:pt>
                <c:pt idx="3519">
                  <c:v>245.495</c:v>
                </c:pt>
                <c:pt idx="3520">
                  <c:v>255.09700000000001</c:v>
                </c:pt>
                <c:pt idx="3521">
                  <c:v>253.642</c:v>
                </c:pt>
                <c:pt idx="3522">
                  <c:v>269.113</c:v>
                </c:pt>
                <c:pt idx="3523">
                  <c:v>276.99900000000002</c:v>
                </c:pt>
                <c:pt idx="3524">
                  <c:v>271.928</c:v>
                </c:pt>
                <c:pt idx="3525">
                  <c:v>273.786</c:v>
                </c:pt>
                <c:pt idx="3526">
                  <c:v>268.01499999999999</c:v>
                </c:pt>
                <c:pt idx="3527">
                  <c:v>282.702</c:v>
                </c:pt>
                <c:pt idx="3528">
                  <c:v>272.25299999999999</c:v>
                </c:pt>
                <c:pt idx="3529">
                  <c:v>267.452</c:v>
                </c:pt>
                <c:pt idx="3530">
                  <c:v>273.27600000000001</c:v>
                </c:pt>
                <c:pt idx="3531">
                  <c:v>279.49900000000002</c:v>
                </c:pt>
                <c:pt idx="3532">
                  <c:v>273.45499999999998</c:v>
                </c:pt>
                <c:pt idx="3533">
                  <c:v>267.41399999999999</c:v>
                </c:pt>
                <c:pt idx="3534">
                  <c:v>275.81200000000001</c:v>
                </c:pt>
                <c:pt idx="3535">
                  <c:v>272.81200000000001</c:v>
                </c:pt>
                <c:pt idx="3536">
                  <c:v>267.61500000000001</c:v>
                </c:pt>
                <c:pt idx="3537">
                  <c:v>275.91500000000002</c:v>
                </c:pt>
                <c:pt idx="3538">
                  <c:v>274.86900000000003</c:v>
                </c:pt>
                <c:pt idx="3539">
                  <c:v>271.58100000000002</c:v>
                </c:pt>
                <c:pt idx="3540">
                  <c:v>270.90800000000002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CDS_LATAM!$L$3</c:f>
              <c:strCache>
                <c:ptCount val="1"/>
                <c:pt idx="0">
                  <c:v>Colombia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CDS_LATAM!$K$4:$K$3544</c:f>
              <c:numCache>
                <c:formatCode>mmm\-yy</c:formatCode>
                <c:ptCount val="3541"/>
                <c:pt idx="0">
                  <c:v>37648</c:v>
                </c:pt>
                <c:pt idx="1">
                  <c:v>37649</c:v>
                </c:pt>
                <c:pt idx="2">
                  <c:v>37650</c:v>
                </c:pt>
                <c:pt idx="3">
                  <c:v>37651</c:v>
                </c:pt>
                <c:pt idx="4">
                  <c:v>37652</c:v>
                </c:pt>
                <c:pt idx="5">
                  <c:v>37655</c:v>
                </c:pt>
                <c:pt idx="6">
                  <c:v>37656</c:v>
                </c:pt>
                <c:pt idx="7">
                  <c:v>37657</c:v>
                </c:pt>
                <c:pt idx="8">
                  <c:v>37658</c:v>
                </c:pt>
                <c:pt idx="9">
                  <c:v>37659</c:v>
                </c:pt>
                <c:pt idx="10">
                  <c:v>37662</c:v>
                </c:pt>
                <c:pt idx="11">
                  <c:v>37663</c:v>
                </c:pt>
                <c:pt idx="12">
                  <c:v>37664</c:v>
                </c:pt>
                <c:pt idx="13">
                  <c:v>37665</c:v>
                </c:pt>
                <c:pt idx="14">
                  <c:v>37666</c:v>
                </c:pt>
                <c:pt idx="15">
                  <c:v>37670</c:v>
                </c:pt>
                <c:pt idx="16">
                  <c:v>37671</c:v>
                </c:pt>
                <c:pt idx="17">
                  <c:v>37672</c:v>
                </c:pt>
                <c:pt idx="18">
                  <c:v>37673</c:v>
                </c:pt>
                <c:pt idx="19">
                  <c:v>37676</c:v>
                </c:pt>
                <c:pt idx="20">
                  <c:v>37677</c:v>
                </c:pt>
                <c:pt idx="21">
                  <c:v>37678</c:v>
                </c:pt>
                <c:pt idx="22">
                  <c:v>37679</c:v>
                </c:pt>
                <c:pt idx="23">
                  <c:v>37680</c:v>
                </c:pt>
                <c:pt idx="24">
                  <c:v>37683</c:v>
                </c:pt>
                <c:pt idx="25">
                  <c:v>37684</c:v>
                </c:pt>
                <c:pt idx="26">
                  <c:v>37685</c:v>
                </c:pt>
                <c:pt idx="27">
                  <c:v>37686</c:v>
                </c:pt>
                <c:pt idx="28">
                  <c:v>37687</c:v>
                </c:pt>
                <c:pt idx="29">
                  <c:v>37690</c:v>
                </c:pt>
                <c:pt idx="30">
                  <c:v>37691</c:v>
                </c:pt>
                <c:pt idx="31">
                  <c:v>37692</c:v>
                </c:pt>
                <c:pt idx="32">
                  <c:v>37693</c:v>
                </c:pt>
                <c:pt idx="33">
                  <c:v>37694</c:v>
                </c:pt>
                <c:pt idx="34">
                  <c:v>37698</c:v>
                </c:pt>
                <c:pt idx="35">
                  <c:v>37699</c:v>
                </c:pt>
                <c:pt idx="36">
                  <c:v>37700</c:v>
                </c:pt>
                <c:pt idx="37">
                  <c:v>37701</c:v>
                </c:pt>
                <c:pt idx="38">
                  <c:v>37704</c:v>
                </c:pt>
                <c:pt idx="39">
                  <c:v>37705</c:v>
                </c:pt>
                <c:pt idx="40">
                  <c:v>37706</c:v>
                </c:pt>
                <c:pt idx="41">
                  <c:v>37707</c:v>
                </c:pt>
                <c:pt idx="42">
                  <c:v>37711</c:v>
                </c:pt>
                <c:pt idx="43">
                  <c:v>37712</c:v>
                </c:pt>
                <c:pt idx="44">
                  <c:v>37713</c:v>
                </c:pt>
                <c:pt idx="45">
                  <c:v>37714</c:v>
                </c:pt>
                <c:pt idx="46">
                  <c:v>37715</c:v>
                </c:pt>
                <c:pt idx="47">
                  <c:v>37718</c:v>
                </c:pt>
                <c:pt idx="48">
                  <c:v>37719</c:v>
                </c:pt>
                <c:pt idx="49">
                  <c:v>37720</c:v>
                </c:pt>
                <c:pt idx="50">
                  <c:v>37721</c:v>
                </c:pt>
                <c:pt idx="51">
                  <c:v>37722</c:v>
                </c:pt>
                <c:pt idx="52">
                  <c:v>37725</c:v>
                </c:pt>
                <c:pt idx="53">
                  <c:v>37726</c:v>
                </c:pt>
                <c:pt idx="54">
                  <c:v>37727</c:v>
                </c:pt>
                <c:pt idx="55">
                  <c:v>37728</c:v>
                </c:pt>
                <c:pt idx="56">
                  <c:v>37735</c:v>
                </c:pt>
                <c:pt idx="57">
                  <c:v>37739</c:v>
                </c:pt>
                <c:pt idx="58">
                  <c:v>37740</c:v>
                </c:pt>
                <c:pt idx="59">
                  <c:v>37741</c:v>
                </c:pt>
                <c:pt idx="60">
                  <c:v>37742</c:v>
                </c:pt>
                <c:pt idx="61">
                  <c:v>37743</c:v>
                </c:pt>
                <c:pt idx="62">
                  <c:v>37746</c:v>
                </c:pt>
                <c:pt idx="63">
                  <c:v>37747</c:v>
                </c:pt>
                <c:pt idx="64">
                  <c:v>37748</c:v>
                </c:pt>
                <c:pt idx="65">
                  <c:v>37749</c:v>
                </c:pt>
                <c:pt idx="66">
                  <c:v>37750</c:v>
                </c:pt>
                <c:pt idx="67">
                  <c:v>37753</c:v>
                </c:pt>
                <c:pt idx="68">
                  <c:v>37754</c:v>
                </c:pt>
                <c:pt idx="69">
                  <c:v>37755</c:v>
                </c:pt>
                <c:pt idx="70">
                  <c:v>37756</c:v>
                </c:pt>
                <c:pt idx="71">
                  <c:v>37757</c:v>
                </c:pt>
                <c:pt idx="72">
                  <c:v>37760</c:v>
                </c:pt>
                <c:pt idx="73">
                  <c:v>37761</c:v>
                </c:pt>
                <c:pt idx="74">
                  <c:v>37762</c:v>
                </c:pt>
                <c:pt idx="75">
                  <c:v>37763</c:v>
                </c:pt>
                <c:pt idx="76">
                  <c:v>37764</c:v>
                </c:pt>
                <c:pt idx="77">
                  <c:v>37768</c:v>
                </c:pt>
                <c:pt idx="78">
                  <c:v>37769</c:v>
                </c:pt>
                <c:pt idx="79">
                  <c:v>37770</c:v>
                </c:pt>
                <c:pt idx="80">
                  <c:v>37771</c:v>
                </c:pt>
                <c:pt idx="81">
                  <c:v>37774</c:v>
                </c:pt>
                <c:pt idx="82">
                  <c:v>37775</c:v>
                </c:pt>
                <c:pt idx="83">
                  <c:v>37776</c:v>
                </c:pt>
                <c:pt idx="84">
                  <c:v>37777</c:v>
                </c:pt>
                <c:pt idx="85">
                  <c:v>37778</c:v>
                </c:pt>
                <c:pt idx="86">
                  <c:v>37781</c:v>
                </c:pt>
                <c:pt idx="87">
                  <c:v>37782</c:v>
                </c:pt>
                <c:pt idx="88">
                  <c:v>37783</c:v>
                </c:pt>
                <c:pt idx="89">
                  <c:v>37784</c:v>
                </c:pt>
                <c:pt idx="90">
                  <c:v>37785</c:v>
                </c:pt>
                <c:pt idx="91">
                  <c:v>37788</c:v>
                </c:pt>
                <c:pt idx="92">
                  <c:v>37789</c:v>
                </c:pt>
                <c:pt idx="93">
                  <c:v>37790</c:v>
                </c:pt>
                <c:pt idx="94">
                  <c:v>37791</c:v>
                </c:pt>
                <c:pt idx="95">
                  <c:v>37792</c:v>
                </c:pt>
                <c:pt idx="96">
                  <c:v>37795</c:v>
                </c:pt>
                <c:pt idx="97">
                  <c:v>37796</c:v>
                </c:pt>
                <c:pt idx="98">
                  <c:v>37797</c:v>
                </c:pt>
                <c:pt idx="99">
                  <c:v>37798</c:v>
                </c:pt>
                <c:pt idx="100">
                  <c:v>37799</c:v>
                </c:pt>
                <c:pt idx="101">
                  <c:v>37802</c:v>
                </c:pt>
                <c:pt idx="102">
                  <c:v>37803</c:v>
                </c:pt>
                <c:pt idx="103">
                  <c:v>37804</c:v>
                </c:pt>
                <c:pt idx="104">
                  <c:v>37805</c:v>
                </c:pt>
                <c:pt idx="105">
                  <c:v>37809</c:v>
                </c:pt>
                <c:pt idx="106">
                  <c:v>37810</c:v>
                </c:pt>
                <c:pt idx="107">
                  <c:v>37811</c:v>
                </c:pt>
                <c:pt idx="108">
                  <c:v>37812</c:v>
                </c:pt>
                <c:pt idx="109">
                  <c:v>37813</c:v>
                </c:pt>
                <c:pt idx="110">
                  <c:v>37816</c:v>
                </c:pt>
                <c:pt idx="111">
                  <c:v>37817</c:v>
                </c:pt>
                <c:pt idx="112">
                  <c:v>37818</c:v>
                </c:pt>
                <c:pt idx="113">
                  <c:v>37819</c:v>
                </c:pt>
                <c:pt idx="114">
                  <c:v>37820</c:v>
                </c:pt>
                <c:pt idx="115">
                  <c:v>37823</c:v>
                </c:pt>
                <c:pt idx="116">
                  <c:v>37824</c:v>
                </c:pt>
                <c:pt idx="117">
                  <c:v>37825</c:v>
                </c:pt>
                <c:pt idx="118">
                  <c:v>37826</c:v>
                </c:pt>
                <c:pt idx="119">
                  <c:v>37827</c:v>
                </c:pt>
                <c:pt idx="120">
                  <c:v>37830</c:v>
                </c:pt>
                <c:pt idx="121">
                  <c:v>37831</c:v>
                </c:pt>
                <c:pt idx="122">
                  <c:v>37832</c:v>
                </c:pt>
                <c:pt idx="123">
                  <c:v>37833</c:v>
                </c:pt>
                <c:pt idx="124">
                  <c:v>37834</c:v>
                </c:pt>
                <c:pt idx="125">
                  <c:v>37837</c:v>
                </c:pt>
                <c:pt idx="126">
                  <c:v>37838</c:v>
                </c:pt>
                <c:pt idx="127">
                  <c:v>37839</c:v>
                </c:pt>
                <c:pt idx="128">
                  <c:v>37840</c:v>
                </c:pt>
                <c:pt idx="129">
                  <c:v>37841</c:v>
                </c:pt>
                <c:pt idx="130">
                  <c:v>37844</c:v>
                </c:pt>
                <c:pt idx="131">
                  <c:v>37845</c:v>
                </c:pt>
                <c:pt idx="132">
                  <c:v>37846</c:v>
                </c:pt>
                <c:pt idx="133">
                  <c:v>37847</c:v>
                </c:pt>
                <c:pt idx="134">
                  <c:v>37848</c:v>
                </c:pt>
                <c:pt idx="135">
                  <c:v>37851</c:v>
                </c:pt>
                <c:pt idx="136">
                  <c:v>37852</c:v>
                </c:pt>
                <c:pt idx="137">
                  <c:v>37853</c:v>
                </c:pt>
                <c:pt idx="138">
                  <c:v>37854</c:v>
                </c:pt>
                <c:pt idx="139">
                  <c:v>37855</c:v>
                </c:pt>
                <c:pt idx="140">
                  <c:v>37859</c:v>
                </c:pt>
                <c:pt idx="141">
                  <c:v>37860</c:v>
                </c:pt>
                <c:pt idx="142">
                  <c:v>37861</c:v>
                </c:pt>
                <c:pt idx="143">
                  <c:v>37862</c:v>
                </c:pt>
                <c:pt idx="144">
                  <c:v>37866</c:v>
                </c:pt>
                <c:pt idx="145">
                  <c:v>37867</c:v>
                </c:pt>
                <c:pt idx="146">
                  <c:v>37868</c:v>
                </c:pt>
                <c:pt idx="147">
                  <c:v>37869</c:v>
                </c:pt>
                <c:pt idx="148">
                  <c:v>37872</c:v>
                </c:pt>
                <c:pt idx="149">
                  <c:v>37873</c:v>
                </c:pt>
                <c:pt idx="150">
                  <c:v>37874</c:v>
                </c:pt>
                <c:pt idx="151">
                  <c:v>37875</c:v>
                </c:pt>
                <c:pt idx="152">
                  <c:v>37876</c:v>
                </c:pt>
                <c:pt idx="153">
                  <c:v>37879</c:v>
                </c:pt>
                <c:pt idx="154">
                  <c:v>37880</c:v>
                </c:pt>
                <c:pt idx="155">
                  <c:v>37881</c:v>
                </c:pt>
                <c:pt idx="156">
                  <c:v>37882</c:v>
                </c:pt>
                <c:pt idx="157">
                  <c:v>37883</c:v>
                </c:pt>
                <c:pt idx="158">
                  <c:v>37886</c:v>
                </c:pt>
                <c:pt idx="159">
                  <c:v>37887</c:v>
                </c:pt>
                <c:pt idx="160">
                  <c:v>37888</c:v>
                </c:pt>
                <c:pt idx="161">
                  <c:v>37889</c:v>
                </c:pt>
                <c:pt idx="162">
                  <c:v>37890</c:v>
                </c:pt>
                <c:pt idx="163">
                  <c:v>37893</c:v>
                </c:pt>
                <c:pt idx="164">
                  <c:v>37894</c:v>
                </c:pt>
                <c:pt idx="165">
                  <c:v>37895</c:v>
                </c:pt>
                <c:pt idx="166">
                  <c:v>37896</c:v>
                </c:pt>
                <c:pt idx="167">
                  <c:v>37897</c:v>
                </c:pt>
                <c:pt idx="168">
                  <c:v>37900</c:v>
                </c:pt>
                <c:pt idx="169">
                  <c:v>37901</c:v>
                </c:pt>
                <c:pt idx="170">
                  <c:v>37902</c:v>
                </c:pt>
                <c:pt idx="171">
                  <c:v>37903</c:v>
                </c:pt>
                <c:pt idx="172">
                  <c:v>37904</c:v>
                </c:pt>
                <c:pt idx="173">
                  <c:v>37908</c:v>
                </c:pt>
                <c:pt idx="174">
                  <c:v>37909</c:v>
                </c:pt>
                <c:pt idx="175">
                  <c:v>37910</c:v>
                </c:pt>
                <c:pt idx="176">
                  <c:v>37911</c:v>
                </c:pt>
                <c:pt idx="177">
                  <c:v>37914</c:v>
                </c:pt>
                <c:pt idx="178">
                  <c:v>37915</c:v>
                </c:pt>
                <c:pt idx="179">
                  <c:v>37916</c:v>
                </c:pt>
                <c:pt idx="180">
                  <c:v>37917</c:v>
                </c:pt>
                <c:pt idx="181">
                  <c:v>37918</c:v>
                </c:pt>
                <c:pt idx="182">
                  <c:v>37921</c:v>
                </c:pt>
                <c:pt idx="183">
                  <c:v>37922</c:v>
                </c:pt>
                <c:pt idx="184">
                  <c:v>37923</c:v>
                </c:pt>
                <c:pt idx="185">
                  <c:v>37924</c:v>
                </c:pt>
                <c:pt idx="186">
                  <c:v>37925</c:v>
                </c:pt>
                <c:pt idx="187">
                  <c:v>37928</c:v>
                </c:pt>
                <c:pt idx="188">
                  <c:v>37929</c:v>
                </c:pt>
                <c:pt idx="189">
                  <c:v>37930</c:v>
                </c:pt>
                <c:pt idx="190">
                  <c:v>37931</c:v>
                </c:pt>
                <c:pt idx="191">
                  <c:v>37932</c:v>
                </c:pt>
                <c:pt idx="192">
                  <c:v>37935</c:v>
                </c:pt>
                <c:pt idx="193">
                  <c:v>37937</c:v>
                </c:pt>
                <c:pt idx="194">
                  <c:v>37938</c:v>
                </c:pt>
                <c:pt idx="195">
                  <c:v>37939</c:v>
                </c:pt>
                <c:pt idx="196">
                  <c:v>37942</c:v>
                </c:pt>
                <c:pt idx="197">
                  <c:v>37943</c:v>
                </c:pt>
                <c:pt idx="198">
                  <c:v>37944</c:v>
                </c:pt>
                <c:pt idx="199">
                  <c:v>37945</c:v>
                </c:pt>
                <c:pt idx="200">
                  <c:v>37946</c:v>
                </c:pt>
                <c:pt idx="201">
                  <c:v>37949</c:v>
                </c:pt>
                <c:pt idx="202">
                  <c:v>37950</c:v>
                </c:pt>
                <c:pt idx="203">
                  <c:v>37951</c:v>
                </c:pt>
                <c:pt idx="204">
                  <c:v>37953</c:v>
                </c:pt>
                <c:pt idx="205">
                  <c:v>37958</c:v>
                </c:pt>
                <c:pt idx="206">
                  <c:v>37959</c:v>
                </c:pt>
                <c:pt idx="207">
                  <c:v>37960</c:v>
                </c:pt>
                <c:pt idx="208">
                  <c:v>37963</c:v>
                </c:pt>
                <c:pt idx="209">
                  <c:v>37964</c:v>
                </c:pt>
                <c:pt idx="210">
                  <c:v>37965</c:v>
                </c:pt>
                <c:pt idx="211">
                  <c:v>37966</c:v>
                </c:pt>
                <c:pt idx="212">
                  <c:v>37967</c:v>
                </c:pt>
                <c:pt idx="213">
                  <c:v>37970</c:v>
                </c:pt>
                <c:pt idx="214">
                  <c:v>37971</c:v>
                </c:pt>
                <c:pt idx="215">
                  <c:v>37972</c:v>
                </c:pt>
                <c:pt idx="216">
                  <c:v>37973</c:v>
                </c:pt>
                <c:pt idx="217">
                  <c:v>37974</c:v>
                </c:pt>
                <c:pt idx="218">
                  <c:v>37977</c:v>
                </c:pt>
                <c:pt idx="219">
                  <c:v>37978</c:v>
                </c:pt>
                <c:pt idx="220">
                  <c:v>37979</c:v>
                </c:pt>
                <c:pt idx="221">
                  <c:v>37981</c:v>
                </c:pt>
                <c:pt idx="222">
                  <c:v>37984</c:v>
                </c:pt>
                <c:pt idx="223">
                  <c:v>37988</c:v>
                </c:pt>
                <c:pt idx="224">
                  <c:v>37991</c:v>
                </c:pt>
                <c:pt idx="225">
                  <c:v>37992</c:v>
                </c:pt>
                <c:pt idx="226">
                  <c:v>37993</c:v>
                </c:pt>
                <c:pt idx="227">
                  <c:v>37994</c:v>
                </c:pt>
                <c:pt idx="228">
                  <c:v>37995</c:v>
                </c:pt>
                <c:pt idx="229">
                  <c:v>37998</c:v>
                </c:pt>
                <c:pt idx="230">
                  <c:v>37999</c:v>
                </c:pt>
                <c:pt idx="231">
                  <c:v>38000</c:v>
                </c:pt>
                <c:pt idx="232">
                  <c:v>38001</c:v>
                </c:pt>
                <c:pt idx="233">
                  <c:v>38002</c:v>
                </c:pt>
                <c:pt idx="234">
                  <c:v>38006</c:v>
                </c:pt>
                <c:pt idx="235">
                  <c:v>38007</c:v>
                </c:pt>
                <c:pt idx="236">
                  <c:v>38008</c:v>
                </c:pt>
                <c:pt idx="237">
                  <c:v>38009</c:v>
                </c:pt>
                <c:pt idx="238">
                  <c:v>38012</c:v>
                </c:pt>
                <c:pt idx="239">
                  <c:v>38013</c:v>
                </c:pt>
                <c:pt idx="240">
                  <c:v>38014</c:v>
                </c:pt>
                <c:pt idx="241">
                  <c:v>38015</c:v>
                </c:pt>
                <c:pt idx="242">
                  <c:v>38016</c:v>
                </c:pt>
                <c:pt idx="243">
                  <c:v>38019</c:v>
                </c:pt>
                <c:pt idx="244">
                  <c:v>38020</c:v>
                </c:pt>
                <c:pt idx="245">
                  <c:v>38021</c:v>
                </c:pt>
                <c:pt idx="246">
                  <c:v>38022</c:v>
                </c:pt>
                <c:pt idx="247">
                  <c:v>38023</c:v>
                </c:pt>
                <c:pt idx="248">
                  <c:v>38026</c:v>
                </c:pt>
                <c:pt idx="249">
                  <c:v>38027</c:v>
                </c:pt>
                <c:pt idx="250">
                  <c:v>38028</c:v>
                </c:pt>
                <c:pt idx="251">
                  <c:v>38029</c:v>
                </c:pt>
                <c:pt idx="252">
                  <c:v>38030</c:v>
                </c:pt>
                <c:pt idx="253">
                  <c:v>38034</c:v>
                </c:pt>
                <c:pt idx="254">
                  <c:v>38035</c:v>
                </c:pt>
                <c:pt idx="255">
                  <c:v>38036</c:v>
                </c:pt>
                <c:pt idx="256">
                  <c:v>38040</c:v>
                </c:pt>
                <c:pt idx="257">
                  <c:v>38041</c:v>
                </c:pt>
                <c:pt idx="258">
                  <c:v>38042</c:v>
                </c:pt>
                <c:pt idx="259">
                  <c:v>38043</c:v>
                </c:pt>
                <c:pt idx="260">
                  <c:v>38044</c:v>
                </c:pt>
                <c:pt idx="261">
                  <c:v>38047</c:v>
                </c:pt>
                <c:pt idx="262">
                  <c:v>38048</c:v>
                </c:pt>
                <c:pt idx="263">
                  <c:v>38049</c:v>
                </c:pt>
                <c:pt idx="264">
                  <c:v>38050</c:v>
                </c:pt>
                <c:pt idx="265">
                  <c:v>38051</c:v>
                </c:pt>
                <c:pt idx="266">
                  <c:v>38054</c:v>
                </c:pt>
                <c:pt idx="267">
                  <c:v>38055</c:v>
                </c:pt>
                <c:pt idx="268">
                  <c:v>38056</c:v>
                </c:pt>
                <c:pt idx="269">
                  <c:v>38057</c:v>
                </c:pt>
                <c:pt idx="270">
                  <c:v>38058</c:v>
                </c:pt>
                <c:pt idx="271">
                  <c:v>38061</c:v>
                </c:pt>
                <c:pt idx="272">
                  <c:v>38062</c:v>
                </c:pt>
                <c:pt idx="273">
                  <c:v>38063</c:v>
                </c:pt>
                <c:pt idx="274">
                  <c:v>38064</c:v>
                </c:pt>
                <c:pt idx="275">
                  <c:v>38065</c:v>
                </c:pt>
                <c:pt idx="276">
                  <c:v>38068</c:v>
                </c:pt>
                <c:pt idx="277">
                  <c:v>38069</c:v>
                </c:pt>
                <c:pt idx="278">
                  <c:v>38070</c:v>
                </c:pt>
                <c:pt idx="279">
                  <c:v>38071</c:v>
                </c:pt>
                <c:pt idx="280">
                  <c:v>38072</c:v>
                </c:pt>
                <c:pt idx="281">
                  <c:v>38075</c:v>
                </c:pt>
                <c:pt idx="282">
                  <c:v>38076</c:v>
                </c:pt>
                <c:pt idx="283">
                  <c:v>38077</c:v>
                </c:pt>
                <c:pt idx="284">
                  <c:v>38078</c:v>
                </c:pt>
                <c:pt idx="285">
                  <c:v>38079</c:v>
                </c:pt>
                <c:pt idx="286">
                  <c:v>38082</c:v>
                </c:pt>
                <c:pt idx="287">
                  <c:v>38083</c:v>
                </c:pt>
                <c:pt idx="288">
                  <c:v>38084</c:v>
                </c:pt>
                <c:pt idx="289">
                  <c:v>38085</c:v>
                </c:pt>
                <c:pt idx="290">
                  <c:v>38089</c:v>
                </c:pt>
                <c:pt idx="291">
                  <c:v>38090</c:v>
                </c:pt>
                <c:pt idx="292">
                  <c:v>38091</c:v>
                </c:pt>
                <c:pt idx="293">
                  <c:v>38092</c:v>
                </c:pt>
                <c:pt idx="294">
                  <c:v>38093</c:v>
                </c:pt>
                <c:pt idx="295">
                  <c:v>38096</c:v>
                </c:pt>
                <c:pt idx="296">
                  <c:v>38097</c:v>
                </c:pt>
                <c:pt idx="297">
                  <c:v>38098</c:v>
                </c:pt>
                <c:pt idx="298">
                  <c:v>38099</c:v>
                </c:pt>
                <c:pt idx="299">
                  <c:v>38100</c:v>
                </c:pt>
                <c:pt idx="300">
                  <c:v>38103</c:v>
                </c:pt>
                <c:pt idx="301">
                  <c:v>38104</c:v>
                </c:pt>
                <c:pt idx="302">
                  <c:v>38105</c:v>
                </c:pt>
                <c:pt idx="303">
                  <c:v>38106</c:v>
                </c:pt>
                <c:pt idx="304">
                  <c:v>38107</c:v>
                </c:pt>
                <c:pt idx="305">
                  <c:v>38110</c:v>
                </c:pt>
                <c:pt idx="306">
                  <c:v>38111</c:v>
                </c:pt>
                <c:pt idx="307">
                  <c:v>38112</c:v>
                </c:pt>
                <c:pt idx="308">
                  <c:v>38113</c:v>
                </c:pt>
                <c:pt idx="309">
                  <c:v>38114</c:v>
                </c:pt>
                <c:pt idx="310">
                  <c:v>38117</c:v>
                </c:pt>
                <c:pt idx="311">
                  <c:v>38118</c:v>
                </c:pt>
                <c:pt idx="312">
                  <c:v>38119</c:v>
                </c:pt>
                <c:pt idx="313">
                  <c:v>38120</c:v>
                </c:pt>
                <c:pt idx="314">
                  <c:v>38121</c:v>
                </c:pt>
                <c:pt idx="315">
                  <c:v>38124</c:v>
                </c:pt>
                <c:pt idx="316">
                  <c:v>38125</c:v>
                </c:pt>
                <c:pt idx="317">
                  <c:v>38126</c:v>
                </c:pt>
                <c:pt idx="318">
                  <c:v>38127</c:v>
                </c:pt>
                <c:pt idx="319">
                  <c:v>38128</c:v>
                </c:pt>
                <c:pt idx="320">
                  <c:v>38131</c:v>
                </c:pt>
                <c:pt idx="321">
                  <c:v>38132</c:v>
                </c:pt>
                <c:pt idx="322">
                  <c:v>38133</c:v>
                </c:pt>
                <c:pt idx="323">
                  <c:v>38134</c:v>
                </c:pt>
                <c:pt idx="324">
                  <c:v>38135</c:v>
                </c:pt>
                <c:pt idx="325">
                  <c:v>38139</c:v>
                </c:pt>
                <c:pt idx="326">
                  <c:v>38140</c:v>
                </c:pt>
                <c:pt idx="327">
                  <c:v>38141</c:v>
                </c:pt>
                <c:pt idx="328">
                  <c:v>38142</c:v>
                </c:pt>
                <c:pt idx="329">
                  <c:v>38145</c:v>
                </c:pt>
                <c:pt idx="330">
                  <c:v>38146</c:v>
                </c:pt>
                <c:pt idx="331">
                  <c:v>38147</c:v>
                </c:pt>
                <c:pt idx="332">
                  <c:v>38148</c:v>
                </c:pt>
                <c:pt idx="333">
                  <c:v>38152</c:v>
                </c:pt>
                <c:pt idx="334">
                  <c:v>38153</c:v>
                </c:pt>
                <c:pt idx="335">
                  <c:v>38154</c:v>
                </c:pt>
                <c:pt idx="336">
                  <c:v>38155</c:v>
                </c:pt>
                <c:pt idx="337">
                  <c:v>38156</c:v>
                </c:pt>
                <c:pt idx="338">
                  <c:v>38159</c:v>
                </c:pt>
                <c:pt idx="339">
                  <c:v>38160</c:v>
                </c:pt>
                <c:pt idx="340">
                  <c:v>38161</c:v>
                </c:pt>
                <c:pt idx="341">
                  <c:v>38162</c:v>
                </c:pt>
                <c:pt idx="342">
                  <c:v>38163</c:v>
                </c:pt>
                <c:pt idx="343">
                  <c:v>38166</c:v>
                </c:pt>
                <c:pt idx="344">
                  <c:v>38167</c:v>
                </c:pt>
                <c:pt idx="345">
                  <c:v>38168</c:v>
                </c:pt>
                <c:pt idx="346">
                  <c:v>38169</c:v>
                </c:pt>
                <c:pt idx="347">
                  <c:v>38170</c:v>
                </c:pt>
                <c:pt idx="348">
                  <c:v>38174</c:v>
                </c:pt>
                <c:pt idx="349">
                  <c:v>38175</c:v>
                </c:pt>
                <c:pt idx="350">
                  <c:v>38176</c:v>
                </c:pt>
                <c:pt idx="351">
                  <c:v>38177</c:v>
                </c:pt>
                <c:pt idx="352">
                  <c:v>38180</c:v>
                </c:pt>
                <c:pt idx="353">
                  <c:v>38181</c:v>
                </c:pt>
                <c:pt idx="354">
                  <c:v>38182</c:v>
                </c:pt>
                <c:pt idx="355">
                  <c:v>38183</c:v>
                </c:pt>
                <c:pt idx="356">
                  <c:v>38184</c:v>
                </c:pt>
                <c:pt idx="357">
                  <c:v>38187</c:v>
                </c:pt>
                <c:pt idx="358">
                  <c:v>38188</c:v>
                </c:pt>
                <c:pt idx="359">
                  <c:v>38189</c:v>
                </c:pt>
                <c:pt idx="360">
                  <c:v>38190</c:v>
                </c:pt>
                <c:pt idx="361">
                  <c:v>38191</c:v>
                </c:pt>
                <c:pt idx="362">
                  <c:v>38194</c:v>
                </c:pt>
                <c:pt idx="363">
                  <c:v>38195</c:v>
                </c:pt>
                <c:pt idx="364">
                  <c:v>38196</c:v>
                </c:pt>
                <c:pt idx="365">
                  <c:v>38197</c:v>
                </c:pt>
                <c:pt idx="366">
                  <c:v>38198</c:v>
                </c:pt>
                <c:pt idx="367">
                  <c:v>38201</c:v>
                </c:pt>
                <c:pt idx="368">
                  <c:v>38202</c:v>
                </c:pt>
                <c:pt idx="369">
                  <c:v>38203</c:v>
                </c:pt>
                <c:pt idx="370">
                  <c:v>38204</c:v>
                </c:pt>
                <c:pt idx="371">
                  <c:v>38205</c:v>
                </c:pt>
                <c:pt idx="372">
                  <c:v>38208</c:v>
                </c:pt>
                <c:pt idx="373">
                  <c:v>38209</c:v>
                </c:pt>
                <c:pt idx="374">
                  <c:v>38210</c:v>
                </c:pt>
                <c:pt idx="375">
                  <c:v>38211</c:v>
                </c:pt>
                <c:pt idx="376">
                  <c:v>38212</c:v>
                </c:pt>
                <c:pt idx="377">
                  <c:v>38215</c:v>
                </c:pt>
                <c:pt idx="378">
                  <c:v>38216</c:v>
                </c:pt>
                <c:pt idx="379">
                  <c:v>38217</c:v>
                </c:pt>
                <c:pt idx="380">
                  <c:v>38218</c:v>
                </c:pt>
                <c:pt idx="381">
                  <c:v>38219</c:v>
                </c:pt>
                <c:pt idx="382">
                  <c:v>38222</c:v>
                </c:pt>
                <c:pt idx="383">
                  <c:v>38223</c:v>
                </c:pt>
                <c:pt idx="384">
                  <c:v>38224</c:v>
                </c:pt>
                <c:pt idx="385">
                  <c:v>38225</c:v>
                </c:pt>
                <c:pt idx="386">
                  <c:v>38226</c:v>
                </c:pt>
                <c:pt idx="387">
                  <c:v>38229</c:v>
                </c:pt>
                <c:pt idx="388">
                  <c:v>38230</c:v>
                </c:pt>
                <c:pt idx="389">
                  <c:v>38231</c:v>
                </c:pt>
                <c:pt idx="390">
                  <c:v>38232</c:v>
                </c:pt>
                <c:pt idx="391">
                  <c:v>38233</c:v>
                </c:pt>
                <c:pt idx="392">
                  <c:v>38236</c:v>
                </c:pt>
                <c:pt idx="393">
                  <c:v>38237</c:v>
                </c:pt>
                <c:pt idx="394">
                  <c:v>38238</c:v>
                </c:pt>
                <c:pt idx="395">
                  <c:v>38239</c:v>
                </c:pt>
                <c:pt idx="396">
                  <c:v>38240</c:v>
                </c:pt>
                <c:pt idx="397">
                  <c:v>38243</c:v>
                </c:pt>
                <c:pt idx="398">
                  <c:v>38244</c:v>
                </c:pt>
                <c:pt idx="399">
                  <c:v>38245</c:v>
                </c:pt>
                <c:pt idx="400">
                  <c:v>38246</c:v>
                </c:pt>
                <c:pt idx="401">
                  <c:v>38247</c:v>
                </c:pt>
                <c:pt idx="402">
                  <c:v>38250</c:v>
                </c:pt>
                <c:pt idx="403">
                  <c:v>38251</c:v>
                </c:pt>
                <c:pt idx="404">
                  <c:v>38252</c:v>
                </c:pt>
                <c:pt idx="405">
                  <c:v>38253</c:v>
                </c:pt>
                <c:pt idx="406">
                  <c:v>38254</c:v>
                </c:pt>
                <c:pt idx="407">
                  <c:v>38257</c:v>
                </c:pt>
                <c:pt idx="408">
                  <c:v>38258</c:v>
                </c:pt>
                <c:pt idx="409">
                  <c:v>38259</c:v>
                </c:pt>
                <c:pt idx="410">
                  <c:v>38260</c:v>
                </c:pt>
                <c:pt idx="411">
                  <c:v>38261</c:v>
                </c:pt>
                <c:pt idx="412">
                  <c:v>38264</c:v>
                </c:pt>
                <c:pt idx="413">
                  <c:v>38265</c:v>
                </c:pt>
                <c:pt idx="414">
                  <c:v>38266</c:v>
                </c:pt>
                <c:pt idx="415">
                  <c:v>38267</c:v>
                </c:pt>
                <c:pt idx="416">
                  <c:v>38268</c:v>
                </c:pt>
                <c:pt idx="417">
                  <c:v>38271</c:v>
                </c:pt>
                <c:pt idx="418">
                  <c:v>38272</c:v>
                </c:pt>
                <c:pt idx="419">
                  <c:v>38273</c:v>
                </c:pt>
                <c:pt idx="420">
                  <c:v>38274</c:v>
                </c:pt>
                <c:pt idx="421">
                  <c:v>38275</c:v>
                </c:pt>
                <c:pt idx="422">
                  <c:v>38278</c:v>
                </c:pt>
                <c:pt idx="423">
                  <c:v>38279</c:v>
                </c:pt>
                <c:pt idx="424">
                  <c:v>38280</c:v>
                </c:pt>
                <c:pt idx="425">
                  <c:v>38281</c:v>
                </c:pt>
                <c:pt idx="426">
                  <c:v>38282</c:v>
                </c:pt>
                <c:pt idx="427">
                  <c:v>38285</c:v>
                </c:pt>
                <c:pt idx="428">
                  <c:v>38286</c:v>
                </c:pt>
                <c:pt idx="429">
                  <c:v>38287</c:v>
                </c:pt>
                <c:pt idx="430">
                  <c:v>38288</c:v>
                </c:pt>
                <c:pt idx="431">
                  <c:v>38289</c:v>
                </c:pt>
                <c:pt idx="432">
                  <c:v>38292</c:v>
                </c:pt>
                <c:pt idx="433">
                  <c:v>38293</c:v>
                </c:pt>
                <c:pt idx="434">
                  <c:v>38294</c:v>
                </c:pt>
                <c:pt idx="435">
                  <c:v>38295</c:v>
                </c:pt>
                <c:pt idx="436">
                  <c:v>38296</c:v>
                </c:pt>
                <c:pt idx="437">
                  <c:v>38299</c:v>
                </c:pt>
                <c:pt idx="438">
                  <c:v>38300</c:v>
                </c:pt>
                <c:pt idx="439">
                  <c:v>38301</c:v>
                </c:pt>
                <c:pt idx="440">
                  <c:v>38302</c:v>
                </c:pt>
                <c:pt idx="441">
                  <c:v>38303</c:v>
                </c:pt>
                <c:pt idx="442">
                  <c:v>38306</c:v>
                </c:pt>
                <c:pt idx="443">
                  <c:v>38307</c:v>
                </c:pt>
                <c:pt idx="444">
                  <c:v>38308</c:v>
                </c:pt>
                <c:pt idx="445">
                  <c:v>38309</c:v>
                </c:pt>
                <c:pt idx="446">
                  <c:v>38310</c:v>
                </c:pt>
                <c:pt idx="447">
                  <c:v>38313</c:v>
                </c:pt>
                <c:pt idx="448">
                  <c:v>38314</c:v>
                </c:pt>
                <c:pt idx="449">
                  <c:v>38315</c:v>
                </c:pt>
                <c:pt idx="450">
                  <c:v>38316</c:v>
                </c:pt>
                <c:pt idx="451">
                  <c:v>38317</c:v>
                </c:pt>
                <c:pt idx="452">
                  <c:v>38320</c:v>
                </c:pt>
                <c:pt idx="453">
                  <c:v>38321</c:v>
                </c:pt>
                <c:pt idx="454">
                  <c:v>38322</c:v>
                </c:pt>
                <c:pt idx="455">
                  <c:v>38324</c:v>
                </c:pt>
                <c:pt idx="456">
                  <c:v>38327</c:v>
                </c:pt>
                <c:pt idx="457">
                  <c:v>38328</c:v>
                </c:pt>
                <c:pt idx="458">
                  <c:v>38329</c:v>
                </c:pt>
                <c:pt idx="459">
                  <c:v>38330</c:v>
                </c:pt>
                <c:pt idx="460">
                  <c:v>38331</c:v>
                </c:pt>
                <c:pt idx="461">
                  <c:v>38334</c:v>
                </c:pt>
                <c:pt idx="462">
                  <c:v>38335</c:v>
                </c:pt>
                <c:pt idx="463">
                  <c:v>38336</c:v>
                </c:pt>
                <c:pt idx="464">
                  <c:v>38337</c:v>
                </c:pt>
                <c:pt idx="465">
                  <c:v>38338</c:v>
                </c:pt>
                <c:pt idx="466">
                  <c:v>38341</c:v>
                </c:pt>
                <c:pt idx="467">
                  <c:v>38342</c:v>
                </c:pt>
                <c:pt idx="468">
                  <c:v>38343</c:v>
                </c:pt>
                <c:pt idx="469">
                  <c:v>38344</c:v>
                </c:pt>
                <c:pt idx="470">
                  <c:v>38345</c:v>
                </c:pt>
                <c:pt idx="471">
                  <c:v>38348</c:v>
                </c:pt>
                <c:pt idx="472">
                  <c:v>38349</c:v>
                </c:pt>
                <c:pt idx="473">
                  <c:v>38350</c:v>
                </c:pt>
                <c:pt idx="474">
                  <c:v>38351</c:v>
                </c:pt>
                <c:pt idx="475">
                  <c:v>38352</c:v>
                </c:pt>
                <c:pt idx="476">
                  <c:v>38355</c:v>
                </c:pt>
                <c:pt idx="477">
                  <c:v>38356</c:v>
                </c:pt>
                <c:pt idx="478">
                  <c:v>38357</c:v>
                </c:pt>
                <c:pt idx="479">
                  <c:v>38358</c:v>
                </c:pt>
                <c:pt idx="480">
                  <c:v>38359</c:v>
                </c:pt>
                <c:pt idx="481">
                  <c:v>38362</c:v>
                </c:pt>
                <c:pt idx="482">
                  <c:v>38363</c:v>
                </c:pt>
                <c:pt idx="483">
                  <c:v>38364</c:v>
                </c:pt>
                <c:pt idx="484">
                  <c:v>38365</c:v>
                </c:pt>
                <c:pt idx="485">
                  <c:v>38366</c:v>
                </c:pt>
                <c:pt idx="486">
                  <c:v>38369</c:v>
                </c:pt>
                <c:pt idx="487">
                  <c:v>38370</c:v>
                </c:pt>
                <c:pt idx="488">
                  <c:v>38371</c:v>
                </c:pt>
                <c:pt idx="489">
                  <c:v>38372</c:v>
                </c:pt>
                <c:pt idx="490">
                  <c:v>38373</c:v>
                </c:pt>
                <c:pt idx="491">
                  <c:v>38376</c:v>
                </c:pt>
                <c:pt idx="492">
                  <c:v>38377</c:v>
                </c:pt>
                <c:pt idx="493">
                  <c:v>38378</c:v>
                </c:pt>
                <c:pt idx="494">
                  <c:v>38379</c:v>
                </c:pt>
                <c:pt idx="495">
                  <c:v>38380</c:v>
                </c:pt>
                <c:pt idx="496">
                  <c:v>38383</c:v>
                </c:pt>
                <c:pt idx="497">
                  <c:v>38384</c:v>
                </c:pt>
                <c:pt idx="498">
                  <c:v>38385</c:v>
                </c:pt>
                <c:pt idx="499">
                  <c:v>38386</c:v>
                </c:pt>
                <c:pt idx="500">
                  <c:v>38387</c:v>
                </c:pt>
                <c:pt idx="501">
                  <c:v>38390</c:v>
                </c:pt>
                <c:pt idx="502">
                  <c:v>38391</c:v>
                </c:pt>
                <c:pt idx="503">
                  <c:v>38392</c:v>
                </c:pt>
                <c:pt idx="504">
                  <c:v>38393</c:v>
                </c:pt>
                <c:pt idx="505">
                  <c:v>38394</c:v>
                </c:pt>
                <c:pt idx="506">
                  <c:v>38397</c:v>
                </c:pt>
                <c:pt idx="507">
                  <c:v>38398</c:v>
                </c:pt>
                <c:pt idx="508">
                  <c:v>38399</c:v>
                </c:pt>
                <c:pt idx="509">
                  <c:v>38400</c:v>
                </c:pt>
                <c:pt idx="510">
                  <c:v>38401</c:v>
                </c:pt>
                <c:pt idx="511">
                  <c:v>38404</c:v>
                </c:pt>
                <c:pt idx="512">
                  <c:v>38405</c:v>
                </c:pt>
                <c:pt idx="513">
                  <c:v>38406</c:v>
                </c:pt>
                <c:pt idx="514">
                  <c:v>38407</c:v>
                </c:pt>
                <c:pt idx="515">
                  <c:v>38408</c:v>
                </c:pt>
                <c:pt idx="516">
                  <c:v>38411</c:v>
                </c:pt>
                <c:pt idx="517">
                  <c:v>38412</c:v>
                </c:pt>
                <c:pt idx="518">
                  <c:v>38413</c:v>
                </c:pt>
                <c:pt idx="519">
                  <c:v>38414</c:v>
                </c:pt>
                <c:pt idx="520">
                  <c:v>38415</c:v>
                </c:pt>
                <c:pt idx="521">
                  <c:v>38418</c:v>
                </c:pt>
                <c:pt idx="522">
                  <c:v>38419</c:v>
                </c:pt>
                <c:pt idx="523">
                  <c:v>38420</c:v>
                </c:pt>
                <c:pt idx="524">
                  <c:v>38421</c:v>
                </c:pt>
                <c:pt idx="525">
                  <c:v>38422</c:v>
                </c:pt>
                <c:pt idx="526">
                  <c:v>38425</c:v>
                </c:pt>
                <c:pt idx="527">
                  <c:v>38426</c:v>
                </c:pt>
                <c:pt idx="528">
                  <c:v>38427</c:v>
                </c:pt>
                <c:pt idx="529">
                  <c:v>38428</c:v>
                </c:pt>
                <c:pt idx="530">
                  <c:v>38429</c:v>
                </c:pt>
                <c:pt idx="531">
                  <c:v>38432</c:v>
                </c:pt>
                <c:pt idx="532">
                  <c:v>38433</c:v>
                </c:pt>
                <c:pt idx="533">
                  <c:v>38434</c:v>
                </c:pt>
                <c:pt idx="534">
                  <c:v>38435</c:v>
                </c:pt>
                <c:pt idx="535">
                  <c:v>38436</c:v>
                </c:pt>
                <c:pt idx="536">
                  <c:v>38439</c:v>
                </c:pt>
                <c:pt idx="537">
                  <c:v>38440</c:v>
                </c:pt>
                <c:pt idx="538">
                  <c:v>38441</c:v>
                </c:pt>
                <c:pt idx="539">
                  <c:v>38442</c:v>
                </c:pt>
                <c:pt idx="540">
                  <c:v>38443</c:v>
                </c:pt>
                <c:pt idx="541">
                  <c:v>38446</c:v>
                </c:pt>
                <c:pt idx="542">
                  <c:v>38447</c:v>
                </c:pt>
                <c:pt idx="543">
                  <c:v>38448</c:v>
                </c:pt>
                <c:pt idx="544">
                  <c:v>38449</c:v>
                </c:pt>
                <c:pt idx="545">
                  <c:v>38450</c:v>
                </c:pt>
                <c:pt idx="546">
                  <c:v>38453</c:v>
                </c:pt>
                <c:pt idx="547">
                  <c:v>38454</c:v>
                </c:pt>
                <c:pt idx="548">
                  <c:v>38455</c:v>
                </c:pt>
                <c:pt idx="549">
                  <c:v>38456</c:v>
                </c:pt>
                <c:pt idx="550">
                  <c:v>38457</c:v>
                </c:pt>
                <c:pt idx="551">
                  <c:v>38460</c:v>
                </c:pt>
                <c:pt idx="552">
                  <c:v>38461</c:v>
                </c:pt>
                <c:pt idx="553">
                  <c:v>38462</c:v>
                </c:pt>
                <c:pt idx="554">
                  <c:v>38463</c:v>
                </c:pt>
                <c:pt idx="555">
                  <c:v>38464</c:v>
                </c:pt>
                <c:pt idx="556">
                  <c:v>38467</c:v>
                </c:pt>
                <c:pt idx="557">
                  <c:v>38468</c:v>
                </c:pt>
                <c:pt idx="558">
                  <c:v>38469</c:v>
                </c:pt>
                <c:pt idx="559">
                  <c:v>38470</c:v>
                </c:pt>
                <c:pt idx="560">
                  <c:v>38471</c:v>
                </c:pt>
                <c:pt idx="561">
                  <c:v>38474</c:v>
                </c:pt>
                <c:pt idx="562">
                  <c:v>38475</c:v>
                </c:pt>
                <c:pt idx="563">
                  <c:v>38476</c:v>
                </c:pt>
                <c:pt idx="564">
                  <c:v>38477</c:v>
                </c:pt>
                <c:pt idx="565">
                  <c:v>38478</c:v>
                </c:pt>
                <c:pt idx="566">
                  <c:v>38481</c:v>
                </c:pt>
                <c:pt idx="567">
                  <c:v>38482</c:v>
                </c:pt>
                <c:pt idx="568">
                  <c:v>38483</c:v>
                </c:pt>
                <c:pt idx="569">
                  <c:v>38484</c:v>
                </c:pt>
                <c:pt idx="570">
                  <c:v>38485</c:v>
                </c:pt>
                <c:pt idx="571">
                  <c:v>38488</c:v>
                </c:pt>
                <c:pt idx="572">
                  <c:v>38489</c:v>
                </c:pt>
                <c:pt idx="573">
                  <c:v>38490</c:v>
                </c:pt>
                <c:pt idx="574">
                  <c:v>38491</c:v>
                </c:pt>
                <c:pt idx="575">
                  <c:v>38492</c:v>
                </c:pt>
                <c:pt idx="576">
                  <c:v>38495</c:v>
                </c:pt>
                <c:pt idx="577">
                  <c:v>38496</c:v>
                </c:pt>
                <c:pt idx="578">
                  <c:v>38497</c:v>
                </c:pt>
                <c:pt idx="579">
                  <c:v>38498</c:v>
                </c:pt>
                <c:pt idx="580">
                  <c:v>38499</c:v>
                </c:pt>
                <c:pt idx="581">
                  <c:v>38503</c:v>
                </c:pt>
                <c:pt idx="582">
                  <c:v>38504</c:v>
                </c:pt>
                <c:pt idx="583">
                  <c:v>38505</c:v>
                </c:pt>
                <c:pt idx="584">
                  <c:v>38506</c:v>
                </c:pt>
                <c:pt idx="585">
                  <c:v>38509</c:v>
                </c:pt>
                <c:pt idx="586">
                  <c:v>38510</c:v>
                </c:pt>
                <c:pt idx="587">
                  <c:v>38511</c:v>
                </c:pt>
                <c:pt idx="588">
                  <c:v>38512</c:v>
                </c:pt>
                <c:pt idx="589">
                  <c:v>38513</c:v>
                </c:pt>
                <c:pt idx="590">
                  <c:v>38516</c:v>
                </c:pt>
                <c:pt idx="591">
                  <c:v>38517</c:v>
                </c:pt>
                <c:pt idx="592">
                  <c:v>38518</c:v>
                </c:pt>
                <c:pt idx="593">
                  <c:v>38519</c:v>
                </c:pt>
                <c:pt idx="594">
                  <c:v>38520</c:v>
                </c:pt>
                <c:pt idx="595">
                  <c:v>38523</c:v>
                </c:pt>
                <c:pt idx="596">
                  <c:v>38524</c:v>
                </c:pt>
                <c:pt idx="597">
                  <c:v>38525</c:v>
                </c:pt>
                <c:pt idx="598">
                  <c:v>38526</c:v>
                </c:pt>
                <c:pt idx="599">
                  <c:v>38527</c:v>
                </c:pt>
                <c:pt idx="600">
                  <c:v>38530</c:v>
                </c:pt>
                <c:pt idx="601">
                  <c:v>38531</c:v>
                </c:pt>
                <c:pt idx="602">
                  <c:v>38532</c:v>
                </c:pt>
                <c:pt idx="603">
                  <c:v>38533</c:v>
                </c:pt>
                <c:pt idx="604">
                  <c:v>38534</c:v>
                </c:pt>
                <c:pt idx="605">
                  <c:v>38537</c:v>
                </c:pt>
                <c:pt idx="606">
                  <c:v>38538</c:v>
                </c:pt>
                <c:pt idx="607">
                  <c:v>38539</c:v>
                </c:pt>
                <c:pt idx="608">
                  <c:v>38540</c:v>
                </c:pt>
                <c:pt idx="609">
                  <c:v>38541</c:v>
                </c:pt>
                <c:pt idx="610">
                  <c:v>38544</c:v>
                </c:pt>
                <c:pt idx="611">
                  <c:v>38545</c:v>
                </c:pt>
                <c:pt idx="612">
                  <c:v>38546</c:v>
                </c:pt>
                <c:pt idx="613">
                  <c:v>38547</c:v>
                </c:pt>
                <c:pt idx="614">
                  <c:v>38548</c:v>
                </c:pt>
                <c:pt idx="615">
                  <c:v>38551</c:v>
                </c:pt>
                <c:pt idx="616">
                  <c:v>38552</c:v>
                </c:pt>
                <c:pt idx="617">
                  <c:v>38553</c:v>
                </c:pt>
                <c:pt idx="618">
                  <c:v>38554</c:v>
                </c:pt>
                <c:pt idx="619">
                  <c:v>38555</c:v>
                </c:pt>
                <c:pt idx="620">
                  <c:v>38558</c:v>
                </c:pt>
                <c:pt idx="621">
                  <c:v>38559</c:v>
                </c:pt>
                <c:pt idx="622">
                  <c:v>38560</c:v>
                </c:pt>
                <c:pt idx="623">
                  <c:v>38561</c:v>
                </c:pt>
                <c:pt idx="624">
                  <c:v>38562</c:v>
                </c:pt>
                <c:pt idx="625">
                  <c:v>38565</c:v>
                </c:pt>
                <c:pt idx="626">
                  <c:v>38566</c:v>
                </c:pt>
                <c:pt idx="627">
                  <c:v>38567</c:v>
                </c:pt>
                <c:pt idx="628">
                  <c:v>38568</c:v>
                </c:pt>
                <c:pt idx="629">
                  <c:v>38569</c:v>
                </c:pt>
                <c:pt idx="630">
                  <c:v>38572</c:v>
                </c:pt>
                <c:pt idx="631">
                  <c:v>38573</c:v>
                </c:pt>
                <c:pt idx="632">
                  <c:v>38574</c:v>
                </c:pt>
                <c:pt idx="633">
                  <c:v>38575</c:v>
                </c:pt>
                <c:pt idx="634">
                  <c:v>38576</c:v>
                </c:pt>
                <c:pt idx="635">
                  <c:v>38579</c:v>
                </c:pt>
                <c:pt idx="636">
                  <c:v>38580</c:v>
                </c:pt>
                <c:pt idx="637">
                  <c:v>38581</c:v>
                </c:pt>
                <c:pt idx="638">
                  <c:v>38582</c:v>
                </c:pt>
                <c:pt idx="639">
                  <c:v>38583</c:v>
                </c:pt>
                <c:pt idx="640">
                  <c:v>38586</c:v>
                </c:pt>
                <c:pt idx="641">
                  <c:v>38587</c:v>
                </c:pt>
                <c:pt idx="642">
                  <c:v>38588</c:v>
                </c:pt>
                <c:pt idx="643">
                  <c:v>38589</c:v>
                </c:pt>
                <c:pt idx="644">
                  <c:v>38590</c:v>
                </c:pt>
                <c:pt idx="645">
                  <c:v>38593</c:v>
                </c:pt>
                <c:pt idx="646">
                  <c:v>38594</c:v>
                </c:pt>
                <c:pt idx="647">
                  <c:v>38595</c:v>
                </c:pt>
                <c:pt idx="648">
                  <c:v>38596</c:v>
                </c:pt>
                <c:pt idx="649">
                  <c:v>38597</c:v>
                </c:pt>
                <c:pt idx="650">
                  <c:v>38600</c:v>
                </c:pt>
                <c:pt idx="651">
                  <c:v>38601</c:v>
                </c:pt>
                <c:pt idx="652">
                  <c:v>38602</c:v>
                </c:pt>
                <c:pt idx="653">
                  <c:v>38603</c:v>
                </c:pt>
                <c:pt idx="654">
                  <c:v>38604</c:v>
                </c:pt>
                <c:pt idx="655">
                  <c:v>38607</c:v>
                </c:pt>
                <c:pt idx="656">
                  <c:v>38608</c:v>
                </c:pt>
                <c:pt idx="657">
                  <c:v>38609</c:v>
                </c:pt>
                <c:pt idx="658">
                  <c:v>38610</c:v>
                </c:pt>
                <c:pt idx="659">
                  <c:v>38611</c:v>
                </c:pt>
                <c:pt idx="660">
                  <c:v>38614</c:v>
                </c:pt>
                <c:pt idx="661">
                  <c:v>38615</c:v>
                </c:pt>
                <c:pt idx="662">
                  <c:v>38616</c:v>
                </c:pt>
                <c:pt idx="663">
                  <c:v>38617</c:v>
                </c:pt>
                <c:pt idx="664">
                  <c:v>38618</c:v>
                </c:pt>
                <c:pt idx="665">
                  <c:v>38621</c:v>
                </c:pt>
                <c:pt idx="666">
                  <c:v>38622</c:v>
                </c:pt>
                <c:pt idx="667">
                  <c:v>38623</c:v>
                </c:pt>
                <c:pt idx="668">
                  <c:v>38624</c:v>
                </c:pt>
                <c:pt idx="669">
                  <c:v>38625</c:v>
                </c:pt>
                <c:pt idx="670">
                  <c:v>38628</c:v>
                </c:pt>
                <c:pt idx="671">
                  <c:v>38629</c:v>
                </c:pt>
                <c:pt idx="672">
                  <c:v>38630</c:v>
                </c:pt>
                <c:pt idx="673">
                  <c:v>38631</c:v>
                </c:pt>
                <c:pt idx="674">
                  <c:v>38632</c:v>
                </c:pt>
                <c:pt idx="675">
                  <c:v>38635</c:v>
                </c:pt>
                <c:pt idx="676">
                  <c:v>38636</c:v>
                </c:pt>
                <c:pt idx="677">
                  <c:v>38637</c:v>
                </c:pt>
                <c:pt idx="678">
                  <c:v>38638</c:v>
                </c:pt>
                <c:pt idx="679">
                  <c:v>38639</c:v>
                </c:pt>
                <c:pt idx="680">
                  <c:v>38642</c:v>
                </c:pt>
                <c:pt idx="681">
                  <c:v>38643</c:v>
                </c:pt>
                <c:pt idx="682">
                  <c:v>38644</c:v>
                </c:pt>
                <c:pt idx="683">
                  <c:v>38645</c:v>
                </c:pt>
                <c:pt idx="684">
                  <c:v>38646</c:v>
                </c:pt>
                <c:pt idx="685">
                  <c:v>38649</c:v>
                </c:pt>
                <c:pt idx="686">
                  <c:v>38650</c:v>
                </c:pt>
                <c:pt idx="687">
                  <c:v>38651</c:v>
                </c:pt>
                <c:pt idx="688">
                  <c:v>38652</c:v>
                </c:pt>
                <c:pt idx="689">
                  <c:v>38653</c:v>
                </c:pt>
                <c:pt idx="690">
                  <c:v>38656</c:v>
                </c:pt>
                <c:pt idx="691">
                  <c:v>38657</c:v>
                </c:pt>
                <c:pt idx="692">
                  <c:v>38658</c:v>
                </c:pt>
                <c:pt idx="693">
                  <c:v>38659</c:v>
                </c:pt>
                <c:pt idx="694">
                  <c:v>38660</c:v>
                </c:pt>
                <c:pt idx="695">
                  <c:v>38663</c:v>
                </c:pt>
                <c:pt idx="696">
                  <c:v>38664</c:v>
                </c:pt>
                <c:pt idx="697">
                  <c:v>38665</c:v>
                </c:pt>
                <c:pt idx="698">
                  <c:v>38666</c:v>
                </c:pt>
                <c:pt idx="699">
                  <c:v>38667</c:v>
                </c:pt>
                <c:pt idx="700">
                  <c:v>38670</c:v>
                </c:pt>
                <c:pt idx="701">
                  <c:v>38671</c:v>
                </c:pt>
                <c:pt idx="702">
                  <c:v>38672</c:v>
                </c:pt>
                <c:pt idx="703">
                  <c:v>38673</c:v>
                </c:pt>
                <c:pt idx="704">
                  <c:v>38674</c:v>
                </c:pt>
                <c:pt idx="705">
                  <c:v>38677</c:v>
                </c:pt>
                <c:pt idx="706">
                  <c:v>38678</c:v>
                </c:pt>
                <c:pt idx="707">
                  <c:v>38679</c:v>
                </c:pt>
                <c:pt idx="708">
                  <c:v>38680</c:v>
                </c:pt>
                <c:pt idx="709">
                  <c:v>38681</c:v>
                </c:pt>
                <c:pt idx="710">
                  <c:v>38684</c:v>
                </c:pt>
                <c:pt idx="711">
                  <c:v>38685</c:v>
                </c:pt>
                <c:pt idx="712">
                  <c:v>38686</c:v>
                </c:pt>
                <c:pt idx="713">
                  <c:v>38687</c:v>
                </c:pt>
                <c:pt idx="714">
                  <c:v>38688</c:v>
                </c:pt>
                <c:pt idx="715">
                  <c:v>38691</c:v>
                </c:pt>
                <c:pt idx="716">
                  <c:v>38692</c:v>
                </c:pt>
                <c:pt idx="717">
                  <c:v>38693</c:v>
                </c:pt>
                <c:pt idx="718">
                  <c:v>38694</c:v>
                </c:pt>
                <c:pt idx="719">
                  <c:v>38695</c:v>
                </c:pt>
                <c:pt idx="720">
                  <c:v>38698</c:v>
                </c:pt>
                <c:pt idx="721">
                  <c:v>38699</c:v>
                </c:pt>
                <c:pt idx="722">
                  <c:v>38700</c:v>
                </c:pt>
                <c:pt idx="723">
                  <c:v>38701</c:v>
                </c:pt>
                <c:pt idx="724">
                  <c:v>38702</c:v>
                </c:pt>
                <c:pt idx="725">
                  <c:v>38705</c:v>
                </c:pt>
                <c:pt idx="726">
                  <c:v>38706</c:v>
                </c:pt>
                <c:pt idx="727">
                  <c:v>38707</c:v>
                </c:pt>
                <c:pt idx="728">
                  <c:v>38708</c:v>
                </c:pt>
                <c:pt idx="729">
                  <c:v>38709</c:v>
                </c:pt>
                <c:pt idx="730">
                  <c:v>38712</c:v>
                </c:pt>
                <c:pt idx="731">
                  <c:v>38713</c:v>
                </c:pt>
                <c:pt idx="732">
                  <c:v>38714</c:v>
                </c:pt>
                <c:pt idx="733">
                  <c:v>38715</c:v>
                </c:pt>
                <c:pt idx="734">
                  <c:v>38716</c:v>
                </c:pt>
                <c:pt idx="735">
                  <c:v>38719</c:v>
                </c:pt>
                <c:pt idx="736">
                  <c:v>38720</c:v>
                </c:pt>
                <c:pt idx="737">
                  <c:v>38721</c:v>
                </c:pt>
                <c:pt idx="738">
                  <c:v>38722</c:v>
                </c:pt>
                <c:pt idx="739">
                  <c:v>38723</c:v>
                </c:pt>
                <c:pt idx="740">
                  <c:v>38726</c:v>
                </c:pt>
                <c:pt idx="741">
                  <c:v>38727</c:v>
                </c:pt>
                <c:pt idx="742">
                  <c:v>38728</c:v>
                </c:pt>
                <c:pt idx="743">
                  <c:v>38729</c:v>
                </c:pt>
                <c:pt idx="744">
                  <c:v>38730</c:v>
                </c:pt>
                <c:pt idx="745">
                  <c:v>38733</c:v>
                </c:pt>
                <c:pt idx="746">
                  <c:v>38734</c:v>
                </c:pt>
                <c:pt idx="747">
                  <c:v>38735</c:v>
                </c:pt>
                <c:pt idx="748">
                  <c:v>38736</c:v>
                </c:pt>
                <c:pt idx="749">
                  <c:v>38737</c:v>
                </c:pt>
                <c:pt idx="750">
                  <c:v>38740</c:v>
                </c:pt>
                <c:pt idx="751">
                  <c:v>38741</c:v>
                </c:pt>
                <c:pt idx="752">
                  <c:v>38742</c:v>
                </c:pt>
                <c:pt idx="753">
                  <c:v>38743</c:v>
                </c:pt>
                <c:pt idx="754">
                  <c:v>38744</c:v>
                </c:pt>
                <c:pt idx="755">
                  <c:v>38747</c:v>
                </c:pt>
                <c:pt idx="756">
                  <c:v>38748</c:v>
                </c:pt>
                <c:pt idx="757">
                  <c:v>38749</c:v>
                </c:pt>
                <c:pt idx="758">
                  <c:v>38750</c:v>
                </c:pt>
                <c:pt idx="759">
                  <c:v>38751</c:v>
                </c:pt>
                <c:pt idx="760">
                  <c:v>38754</c:v>
                </c:pt>
                <c:pt idx="761">
                  <c:v>38755</c:v>
                </c:pt>
                <c:pt idx="762">
                  <c:v>38756</c:v>
                </c:pt>
                <c:pt idx="763">
                  <c:v>38757</c:v>
                </c:pt>
                <c:pt idx="764">
                  <c:v>38758</c:v>
                </c:pt>
                <c:pt idx="765">
                  <c:v>38761</c:v>
                </c:pt>
                <c:pt idx="766">
                  <c:v>38762</c:v>
                </c:pt>
                <c:pt idx="767">
                  <c:v>38763</c:v>
                </c:pt>
                <c:pt idx="768">
                  <c:v>38764</c:v>
                </c:pt>
                <c:pt idx="769">
                  <c:v>38765</c:v>
                </c:pt>
                <c:pt idx="770">
                  <c:v>38768</c:v>
                </c:pt>
                <c:pt idx="771">
                  <c:v>38769</c:v>
                </c:pt>
                <c:pt idx="772">
                  <c:v>38770</c:v>
                </c:pt>
                <c:pt idx="773">
                  <c:v>38771</c:v>
                </c:pt>
                <c:pt idx="774">
                  <c:v>38772</c:v>
                </c:pt>
                <c:pt idx="775">
                  <c:v>38775</c:v>
                </c:pt>
                <c:pt idx="776">
                  <c:v>38776</c:v>
                </c:pt>
                <c:pt idx="777">
                  <c:v>38777</c:v>
                </c:pt>
                <c:pt idx="778">
                  <c:v>38778</c:v>
                </c:pt>
                <c:pt idx="779">
                  <c:v>38779</c:v>
                </c:pt>
                <c:pt idx="780">
                  <c:v>38782</c:v>
                </c:pt>
                <c:pt idx="781">
                  <c:v>38783</c:v>
                </c:pt>
                <c:pt idx="782">
                  <c:v>38784</c:v>
                </c:pt>
                <c:pt idx="783">
                  <c:v>38785</c:v>
                </c:pt>
                <c:pt idx="784">
                  <c:v>38786</c:v>
                </c:pt>
                <c:pt idx="785">
                  <c:v>38789</c:v>
                </c:pt>
                <c:pt idx="786">
                  <c:v>38790</c:v>
                </c:pt>
                <c:pt idx="787">
                  <c:v>38791</c:v>
                </c:pt>
                <c:pt idx="788">
                  <c:v>38792</c:v>
                </c:pt>
                <c:pt idx="789">
                  <c:v>38793</c:v>
                </c:pt>
                <c:pt idx="790">
                  <c:v>38796</c:v>
                </c:pt>
                <c:pt idx="791">
                  <c:v>38797</c:v>
                </c:pt>
                <c:pt idx="792">
                  <c:v>38798</c:v>
                </c:pt>
                <c:pt idx="793">
                  <c:v>38799</c:v>
                </c:pt>
                <c:pt idx="794">
                  <c:v>38800</c:v>
                </c:pt>
                <c:pt idx="795">
                  <c:v>38803</c:v>
                </c:pt>
                <c:pt idx="796">
                  <c:v>38804</c:v>
                </c:pt>
                <c:pt idx="797">
                  <c:v>38805</c:v>
                </c:pt>
                <c:pt idx="798">
                  <c:v>38806</c:v>
                </c:pt>
                <c:pt idx="799">
                  <c:v>38807</c:v>
                </c:pt>
                <c:pt idx="800">
                  <c:v>38810</c:v>
                </c:pt>
                <c:pt idx="801">
                  <c:v>38811</c:v>
                </c:pt>
                <c:pt idx="802">
                  <c:v>38812</c:v>
                </c:pt>
                <c:pt idx="803">
                  <c:v>38813</c:v>
                </c:pt>
                <c:pt idx="804">
                  <c:v>38814</c:v>
                </c:pt>
                <c:pt idx="805">
                  <c:v>38817</c:v>
                </c:pt>
                <c:pt idx="806">
                  <c:v>38818</c:v>
                </c:pt>
                <c:pt idx="807">
                  <c:v>38819</c:v>
                </c:pt>
                <c:pt idx="808">
                  <c:v>38820</c:v>
                </c:pt>
                <c:pt idx="809">
                  <c:v>38821</c:v>
                </c:pt>
                <c:pt idx="810">
                  <c:v>38824</c:v>
                </c:pt>
                <c:pt idx="811">
                  <c:v>38825</c:v>
                </c:pt>
                <c:pt idx="812">
                  <c:v>38826</c:v>
                </c:pt>
                <c:pt idx="813">
                  <c:v>38827</c:v>
                </c:pt>
                <c:pt idx="814">
                  <c:v>38828</c:v>
                </c:pt>
                <c:pt idx="815">
                  <c:v>38831</c:v>
                </c:pt>
                <c:pt idx="816">
                  <c:v>38832</c:v>
                </c:pt>
                <c:pt idx="817">
                  <c:v>38833</c:v>
                </c:pt>
                <c:pt idx="818">
                  <c:v>38834</c:v>
                </c:pt>
                <c:pt idx="819">
                  <c:v>38835</c:v>
                </c:pt>
                <c:pt idx="820">
                  <c:v>38838</c:v>
                </c:pt>
                <c:pt idx="821">
                  <c:v>38839</c:v>
                </c:pt>
                <c:pt idx="822">
                  <c:v>38840</c:v>
                </c:pt>
                <c:pt idx="823">
                  <c:v>38841</c:v>
                </c:pt>
                <c:pt idx="824">
                  <c:v>38842</c:v>
                </c:pt>
                <c:pt idx="825">
                  <c:v>38845</c:v>
                </c:pt>
                <c:pt idx="826">
                  <c:v>38846</c:v>
                </c:pt>
                <c:pt idx="827">
                  <c:v>38847</c:v>
                </c:pt>
                <c:pt idx="828">
                  <c:v>38848</c:v>
                </c:pt>
                <c:pt idx="829">
                  <c:v>38849</c:v>
                </c:pt>
                <c:pt idx="830">
                  <c:v>38852</c:v>
                </c:pt>
                <c:pt idx="831">
                  <c:v>38853</c:v>
                </c:pt>
                <c:pt idx="832">
                  <c:v>38854</c:v>
                </c:pt>
                <c:pt idx="833">
                  <c:v>38855</c:v>
                </c:pt>
                <c:pt idx="834">
                  <c:v>38856</c:v>
                </c:pt>
                <c:pt idx="835">
                  <c:v>38859</c:v>
                </c:pt>
                <c:pt idx="836">
                  <c:v>38860</c:v>
                </c:pt>
                <c:pt idx="837">
                  <c:v>38861</c:v>
                </c:pt>
                <c:pt idx="838">
                  <c:v>38862</c:v>
                </c:pt>
                <c:pt idx="839">
                  <c:v>38863</c:v>
                </c:pt>
                <c:pt idx="840">
                  <c:v>38866</c:v>
                </c:pt>
                <c:pt idx="841">
                  <c:v>38867</c:v>
                </c:pt>
                <c:pt idx="842">
                  <c:v>38868</c:v>
                </c:pt>
                <c:pt idx="843">
                  <c:v>38869</c:v>
                </c:pt>
                <c:pt idx="844">
                  <c:v>38870</c:v>
                </c:pt>
                <c:pt idx="845">
                  <c:v>38873</c:v>
                </c:pt>
                <c:pt idx="846">
                  <c:v>38874</c:v>
                </c:pt>
                <c:pt idx="847">
                  <c:v>38875</c:v>
                </c:pt>
                <c:pt idx="848">
                  <c:v>38876</c:v>
                </c:pt>
                <c:pt idx="849">
                  <c:v>38877</c:v>
                </c:pt>
                <c:pt idx="850">
                  <c:v>38880</c:v>
                </c:pt>
                <c:pt idx="851">
                  <c:v>38881</c:v>
                </c:pt>
                <c:pt idx="852">
                  <c:v>38882</c:v>
                </c:pt>
                <c:pt idx="853">
                  <c:v>38883</c:v>
                </c:pt>
                <c:pt idx="854">
                  <c:v>38884</c:v>
                </c:pt>
                <c:pt idx="855">
                  <c:v>38887</c:v>
                </c:pt>
                <c:pt idx="856">
                  <c:v>38888</c:v>
                </c:pt>
                <c:pt idx="857">
                  <c:v>38889</c:v>
                </c:pt>
                <c:pt idx="858">
                  <c:v>38890</c:v>
                </c:pt>
                <c:pt idx="859">
                  <c:v>38891</c:v>
                </c:pt>
                <c:pt idx="860">
                  <c:v>38894</c:v>
                </c:pt>
                <c:pt idx="861">
                  <c:v>38895</c:v>
                </c:pt>
                <c:pt idx="862">
                  <c:v>38896</c:v>
                </c:pt>
                <c:pt idx="863">
                  <c:v>38897</c:v>
                </c:pt>
                <c:pt idx="864">
                  <c:v>38898</c:v>
                </c:pt>
                <c:pt idx="865">
                  <c:v>38901</c:v>
                </c:pt>
                <c:pt idx="866">
                  <c:v>38902</c:v>
                </c:pt>
                <c:pt idx="867">
                  <c:v>38903</c:v>
                </c:pt>
                <c:pt idx="868">
                  <c:v>38904</c:v>
                </c:pt>
                <c:pt idx="869">
                  <c:v>38905</c:v>
                </c:pt>
                <c:pt idx="870">
                  <c:v>38908</c:v>
                </c:pt>
                <c:pt idx="871">
                  <c:v>38909</c:v>
                </c:pt>
                <c:pt idx="872">
                  <c:v>38910</c:v>
                </c:pt>
                <c:pt idx="873">
                  <c:v>38911</c:v>
                </c:pt>
                <c:pt idx="874">
                  <c:v>38912</c:v>
                </c:pt>
                <c:pt idx="875">
                  <c:v>38915</c:v>
                </c:pt>
                <c:pt idx="876">
                  <c:v>38916</c:v>
                </c:pt>
                <c:pt idx="877">
                  <c:v>38917</c:v>
                </c:pt>
                <c:pt idx="878">
                  <c:v>38918</c:v>
                </c:pt>
                <c:pt idx="879">
                  <c:v>38919</c:v>
                </c:pt>
                <c:pt idx="880">
                  <c:v>38922</c:v>
                </c:pt>
                <c:pt idx="881">
                  <c:v>38923</c:v>
                </c:pt>
                <c:pt idx="882">
                  <c:v>38924</c:v>
                </c:pt>
                <c:pt idx="883">
                  <c:v>38925</c:v>
                </c:pt>
                <c:pt idx="884">
                  <c:v>38926</c:v>
                </c:pt>
                <c:pt idx="885">
                  <c:v>38929</c:v>
                </c:pt>
                <c:pt idx="886">
                  <c:v>38930</c:v>
                </c:pt>
                <c:pt idx="887">
                  <c:v>38931</c:v>
                </c:pt>
                <c:pt idx="888">
                  <c:v>38932</c:v>
                </c:pt>
                <c:pt idx="889">
                  <c:v>38933</c:v>
                </c:pt>
                <c:pt idx="890">
                  <c:v>38936</c:v>
                </c:pt>
                <c:pt idx="891">
                  <c:v>38937</c:v>
                </c:pt>
                <c:pt idx="892">
                  <c:v>38938</c:v>
                </c:pt>
                <c:pt idx="893">
                  <c:v>38939</c:v>
                </c:pt>
                <c:pt idx="894">
                  <c:v>38940</c:v>
                </c:pt>
                <c:pt idx="895">
                  <c:v>38943</c:v>
                </c:pt>
                <c:pt idx="896">
                  <c:v>38944</c:v>
                </c:pt>
                <c:pt idx="897">
                  <c:v>38945</c:v>
                </c:pt>
                <c:pt idx="898">
                  <c:v>38946</c:v>
                </c:pt>
                <c:pt idx="899">
                  <c:v>38947</c:v>
                </c:pt>
                <c:pt idx="900">
                  <c:v>38950</c:v>
                </c:pt>
                <c:pt idx="901">
                  <c:v>38951</c:v>
                </c:pt>
                <c:pt idx="902">
                  <c:v>38952</c:v>
                </c:pt>
                <c:pt idx="903">
                  <c:v>38953</c:v>
                </c:pt>
                <c:pt idx="904">
                  <c:v>38954</c:v>
                </c:pt>
                <c:pt idx="905">
                  <c:v>38957</c:v>
                </c:pt>
                <c:pt idx="906">
                  <c:v>38958</c:v>
                </c:pt>
                <c:pt idx="907">
                  <c:v>38959</c:v>
                </c:pt>
                <c:pt idx="908">
                  <c:v>38960</c:v>
                </c:pt>
                <c:pt idx="909">
                  <c:v>38961</c:v>
                </c:pt>
                <c:pt idx="910">
                  <c:v>38965</c:v>
                </c:pt>
                <c:pt idx="911">
                  <c:v>38966</c:v>
                </c:pt>
                <c:pt idx="912">
                  <c:v>38967</c:v>
                </c:pt>
                <c:pt idx="913">
                  <c:v>38968</c:v>
                </c:pt>
                <c:pt idx="914">
                  <c:v>38971</c:v>
                </c:pt>
                <c:pt idx="915">
                  <c:v>38972</c:v>
                </c:pt>
                <c:pt idx="916">
                  <c:v>38973</c:v>
                </c:pt>
                <c:pt idx="917">
                  <c:v>38974</c:v>
                </c:pt>
                <c:pt idx="918">
                  <c:v>38975</c:v>
                </c:pt>
                <c:pt idx="919">
                  <c:v>38978</c:v>
                </c:pt>
                <c:pt idx="920">
                  <c:v>38979</c:v>
                </c:pt>
                <c:pt idx="921">
                  <c:v>38980</c:v>
                </c:pt>
                <c:pt idx="922">
                  <c:v>38981</c:v>
                </c:pt>
                <c:pt idx="923">
                  <c:v>38982</c:v>
                </c:pt>
                <c:pt idx="924">
                  <c:v>38985</c:v>
                </c:pt>
                <c:pt idx="925">
                  <c:v>38986</c:v>
                </c:pt>
                <c:pt idx="926">
                  <c:v>38987</c:v>
                </c:pt>
                <c:pt idx="927">
                  <c:v>38988</c:v>
                </c:pt>
                <c:pt idx="928">
                  <c:v>38989</c:v>
                </c:pt>
                <c:pt idx="929">
                  <c:v>38992</c:v>
                </c:pt>
                <c:pt idx="930">
                  <c:v>38993</c:v>
                </c:pt>
                <c:pt idx="931">
                  <c:v>38994</c:v>
                </c:pt>
                <c:pt idx="932">
                  <c:v>38995</c:v>
                </c:pt>
                <c:pt idx="933">
                  <c:v>38996</c:v>
                </c:pt>
                <c:pt idx="934">
                  <c:v>39000</c:v>
                </c:pt>
                <c:pt idx="935">
                  <c:v>39001</c:v>
                </c:pt>
                <c:pt idx="936">
                  <c:v>39002</c:v>
                </c:pt>
                <c:pt idx="937">
                  <c:v>39003</c:v>
                </c:pt>
                <c:pt idx="938">
                  <c:v>39006</c:v>
                </c:pt>
                <c:pt idx="939">
                  <c:v>39007</c:v>
                </c:pt>
                <c:pt idx="940">
                  <c:v>39008</c:v>
                </c:pt>
                <c:pt idx="941">
                  <c:v>39009</c:v>
                </c:pt>
                <c:pt idx="942">
                  <c:v>39010</c:v>
                </c:pt>
                <c:pt idx="943">
                  <c:v>39013</c:v>
                </c:pt>
                <c:pt idx="944">
                  <c:v>39014</c:v>
                </c:pt>
                <c:pt idx="945">
                  <c:v>39015</c:v>
                </c:pt>
                <c:pt idx="946">
                  <c:v>39016</c:v>
                </c:pt>
                <c:pt idx="947">
                  <c:v>39017</c:v>
                </c:pt>
                <c:pt idx="948">
                  <c:v>39020</c:v>
                </c:pt>
                <c:pt idx="949">
                  <c:v>39021</c:v>
                </c:pt>
                <c:pt idx="950">
                  <c:v>39022</c:v>
                </c:pt>
                <c:pt idx="951">
                  <c:v>39023</c:v>
                </c:pt>
                <c:pt idx="952">
                  <c:v>39024</c:v>
                </c:pt>
                <c:pt idx="953">
                  <c:v>39027</c:v>
                </c:pt>
                <c:pt idx="954">
                  <c:v>39028</c:v>
                </c:pt>
                <c:pt idx="955">
                  <c:v>39029</c:v>
                </c:pt>
                <c:pt idx="956">
                  <c:v>39030</c:v>
                </c:pt>
                <c:pt idx="957">
                  <c:v>39031</c:v>
                </c:pt>
                <c:pt idx="958">
                  <c:v>39034</c:v>
                </c:pt>
                <c:pt idx="959">
                  <c:v>39035</c:v>
                </c:pt>
                <c:pt idx="960">
                  <c:v>39036</c:v>
                </c:pt>
                <c:pt idx="961">
                  <c:v>39037</c:v>
                </c:pt>
                <c:pt idx="962">
                  <c:v>39038</c:v>
                </c:pt>
                <c:pt idx="963">
                  <c:v>39041</c:v>
                </c:pt>
                <c:pt idx="964">
                  <c:v>39042</c:v>
                </c:pt>
                <c:pt idx="965">
                  <c:v>39043</c:v>
                </c:pt>
                <c:pt idx="966">
                  <c:v>39044</c:v>
                </c:pt>
                <c:pt idx="967">
                  <c:v>39045</c:v>
                </c:pt>
                <c:pt idx="968">
                  <c:v>39048</c:v>
                </c:pt>
                <c:pt idx="969">
                  <c:v>39049</c:v>
                </c:pt>
                <c:pt idx="970">
                  <c:v>39050</c:v>
                </c:pt>
                <c:pt idx="971">
                  <c:v>39051</c:v>
                </c:pt>
                <c:pt idx="972">
                  <c:v>39052</c:v>
                </c:pt>
                <c:pt idx="973">
                  <c:v>39055</c:v>
                </c:pt>
                <c:pt idx="974">
                  <c:v>39056</c:v>
                </c:pt>
                <c:pt idx="975">
                  <c:v>39057</c:v>
                </c:pt>
                <c:pt idx="976">
                  <c:v>39058</c:v>
                </c:pt>
                <c:pt idx="977">
                  <c:v>39059</c:v>
                </c:pt>
                <c:pt idx="978">
                  <c:v>39062</c:v>
                </c:pt>
                <c:pt idx="979">
                  <c:v>39063</c:v>
                </c:pt>
                <c:pt idx="980">
                  <c:v>39064</c:v>
                </c:pt>
                <c:pt idx="981">
                  <c:v>39065</c:v>
                </c:pt>
                <c:pt idx="982">
                  <c:v>39066</c:v>
                </c:pt>
                <c:pt idx="983">
                  <c:v>39069</c:v>
                </c:pt>
                <c:pt idx="984">
                  <c:v>39070</c:v>
                </c:pt>
                <c:pt idx="985">
                  <c:v>39071</c:v>
                </c:pt>
                <c:pt idx="986">
                  <c:v>39072</c:v>
                </c:pt>
                <c:pt idx="987">
                  <c:v>39073</c:v>
                </c:pt>
                <c:pt idx="988">
                  <c:v>39077</c:v>
                </c:pt>
                <c:pt idx="989">
                  <c:v>39078</c:v>
                </c:pt>
                <c:pt idx="990">
                  <c:v>39079</c:v>
                </c:pt>
                <c:pt idx="991">
                  <c:v>39080</c:v>
                </c:pt>
                <c:pt idx="992">
                  <c:v>39084</c:v>
                </c:pt>
                <c:pt idx="993">
                  <c:v>39085</c:v>
                </c:pt>
                <c:pt idx="994">
                  <c:v>39086</c:v>
                </c:pt>
                <c:pt idx="995">
                  <c:v>39087</c:v>
                </c:pt>
                <c:pt idx="996">
                  <c:v>39090</c:v>
                </c:pt>
                <c:pt idx="997">
                  <c:v>39091</c:v>
                </c:pt>
                <c:pt idx="998">
                  <c:v>39092</c:v>
                </c:pt>
                <c:pt idx="999">
                  <c:v>39093</c:v>
                </c:pt>
                <c:pt idx="1000">
                  <c:v>39094</c:v>
                </c:pt>
                <c:pt idx="1001">
                  <c:v>39098</c:v>
                </c:pt>
                <c:pt idx="1002">
                  <c:v>39099</c:v>
                </c:pt>
                <c:pt idx="1003">
                  <c:v>39100</c:v>
                </c:pt>
                <c:pt idx="1004">
                  <c:v>39101</c:v>
                </c:pt>
                <c:pt idx="1005">
                  <c:v>39104</c:v>
                </c:pt>
                <c:pt idx="1006">
                  <c:v>39105</c:v>
                </c:pt>
                <c:pt idx="1007">
                  <c:v>39106</c:v>
                </c:pt>
                <c:pt idx="1008">
                  <c:v>39107</c:v>
                </c:pt>
                <c:pt idx="1009">
                  <c:v>39108</c:v>
                </c:pt>
                <c:pt idx="1010">
                  <c:v>39111</c:v>
                </c:pt>
                <c:pt idx="1011">
                  <c:v>39112</c:v>
                </c:pt>
                <c:pt idx="1012">
                  <c:v>39113</c:v>
                </c:pt>
                <c:pt idx="1013">
                  <c:v>39114</c:v>
                </c:pt>
                <c:pt idx="1014">
                  <c:v>39115</c:v>
                </c:pt>
                <c:pt idx="1015">
                  <c:v>39118</c:v>
                </c:pt>
                <c:pt idx="1016">
                  <c:v>39119</c:v>
                </c:pt>
                <c:pt idx="1017">
                  <c:v>39120</c:v>
                </c:pt>
                <c:pt idx="1018">
                  <c:v>39121</c:v>
                </c:pt>
                <c:pt idx="1019">
                  <c:v>39122</c:v>
                </c:pt>
                <c:pt idx="1020">
                  <c:v>39125</c:v>
                </c:pt>
                <c:pt idx="1021">
                  <c:v>39126</c:v>
                </c:pt>
                <c:pt idx="1022">
                  <c:v>39127</c:v>
                </c:pt>
                <c:pt idx="1023">
                  <c:v>39128</c:v>
                </c:pt>
                <c:pt idx="1024">
                  <c:v>39129</c:v>
                </c:pt>
                <c:pt idx="1025">
                  <c:v>39133</c:v>
                </c:pt>
                <c:pt idx="1026">
                  <c:v>39134</c:v>
                </c:pt>
                <c:pt idx="1027">
                  <c:v>39135</c:v>
                </c:pt>
                <c:pt idx="1028">
                  <c:v>39136</c:v>
                </c:pt>
                <c:pt idx="1029">
                  <c:v>39139</c:v>
                </c:pt>
                <c:pt idx="1030">
                  <c:v>39140</c:v>
                </c:pt>
                <c:pt idx="1031">
                  <c:v>39141</c:v>
                </c:pt>
                <c:pt idx="1032">
                  <c:v>39142</c:v>
                </c:pt>
                <c:pt idx="1033">
                  <c:v>39143</c:v>
                </c:pt>
                <c:pt idx="1034">
                  <c:v>39146</c:v>
                </c:pt>
                <c:pt idx="1035">
                  <c:v>39147</c:v>
                </c:pt>
                <c:pt idx="1036">
                  <c:v>39148</c:v>
                </c:pt>
                <c:pt idx="1037">
                  <c:v>39149</c:v>
                </c:pt>
                <c:pt idx="1038">
                  <c:v>39150</c:v>
                </c:pt>
                <c:pt idx="1039">
                  <c:v>39153</c:v>
                </c:pt>
                <c:pt idx="1040">
                  <c:v>39154</c:v>
                </c:pt>
                <c:pt idx="1041">
                  <c:v>39155</c:v>
                </c:pt>
                <c:pt idx="1042">
                  <c:v>39156</c:v>
                </c:pt>
                <c:pt idx="1043">
                  <c:v>39157</c:v>
                </c:pt>
                <c:pt idx="1044">
                  <c:v>39160</c:v>
                </c:pt>
                <c:pt idx="1045">
                  <c:v>39161</c:v>
                </c:pt>
                <c:pt idx="1046">
                  <c:v>39162</c:v>
                </c:pt>
                <c:pt idx="1047">
                  <c:v>39163</c:v>
                </c:pt>
                <c:pt idx="1048">
                  <c:v>39164</c:v>
                </c:pt>
                <c:pt idx="1049">
                  <c:v>39167</c:v>
                </c:pt>
                <c:pt idx="1050">
                  <c:v>39168</c:v>
                </c:pt>
                <c:pt idx="1051">
                  <c:v>39169</c:v>
                </c:pt>
                <c:pt idx="1052">
                  <c:v>39170</c:v>
                </c:pt>
                <c:pt idx="1053">
                  <c:v>39171</c:v>
                </c:pt>
                <c:pt idx="1054">
                  <c:v>39174</c:v>
                </c:pt>
                <c:pt idx="1055">
                  <c:v>39175</c:v>
                </c:pt>
                <c:pt idx="1056">
                  <c:v>39176</c:v>
                </c:pt>
                <c:pt idx="1057">
                  <c:v>39177</c:v>
                </c:pt>
                <c:pt idx="1058">
                  <c:v>39178</c:v>
                </c:pt>
                <c:pt idx="1059">
                  <c:v>39181</c:v>
                </c:pt>
                <c:pt idx="1060">
                  <c:v>39182</c:v>
                </c:pt>
                <c:pt idx="1061">
                  <c:v>39183</c:v>
                </c:pt>
                <c:pt idx="1062">
                  <c:v>39184</c:v>
                </c:pt>
                <c:pt idx="1063">
                  <c:v>39185</c:v>
                </c:pt>
                <c:pt idx="1064">
                  <c:v>39188</c:v>
                </c:pt>
                <c:pt idx="1065">
                  <c:v>39189</c:v>
                </c:pt>
                <c:pt idx="1066">
                  <c:v>39190</c:v>
                </c:pt>
                <c:pt idx="1067">
                  <c:v>39191</c:v>
                </c:pt>
                <c:pt idx="1068">
                  <c:v>39192</c:v>
                </c:pt>
                <c:pt idx="1069">
                  <c:v>39195</c:v>
                </c:pt>
                <c:pt idx="1070">
                  <c:v>39196</c:v>
                </c:pt>
                <c:pt idx="1071">
                  <c:v>39197</c:v>
                </c:pt>
                <c:pt idx="1072">
                  <c:v>39198</c:v>
                </c:pt>
                <c:pt idx="1073">
                  <c:v>39199</c:v>
                </c:pt>
                <c:pt idx="1074">
                  <c:v>39202</c:v>
                </c:pt>
                <c:pt idx="1075">
                  <c:v>39203</c:v>
                </c:pt>
                <c:pt idx="1076">
                  <c:v>39204</c:v>
                </c:pt>
                <c:pt idx="1077">
                  <c:v>39205</c:v>
                </c:pt>
                <c:pt idx="1078">
                  <c:v>39206</c:v>
                </c:pt>
                <c:pt idx="1079">
                  <c:v>39209</c:v>
                </c:pt>
                <c:pt idx="1080">
                  <c:v>39210</c:v>
                </c:pt>
                <c:pt idx="1081">
                  <c:v>39211</c:v>
                </c:pt>
                <c:pt idx="1082">
                  <c:v>39212</c:v>
                </c:pt>
                <c:pt idx="1083">
                  <c:v>39213</c:v>
                </c:pt>
                <c:pt idx="1084">
                  <c:v>39216</c:v>
                </c:pt>
                <c:pt idx="1085">
                  <c:v>39217</c:v>
                </c:pt>
                <c:pt idx="1086">
                  <c:v>39218</c:v>
                </c:pt>
                <c:pt idx="1087">
                  <c:v>39219</c:v>
                </c:pt>
                <c:pt idx="1088">
                  <c:v>39220</c:v>
                </c:pt>
                <c:pt idx="1089">
                  <c:v>39223</c:v>
                </c:pt>
                <c:pt idx="1090">
                  <c:v>39224</c:v>
                </c:pt>
                <c:pt idx="1091">
                  <c:v>39225</c:v>
                </c:pt>
                <c:pt idx="1092">
                  <c:v>39226</c:v>
                </c:pt>
                <c:pt idx="1093">
                  <c:v>39227</c:v>
                </c:pt>
                <c:pt idx="1094">
                  <c:v>39231</c:v>
                </c:pt>
                <c:pt idx="1095">
                  <c:v>39232</c:v>
                </c:pt>
                <c:pt idx="1096">
                  <c:v>39233</c:v>
                </c:pt>
                <c:pt idx="1097">
                  <c:v>39234</c:v>
                </c:pt>
                <c:pt idx="1098">
                  <c:v>39237</c:v>
                </c:pt>
                <c:pt idx="1099">
                  <c:v>39238</c:v>
                </c:pt>
                <c:pt idx="1100">
                  <c:v>39239</c:v>
                </c:pt>
                <c:pt idx="1101">
                  <c:v>39240</c:v>
                </c:pt>
                <c:pt idx="1102">
                  <c:v>39241</c:v>
                </c:pt>
                <c:pt idx="1103">
                  <c:v>39244</c:v>
                </c:pt>
                <c:pt idx="1104">
                  <c:v>39245</c:v>
                </c:pt>
                <c:pt idx="1105">
                  <c:v>39246</c:v>
                </c:pt>
                <c:pt idx="1106">
                  <c:v>39247</c:v>
                </c:pt>
                <c:pt idx="1107">
                  <c:v>39248</c:v>
                </c:pt>
                <c:pt idx="1108">
                  <c:v>39251</c:v>
                </c:pt>
                <c:pt idx="1109">
                  <c:v>39252</c:v>
                </c:pt>
                <c:pt idx="1110">
                  <c:v>39253</c:v>
                </c:pt>
                <c:pt idx="1111">
                  <c:v>39254</c:v>
                </c:pt>
                <c:pt idx="1112">
                  <c:v>39255</c:v>
                </c:pt>
                <c:pt idx="1113">
                  <c:v>39258</c:v>
                </c:pt>
                <c:pt idx="1114">
                  <c:v>39259</c:v>
                </c:pt>
                <c:pt idx="1115">
                  <c:v>39260</c:v>
                </c:pt>
                <c:pt idx="1116">
                  <c:v>39261</c:v>
                </c:pt>
                <c:pt idx="1117">
                  <c:v>39262</c:v>
                </c:pt>
                <c:pt idx="1118">
                  <c:v>39265</c:v>
                </c:pt>
                <c:pt idx="1119">
                  <c:v>39266</c:v>
                </c:pt>
                <c:pt idx="1120">
                  <c:v>39267</c:v>
                </c:pt>
                <c:pt idx="1121">
                  <c:v>39268</c:v>
                </c:pt>
                <c:pt idx="1122">
                  <c:v>39269</c:v>
                </c:pt>
                <c:pt idx="1123">
                  <c:v>39272</c:v>
                </c:pt>
                <c:pt idx="1124">
                  <c:v>39273</c:v>
                </c:pt>
                <c:pt idx="1125">
                  <c:v>39274</c:v>
                </c:pt>
                <c:pt idx="1126">
                  <c:v>39275</c:v>
                </c:pt>
                <c:pt idx="1127">
                  <c:v>39276</c:v>
                </c:pt>
                <c:pt idx="1128">
                  <c:v>39279</c:v>
                </c:pt>
                <c:pt idx="1129">
                  <c:v>39280</c:v>
                </c:pt>
                <c:pt idx="1130">
                  <c:v>39281</c:v>
                </c:pt>
                <c:pt idx="1131">
                  <c:v>39282</c:v>
                </c:pt>
                <c:pt idx="1132">
                  <c:v>39283</c:v>
                </c:pt>
                <c:pt idx="1133">
                  <c:v>39286</c:v>
                </c:pt>
                <c:pt idx="1134">
                  <c:v>39287</c:v>
                </c:pt>
                <c:pt idx="1135">
                  <c:v>39288</c:v>
                </c:pt>
                <c:pt idx="1136">
                  <c:v>39289</c:v>
                </c:pt>
                <c:pt idx="1137">
                  <c:v>39290</c:v>
                </c:pt>
                <c:pt idx="1138">
                  <c:v>39293</c:v>
                </c:pt>
                <c:pt idx="1139">
                  <c:v>39294</c:v>
                </c:pt>
                <c:pt idx="1140">
                  <c:v>39295</c:v>
                </c:pt>
                <c:pt idx="1141">
                  <c:v>39296</c:v>
                </c:pt>
                <c:pt idx="1142">
                  <c:v>39297</c:v>
                </c:pt>
                <c:pt idx="1143">
                  <c:v>39300</c:v>
                </c:pt>
                <c:pt idx="1144">
                  <c:v>39301</c:v>
                </c:pt>
                <c:pt idx="1145">
                  <c:v>39302</c:v>
                </c:pt>
                <c:pt idx="1146">
                  <c:v>39303</c:v>
                </c:pt>
                <c:pt idx="1147">
                  <c:v>39304</c:v>
                </c:pt>
                <c:pt idx="1148">
                  <c:v>39307</c:v>
                </c:pt>
                <c:pt idx="1149">
                  <c:v>39308</c:v>
                </c:pt>
                <c:pt idx="1150">
                  <c:v>39309</c:v>
                </c:pt>
                <c:pt idx="1151">
                  <c:v>39310</c:v>
                </c:pt>
                <c:pt idx="1152">
                  <c:v>39311</c:v>
                </c:pt>
                <c:pt idx="1153">
                  <c:v>39314</c:v>
                </c:pt>
                <c:pt idx="1154">
                  <c:v>39315</c:v>
                </c:pt>
                <c:pt idx="1155">
                  <c:v>39316</c:v>
                </c:pt>
                <c:pt idx="1156">
                  <c:v>39317</c:v>
                </c:pt>
                <c:pt idx="1157">
                  <c:v>39318</c:v>
                </c:pt>
                <c:pt idx="1158">
                  <c:v>39321</c:v>
                </c:pt>
                <c:pt idx="1159">
                  <c:v>39322</c:v>
                </c:pt>
                <c:pt idx="1160">
                  <c:v>39323</c:v>
                </c:pt>
                <c:pt idx="1161">
                  <c:v>39324</c:v>
                </c:pt>
                <c:pt idx="1162">
                  <c:v>39325</c:v>
                </c:pt>
                <c:pt idx="1163">
                  <c:v>39329</c:v>
                </c:pt>
                <c:pt idx="1164">
                  <c:v>39330</c:v>
                </c:pt>
                <c:pt idx="1165">
                  <c:v>39331</c:v>
                </c:pt>
                <c:pt idx="1166">
                  <c:v>39332</c:v>
                </c:pt>
                <c:pt idx="1167">
                  <c:v>39335</c:v>
                </c:pt>
                <c:pt idx="1168">
                  <c:v>39336</c:v>
                </c:pt>
                <c:pt idx="1169">
                  <c:v>39337</c:v>
                </c:pt>
                <c:pt idx="1170">
                  <c:v>39338</c:v>
                </c:pt>
                <c:pt idx="1171">
                  <c:v>39339</c:v>
                </c:pt>
                <c:pt idx="1172">
                  <c:v>39342</c:v>
                </c:pt>
                <c:pt idx="1173">
                  <c:v>39343</c:v>
                </c:pt>
                <c:pt idx="1174">
                  <c:v>39344</c:v>
                </c:pt>
                <c:pt idx="1175">
                  <c:v>39345</c:v>
                </c:pt>
                <c:pt idx="1176">
                  <c:v>39346</c:v>
                </c:pt>
                <c:pt idx="1177">
                  <c:v>39349</c:v>
                </c:pt>
                <c:pt idx="1178">
                  <c:v>39350</c:v>
                </c:pt>
                <c:pt idx="1179">
                  <c:v>39351</c:v>
                </c:pt>
                <c:pt idx="1180">
                  <c:v>39352</c:v>
                </c:pt>
                <c:pt idx="1181">
                  <c:v>39353</c:v>
                </c:pt>
                <c:pt idx="1182">
                  <c:v>39356</c:v>
                </c:pt>
                <c:pt idx="1183">
                  <c:v>39357</c:v>
                </c:pt>
                <c:pt idx="1184">
                  <c:v>39358</c:v>
                </c:pt>
                <c:pt idx="1185">
                  <c:v>39359</c:v>
                </c:pt>
                <c:pt idx="1186">
                  <c:v>39360</c:v>
                </c:pt>
                <c:pt idx="1187">
                  <c:v>39363</c:v>
                </c:pt>
                <c:pt idx="1188">
                  <c:v>39364</c:v>
                </c:pt>
                <c:pt idx="1189">
                  <c:v>39365</c:v>
                </c:pt>
                <c:pt idx="1190">
                  <c:v>39366</c:v>
                </c:pt>
                <c:pt idx="1191">
                  <c:v>39367</c:v>
                </c:pt>
                <c:pt idx="1192">
                  <c:v>39370</c:v>
                </c:pt>
                <c:pt idx="1193">
                  <c:v>39371</c:v>
                </c:pt>
                <c:pt idx="1194">
                  <c:v>39372</c:v>
                </c:pt>
                <c:pt idx="1195">
                  <c:v>39373</c:v>
                </c:pt>
                <c:pt idx="1196">
                  <c:v>39374</c:v>
                </c:pt>
                <c:pt idx="1197">
                  <c:v>39377</c:v>
                </c:pt>
                <c:pt idx="1198">
                  <c:v>39378</c:v>
                </c:pt>
                <c:pt idx="1199">
                  <c:v>39379</c:v>
                </c:pt>
                <c:pt idx="1200">
                  <c:v>39380</c:v>
                </c:pt>
                <c:pt idx="1201">
                  <c:v>39381</c:v>
                </c:pt>
                <c:pt idx="1202">
                  <c:v>39384</c:v>
                </c:pt>
                <c:pt idx="1203">
                  <c:v>39385</c:v>
                </c:pt>
                <c:pt idx="1204">
                  <c:v>39386</c:v>
                </c:pt>
                <c:pt idx="1205">
                  <c:v>39387</c:v>
                </c:pt>
                <c:pt idx="1206">
                  <c:v>39388</c:v>
                </c:pt>
                <c:pt idx="1207">
                  <c:v>39391</c:v>
                </c:pt>
                <c:pt idx="1208">
                  <c:v>39392</c:v>
                </c:pt>
                <c:pt idx="1209">
                  <c:v>39393</c:v>
                </c:pt>
                <c:pt idx="1210">
                  <c:v>39394</c:v>
                </c:pt>
                <c:pt idx="1211">
                  <c:v>39395</c:v>
                </c:pt>
                <c:pt idx="1212">
                  <c:v>39398</c:v>
                </c:pt>
                <c:pt idx="1213">
                  <c:v>39399</c:v>
                </c:pt>
                <c:pt idx="1214">
                  <c:v>39400</c:v>
                </c:pt>
                <c:pt idx="1215">
                  <c:v>39401</c:v>
                </c:pt>
                <c:pt idx="1216">
                  <c:v>39402</c:v>
                </c:pt>
                <c:pt idx="1217">
                  <c:v>39405</c:v>
                </c:pt>
                <c:pt idx="1218">
                  <c:v>39406</c:v>
                </c:pt>
                <c:pt idx="1219">
                  <c:v>39407</c:v>
                </c:pt>
                <c:pt idx="1220">
                  <c:v>39408</c:v>
                </c:pt>
                <c:pt idx="1221">
                  <c:v>39409</c:v>
                </c:pt>
                <c:pt idx="1222">
                  <c:v>39412</c:v>
                </c:pt>
                <c:pt idx="1223">
                  <c:v>39413</c:v>
                </c:pt>
                <c:pt idx="1224">
                  <c:v>39414</c:v>
                </c:pt>
                <c:pt idx="1225">
                  <c:v>39415</c:v>
                </c:pt>
                <c:pt idx="1226">
                  <c:v>39416</c:v>
                </c:pt>
                <c:pt idx="1227">
                  <c:v>39419</c:v>
                </c:pt>
                <c:pt idx="1228">
                  <c:v>39420</c:v>
                </c:pt>
                <c:pt idx="1229">
                  <c:v>39421</c:v>
                </c:pt>
                <c:pt idx="1230">
                  <c:v>39422</c:v>
                </c:pt>
                <c:pt idx="1231">
                  <c:v>39423</c:v>
                </c:pt>
                <c:pt idx="1232">
                  <c:v>39426</c:v>
                </c:pt>
                <c:pt idx="1233">
                  <c:v>39427</c:v>
                </c:pt>
                <c:pt idx="1234">
                  <c:v>39428</c:v>
                </c:pt>
                <c:pt idx="1235">
                  <c:v>39429</c:v>
                </c:pt>
                <c:pt idx="1236">
                  <c:v>39430</c:v>
                </c:pt>
                <c:pt idx="1237">
                  <c:v>39433</c:v>
                </c:pt>
                <c:pt idx="1238">
                  <c:v>39434</c:v>
                </c:pt>
                <c:pt idx="1239">
                  <c:v>39435</c:v>
                </c:pt>
                <c:pt idx="1240">
                  <c:v>39436</c:v>
                </c:pt>
                <c:pt idx="1241">
                  <c:v>39437</c:v>
                </c:pt>
                <c:pt idx="1242">
                  <c:v>39440</c:v>
                </c:pt>
                <c:pt idx="1243">
                  <c:v>39441</c:v>
                </c:pt>
                <c:pt idx="1244">
                  <c:v>39442</c:v>
                </c:pt>
                <c:pt idx="1245">
                  <c:v>39443</c:v>
                </c:pt>
                <c:pt idx="1246">
                  <c:v>39444</c:v>
                </c:pt>
                <c:pt idx="1247">
                  <c:v>39447</c:v>
                </c:pt>
                <c:pt idx="1248">
                  <c:v>39448</c:v>
                </c:pt>
                <c:pt idx="1249">
                  <c:v>39449</c:v>
                </c:pt>
                <c:pt idx="1250">
                  <c:v>39450</c:v>
                </c:pt>
                <c:pt idx="1251">
                  <c:v>39451</c:v>
                </c:pt>
                <c:pt idx="1252">
                  <c:v>39454</c:v>
                </c:pt>
                <c:pt idx="1253">
                  <c:v>39455</c:v>
                </c:pt>
                <c:pt idx="1254">
                  <c:v>39456</c:v>
                </c:pt>
                <c:pt idx="1255">
                  <c:v>39457</c:v>
                </c:pt>
                <c:pt idx="1256">
                  <c:v>39458</c:v>
                </c:pt>
                <c:pt idx="1257">
                  <c:v>39461</c:v>
                </c:pt>
                <c:pt idx="1258">
                  <c:v>39462</c:v>
                </c:pt>
                <c:pt idx="1259">
                  <c:v>39463</c:v>
                </c:pt>
                <c:pt idx="1260">
                  <c:v>39464</c:v>
                </c:pt>
                <c:pt idx="1261">
                  <c:v>39465</c:v>
                </c:pt>
                <c:pt idx="1262">
                  <c:v>39468</c:v>
                </c:pt>
                <c:pt idx="1263">
                  <c:v>39469</c:v>
                </c:pt>
                <c:pt idx="1264">
                  <c:v>39470</c:v>
                </c:pt>
                <c:pt idx="1265">
                  <c:v>39471</c:v>
                </c:pt>
                <c:pt idx="1266">
                  <c:v>39472</c:v>
                </c:pt>
                <c:pt idx="1267">
                  <c:v>39475</c:v>
                </c:pt>
                <c:pt idx="1268">
                  <c:v>39476</c:v>
                </c:pt>
                <c:pt idx="1269">
                  <c:v>39477</c:v>
                </c:pt>
                <c:pt idx="1270">
                  <c:v>39478</c:v>
                </c:pt>
                <c:pt idx="1271">
                  <c:v>39479</c:v>
                </c:pt>
                <c:pt idx="1272">
                  <c:v>39482</c:v>
                </c:pt>
                <c:pt idx="1273">
                  <c:v>39483</c:v>
                </c:pt>
                <c:pt idx="1274">
                  <c:v>39484</c:v>
                </c:pt>
                <c:pt idx="1275">
                  <c:v>39485</c:v>
                </c:pt>
                <c:pt idx="1276">
                  <c:v>39486</c:v>
                </c:pt>
                <c:pt idx="1277">
                  <c:v>39489</c:v>
                </c:pt>
                <c:pt idx="1278">
                  <c:v>39490</c:v>
                </c:pt>
                <c:pt idx="1279">
                  <c:v>39491</c:v>
                </c:pt>
                <c:pt idx="1280">
                  <c:v>39492</c:v>
                </c:pt>
                <c:pt idx="1281">
                  <c:v>39493</c:v>
                </c:pt>
                <c:pt idx="1282">
                  <c:v>39496</c:v>
                </c:pt>
                <c:pt idx="1283">
                  <c:v>39497</c:v>
                </c:pt>
                <c:pt idx="1284">
                  <c:v>39498</c:v>
                </c:pt>
                <c:pt idx="1285">
                  <c:v>39499</c:v>
                </c:pt>
                <c:pt idx="1286">
                  <c:v>39500</c:v>
                </c:pt>
                <c:pt idx="1287">
                  <c:v>39503</c:v>
                </c:pt>
                <c:pt idx="1288">
                  <c:v>39504</c:v>
                </c:pt>
                <c:pt idx="1289">
                  <c:v>39505</c:v>
                </c:pt>
                <c:pt idx="1290">
                  <c:v>39506</c:v>
                </c:pt>
                <c:pt idx="1291">
                  <c:v>39507</c:v>
                </c:pt>
                <c:pt idx="1292">
                  <c:v>39510</c:v>
                </c:pt>
                <c:pt idx="1293">
                  <c:v>39511</c:v>
                </c:pt>
                <c:pt idx="1294">
                  <c:v>39512</c:v>
                </c:pt>
                <c:pt idx="1295">
                  <c:v>39513</c:v>
                </c:pt>
                <c:pt idx="1296">
                  <c:v>39514</c:v>
                </c:pt>
                <c:pt idx="1297">
                  <c:v>39517</c:v>
                </c:pt>
                <c:pt idx="1298">
                  <c:v>39518</c:v>
                </c:pt>
                <c:pt idx="1299">
                  <c:v>39519</c:v>
                </c:pt>
                <c:pt idx="1300">
                  <c:v>39520</c:v>
                </c:pt>
                <c:pt idx="1301">
                  <c:v>39521</c:v>
                </c:pt>
                <c:pt idx="1302">
                  <c:v>39524</c:v>
                </c:pt>
                <c:pt idx="1303">
                  <c:v>39525</c:v>
                </c:pt>
                <c:pt idx="1304">
                  <c:v>39526</c:v>
                </c:pt>
                <c:pt idx="1305">
                  <c:v>39527</c:v>
                </c:pt>
                <c:pt idx="1306">
                  <c:v>39528</c:v>
                </c:pt>
                <c:pt idx="1307">
                  <c:v>39531</c:v>
                </c:pt>
                <c:pt idx="1308">
                  <c:v>39532</c:v>
                </c:pt>
                <c:pt idx="1309">
                  <c:v>39533</c:v>
                </c:pt>
                <c:pt idx="1310">
                  <c:v>39534</c:v>
                </c:pt>
                <c:pt idx="1311">
                  <c:v>39535</c:v>
                </c:pt>
                <c:pt idx="1312">
                  <c:v>39538</c:v>
                </c:pt>
                <c:pt idx="1313">
                  <c:v>39539</c:v>
                </c:pt>
                <c:pt idx="1314">
                  <c:v>39540</c:v>
                </c:pt>
                <c:pt idx="1315">
                  <c:v>39541</c:v>
                </c:pt>
                <c:pt idx="1316">
                  <c:v>39542</c:v>
                </c:pt>
                <c:pt idx="1317">
                  <c:v>39545</c:v>
                </c:pt>
                <c:pt idx="1318">
                  <c:v>39546</c:v>
                </c:pt>
                <c:pt idx="1319">
                  <c:v>39547</c:v>
                </c:pt>
                <c:pt idx="1320">
                  <c:v>39548</c:v>
                </c:pt>
                <c:pt idx="1321">
                  <c:v>39549</c:v>
                </c:pt>
                <c:pt idx="1322">
                  <c:v>39552</c:v>
                </c:pt>
                <c:pt idx="1323">
                  <c:v>39553</c:v>
                </c:pt>
                <c:pt idx="1324">
                  <c:v>39554</c:v>
                </c:pt>
                <c:pt idx="1325">
                  <c:v>39555</c:v>
                </c:pt>
                <c:pt idx="1326">
                  <c:v>39556</c:v>
                </c:pt>
                <c:pt idx="1327">
                  <c:v>39559</c:v>
                </c:pt>
                <c:pt idx="1328">
                  <c:v>39560</c:v>
                </c:pt>
                <c:pt idx="1329">
                  <c:v>39561</c:v>
                </c:pt>
                <c:pt idx="1330">
                  <c:v>39562</c:v>
                </c:pt>
                <c:pt idx="1331">
                  <c:v>39563</c:v>
                </c:pt>
                <c:pt idx="1332">
                  <c:v>39566</c:v>
                </c:pt>
                <c:pt idx="1333">
                  <c:v>39567</c:v>
                </c:pt>
                <c:pt idx="1334">
                  <c:v>39568</c:v>
                </c:pt>
                <c:pt idx="1335">
                  <c:v>39569</c:v>
                </c:pt>
                <c:pt idx="1336">
                  <c:v>39570</c:v>
                </c:pt>
                <c:pt idx="1337">
                  <c:v>39573</c:v>
                </c:pt>
                <c:pt idx="1338">
                  <c:v>39574</c:v>
                </c:pt>
                <c:pt idx="1339">
                  <c:v>39575</c:v>
                </c:pt>
                <c:pt idx="1340">
                  <c:v>39576</c:v>
                </c:pt>
                <c:pt idx="1341">
                  <c:v>39577</c:v>
                </c:pt>
                <c:pt idx="1342">
                  <c:v>39580</c:v>
                </c:pt>
                <c:pt idx="1343">
                  <c:v>39581</c:v>
                </c:pt>
                <c:pt idx="1344">
                  <c:v>39582</c:v>
                </c:pt>
                <c:pt idx="1345">
                  <c:v>39583</c:v>
                </c:pt>
                <c:pt idx="1346">
                  <c:v>39584</c:v>
                </c:pt>
                <c:pt idx="1347">
                  <c:v>39587</c:v>
                </c:pt>
                <c:pt idx="1348">
                  <c:v>39588</c:v>
                </c:pt>
                <c:pt idx="1349">
                  <c:v>39589</c:v>
                </c:pt>
                <c:pt idx="1350">
                  <c:v>39590</c:v>
                </c:pt>
                <c:pt idx="1351">
                  <c:v>39591</c:v>
                </c:pt>
                <c:pt idx="1352">
                  <c:v>39594</c:v>
                </c:pt>
                <c:pt idx="1353">
                  <c:v>39595</c:v>
                </c:pt>
                <c:pt idx="1354">
                  <c:v>39596</c:v>
                </c:pt>
                <c:pt idx="1355">
                  <c:v>39597</c:v>
                </c:pt>
                <c:pt idx="1356">
                  <c:v>39598</c:v>
                </c:pt>
                <c:pt idx="1357">
                  <c:v>39601</c:v>
                </c:pt>
                <c:pt idx="1358">
                  <c:v>39602</c:v>
                </c:pt>
                <c:pt idx="1359">
                  <c:v>39603</c:v>
                </c:pt>
                <c:pt idx="1360">
                  <c:v>39604</c:v>
                </c:pt>
                <c:pt idx="1361">
                  <c:v>39605</c:v>
                </c:pt>
                <c:pt idx="1362">
                  <c:v>39608</c:v>
                </c:pt>
                <c:pt idx="1363">
                  <c:v>39609</c:v>
                </c:pt>
                <c:pt idx="1364">
                  <c:v>39610</c:v>
                </c:pt>
                <c:pt idx="1365">
                  <c:v>39611</c:v>
                </c:pt>
                <c:pt idx="1366">
                  <c:v>39612</c:v>
                </c:pt>
                <c:pt idx="1367">
                  <c:v>39615</c:v>
                </c:pt>
                <c:pt idx="1368">
                  <c:v>39616</c:v>
                </c:pt>
                <c:pt idx="1369">
                  <c:v>39617</c:v>
                </c:pt>
                <c:pt idx="1370">
                  <c:v>39618</c:v>
                </c:pt>
                <c:pt idx="1371">
                  <c:v>39619</c:v>
                </c:pt>
                <c:pt idx="1372">
                  <c:v>39622</c:v>
                </c:pt>
                <c:pt idx="1373">
                  <c:v>39623</c:v>
                </c:pt>
                <c:pt idx="1374">
                  <c:v>39624</c:v>
                </c:pt>
                <c:pt idx="1375">
                  <c:v>39625</c:v>
                </c:pt>
                <c:pt idx="1376">
                  <c:v>39626</c:v>
                </c:pt>
                <c:pt idx="1377">
                  <c:v>39629</c:v>
                </c:pt>
                <c:pt idx="1378">
                  <c:v>39630</c:v>
                </c:pt>
                <c:pt idx="1379">
                  <c:v>39631</c:v>
                </c:pt>
                <c:pt idx="1380">
                  <c:v>39632</c:v>
                </c:pt>
                <c:pt idx="1381">
                  <c:v>39633</c:v>
                </c:pt>
                <c:pt idx="1382">
                  <c:v>39636</c:v>
                </c:pt>
                <c:pt idx="1383">
                  <c:v>39637</c:v>
                </c:pt>
                <c:pt idx="1384">
                  <c:v>39638</c:v>
                </c:pt>
                <c:pt idx="1385">
                  <c:v>39639</c:v>
                </c:pt>
                <c:pt idx="1386">
                  <c:v>39640</c:v>
                </c:pt>
                <c:pt idx="1387">
                  <c:v>39643</c:v>
                </c:pt>
                <c:pt idx="1388">
                  <c:v>39644</c:v>
                </c:pt>
                <c:pt idx="1389">
                  <c:v>39645</c:v>
                </c:pt>
                <c:pt idx="1390">
                  <c:v>39646</c:v>
                </c:pt>
                <c:pt idx="1391">
                  <c:v>39647</c:v>
                </c:pt>
                <c:pt idx="1392">
                  <c:v>39650</c:v>
                </c:pt>
                <c:pt idx="1393">
                  <c:v>39651</c:v>
                </c:pt>
                <c:pt idx="1394">
                  <c:v>39652</c:v>
                </c:pt>
                <c:pt idx="1395">
                  <c:v>39653</c:v>
                </c:pt>
                <c:pt idx="1396">
                  <c:v>39654</c:v>
                </c:pt>
                <c:pt idx="1397">
                  <c:v>39657</c:v>
                </c:pt>
                <c:pt idx="1398">
                  <c:v>39658</c:v>
                </c:pt>
                <c:pt idx="1399">
                  <c:v>39659</c:v>
                </c:pt>
                <c:pt idx="1400">
                  <c:v>39660</c:v>
                </c:pt>
                <c:pt idx="1401">
                  <c:v>39661</c:v>
                </c:pt>
                <c:pt idx="1402">
                  <c:v>39664</c:v>
                </c:pt>
                <c:pt idx="1403">
                  <c:v>39665</c:v>
                </c:pt>
                <c:pt idx="1404">
                  <c:v>39666</c:v>
                </c:pt>
                <c:pt idx="1405">
                  <c:v>39667</c:v>
                </c:pt>
                <c:pt idx="1406">
                  <c:v>39668</c:v>
                </c:pt>
                <c:pt idx="1407">
                  <c:v>39671</c:v>
                </c:pt>
                <c:pt idx="1408">
                  <c:v>39672</c:v>
                </c:pt>
                <c:pt idx="1409">
                  <c:v>39673</c:v>
                </c:pt>
                <c:pt idx="1410">
                  <c:v>39674</c:v>
                </c:pt>
                <c:pt idx="1411">
                  <c:v>39675</c:v>
                </c:pt>
                <c:pt idx="1412">
                  <c:v>39678</c:v>
                </c:pt>
                <c:pt idx="1413">
                  <c:v>39679</c:v>
                </c:pt>
                <c:pt idx="1414">
                  <c:v>39680</c:v>
                </c:pt>
                <c:pt idx="1415">
                  <c:v>39681</c:v>
                </c:pt>
                <c:pt idx="1416">
                  <c:v>39682</c:v>
                </c:pt>
                <c:pt idx="1417">
                  <c:v>39685</c:v>
                </c:pt>
                <c:pt idx="1418">
                  <c:v>39686</c:v>
                </c:pt>
                <c:pt idx="1419">
                  <c:v>39687</c:v>
                </c:pt>
                <c:pt idx="1420">
                  <c:v>39688</c:v>
                </c:pt>
                <c:pt idx="1421">
                  <c:v>39689</c:v>
                </c:pt>
                <c:pt idx="1422">
                  <c:v>39692</c:v>
                </c:pt>
                <c:pt idx="1423">
                  <c:v>39693</c:v>
                </c:pt>
                <c:pt idx="1424">
                  <c:v>39694</c:v>
                </c:pt>
                <c:pt idx="1425">
                  <c:v>39695</c:v>
                </c:pt>
                <c:pt idx="1426">
                  <c:v>39696</c:v>
                </c:pt>
                <c:pt idx="1427">
                  <c:v>39699</c:v>
                </c:pt>
                <c:pt idx="1428">
                  <c:v>39700</c:v>
                </c:pt>
                <c:pt idx="1429">
                  <c:v>39701</c:v>
                </c:pt>
                <c:pt idx="1430">
                  <c:v>39702</c:v>
                </c:pt>
                <c:pt idx="1431">
                  <c:v>39703</c:v>
                </c:pt>
                <c:pt idx="1432">
                  <c:v>39706</c:v>
                </c:pt>
                <c:pt idx="1433">
                  <c:v>39707</c:v>
                </c:pt>
                <c:pt idx="1434">
                  <c:v>39708</c:v>
                </c:pt>
                <c:pt idx="1435">
                  <c:v>39709</c:v>
                </c:pt>
                <c:pt idx="1436">
                  <c:v>39710</c:v>
                </c:pt>
                <c:pt idx="1437">
                  <c:v>39713</c:v>
                </c:pt>
                <c:pt idx="1438">
                  <c:v>39714</c:v>
                </c:pt>
                <c:pt idx="1439">
                  <c:v>39715</c:v>
                </c:pt>
                <c:pt idx="1440">
                  <c:v>39716</c:v>
                </c:pt>
                <c:pt idx="1441">
                  <c:v>39717</c:v>
                </c:pt>
                <c:pt idx="1442">
                  <c:v>39720</c:v>
                </c:pt>
                <c:pt idx="1443">
                  <c:v>39721</c:v>
                </c:pt>
                <c:pt idx="1444">
                  <c:v>39722</c:v>
                </c:pt>
                <c:pt idx="1445">
                  <c:v>39723</c:v>
                </c:pt>
                <c:pt idx="1446">
                  <c:v>39724</c:v>
                </c:pt>
                <c:pt idx="1447">
                  <c:v>39727</c:v>
                </c:pt>
                <c:pt idx="1448">
                  <c:v>39728</c:v>
                </c:pt>
                <c:pt idx="1449">
                  <c:v>39729</c:v>
                </c:pt>
                <c:pt idx="1450">
                  <c:v>39730</c:v>
                </c:pt>
                <c:pt idx="1451">
                  <c:v>39731</c:v>
                </c:pt>
                <c:pt idx="1452">
                  <c:v>39734</c:v>
                </c:pt>
                <c:pt idx="1453">
                  <c:v>39735</c:v>
                </c:pt>
                <c:pt idx="1454">
                  <c:v>39736</c:v>
                </c:pt>
                <c:pt idx="1455">
                  <c:v>39737</c:v>
                </c:pt>
                <c:pt idx="1456">
                  <c:v>39738</c:v>
                </c:pt>
                <c:pt idx="1457">
                  <c:v>39741</c:v>
                </c:pt>
                <c:pt idx="1458">
                  <c:v>39742</c:v>
                </c:pt>
                <c:pt idx="1459">
                  <c:v>39743</c:v>
                </c:pt>
                <c:pt idx="1460">
                  <c:v>39744</c:v>
                </c:pt>
                <c:pt idx="1461">
                  <c:v>39745</c:v>
                </c:pt>
                <c:pt idx="1462">
                  <c:v>39748</c:v>
                </c:pt>
                <c:pt idx="1463">
                  <c:v>39749</c:v>
                </c:pt>
                <c:pt idx="1464">
                  <c:v>39750</c:v>
                </c:pt>
                <c:pt idx="1465">
                  <c:v>39751</c:v>
                </c:pt>
                <c:pt idx="1466">
                  <c:v>39752</c:v>
                </c:pt>
                <c:pt idx="1467">
                  <c:v>39755</c:v>
                </c:pt>
                <c:pt idx="1468">
                  <c:v>39756</c:v>
                </c:pt>
                <c:pt idx="1469">
                  <c:v>39757</c:v>
                </c:pt>
                <c:pt idx="1470">
                  <c:v>39758</c:v>
                </c:pt>
                <c:pt idx="1471">
                  <c:v>39759</c:v>
                </c:pt>
                <c:pt idx="1472">
                  <c:v>39762</c:v>
                </c:pt>
                <c:pt idx="1473">
                  <c:v>39763</c:v>
                </c:pt>
                <c:pt idx="1474">
                  <c:v>39764</c:v>
                </c:pt>
                <c:pt idx="1475">
                  <c:v>39765</c:v>
                </c:pt>
                <c:pt idx="1476">
                  <c:v>39766</c:v>
                </c:pt>
                <c:pt idx="1477">
                  <c:v>39769</c:v>
                </c:pt>
                <c:pt idx="1478">
                  <c:v>39770</c:v>
                </c:pt>
                <c:pt idx="1479">
                  <c:v>39771</c:v>
                </c:pt>
                <c:pt idx="1480">
                  <c:v>39772</c:v>
                </c:pt>
                <c:pt idx="1481">
                  <c:v>39773</c:v>
                </c:pt>
                <c:pt idx="1482">
                  <c:v>39776</c:v>
                </c:pt>
                <c:pt idx="1483">
                  <c:v>39777</c:v>
                </c:pt>
                <c:pt idx="1484">
                  <c:v>39778</c:v>
                </c:pt>
                <c:pt idx="1485">
                  <c:v>39779</c:v>
                </c:pt>
                <c:pt idx="1486">
                  <c:v>39780</c:v>
                </c:pt>
                <c:pt idx="1487">
                  <c:v>39783</c:v>
                </c:pt>
                <c:pt idx="1488">
                  <c:v>39784</c:v>
                </c:pt>
                <c:pt idx="1489">
                  <c:v>39785</c:v>
                </c:pt>
                <c:pt idx="1490">
                  <c:v>39786</c:v>
                </c:pt>
                <c:pt idx="1491">
                  <c:v>39787</c:v>
                </c:pt>
                <c:pt idx="1492">
                  <c:v>39790</c:v>
                </c:pt>
                <c:pt idx="1493">
                  <c:v>39791</c:v>
                </c:pt>
                <c:pt idx="1494">
                  <c:v>39792</c:v>
                </c:pt>
                <c:pt idx="1495">
                  <c:v>39793</c:v>
                </c:pt>
                <c:pt idx="1496">
                  <c:v>39794</c:v>
                </c:pt>
                <c:pt idx="1497">
                  <c:v>39797</c:v>
                </c:pt>
                <c:pt idx="1498">
                  <c:v>39798</c:v>
                </c:pt>
                <c:pt idx="1499">
                  <c:v>39799</c:v>
                </c:pt>
                <c:pt idx="1500">
                  <c:v>39800</c:v>
                </c:pt>
                <c:pt idx="1501">
                  <c:v>39801</c:v>
                </c:pt>
                <c:pt idx="1502">
                  <c:v>39804</c:v>
                </c:pt>
                <c:pt idx="1503">
                  <c:v>39805</c:v>
                </c:pt>
                <c:pt idx="1504">
                  <c:v>39811</c:v>
                </c:pt>
                <c:pt idx="1505">
                  <c:v>39812</c:v>
                </c:pt>
                <c:pt idx="1506">
                  <c:v>39813</c:v>
                </c:pt>
                <c:pt idx="1507">
                  <c:v>39818</c:v>
                </c:pt>
                <c:pt idx="1508">
                  <c:v>39819</c:v>
                </c:pt>
                <c:pt idx="1509">
                  <c:v>39820</c:v>
                </c:pt>
                <c:pt idx="1510">
                  <c:v>39821</c:v>
                </c:pt>
                <c:pt idx="1511">
                  <c:v>39822</c:v>
                </c:pt>
                <c:pt idx="1512">
                  <c:v>39825</c:v>
                </c:pt>
                <c:pt idx="1513">
                  <c:v>39826</c:v>
                </c:pt>
                <c:pt idx="1514">
                  <c:v>39827</c:v>
                </c:pt>
                <c:pt idx="1515">
                  <c:v>39828</c:v>
                </c:pt>
                <c:pt idx="1516">
                  <c:v>39829</c:v>
                </c:pt>
                <c:pt idx="1517">
                  <c:v>39832</c:v>
                </c:pt>
                <c:pt idx="1518">
                  <c:v>39833</c:v>
                </c:pt>
                <c:pt idx="1519">
                  <c:v>39834</c:v>
                </c:pt>
                <c:pt idx="1520">
                  <c:v>39835</c:v>
                </c:pt>
                <c:pt idx="1521">
                  <c:v>39836</c:v>
                </c:pt>
                <c:pt idx="1522">
                  <c:v>39839</c:v>
                </c:pt>
                <c:pt idx="1523">
                  <c:v>39840</c:v>
                </c:pt>
                <c:pt idx="1524">
                  <c:v>39841</c:v>
                </c:pt>
                <c:pt idx="1525">
                  <c:v>39842</c:v>
                </c:pt>
                <c:pt idx="1526">
                  <c:v>39843</c:v>
                </c:pt>
                <c:pt idx="1527">
                  <c:v>39846</c:v>
                </c:pt>
                <c:pt idx="1528">
                  <c:v>39847</c:v>
                </c:pt>
                <c:pt idx="1529">
                  <c:v>39848</c:v>
                </c:pt>
                <c:pt idx="1530">
                  <c:v>39849</c:v>
                </c:pt>
                <c:pt idx="1531">
                  <c:v>39850</c:v>
                </c:pt>
                <c:pt idx="1532">
                  <c:v>39853</c:v>
                </c:pt>
                <c:pt idx="1533">
                  <c:v>39854</c:v>
                </c:pt>
                <c:pt idx="1534">
                  <c:v>39855</c:v>
                </c:pt>
                <c:pt idx="1535">
                  <c:v>39856</c:v>
                </c:pt>
                <c:pt idx="1536">
                  <c:v>39857</c:v>
                </c:pt>
                <c:pt idx="1537">
                  <c:v>39860</c:v>
                </c:pt>
                <c:pt idx="1538">
                  <c:v>39861</c:v>
                </c:pt>
                <c:pt idx="1539">
                  <c:v>39862</c:v>
                </c:pt>
                <c:pt idx="1540">
                  <c:v>39863</c:v>
                </c:pt>
                <c:pt idx="1541">
                  <c:v>39864</c:v>
                </c:pt>
                <c:pt idx="1542">
                  <c:v>39867</c:v>
                </c:pt>
                <c:pt idx="1543">
                  <c:v>39868</c:v>
                </c:pt>
                <c:pt idx="1544">
                  <c:v>39869</c:v>
                </c:pt>
                <c:pt idx="1545">
                  <c:v>39870</c:v>
                </c:pt>
                <c:pt idx="1546">
                  <c:v>39871</c:v>
                </c:pt>
                <c:pt idx="1547">
                  <c:v>39874</c:v>
                </c:pt>
                <c:pt idx="1548">
                  <c:v>39875</c:v>
                </c:pt>
                <c:pt idx="1549">
                  <c:v>39876</c:v>
                </c:pt>
                <c:pt idx="1550">
                  <c:v>39877</c:v>
                </c:pt>
                <c:pt idx="1551">
                  <c:v>39878</c:v>
                </c:pt>
                <c:pt idx="1552">
                  <c:v>39881</c:v>
                </c:pt>
                <c:pt idx="1553">
                  <c:v>39882</c:v>
                </c:pt>
                <c:pt idx="1554">
                  <c:v>39883</c:v>
                </c:pt>
                <c:pt idx="1555">
                  <c:v>39884</c:v>
                </c:pt>
                <c:pt idx="1556">
                  <c:v>39885</c:v>
                </c:pt>
                <c:pt idx="1557">
                  <c:v>39888</c:v>
                </c:pt>
                <c:pt idx="1558">
                  <c:v>39889</c:v>
                </c:pt>
                <c:pt idx="1559">
                  <c:v>39890</c:v>
                </c:pt>
                <c:pt idx="1560">
                  <c:v>39891</c:v>
                </c:pt>
                <c:pt idx="1561">
                  <c:v>39892</c:v>
                </c:pt>
                <c:pt idx="1562">
                  <c:v>39895</c:v>
                </c:pt>
                <c:pt idx="1563">
                  <c:v>39896</c:v>
                </c:pt>
                <c:pt idx="1564">
                  <c:v>39897</c:v>
                </c:pt>
                <c:pt idx="1565">
                  <c:v>39898</c:v>
                </c:pt>
                <c:pt idx="1566">
                  <c:v>39899</c:v>
                </c:pt>
                <c:pt idx="1567">
                  <c:v>39902</c:v>
                </c:pt>
                <c:pt idx="1568">
                  <c:v>39903</c:v>
                </c:pt>
                <c:pt idx="1569">
                  <c:v>39904</c:v>
                </c:pt>
                <c:pt idx="1570">
                  <c:v>39905</c:v>
                </c:pt>
                <c:pt idx="1571">
                  <c:v>39906</c:v>
                </c:pt>
                <c:pt idx="1572">
                  <c:v>39909</c:v>
                </c:pt>
                <c:pt idx="1573">
                  <c:v>39910</c:v>
                </c:pt>
                <c:pt idx="1574">
                  <c:v>39911</c:v>
                </c:pt>
                <c:pt idx="1575">
                  <c:v>39912</c:v>
                </c:pt>
                <c:pt idx="1576">
                  <c:v>39913</c:v>
                </c:pt>
                <c:pt idx="1577">
                  <c:v>39916</c:v>
                </c:pt>
                <c:pt idx="1578">
                  <c:v>39917</c:v>
                </c:pt>
                <c:pt idx="1579">
                  <c:v>39918</c:v>
                </c:pt>
                <c:pt idx="1580">
                  <c:v>39919</c:v>
                </c:pt>
                <c:pt idx="1581">
                  <c:v>39920</c:v>
                </c:pt>
                <c:pt idx="1582">
                  <c:v>39923</c:v>
                </c:pt>
                <c:pt idx="1583">
                  <c:v>39924</c:v>
                </c:pt>
                <c:pt idx="1584">
                  <c:v>39925</c:v>
                </c:pt>
                <c:pt idx="1585">
                  <c:v>39926</c:v>
                </c:pt>
                <c:pt idx="1586">
                  <c:v>39927</c:v>
                </c:pt>
                <c:pt idx="1587">
                  <c:v>39930</c:v>
                </c:pt>
                <c:pt idx="1588">
                  <c:v>39931</c:v>
                </c:pt>
                <c:pt idx="1589">
                  <c:v>39932</c:v>
                </c:pt>
                <c:pt idx="1590">
                  <c:v>39933</c:v>
                </c:pt>
                <c:pt idx="1591">
                  <c:v>39934</c:v>
                </c:pt>
                <c:pt idx="1592">
                  <c:v>39937</c:v>
                </c:pt>
                <c:pt idx="1593">
                  <c:v>39938</c:v>
                </c:pt>
                <c:pt idx="1594">
                  <c:v>39939</c:v>
                </c:pt>
                <c:pt idx="1595">
                  <c:v>39940</c:v>
                </c:pt>
                <c:pt idx="1596">
                  <c:v>39941</c:v>
                </c:pt>
                <c:pt idx="1597">
                  <c:v>39944</c:v>
                </c:pt>
                <c:pt idx="1598">
                  <c:v>39945</c:v>
                </c:pt>
                <c:pt idx="1599">
                  <c:v>39946</c:v>
                </c:pt>
                <c:pt idx="1600">
                  <c:v>39947</c:v>
                </c:pt>
                <c:pt idx="1601">
                  <c:v>39948</c:v>
                </c:pt>
                <c:pt idx="1602">
                  <c:v>39951</c:v>
                </c:pt>
                <c:pt idx="1603">
                  <c:v>39952</c:v>
                </c:pt>
                <c:pt idx="1604">
                  <c:v>39953</c:v>
                </c:pt>
                <c:pt idx="1605">
                  <c:v>39954</c:v>
                </c:pt>
                <c:pt idx="1606">
                  <c:v>39955</c:v>
                </c:pt>
                <c:pt idx="1607">
                  <c:v>39958</c:v>
                </c:pt>
                <c:pt idx="1608">
                  <c:v>39959</c:v>
                </c:pt>
                <c:pt idx="1609">
                  <c:v>39960</c:v>
                </c:pt>
                <c:pt idx="1610">
                  <c:v>39961</c:v>
                </c:pt>
                <c:pt idx="1611">
                  <c:v>39962</c:v>
                </c:pt>
                <c:pt idx="1612">
                  <c:v>39965</c:v>
                </c:pt>
                <c:pt idx="1613">
                  <c:v>39966</c:v>
                </c:pt>
                <c:pt idx="1614">
                  <c:v>39967</c:v>
                </c:pt>
                <c:pt idx="1615">
                  <c:v>39968</c:v>
                </c:pt>
                <c:pt idx="1616">
                  <c:v>39969</c:v>
                </c:pt>
                <c:pt idx="1617">
                  <c:v>39972</c:v>
                </c:pt>
                <c:pt idx="1618">
                  <c:v>39973</c:v>
                </c:pt>
                <c:pt idx="1619">
                  <c:v>39974</c:v>
                </c:pt>
                <c:pt idx="1620">
                  <c:v>39975</c:v>
                </c:pt>
                <c:pt idx="1621">
                  <c:v>39976</c:v>
                </c:pt>
                <c:pt idx="1622">
                  <c:v>39979</c:v>
                </c:pt>
                <c:pt idx="1623">
                  <c:v>39980</c:v>
                </c:pt>
                <c:pt idx="1624">
                  <c:v>39981</c:v>
                </c:pt>
                <c:pt idx="1625">
                  <c:v>39982</c:v>
                </c:pt>
                <c:pt idx="1626">
                  <c:v>39983</c:v>
                </c:pt>
                <c:pt idx="1627">
                  <c:v>39986</c:v>
                </c:pt>
                <c:pt idx="1628">
                  <c:v>39987</c:v>
                </c:pt>
                <c:pt idx="1629">
                  <c:v>39988</c:v>
                </c:pt>
                <c:pt idx="1630">
                  <c:v>39989</c:v>
                </c:pt>
                <c:pt idx="1631">
                  <c:v>39990</c:v>
                </c:pt>
                <c:pt idx="1632">
                  <c:v>39993</c:v>
                </c:pt>
                <c:pt idx="1633">
                  <c:v>39994</c:v>
                </c:pt>
                <c:pt idx="1634">
                  <c:v>39995</c:v>
                </c:pt>
                <c:pt idx="1635">
                  <c:v>39996</c:v>
                </c:pt>
                <c:pt idx="1636">
                  <c:v>39997</c:v>
                </c:pt>
                <c:pt idx="1637">
                  <c:v>40000</c:v>
                </c:pt>
                <c:pt idx="1638">
                  <c:v>40001</c:v>
                </c:pt>
                <c:pt idx="1639">
                  <c:v>40002</c:v>
                </c:pt>
                <c:pt idx="1640">
                  <c:v>40003</c:v>
                </c:pt>
                <c:pt idx="1641">
                  <c:v>40004</c:v>
                </c:pt>
                <c:pt idx="1642">
                  <c:v>40007</c:v>
                </c:pt>
                <c:pt idx="1643">
                  <c:v>40008</c:v>
                </c:pt>
                <c:pt idx="1644">
                  <c:v>40009</c:v>
                </c:pt>
                <c:pt idx="1645">
                  <c:v>40010</c:v>
                </c:pt>
                <c:pt idx="1646">
                  <c:v>40011</c:v>
                </c:pt>
                <c:pt idx="1647">
                  <c:v>40014</c:v>
                </c:pt>
                <c:pt idx="1648">
                  <c:v>40015</c:v>
                </c:pt>
                <c:pt idx="1649">
                  <c:v>40016</c:v>
                </c:pt>
                <c:pt idx="1650">
                  <c:v>40017</c:v>
                </c:pt>
                <c:pt idx="1651">
                  <c:v>40018</c:v>
                </c:pt>
                <c:pt idx="1652">
                  <c:v>40021</c:v>
                </c:pt>
                <c:pt idx="1653">
                  <c:v>40022</c:v>
                </c:pt>
                <c:pt idx="1654">
                  <c:v>40023</c:v>
                </c:pt>
                <c:pt idx="1655">
                  <c:v>40024</c:v>
                </c:pt>
                <c:pt idx="1656">
                  <c:v>40025</c:v>
                </c:pt>
                <c:pt idx="1657">
                  <c:v>40028</c:v>
                </c:pt>
                <c:pt idx="1658">
                  <c:v>40029</c:v>
                </c:pt>
                <c:pt idx="1659">
                  <c:v>40030</c:v>
                </c:pt>
                <c:pt idx="1660">
                  <c:v>40031</c:v>
                </c:pt>
                <c:pt idx="1661">
                  <c:v>40032</c:v>
                </c:pt>
                <c:pt idx="1662">
                  <c:v>40035</c:v>
                </c:pt>
                <c:pt idx="1663">
                  <c:v>40036</c:v>
                </c:pt>
                <c:pt idx="1664">
                  <c:v>40037</c:v>
                </c:pt>
                <c:pt idx="1665">
                  <c:v>40038</c:v>
                </c:pt>
                <c:pt idx="1666">
                  <c:v>40039</c:v>
                </c:pt>
                <c:pt idx="1667">
                  <c:v>40042</c:v>
                </c:pt>
                <c:pt idx="1668">
                  <c:v>40043</c:v>
                </c:pt>
                <c:pt idx="1669">
                  <c:v>40044</c:v>
                </c:pt>
                <c:pt idx="1670">
                  <c:v>40045</c:v>
                </c:pt>
                <c:pt idx="1671">
                  <c:v>40046</c:v>
                </c:pt>
                <c:pt idx="1672">
                  <c:v>40049</c:v>
                </c:pt>
                <c:pt idx="1673">
                  <c:v>40050</c:v>
                </c:pt>
                <c:pt idx="1674">
                  <c:v>40051</c:v>
                </c:pt>
                <c:pt idx="1675">
                  <c:v>40052</c:v>
                </c:pt>
                <c:pt idx="1676">
                  <c:v>40053</c:v>
                </c:pt>
                <c:pt idx="1677">
                  <c:v>40056</c:v>
                </c:pt>
                <c:pt idx="1678">
                  <c:v>40057</c:v>
                </c:pt>
                <c:pt idx="1679">
                  <c:v>40058</c:v>
                </c:pt>
                <c:pt idx="1680">
                  <c:v>40059</c:v>
                </c:pt>
                <c:pt idx="1681">
                  <c:v>40060</c:v>
                </c:pt>
                <c:pt idx="1682">
                  <c:v>40063</c:v>
                </c:pt>
                <c:pt idx="1683">
                  <c:v>40064</c:v>
                </c:pt>
                <c:pt idx="1684">
                  <c:v>40065</c:v>
                </c:pt>
                <c:pt idx="1685">
                  <c:v>40066</c:v>
                </c:pt>
                <c:pt idx="1686">
                  <c:v>40067</c:v>
                </c:pt>
                <c:pt idx="1687">
                  <c:v>40070</c:v>
                </c:pt>
                <c:pt idx="1688">
                  <c:v>40071</c:v>
                </c:pt>
                <c:pt idx="1689">
                  <c:v>40072</c:v>
                </c:pt>
                <c:pt idx="1690">
                  <c:v>40073</c:v>
                </c:pt>
                <c:pt idx="1691">
                  <c:v>40074</c:v>
                </c:pt>
                <c:pt idx="1692">
                  <c:v>40077</c:v>
                </c:pt>
                <c:pt idx="1693">
                  <c:v>40078</c:v>
                </c:pt>
                <c:pt idx="1694">
                  <c:v>40079</c:v>
                </c:pt>
                <c:pt idx="1695">
                  <c:v>40080</c:v>
                </c:pt>
                <c:pt idx="1696">
                  <c:v>40081</c:v>
                </c:pt>
                <c:pt idx="1697">
                  <c:v>40084</c:v>
                </c:pt>
                <c:pt idx="1698">
                  <c:v>40085</c:v>
                </c:pt>
                <c:pt idx="1699">
                  <c:v>40086</c:v>
                </c:pt>
                <c:pt idx="1700">
                  <c:v>40087</c:v>
                </c:pt>
                <c:pt idx="1701">
                  <c:v>40088</c:v>
                </c:pt>
                <c:pt idx="1702">
                  <c:v>40091</c:v>
                </c:pt>
                <c:pt idx="1703">
                  <c:v>40092</c:v>
                </c:pt>
                <c:pt idx="1704">
                  <c:v>40093</c:v>
                </c:pt>
                <c:pt idx="1705">
                  <c:v>40094</c:v>
                </c:pt>
                <c:pt idx="1706">
                  <c:v>40095</c:v>
                </c:pt>
                <c:pt idx="1707">
                  <c:v>40098</c:v>
                </c:pt>
                <c:pt idx="1708">
                  <c:v>40099</c:v>
                </c:pt>
                <c:pt idx="1709">
                  <c:v>40100</c:v>
                </c:pt>
                <c:pt idx="1710">
                  <c:v>40101</c:v>
                </c:pt>
                <c:pt idx="1711">
                  <c:v>40102</c:v>
                </c:pt>
                <c:pt idx="1712">
                  <c:v>40105</c:v>
                </c:pt>
                <c:pt idx="1713">
                  <c:v>40106</c:v>
                </c:pt>
                <c:pt idx="1714">
                  <c:v>40107</c:v>
                </c:pt>
                <c:pt idx="1715">
                  <c:v>40108</c:v>
                </c:pt>
                <c:pt idx="1716">
                  <c:v>40109</c:v>
                </c:pt>
                <c:pt idx="1717">
                  <c:v>40112</c:v>
                </c:pt>
                <c:pt idx="1718">
                  <c:v>40113</c:v>
                </c:pt>
                <c:pt idx="1719">
                  <c:v>40114</c:v>
                </c:pt>
                <c:pt idx="1720">
                  <c:v>40115</c:v>
                </c:pt>
                <c:pt idx="1721">
                  <c:v>40116</c:v>
                </c:pt>
                <c:pt idx="1722">
                  <c:v>40119</c:v>
                </c:pt>
                <c:pt idx="1723">
                  <c:v>40120</c:v>
                </c:pt>
                <c:pt idx="1724">
                  <c:v>40121</c:v>
                </c:pt>
                <c:pt idx="1725">
                  <c:v>40122</c:v>
                </c:pt>
                <c:pt idx="1726">
                  <c:v>40123</c:v>
                </c:pt>
                <c:pt idx="1727">
                  <c:v>40126</c:v>
                </c:pt>
                <c:pt idx="1728">
                  <c:v>40127</c:v>
                </c:pt>
                <c:pt idx="1729">
                  <c:v>40128</c:v>
                </c:pt>
                <c:pt idx="1730">
                  <c:v>40129</c:v>
                </c:pt>
                <c:pt idx="1731">
                  <c:v>40130</c:v>
                </c:pt>
                <c:pt idx="1732">
                  <c:v>40133</c:v>
                </c:pt>
                <c:pt idx="1733">
                  <c:v>40134</c:v>
                </c:pt>
                <c:pt idx="1734">
                  <c:v>40135</c:v>
                </c:pt>
                <c:pt idx="1735">
                  <c:v>40136</c:v>
                </c:pt>
                <c:pt idx="1736">
                  <c:v>40137</c:v>
                </c:pt>
                <c:pt idx="1737">
                  <c:v>40140</c:v>
                </c:pt>
                <c:pt idx="1738">
                  <c:v>40141</c:v>
                </c:pt>
                <c:pt idx="1739">
                  <c:v>40142</c:v>
                </c:pt>
                <c:pt idx="1740">
                  <c:v>40143</c:v>
                </c:pt>
                <c:pt idx="1741">
                  <c:v>40144</c:v>
                </c:pt>
                <c:pt idx="1742">
                  <c:v>40147</c:v>
                </c:pt>
                <c:pt idx="1743">
                  <c:v>40148</c:v>
                </c:pt>
                <c:pt idx="1744">
                  <c:v>40149</c:v>
                </c:pt>
                <c:pt idx="1745">
                  <c:v>40150</c:v>
                </c:pt>
                <c:pt idx="1746">
                  <c:v>40151</c:v>
                </c:pt>
                <c:pt idx="1747">
                  <c:v>40154</c:v>
                </c:pt>
                <c:pt idx="1748">
                  <c:v>40155</c:v>
                </c:pt>
                <c:pt idx="1749">
                  <c:v>40156</c:v>
                </c:pt>
                <c:pt idx="1750">
                  <c:v>40157</c:v>
                </c:pt>
                <c:pt idx="1751">
                  <c:v>40158</c:v>
                </c:pt>
                <c:pt idx="1752">
                  <c:v>40161</c:v>
                </c:pt>
                <c:pt idx="1753">
                  <c:v>40162</c:v>
                </c:pt>
                <c:pt idx="1754">
                  <c:v>40163</c:v>
                </c:pt>
                <c:pt idx="1755">
                  <c:v>40164</c:v>
                </c:pt>
                <c:pt idx="1756">
                  <c:v>40165</c:v>
                </c:pt>
                <c:pt idx="1757">
                  <c:v>40168</c:v>
                </c:pt>
                <c:pt idx="1758">
                  <c:v>40169</c:v>
                </c:pt>
                <c:pt idx="1759">
                  <c:v>40170</c:v>
                </c:pt>
                <c:pt idx="1760">
                  <c:v>40171</c:v>
                </c:pt>
                <c:pt idx="1761">
                  <c:v>40172</c:v>
                </c:pt>
                <c:pt idx="1762">
                  <c:v>40175</c:v>
                </c:pt>
                <c:pt idx="1763">
                  <c:v>40176</c:v>
                </c:pt>
                <c:pt idx="1764">
                  <c:v>40177</c:v>
                </c:pt>
                <c:pt idx="1765">
                  <c:v>40178</c:v>
                </c:pt>
                <c:pt idx="1766">
                  <c:v>40179</c:v>
                </c:pt>
                <c:pt idx="1767">
                  <c:v>40182</c:v>
                </c:pt>
                <c:pt idx="1768">
                  <c:v>40183</c:v>
                </c:pt>
                <c:pt idx="1769">
                  <c:v>40184</c:v>
                </c:pt>
                <c:pt idx="1770">
                  <c:v>40185</c:v>
                </c:pt>
                <c:pt idx="1771">
                  <c:v>40186</c:v>
                </c:pt>
                <c:pt idx="1772">
                  <c:v>40189</c:v>
                </c:pt>
                <c:pt idx="1773">
                  <c:v>40190</c:v>
                </c:pt>
                <c:pt idx="1774">
                  <c:v>40191</c:v>
                </c:pt>
                <c:pt idx="1775">
                  <c:v>40192</c:v>
                </c:pt>
                <c:pt idx="1776">
                  <c:v>40193</c:v>
                </c:pt>
                <c:pt idx="1777">
                  <c:v>40196</c:v>
                </c:pt>
                <c:pt idx="1778">
                  <c:v>40197</c:v>
                </c:pt>
                <c:pt idx="1779">
                  <c:v>40198</c:v>
                </c:pt>
                <c:pt idx="1780">
                  <c:v>40199</c:v>
                </c:pt>
                <c:pt idx="1781">
                  <c:v>40200</c:v>
                </c:pt>
                <c:pt idx="1782">
                  <c:v>40203</c:v>
                </c:pt>
                <c:pt idx="1783">
                  <c:v>40204</c:v>
                </c:pt>
                <c:pt idx="1784">
                  <c:v>40205</c:v>
                </c:pt>
                <c:pt idx="1785">
                  <c:v>40206</c:v>
                </c:pt>
                <c:pt idx="1786">
                  <c:v>40207</c:v>
                </c:pt>
                <c:pt idx="1787">
                  <c:v>40210</c:v>
                </c:pt>
                <c:pt idx="1788">
                  <c:v>40211</c:v>
                </c:pt>
                <c:pt idx="1789">
                  <c:v>40212</c:v>
                </c:pt>
                <c:pt idx="1790">
                  <c:v>40213</c:v>
                </c:pt>
                <c:pt idx="1791">
                  <c:v>40214</c:v>
                </c:pt>
                <c:pt idx="1792">
                  <c:v>40217</c:v>
                </c:pt>
                <c:pt idx="1793">
                  <c:v>40218</c:v>
                </c:pt>
                <c:pt idx="1794">
                  <c:v>40219</c:v>
                </c:pt>
                <c:pt idx="1795">
                  <c:v>40220</c:v>
                </c:pt>
                <c:pt idx="1796">
                  <c:v>40221</c:v>
                </c:pt>
                <c:pt idx="1797">
                  <c:v>40224</c:v>
                </c:pt>
                <c:pt idx="1798">
                  <c:v>40225</c:v>
                </c:pt>
                <c:pt idx="1799">
                  <c:v>40226</c:v>
                </c:pt>
                <c:pt idx="1800">
                  <c:v>40227</c:v>
                </c:pt>
                <c:pt idx="1801">
                  <c:v>40228</c:v>
                </c:pt>
                <c:pt idx="1802">
                  <c:v>40231</c:v>
                </c:pt>
                <c:pt idx="1803">
                  <c:v>40232</c:v>
                </c:pt>
                <c:pt idx="1804">
                  <c:v>40233</c:v>
                </c:pt>
                <c:pt idx="1805">
                  <c:v>40234</c:v>
                </c:pt>
                <c:pt idx="1806">
                  <c:v>40235</c:v>
                </c:pt>
                <c:pt idx="1807">
                  <c:v>40238</c:v>
                </c:pt>
                <c:pt idx="1808">
                  <c:v>40239</c:v>
                </c:pt>
                <c:pt idx="1809">
                  <c:v>40240</c:v>
                </c:pt>
                <c:pt idx="1810">
                  <c:v>40241</c:v>
                </c:pt>
                <c:pt idx="1811">
                  <c:v>40242</c:v>
                </c:pt>
                <c:pt idx="1812">
                  <c:v>40245</c:v>
                </c:pt>
                <c:pt idx="1813">
                  <c:v>40246</c:v>
                </c:pt>
                <c:pt idx="1814">
                  <c:v>40247</c:v>
                </c:pt>
                <c:pt idx="1815">
                  <c:v>40248</c:v>
                </c:pt>
                <c:pt idx="1816">
                  <c:v>40249</c:v>
                </c:pt>
                <c:pt idx="1817">
                  <c:v>40252</c:v>
                </c:pt>
                <c:pt idx="1818">
                  <c:v>40253</c:v>
                </c:pt>
                <c:pt idx="1819">
                  <c:v>40254</c:v>
                </c:pt>
                <c:pt idx="1820">
                  <c:v>40255</c:v>
                </c:pt>
                <c:pt idx="1821">
                  <c:v>40256</c:v>
                </c:pt>
                <c:pt idx="1822">
                  <c:v>40259</c:v>
                </c:pt>
                <c:pt idx="1823">
                  <c:v>40260</c:v>
                </c:pt>
                <c:pt idx="1824">
                  <c:v>40261</c:v>
                </c:pt>
                <c:pt idx="1825">
                  <c:v>40262</c:v>
                </c:pt>
                <c:pt idx="1826">
                  <c:v>40263</c:v>
                </c:pt>
                <c:pt idx="1827">
                  <c:v>40266</c:v>
                </c:pt>
                <c:pt idx="1828">
                  <c:v>40267</c:v>
                </c:pt>
                <c:pt idx="1829">
                  <c:v>40268</c:v>
                </c:pt>
                <c:pt idx="1830">
                  <c:v>40269</c:v>
                </c:pt>
                <c:pt idx="1831">
                  <c:v>40270</c:v>
                </c:pt>
                <c:pt idx="1832">
                  <c:v>40273</c:v>
                </c:pt>
                <c:pt idx="1833">
                  <c:v>40274</c:v>
                </c:pt>
                <c:pt idx="1834">
                  <c:v>40275</c:v>
                </c:pt>
                <c:pt idx="1835">
                  <c:v>40276</c:v>
                </c:pt>
                <c:pt idx="1836">
                  <c:v>40277</c:v>
                </c:pt>
                <c:pt idx="1837">
                  <c:v>40280</c:v>
                </c:pt>
                <c:pt idx="1838">
                  <c:v>40281</c:v>
                </c:pt>
                <c:pt idx="1839">
                  <c:v>40282</c:v>
                </c:pt>
                <c:pt idx="1840">
                  <c:v>40283</c:v>
                </c:pt>
                <c:pt idx="1841">
                  <c:v>40284</c:v>
                </c:pt>
                <c:pt idx="1842">
                  <c:v>40287</c:v>
                </c:pt>
                <c:pt idx="1843">
                  <c:v>40288</c:v>
                </c:pt>
                <c:pt idx="1844">
                  <c:v>40289</c:v>
                </c:pt>
                <c:pt idx="1845">
                  <c:v>40290</c:v>
                </c:pt>
                <c:pt idx="1846">
                  <c:v>40291</c:v>
                </c:pt>
                <c:pt idx="1847">
                  <c:v>40294</c:v>
                </c:pt>
                <c:pt idx="1848">
                  <c:v>40295</c:v>
                </c:pt>
                <c:pt idx="1849">
                  <c:v>40296</c:v>
                </c:pt>
                <c:pt idx="1850">
                  <c:v>40297</c:v>
                </c:pt>
                <c:pt idx="1851">
                  <c:v>40298</c:v>
                </c:pt>
                <c:pt idx="1852">
                  <c:v>40301</c:v>
                </c:pt>
                <c:pt idx="1853">
                  <c:v>40302</c:v>
                </c:pt>
                <c:pt idx="1854">
                  <c:v>40303</c:v>
                </c:pt>
                <c:pt idx="1855">
                  <c:v>40304</c:v>
                </c:pt>
                <c:pt idx="1856">
                  <c:v>40305</c:v>
                </c:pt>
                <c:pt idx="1857">
                  <c:v>40308</c:v>
                </c:pt>
                <c:pt idx="1858">
                  <c:v>40309</c:v>
                </c:pt>
                <c:pt idx="1859">
                  <c:v>40310</c:v>
                </c:pt>
                <c:pt idx="1860">
                  <c:v>40311</c:v>
                </c:pt>
                <c:pt idx="1861">
                  <c:v>40312</c:v>
                </c:pt>
                <c:pt idx="1862">
                  <c:v>40315</c:v>
                </c:pt>
                <c:pt idx="1863">
                  <c:v>40316</c:v>
                </c:pt>
                <c:pt idx="1864">
                  <c:v>40317</c:v>
                </c:pt>
                <c:pt idx="1865">
                  <c:v>40318</c:v>
                </c:pt>
                <c:pt idx="1866">
                  <c:v>40319</c:v>
                </c:pt>
                <c:pt idx="1867">
                  <c:v>40322</c:v>
                </c:pt>
                <c:pt idx="1868">
                  <c:v>40323</c:v>
                </c:pt>
                <c:pt idx="1869">
                  <c:v>40324</c:v>
                </c:pt>
                <c:pt idx="1870">
                  <c:v>40325</c:v>
                </c:pt>
                <c:pt idx="1871">
                  <c:v>40326</c:v>
                </c:pt>
                <c:pt idx="1872">
                  <c:v>40329</c:v>
                </c:pt>
                <c:pt idx="1873">
                  <c:v>40330</c:v>
                </c:pt>
                <c:pt idx="1874">
                  <c:v>40331</c:v>
                </c:pt>
                <c:pt idx="1875">
                  <c:v>40332</c:v>
                </c:pt>
                <c:pt idx="1876">
                  <c:v>40333</c:v>
                </c:pt>
                <c:pt idx="1877">
                  <c:v>40336</c:v>
                </c:pt>
                <c:pt idx="1878">
                  <c:v>40337</c:v>
                </c:pt>
                <c:pt idx="1879">
                  <c:v>40338</c:v>
                </c:pt>
                <c:pt idx="1880">
                  <c:v>40339</c:v>
                </c:pt>
                <c:pt idx="1881">
                  <c:v>40340</c:v>
                </c:pt>
                <c:pt idx="1882">
                  <c:v>40343</c:v>
                </c:pt>
                <c:pt idx="1883">
                  <c:v>40344</c:v>
                </c:pt>
                <c:pt idx="1884">
                  <c:v>40345</c:v>
                </c:pt>
                <c:pt idx="1885">
                  <c:v>40346</c:v>
                </c:pt>
                <c:pt idx="1886">
                  <c:v>40347</c:v>
                </c:pt>
                <c:pt idx="1887">
                  <c:v>40350</c:v>
                </c:pt>
                <c:pt idx="1888">
                  <c:v>40351</c:v>
                </c:pt>
                <c:pt idx="1889">
                  <c:v>40352</c:v>
                </c:pt>
                <c:pt idx="1890">
                  <c:v>40353</c:v>
                </c:pt>
                <c:pt idx="1891">
                  <c:v>40354</c:v>
                </c:pt>
                <c:pt idx="1892">
                  <c:v>40357</c:v>
                </c:pt>
                <c:pt idx="1893">
                  <c:v>40358</c:v>
                </c:pt>
                <c:pt idx="1894">
                  <c:v>40359</c:v>
                </c:pt>
                <c:pt idx="1895">
                  <c:v>40360</c:v>
                </c:pt>
                <c:pt idx="1896">
                  <c:v>40361</c:v>
                </c:pt>
                <c:pt idx="1897">
                  <c:v>40364</c:v>
                </c:pt>
                <c:pt idx="1898">
                  <c:v>40365</c:v>
                </c:pt>
                <c:pt idx="1899">
                  <c:v>40366</c:v>
                </c:pt>
                <c:pt idx="1900">
                  <c:v>40367</c:v>
                </c:pt>
                <c:pt idx="1901">
                  <c:v>40368</c:v>
                </c:pt>
                <c:pt idx="1902">
                  <c:v>40371</c:v>
                </c:pt>
                <c:pt idx="1903">
                  <c:v>40372</c:v>
                </c:pt>
                <c:pt idx="1904">
                  <c:v>40373</c:v>
                </c:pt>
                <c:pt idx="1905">
                  <c:v>40374</c:v>
                </c:pt>
                <c:pt idx="1906">
                  <c:v>40375</c:v>
                </c:pt>
                <c:pt idx="1907">
                  <c:v>40378</c:v>
                </c:pt>
                <c:pt idx="1908">
                  <c:v>40379</c:v>
                </c:pt>
                <c:pt idx="1909">
                  <c:v>40380</c:v>
                </c:pt>
                <c:pt idx="1910">
                  <c:v>40381</c:v>
                </c:pt>
                <c:pt idx="1911">
                  <c:v>40382</c:v>
                </c:pt>
                <c:pt idx="1912">
                  <c:v>40385</c:v>
                </c:pt>
                <c:pt idx="1913">
                  <c:v>40386</c:v>
                </c:pt>
                <c:pt idx="1914">
                  <c:v>40387</c:v>
                </c:pt>
                <c:pt idx="1915">
                  <c:v>40388</c:v>
                </c:pt>
                <c:pt idx="1916">
                  <c:v>40389</c:v>
                </c:pt>
                <c:pt idx="1917">
                  <c:v>40392</c:v>
                </c:pt>
                <c:pt idx="1918">
                  <c:v>40393</c:v>
                </c:pt>
                <c:pt idx="1919">
                  <c:v>40394</c:v>
                </c:pt>
                <c:pt idx="1920">
                  <c:v>40395</c:v>
                </c:pt>
                <c:pt idx="1921">
                  <c:v>40396</c:v>
                </c:pt>
                <c:pt idx="1922">
                  <c:v>40399</c:v>
                </c:pt>
                <c:pt idx="1923">
                  <c:v>40400</c:v>
                </c:pt>
                <c:pt idx="1924">
                  <c:v>40401</c:v>
                </c:pt>
                <c:pt idx="1925">
                  <c:v>40402</c:v>
                </c:pt>
                <c:pt idx="1926">
                  <c:v>40403</c:v>
                </c:pt>
                <c:pt idx="1927">
                  <c:v>40406</c:v>
                </c:pt>
                <c:pt idx="1928">
                  <c:v>40407</c:v>
                </c:pt>
                <c:pt idx="1929">
                  <c:v>40408</c:v>
                </c:pt>
                <c:pt idx="1930">
                  <c:v>40409</c:v>
                </c:pt>
                <c:pt idx="1931">
                  <c:v>40410</c:v>
                </c:pt>
                <c:pt idx="1932">
                  <c:v>40413</c:v>
                </c:pt>
                <c:pt idx="1933">
                  <c:v>40414</c:v>
                </c:pt>
                <c:pt idx="1934">
                  <c:v>40415</c:v>
                </c:pt>
                <c:pt idx="1935">
                  <c:v>40416</c:v>
                </c:pt>
                <c:pt idx="1936">
                  <c:v>40417</c:v>
                </c:pt>
                <c:pt idx="1937">
                  <c:v>40420</c:v>
                </c:pt>
                <c:pt idx="1938">
                  <c:v>40421</c:v>
                </c:pt>
                <c:pt idx="1939">
                  <c:v>40422</c:v>
                </c:pt>
                <c:pt idx="1940">
                  <c:v>40423</c:v>
                </c:pt>
                <c:pt idx="1941">
                  <c:v>40424</c:v>
                </c:pt>
                <c:pt idx="1942">
                  <c:v>40427</c:v>
                </c:pt>
                <c:pt idx="1943">
                  <c:v>40428</c:v>
                </c:pt>
                <c:pt idx="1944">
                  <c:v>40429</c:v>
                </c:pt>
                <c:pt idx="1945">
                  <c:v>40430</c:v>
                </c:pt>
                <c:pt idx="1946">
                  <c:v>40431</c:v>
                </c:pt>
                <c:pt idx="1947">
                  <c:v>40434</c:v>
                </c:pt>
                <c:pt idx="1948">
                  <c:v>40435</c:v>
                </c:pt>
                <c:pt idx="1949">
                  <c:v>40436</c:v>
                </c:pt>
                <c:pt idx="1950">
                  <c:v>40437</c:v>
                </c:pt>
                <c:pt idx="1951">
                  <c:v>40438</c:v>
                </c:pt>
                <c:pt idx="1952">
                  <c:v>40441</c:v>
                </c:pt>
                <c:pt idx="1953">
                  <c:v>40442</c:v>
                </c:pt>
                <c:pt idx="1954">
                  <c:v>40443</c:v>
                </c:pt>
                <c:pt idx="1955">
                  <c:v>40444</c:v>
                </c:pt>
                <c:pt idx="1956">
                  <c:v>40445</c:v>
                </c:pt>
                <c:pt idx="1957">
                  <c:v>40448</c:v>
                </c:pt>
                <c:pt idx="1958">
                  <c:v>40449</c:v>
                </c:pt>
                <c:pt idx="1959">
                  <c:v>40450</c:v>
                </c:pt>
                <c:pt idx="1960">
                  <c:v>40451</c:v>
                </c:pt>
                <c:pt idx="1961">
                  <c:v>40452</c:v>
                </c:pt>
                <c:pt idx="1962">
                  <c:v>40455</c:v>
                </c:pt>
                <c:pt idx="1963">
                  <c:v>40456</c:v>
                </c:pt>
                <c:pt idx="1964">
                  <c:v>40457</c:v>
                </c:pt>
                <c:pt idx="1965">
                  <c:v>40458</c:v>
                </c:pt>
                <c:pt idx="1966">
                  <c:v>40459</c:v>
                </c:pt>
                <c:pt idx="1967">
                  <c:v>40462</c:v>
                </c:pt>
                <c:pt idx="1968">
                  <c:v>40463</c:v>
                </c:pt>
                <c:pt idx="1969">
                  <c:v>40464</c:v>
                </c:pt>
                <c:pt idx="1970">
                  <c:v>40465</c:v>
                </c:pt>
                <c:pt idx="1971">
                  <c:v>40466</c:v>
                </c:pt>
                <c:pt idx="1972">
                  <c:v>40469</c:v>
                </c:pt>
                <c:pt idx="1973">
                  <c:v>40470</c:v>
                </c:pt>
                <c:pt idx="1974">
                  <c:v>40471</c:v>
                </c:pt>
                <c:pt idx="1975">
                  <c:v>40472</c:v>
                </c:pt>
                <c:pt idx="1976">
                  <c:v>40473</c:v>
                </c:pt>
                <c:pt idx="1977">
                  <c:v>40476</c:v>
                </c:pt>
                <c:pt idx="1978">
                  <c:v>40477</c:v>
                </c:pt>
                <c:pt idx="1979">
                  <c:v>40478</c:v>
                </c:pt>
                <c:pt idx="1980">
                  <c:v>40479</c:v>
                </c:pt>
                <c:pt idx="1981">
                  <c:v>40480</c:v>
                </c:pt>
                <c:pt idx="1982">
                  <c:v>40483</c:v>
                </c:pt>
                <c:pt idx="1983">
                  <c:v>40484</c:v>
                </c:pt>
                <c:pt idx="1984">
                  <c:v>40485</c:v>
                </c:pt>
                <c:pt idx="1985">
                  <c:v>40486</c:v>
                </c:pt>
                <c:pt idx="1986">
                  <c:v>40487</c:v>
                </c:pt>
                <c:pt idx="1987">
                  <c:v>40490</c:v>
                </c:pt>
                <c:pt idx="1988">
                  <c:v>40491</c:v>
                </c:pt>
                <c:pt idx="1989">
                  <c:v>40492</c:v>
                </c:pt>
                <c:pt idx="1990">
                  <c:v>40493</c:v>
                </c:pt>
                <c:pt idx="1991">
                  <c:v>40494</c:v>
                </c:pt>
                <c:pt idx="1992">
                  <c:v>40497</c:v>
                </c:pt>
                <c:pt idx="1993">
                  <c:v>40498</c:v>
                </c:pt>
                <c:pt idx="1994">
                  <c:v>40499</c:v>
                </c:pt>
                <c:pt idx="1995">
                  <c:v>40500</c:v>
                </c:pt>
                <c:pt idx="1996">
                  <c:v>40501</c:v>
                </c:pt>
                <c:pt idx="1997">
                  <c:v>40504</c:v>
                </c:pt>
                <c:pt idx="1998">
                  <c:v>40505</c:v>
                </c:pt>
                <c:pt idx="1999">
                  <c:v>40506</c:v>
                </c:pt>
                <c:pt idx="2000">
                  <c:v>40507</c:v>
                </c:pt>
                <c:pt idx="2001">
                  <c:v>40508</c:v>
                </c:pt>
                <c:pt idx="2002">
                  <c:v>40511</c:v>
                </c:pt>
                <c:pt idx="2003">
                  <c:v>40512</c:v>
                </c:pt>
                <c:pt idx="2004">
                  <c:v>40513</c:v>
                </c:pt>
                <c:pt idx="2005">
                  <c:v>40514</c:v>
                </c:pt>
                <c:pt idx="2006">
                  <c:v>40515</c:v>
                </c:pt>
                <c:pt idx="2007">
                  <c:v>40518</c:v>
                </c:pt>
                <c:pt idx="2008">
                  <c:v>40519</c:v>
                </c:pt>
                <c:pt idx="2009">
                  <c:v>40520</c:v>
                </c:pt>
                <c:pt idx="2010">
                  <c:v>40521</c:v>
                </c:pt>
                <c:pt idx="2011">
                  <c:v>40522</c:v>
                </c:pt>
                <c:pt idx="2012">
                  <c:v>40525</c:v>
                </c:pt>
                <c:pt idx="2013">
                  <c:v>40526</c:v>
                </c:pt>
                <c:pt idx="2014">
                  <c:v>40527</c:v>
                </c:pt>
                <c:pt idx="2015">
                  <c:v>40528</c:v>
                </c:pt>
                <c:pt idx="2016">
                  <c:v>40529</c:v>
                </c:pt>
                <c:pt idx="2017">
                  <c:v>40532</c:v>
                </c:pt>
                <c:pt idx="2018">
                  <c:v>40533</c:v>
                </c:pt>
                <c:pt idx="2019">
                  <c:v>40534</c:v>
                </c:pt>
                <c:pt idx="2020">
                  <c:v>40535</c:v>
                </c:pt>
                <c:pt idx="2021">
                  <c:v>40536</c:v>
                </c:pt>
                <c:pt idx="2022">
                  <c:v>40539</c:v>
                </c:pt>
                <c:pt idx="2023">
                  <c:v>40540</c:v>
                </c:pt>
                <c:pt idx="2024">
                  <c:v>40541</c:v>
                </c:pt>
                <c:pt idx="2025">
                  <c:v>40542</c:v>
                </c:pt>
                <c:pt idx="2026">
                  <c:v>40543</c:v>
                </c:pt>
                <c:pt idx="2027">
                  <c:v>40546</c:v>
                </c:pt>
                <c:pt idx="2028">
                  <c:v>40547</c:v>
                </c:pt>
                <c:pt idx="2029">
                  <c:v>40548</c:v>
                </c:pt>
                <c:pt idx="2030">
                  <c:v>40549</c:v>
                </c:pt>
                <c:pt idx="2031">
                  <c:v>40550</c:v>
                </c:pt>
                <c:pt idx="2032">
                  <c:v>40553</c:v>
                </c:pt>
                <c:pt idx="2033">
                  <c:v>40554</c:v>
                </c:pt>
                <c:pt idx="2034">
                  <c:v>40555</c:v>
                </c:pt>
                <c:pt idx="2035">
                  <c:v>40556</c:v>
                </c:pt>
                <c:pt idx="2036">
                  <c:v>40557</c:v>
                </c:pt>
                <c:pt idx="2037">
                  <c:v>40560</c:v>
                </c:pt>
                <c:pt idx="2038">
                  <c:v>40561</c:v>
                </c:pt>
                <c:pt idx="2039">
                  <c:v>40562</c:v>
                </c:pt>
                <c:pt idx="2040">
                  <c:v>40563</c:v>
                </c:pt>
                <c:pt idx="2041">
                  <c:v>40564</c:v>
                </c:pt>
                <c:pt idx="2042">
                  <c:v>40567</c:v>
                </c:pt>
                <c:pt idx="2043">
                  <c:v>40568</c:v>
                </c:pt>
                <c:pt idx="2044">
                  <c:v>40569</c:v>
                </c:pt>
                <c:pt idx="2045">
                  <c:v>40570</c:v>
                </c:pt>
                <c:pt idx="2046">
                  <c:v>40571</c:v>
                </c:pt>
                <c:pt idx="2047">
                  <c:v>40574</c:v>
                </c:pt>
                <c:pt idx="2048">
                  <c:v>40575</c:v>
                </c:pt>
                <c:pt idx="2049">
                  <c:v>40576</c:v>
                </c:pt>
                <c:pt idx="2050">
                  <c:v>40577</c:v>
                </c:pt>
                <c:pt idx="2051">
                  <c:v>40578</c:v>
                </c:pt>
                <c:pt idx="2052">
                  <c:v>40581</c:v>
                </c:pt>
                <c:pt idx="2053">
                  <c:v>40582</c:v>
                </c:pt>
                <c:pt idx="2054">
                  <c:v>40583</c:v>
                </c:pt>
                <c:pt idx="2055">
                  <c:v>40584</c:v>
                </c:pt>
                <c:pt idx="2056">
                  <c:v>40585</c:v>
                </c:pt>
                <c:pt idx="2057">
                  <c:v>40588</c:v>
                </c:pt>
                <c:pt idx="2058">
                  <c:v>40589</c:v>
                </c:pt>
                <c:pt idx="2059">
                  <c:v>40590</c:v>
                </c:pt>
                <c:pt idx="2060">
                  <c:v>40591</c:v>
                </c:pt>
                <c:pt idx="2061">
                  <c:v>40592</c:v>
                </c:pt>
                <c:pt idx="2062">
                  <c:v>40595</c:v>
                </c:pt>
                <c:pt idx="2063">
                  <c:v>40596</c:v>
                </c:pt>
                <c:pt idx="2064">
                  <c:v>40597</c:v>
                </c:pt>
                <c:pt idx="2065">
                  <c:v>40598</c:v>
                </c:pt>
                <c:pt idx="2066">
                  <c:v>40599</c:v>
                </c:pt>
                <c:pt idx="2067">
                  <c:v>40602</c:v>
                </c:pt>
                <c:pt idx="2068">
                  <c:v>40603</c:v>
                </c:pt>
                <c:pt idx="2069">
                  <c:v>40604</c:v>
                </c:pt>
                <c:pt idx="2070">
                  <c:v>40605</c:v>
                </c:pt>
                <c:pt idx="2071">
                  <c:v>40606</c:v>
                </c:pt>
                <c:pt idx="2072">
                  <c:v>40609</c:v>
                </c:pt>
                <c:pt idx="2073">
                  <c:v>40610</c:v>
                </c:pt>
                <c:pt idx="2074">
                  <c:v>40611</c:v>
                </c:pt>
                <c:pt idx="2075">
                  <c:v>40612</c:v>
                </c:pt>
                <c:pt idx="2076">
                  <c:v>40613</c:v>
                </c:pt>
                <c:pt idx="2077">
                  <c:v>40616</c:v>
                </c:pt>
                <c:pt idx="2078">
                  <c:v>40617</c:v>
                </c:pt>
                <c:pt idx="2079">
                  <c:v>40618</c:v>
                </c:pt>
                <c:pt idx="2080">
                  <c:v>40619</c:v>
                </c:pt>
                <c:pt idx="2081">
                  <c:v>40620</c:v>
                </c:pt>
                <c:pt idx="2082">
                  <c:v>40623</c:v>
                </c:pt>
                <c:pt idx="2083">
                  <c:v>40624</c:v>
                </c:pt>
                <c:pt idx="2084">
                  <c:v>40625</c:v>
                </c:pt>
                <c:pt idx="2085">
                  <c:v>40626</c:v>
                </c:pt>
                <c:pt idx="2086">
                  <c:v>40627</c:v>
                </c:pt>
                <c:pt idx="2087">
                  <c:v>40630</c:v>
                </c:pt>
                <c:pt idx="2088">
                  <c:v>40631</c:v>
                </c:pt>
                <c:pt idx="2089">
                  <c:v>40632</c:v>
                </c:pt>
                <c:pt idx="2090">
                  <c:v>40633</c:v>
                </c:pt>
                <c:pt idx="2091">
                  <c:v>40634</c:v>
                </c:pt>
                <c:pt idx="2092">
                  <c:v>40637</c:v>
                </c:pt>
                <c:pt idx="2093">
                  <c:v>40638</c:v>
                </c:pt>
                <c:pt idx="2094">
                  <c:v>40639</c:v>
                </c:pt>
                <c:pt idx="2095">
                  <c:v>40640</c:v>
                </c:pt>
                <c:pt idx="2096">
                  <c:v>40641</c:v>
                </c:pt>
                <c:pt idx="2097">
                  <c:v>40644</c:v>
                </c:pt>
                <c:pt idx="2098">
                  <c:v>40645</c:v>
                </c:pt>
                <c:pt idx="2099">
                  <c:v>40646</c:v>
                </c:pt>
                <c:pt idx="2100">
                  <c:v>40647</c:v>
                </c:pt>
                <c:pt idx="2101">
                  <c:v>40648</c:v>
                </c:pt>
                <c:pt idx="2102">
                  <c:v>40651</c:v>
                </c:pt>
                <c:pt idx="2103">
                  <c:v>40652</c:v>
                </c:pt>
                <c:pt idx="2104">
                  <c:v>40653</c:v>
                </c:pt>
                <c:pt idx="2105">
                  <c:v>40654</c:v>
                </c:pt>
                <c:pt idx="2106">
                  <c:v>40655</c:v>
                </c:pt>
                <c:pt idx="2107">
                  <c:v>40658</c:v>
                </c:pt>
                <c:pt idx="2108">
                  <c:v>40659</c:v>
                </c:pt>
                <c:pt idx="2109">
                  <c:v>40660</c:v>
                </c:pt>
                <c:pt idx="2110">
                  <c:v>40661</c:v>
                </c:pt>
                <c:pt idx="2111">
                  <c:v>40662</c:v>
                </c:pt>
                <c:pt idx="2112">
                  <c:v>40665</c:v>
                </c:pt>
                <c:pt idx="2113">
                  <c:v>40666</c:v>
                </c:pt>
                <c:pt idx="2114">
                  <c:v>40667</c:v>
                </c:pt>
                <c:pt idx="2115">
                  <c:v>40668</c:v>
                </c:pt>
                <c:pt idx="2116">
                  <c:v>40669</c:v>
                </c:pt>
                <c:pt idx="2117">
                  <c:v>40672</c:v>
                </c:pt>
                <c:pt idx="2118">
                  <c:v>40673</c:v>
                </c:pt>
                <c:pt idx="2119">
                  <c:v>40674</c:v>
                </c:pt>
                <c:pt idx="2120">
                  <c:v>40675</c:v>
                </c:pt>
                <c:pt idx="2121">
                  <c:v>40676</c:v>
                </c:pt>
                <c:pt idx="2122">
                  <c:v>40679</c:v>
                </c:pt>
                <c:pt idx="2123">
                  <c:v>40680</c:v>
                </c:pt>
                <c:pt idx="2124">
                  <c:v>40681</c:v>
                </c:pt>
                <c:pt idx="2125">
                  <c:v>40682</c:v>
                </c:pt>
                <c:pt idx="2126">
                  <c:v>40683</c:v>
                </c:pt>
                <c:pt idx="2127">
                  <c:v>40686</c:v>
                </c:pt>
                <c:pt idx="2128">
                  <c:v>40687</c:v>
                </c:pt>
                <c:pt idx="2129">
                  <c:v>40688</c:v>
                </c:pt>
                <c:pt idx="2130">
                  <c:v>40689</c:v>
                </c:pt>
                <c:pt idx="2131">
                  <c:v>40690</c:v>
                </c:pt>
                <c:pt idx="2132">
                  <c:v>40693</c:v>
                </c:pt>
                <c:pt idx="2133">
                  <c:v>40694</c:v>
                </c:pt>
                <c:pt idx="2134">
                  <c:v>40695</c:v>
                </c:pt>
                <c:pt idx="2135">
                  <c:v>40696</c:v>
                </c:pt>
                <c:pt idx="2136">
                  <c:v>40697</c:v>
                </c:pt>
                <c:pt idx="2137">
                  <c:v>40700</c:v>
                </c:pt>
                <c:pt idx="2138">
                  <c:v>40701</c:v>
                </c:pt>
                <c:pt idx="2139">
                  <c:v>40702</c:v>
                </c:pt>
                <c:pt idx="2140">
                  <c:v>40703</c:v>
                </c:pt>
                <c:pt idx="2141">
                  <c:v>40704</c:v>
                </c:pt>
                <c:pt idx="2142">
                  <c:v>40707</c:v>
                </c:pt>
                <c:pt idx="2143">
                  <c:v>40708</c:v>
                </c:pt>
                <c:pt idx="2144">
                  <c:v>40709</c:v>
                </c:pt>
                <c:pt idx="2145">
                  <c:v>40710</c:v>
                </c:pt>
                <c:pt idx="2146">
                  <c:v>40711</c:v>
                </c:pt>
                <c:pt idx="2147">
                  <c:v>40714</c:v>
                </c:pt>
                <c:pt idx="2148">
                  <c:v>40715</c:v>
                </c:pt>
                <c:pt idx="2149">
                  <c:v>40716</c:v>
                </c:pt>
                <c:pt idx="2150">
                  <c:v>40717</c:v>
                </c:pt>
                <c:pt idx="2151">
                  <c:v>40718</c:v>
                </c:pt>
                <c:pt idx="2152">
                  <c:v>40721</c:v>
                </c:pt>
                <c:pt idx="2153">
                  <c:v>40722</c:v>
                </c:pt>
                <c:pt idx="2154">
                  <c:v>40723</c:v>
                </c:pt>
                <c:pt idx="2155">
                  <c:v>40724</c:v>
                </c:pt>
                <c:pt idx="2156">
                  <c:v>40725</c:v>
                </c:pt>
                <c:pt idx="2157">
                  <c:v>40728</c:v>
                </c:pt>
                <c:pt idx="2158">
                  <c:v>40729</c:v>
                </c:pt>
                <c:pt idx="2159">
                  <c:v>40730</c:v>
                </c:pt>
                <c:pt idx="2160">
                  <c:v>40731</c:v>
                </c:pt>
                <c:pt idx="2161">
                  <c:v>40732</c:v>
                </c:pt>
                <c:pt idx="2162">
                  <c:v>40735</c:v>
                </c:pt>
                <c:pt idx="2163">
                  <c:v>40736</c:v>
                </c:pt>
                <c:pt idx="2164">
                  <c:v>40737</c:v>
                </c:pt>
                <c:pt idx="2165">
                  <c:v>40738</c:v>
                </c:pt>
                <c:pt idx="2166">
                  <c:v>40739</c:v>
                </c:pt>
                <c:pt idx="2167">
                  <c:v>40742</c:v>
                </c:pt>
                <c:pt idx="2168">
                  <c:v>40743</c:v>
                </c:pt>
                <c:pt idx="2169">
                  <c:v>40744</c:v>
                </c:pt>
                <c:pt idx="2170">
                  <c:v>40745</c:v>
                </c:pt>
                <c:pt idx="2171">
                  <c:v>40746</c:v>
                </c:pt>
                <c:pt idx="2172">
                  <c:v>40749</c:v>
                </c:pt>
                <c:pt idx="2173">
                  <c:v>40750</c:v>
                </c:pt>
                <c:pt idx="2174">
                  <c:v>40751</c:v>
                </c:pt>
                <c:pt idx="2175">
                  <c:v>40752</c:v>
                </c:pt>
                <c:pt idx="2176">
                  <c:v>40753</c:v>
                </c:pt>
                <c:pt idx="2177">
                  <c:v>40756</c:v>
                </c:pt>
                <c:pt idx="2178">
                  <c:v>40757</c:v>
                </c:pt>
                <c:pt idx="2179">
                  <c:v>40758</c:v>
                </c:pt>
                <c:pt idx="2180">
                  <c:v>40759</c:v>
                </c:pt>
                <c:pt idx="2181">
                  <c:v>40760</c:v>
                </c:pt>
                <c:pt idx="2182">
                  <c:v>40763</c:v>
                </c:pt>
                <c:pt idx="2183">
                  <c:v>40764</c:v>
                </c:pt>
                <c:pt idx="2184">
                  <c:v>40765</c:v>
                </c:pt>
                <c:pt idx="2185">
                  <c:v>40766</c:v>
                </c:pt>
                <c:pt idx="2186">
                  <c:v>40767</c:v>
                </c:pt>
                <c:pt idx="2187">
                  <c:v>40770</c:v>
                </c:pt>
                <c:pt idx="2188">
                  <c:v>40771</c:v>
                </c:pt>
                <c:pt idx="2189">
                  <c:v>40772</c:v>
                </c:pt>
                <c:pt idx="2190">
                  <c:v>40773</c:v>
                </c:pt>
                <c:pt idx="2191">
                  <c:v>40774</c:v>
                </c:pt>
                <c:pt idx="2192">
                  <c:v>40777</c:v>
                </c:pt>
                <c:pt idx="2193">
                  <c:v>40778</c:v>
                </c:pt>
                <c:pt idx="2194">
                  <c:v>40779</c:v>
                </c:pt>
                <c:pt idx="2195">
                  <c:v>40780</c:v>
                </c:pt>
                <c:pt idx="2196">
                  <c:v>40781</c:v>
                </c:pt>
                <c:pt idx="2197">
                  <c:v>40784</c:v>
                </c:pt>
                <c:pt idx="2198">
                  <c:v>40785</c:v>
                </c:pt>
                <c:pt idx="2199">
                  <c:v>40786</c:v>
                </c:pt>
                <c:pt idx="2200">
                  <c:v>40787</c:v>
                </c:pt>
                <c:pt idx="2201">
                  <c:v>40788</c:v>
                </c:pt>
                <c:pt idx="2202">
                  <c:v>40791</c:v>
                </c:pt>
                <c:pt idx="2203">
                  <c:v>40792</c:v>
                </c:pt>
                <c:pt idx="2204">
                  <c:v>40793</c:v>
                </c:pt>
                <c:pt idx="2205">
                  <c:v>40794</c:v>
                </c:pt>
                <c:pt idx="2206">
                  <c:v>40795</c:v>
                </c:pt>
                <c:pt idx="2207">
                  <c:v>40798</c:v>
                </c:pt>
                <c:pt idx="2208">
                  <c:v>40799</c:v>
                </c:pt>
                <c:pt idx="2209">
                  <c:v>40800</c:v>
                </c:pt>
                <c:pt idx="2210">
                  <c:v>40801</c:v>
                </c:pt>
                <c:pt idx="2211">
                  <c:v>40802</c:v>
                </c:pt>
                <c:pt idx="2212">
                  <c:v>40805</c:v>
                </c:pt>
                <c:pt idx="2213">
                  <c:v>40806</c:v>
                </c:pt>
                <c:pt idx="2214">
                  <c:v>40807</c:v>
                </c:pt>
                <c:pt idx="2215">
                  <c:v>40808</c:v>
                </c:pt>
                <c:pt idx="2216">
                  <c:v>40809</c:v>
                </c:pt>
                <c:pt idx="2217">
                  <c:v>40812</c:v>
                </c:pt>
                <c:pt idx="2218">
                  <c:v>40813</c:v>
                </c:pt>
                <c:pt idx="2219">
                  <c:v>40814</c:v>
                </c:pt>
                <c:pt idx="2220">
                  <c:v>40815</c:v>
                </c:pt>
                <c:pt idx="2221">
                  <c:v>40816</c:v>
                </c:pt>
                <c:pt idx="2222">
                  <c:v>40819</c:v>
                </c:pt>
                <c:pt idx="2223">
                  <c:v>40820</c:v>
                </c:pt>
                <c:pt idx="2224">
                  <c:v>40821</c:v>
                </c:pt>
                <c:pt idx="2225">
                  <c:v>40822</c:v>
                </c:pt>
                <c:pt idx="2226">
                  <c:v>40823</c:v>
                </c:pt>
                <c:pt idx="2227">
                  <c:v>40826</c:v>
                </c:pt>
                <c:pt idx="2228">
                  <c:v>40827</c:v>
                </c:pt>
                <c:pt idx="2229">
                  <c:v>40828</c:v>
                </c:pt>
                <c:pt idx="2230">
                  <c:v>40829</c:v>
                </c:pt>
                <c:pt idx="2231">
                  <c:v>40830</c:v>
                </c:pt>
                <c:pt idx="2232">
                  <c:v>40833</c:v>
                </c:pt>
                <c:pt idx="2233">
                  <c:v>40834</c:v>
                </c:pt>
                <c:pt idx="2234">
                  <c:v>40835</c:v>
                </c:pt>
                <c:pt idx="2235">
                  <c:v>40836</c:v>
                </c:pt>
                <c:pt idx="2236">
                  <c:v>40837</c:v>
                </c:pt>
                <c:pt idx="2237">
                  <c:v>40840</c:v>
                </c:pt>
                <c:pt idx="2238">
                  <c:v>40841</c:v>
                </c:pt>
                <c:pt idx="2239">
                  <c:v>40842</c:v>
                </c:pt>
                <c:pt idx="2240">
                  <c:v>40843</c:v>
                </c:pt>
                <c:pt idx="2241">
                  <c:v>40844</c:v>
                </c:pt>
                <c:pt idx="2242">
                  <c:v>40847</c:v>
                </c:pt>
                <c:pt idx="2243">
                  <c:v>40848</c:v>
                </c:pt>
                <c:pt idx="2244">
                  <c:v>40849</c:v>
                </c:pt>
                <c:pt idx="2245">
                  <c:v>40850</c:v>
                </c:pt>
                <c:pt idx="2246">
                  <c:v>40851</c:v>
                </c:pt>
                <c:pt idx="2247">
                  <c:v>40854</c:v>
                </c:pt>
                <c:pt idx="2248">
                  <c:v>40855</c:v>
                </c:pt>
                <c:pt idx="2249">
                  <c:v>40856</c:v>
                </c:pt>
                <c:pt idx="2250">
                  <c:v>40857</c:v>
                </c:pt>
                <c:pt idx="2251">
                  <c:v>40858</c:v>
                </c:pt>
                <c:pt idx="2252">
                  <c:v>40861</c:v>
                </c:pt>
                <c:pt idx="2253">
                  <c:v>40862</c:v>
                </c:pt>
                <c:pt idx="2254">
                  <c:v>40863</c:v>
                </c:pt>
                <c:pt idx="2255">
                  <c:v>40864</c:v>
                </c:pt>
                <c:pt idx="2256">
                  <c:v>40865</c:v>
                </c:pt>
                <c:pt idx="2257">
                  <c:v>40868</c:v>
                </c:pt>
                <c:pt idx="2258">
                  <c:v>40869</c:v>
                </c:pt>
                <c:pt idx="2259">
                  <c:v>40870</c:v>
                </c:pt>
                <c:pt idx="2260">
                  <c:v>40871</c:v>
                </c:pt>
                <c:pt idx="2261">
                  <c:v>40872</c:v>
                </c:pt>
                <c:pt idx="2262">
                  <c:v>40875</c:v>
                </c:pt>
                <c:pt idx="2263">
                  <c:v>40876</c:v>
                </c:pt>
                <c:pt idx="2264">
                  <c:v>40877</c:v>
                </c:pt>
                <c:pt idx="2265">
                  <c:v>40878</c:v>
                </c:pt>
                <c:pt idx="2266">
                  <c:v>40879</c:v>
                </c:pt>
                <c:pt idx="2267">
                  <c:v>40882</c:v>
                </c:pt>
                <c:pt idx="2268">
                  <c:v>40883</c:v>
                </c:pt>
                <c:pt idx="2269">
                  <c:v>40884</c:v>
                </c:pt>
                <c:pt idx="2270">
                  <c:v>40885</c:v>
                </c:pt>
                <c:pt idx="2271">
                  <c:v>40886</c:v>
                </c:pt>
                <c:pt idx="2272">
                  <c:v>40889</c:v>
                </c:pt>
                <c:pt idx="2273">
                  <c:v>40890</c:v>
                </c:pt>
                <c:pt idx="2274">
                  <c:v>40891</c:v>
                </c:pt>
                <c:pt idx="2275">
                  <c:v>40892</c:v>
                </c:pt>
                <c:pt idx="2276">
                  <c:v>40893</c:v>
                </c:pt>
                <c:pt idx="2277">
                  <c:v>40896</c:v>
                </c:pt>
                <c:pt idx="2278">
                  <c:v>40897</c:v>
                </c:pt>
                <c:pt idx="2279">
                  <c:v>40898</c:v>
                </c:pt>
                <c:pt idx="2280">
                  <c:v>40899</c:v>
                </c:pt>
                <c:pt idx="2281">
                  <c:v>40900</c:v>
                </c:pt>
                <c:pt idx="2282">
                  <c:v>40903</c:v>
                </c:pt>
                <c:pt idx="2283">
                  <c:v>40904</c:v>
                </c:pt>
                <c:pt idx="2284">
                  <c:v>40905</c:v>
                </c:pt>
                <c:pt idx="2285">
                  <c:v>40906</c:v>
                </c:pt>
                <c:pt idx="2286">
                  <c:v>40907</c:v>
                </c:pt>
                <c:pt idx="2287">
                  <c:v>40910</c:v>
                </c:pt>
                <c:pt idx="2288">
                  <c:v>40911</c:v>
                </c:pt>
                <c:pt idx="2289">
                  <c:v>40912</c:v>
                </c:pt>
                <c:pt idx="2290">
                  <c:v>40913</c:v>
                </c:pt>
                <c:pt idx="2291">
                  <c:v>40914</c:v>
                </c:pt>
                <c:pt idx="2292">
                  <c:v>40917</c:v>
                </c:pt>
                <c:pt idx="2293">
                  <c:v>40918</c:v>
                </c:pt>
                <c:pt idx="2294">
                  <c:v>40919</c:v>
                </c:pt>
                <c:pt idx="2295">
                  <c:v>40920</c:v>
                </c:pt>
                <c:pt idx="2296">
                  <c:v>40921</c:v>
                </c:pt>
                <c:pt idx="2297">
                  <c:v>40924</c:v>
                </c:pt>
                <c:pt idx="2298">
                  <c:v>40925</c:v>
                </c:pt>
                <c:pt idx="2299">
                  <c:v>40926</c:v>
                </c:pt>
                <c:pt idx="2300">
                  <c:v>40927</c:v>
                </c:pt>
                <c:pt idx="2301">
                  <c:v>40928</c:v>
                </c:pt>
                <c:pt idx="2302">
                  <c:v>40931</c:v>
                </c:pt>
                <c:pt idx="2303">
                  <c:v>40932</c:v>
                </c:pt>
                <c:pt idx="2304">
                  <c:v>40933</c:v>
                </c:pt>
                <c:pt idx="2305">
                  <c:v>40934</c:v>
                </c:pt>
                <c:pt idx="2306">
                  <c:v>40935</c:v>
                </c:pt>
                <c:pt idx="2307">
                  <c:v>40938</c:v>
                </c:pt>
                <c:pt idx="2308">
                  <c:v>40939</c:v>
                </c:pt>
                <c:pt idx="2309">
                  <c:v>40940</c:v>
                </c:pt>
                <c:pt idx="2310">
                  <c:v>40941</c:v>
                </c:pt>
                <c:pt idx="2311">
                  <c:v>40942</c:v>
                </c:pt>
                <c:pt idx="2312">
                  <c:v>40945</c:v>
                </c:pt>
                <c:pt idx="2313">
                  <c:v>40946</c:v>
                </c:pt>
                <c:pt idx="2314">
                  <c:v>40947</c:v>
                </c:pt>
                <c:pt idx="2315">
                  <c:v>40948</c:v>
                </c:pt>
                <c:pt idx="2316">
                  <c:v>40949</c:v>
                </c:pt>
                <c:pt idx="2317">
                  <c:v>40952</c:v>
                </c:pt>
                <c:pt idx="2318">
                  <c:v>40953</c:v>
                </c:pt>
                <c:pt idx="2319">
                  <c:v>40954</c:v>
                </c:pt>
                <c:pt idx="2320">
                  <c:v>40955</c:v>
                </c:pt>
                <c:pt idx="2321">
                  <c:v>40956</c:v>
                </c:pt>
                <c:pt idx="2322">
                  <c:v>40959</c:v>
                </c:pt>
                <c:pt idx="2323">
                  <c:v>40960</c:v>
                </c:pt>
                <c:pt idx="2324">
                  <c:v>40961</c:v>
                </c:pt>
                <c:pt idx="2325">
                  <c:v>40962</c:v>
                </c:pt>
                <c:pt idx="2326">
                  <c:v>40963</c:v>
                </c:pt>
                <c:pt idx="2327">
                  <c:v>40966</c:v>
                </c:pt>
                <c:pt idx="2328">
                  <c:v>40967</c:v>
                </c:pt>
                <c:pt idx="2329">
                  <c:v>40968</c:v>
                </c:pt>
                <c:pt idx="2330">
                  <c:v>40969</c:v>
                </c:pt>
                <c:pt idx="2331">
                  <c:v>40970</c:v>
                </c:pt>
                <c:pt idx="2332">
                  <c:v>40973</c:v>
                </c:pt>
                <c:pt idx="2333">
                  <c:v>40974</c:v>
                </c:pt>
                <c:pt idx="2334">
                  <c:v>40975</c:v>
                </c:pt>
                <c:pt idx="2335">
                  <c:v>40976</c:v>
                </c:pt>
                <c:pt idx="2336">
                  <c:v>40977</c:v>
                </c:pt>
                <c:pt idx="2337">
                  <c:v>40980</c:v>
                </c:pt>
                <c:pt idx="2338">
                  <c:v>40981</c:v>
                </c:pt>
                <c:pt idx="2339">
                  <c:v>40982</c:v>
                </c:pt>
                <c:pt idx="2340">
                  <c:v>40983</c:v>
                </c:pt>
                <c:pt idx="2341">
                  <c:v>40984</c:v>
                </c:pt>
                <c:pt idx="2342">
                  <c:v>40987</c:v>
                </c:pt>
                <c:pt idx="2343">
                  <c:v>40988</c:v>
                </c:pt>
                <c:pt idx="2344">
                  <c:v>40989</c:v>
                </c:pt>
                <c:pt idx="2345">
                  <c:v>40990</c:v>
                </c:pt>
                <c:pt idx="2346">
                  <c:v>40991</c:v>
                </c:pt>
                <c:pt idx="2347">
                  <c:v>40994</c:v>
                </c:pt>
                <c:pt idx="2348">
                  <c:v>40995</c:v>
                </c:pt>
                <c:pt idx="2349">
                  <c:v>40996</c:v>
                </c:pt>
                <c:pt idx="2350">
                  <c:v>40997</c:v>
                </c:pt>
                <c:pt idx="2351">
                  <c:v>40998</c:v>
                </c:pt>
                <c:pt idx="2352">
                  <c:v>41001</c:v>
                </c:pt>
                <c:pt idx="2353">
                  <c:v>41002</c:v>
                </c:pt>
                <c:pt idx="2354">
                  <c:v>41003</c:v>
                </c:pt>
                <c:pt idx="2355">
                  <c:v>41004</c:v>
                </c:pt>
                <c:pt idx="2356">
                  <c:v>41005</c:v>
                </c:pt>
                <c:pt idx="2357">
                  <c:v>41008</c:v>
                </c:pt>
                <c:pt idx="2358">
                  <c:v>41009</c:v>
                </c:pt>
                <c:pt idx="2359">
                  <c:v>41010</c:v>
                </c:pt>
                <c:pt idx="2360">
                  <c:v>41011</c:v>
                </c:pt>
                <c:pt idx="2361">
                  <c:v>41012</c:v>
                </c:pt>
                <c:pt idx="2362">
                  <c:v>41015</c:v>
                </c:pt>
                <c:pt idx="2363">
                  <c:v>41016</c:v>
                </c:pt>
                <c:pt idx="2364">
                  <c:v>41017</c:v>
                </c:pt>
                <c:pt idx="2365">
                  <c:v>41018</c:v>
                </c:pt>
                <c:pt idx="2366">
                  <c:v>41019</c:v>
                </c:pt>
                <c:pt idx="2367">
                  <c:v>41022</c:v>
                </c:pt>
                <c:pt idx="2368">
                  <c:v>41023</c:v>
                </c:pt>
                <c:pt idx="2369">
                  <c:v>41024</c:v>
                </c:pt>
                <c:pt idx="2370">
                  <c:v>41025</c:v>
                </c:pt>
                <c:pt idx="2371">
                  <c:v>41026</c:v>
                </c:pt>
                <c:pt idx="2372">
                  <c:v>41029</c:v>
                </c:pt>
                <c:pt idx="2373">
                  <c:v>41030</c:v>
                </c:pt>
                <c:pt idx="2374">
                  <c:v>41031</c:v>
                </c:pt>
                <c:pt idx="2375">
                  <c:v>41032</c:v>
                </c:pt>
                <c:pt idx="2376">
                  <c:v>41033</c:v>
                </c:pt>
                <c:pt idx="2377">
                  <c:v>41036</c:v>
                </c:pt>
                <c:pt idx="2378">
                  <c:v>41037</c:v>
                </c:pt>
                <c:pt idx="2379">
                  <c:v>41038</c:v>
                </c:pt>
                <c:pt idx="2380">
                  <c:v>41039</c:v>
                </c:pt>
                <c:pt idx="2381">
                  <c:v>41040</c:v>
                </c:pt>
                <c:pt idx="2382">
                  <c:v>41043</c:v>
                </c:pt>
                <c:pt idx="2383">
                  <c:v>41044</c:v>
                </c:pt>
                <c:pt idx="2384">
                  <c:v>41045</c:v>
                </c:pt>
                <c:pt idx="2385">
                  <c:v>41046</c:v>
                </c:pt>
                <c:pt idx="2386">
                  <c:v>41047</c:v>
                </c:pt>
                <c:pt idx="2387">
                  <c:v>41050</c:v>
                </c:pt>
                <c:pt idx="2388">
                  <c:v>41051</c:v>
                </c:pt>
                <c:pt idx="2389">
                  <c:v>41052</c:v>
                </c:pt>
                <c:pt idx="2390">
                  <c:v>41053</c:v>
                </c:pt>
                <c:pt idx="2391">
                  <c:v>41054</c:v>
                </c:pt>
                <c:pt idx="2392">
                  <c:v>41057</c:v>
                </c:pt>
                <c:pt idx="2393">
                  <c:v>41058</c:v>
                </c:pt>
                <c:pt idx="2394">
                  <c:v>41059</c:v>
                </c:pt>
                <c:pt idx="2395">
                  <c:v>41060</c:v>
                </c:pt>
                <c:pt idx="2396">
                  <c:v>41061</c:v>
                </c:pt>
                <c:pt idx="2397">
                  <c:v>41064</c:v>
                </c:pt>
                <c:pt idx="2398">
                  <c:v>41065</c:v>
                </c:pt>
                <c:pt idx="2399">
                  <c:v>41066</c:v>
                </c:pt>
                <c:pt idx="2400">
                  <c:v>41067</c:v>
                </c:pt>
                <c:pt idx="2401">
                  <c:v>41068</c:v>
                </c:pt>
                <c:pt idx="2402">
                  <c:v>41071</c:v>
                </c:pt>
                <c:pt idx="2403">
                  <c:v>41072</c:v>
                </c:pt>
                <c:pt idx="2404">
                  <c:v>41073</c:v>
                </c:pt>
                <c:pt idx="2405">
                  <c:v>41074</c:v>
                </c:pt>
                <c:pt idx="2406">
                  <c:v>41075</c:v>
                </c:pt>
                <c:pt idx="2407">
                  <c:v>41078</c:v>
                </c:pt>
                <c:pt idx="2408">
                  <c:v>41079</c:v>
                </c:pt>
                <c:pt idx="2409">
                  <c:v>41080</c:v>
                </c:pt>
                <c:pt idx="2410">
                  <c:v>41081</c:v>
                </c:pt>
                <c:pt idx="2411">
                  <c:v>41082</c:v>
                </c:pt>
                <c:pt idx="2412">
                  <c:v>41085</c:v>
                </c:pt>
                <c:pt idx="2413">
                  <c:v>41086</c:v>
                </c:pt>
                <c:pt idx="2414">
                  <c:v>41087</c:v>
                </c:pt>
                <c:pt idx="2415">
                  <c:v>41088</c:v>
                </c:pt>
                <c:pt idx="2416">
                  <c:v>41089</c:v>
                </c:pt>
                <c:pt idx="2417">
                  <c:v>41092</c:v>
                </c:pt>
                <c:pt idx="2418">
                  <c:v>41093</c:v>
                </c:pt>
                <c:pt idx="2419">
                  <c:v>41094</c:v>
                </c:pt>
                <c:pt idx="2420">
                  <c:v>41095</c:v>
                </c:pt>
                <c:pt idx="2421">
                  <c:v>41096</c:v>
                </c:pt>
                <c:pt idx="2422">
                  <c:v>41099</c:v>
                </c:pt>
                <c:pt idx="2423">
                  <c:v>41100</c:v>
                </c:pt>
                <c:pt idx="2424">
                  <c:v>41101</c:v>
                </c:pt>
                <c:pt idx="2425">
                  <c:v>41102</c:v>
                </c:pt>
                <c:pt idx="2426">
                  <c:v>41103</c:v>
                </c:pt>
                <c:pt idx="2427">
                  <c:v>41106</c:v>
                </c:pt>
                <c:pt idx="2428">
                  <c:v>41107</c:v>
                </c:pt>
                <c:pt idx="2429">
                  <c:v>41108</c:v>
                </c:pt>
                <c:pt idx="2430">
                  <c:v>41109</c:v>
                </c:pt>
                <c:pt idx="2431">
                  <c:v>41110</c:v>
                </c:pt>
                <c:pt idx="2432">
                  <c:v>41113</c:v>
                </c:pt>
                <c:pt idx="2433">
                  <c:v>41114</c:v>
                </c:pt>
                <c:pt idx="2434">
                  <c:v>41115</c:v>
                </c:pt>
                <c:pt idx="2435">
                  <c:v>41116</c:v>
                </c:pt>
                <c:pt idx="2436">
                  <c:v>41117</c:v>
                </c:pt>
                <c:pt idx="2437">
                  <c:v>41120</c:v>
                </c:pt>
                <c:pt idx="2438">
                  <c:v>41121</c:v>
                </c:pt>
                <c:pt idx="2439">
                  <c:v>41122</c:v>
                </c:pt>
                <c:pt idx="2440">
                  <c:v>41123</c:v>
                </c:pt>
                <c:pt idx="2441">
                  <c:v>41124</c:v>
                </c:pt>
                <c:pt idx="2442">
                  <c:v>41127</c:v>
                </c:pt>
                <c:pt idx="2443">
                  <c:v>41128</c:v>
                </c:pt>
                <c:pt idx="2444">
                  <c:v>41129</c:v>
                </c:pt>
                <c:pt idx="2445">
                  <c:v>41130</c:v>
                </c:pt>
                <c:pt idx="2446">
                  <c:v>41131</c:v>
                </c:pt>
                <c:pt idx="2447">
                  <c:v>41134</c:v>
                </c:pt>
                <c:pt idx="2448">
                  <c:v>41135</c:v>
                </c:pt>
                <c:pt idx="2449">
                  <c:v>41136</c:v>
                </c:pt>
                <c:pt idx="2450">
                  <c:v>41137</c:v>
                </c:pt>
                <c:pt idx="2451">
                  <c:v>41138</c:v>
                </c:pt>
                <c:pt idx="2452">
                  <c:v>41141</c:v>
                </c:pt>
                <c:pt idx="2453">
                  <c:v>41142</c:v>
                </c:pt>
                <c:pt idx="2454">
                  <c:v>41143</c:v>
                </c:pt>
                <c:pt idx="2455">
                  <c:v>41144</c:v>
                </c:pt>
                <c:pt idx="2456">
                  <c:v>41145</c:v>
                </c:pt>
                <c:pt idx="2457">
                  <c:v>41148</c:v>
                </c:pt>
                <c:pt idx="2458">
                  <c:v>41149</c:v>
                </c:pt>
                <c:pt idx="2459">
                  <c:v>41150</c:v>
                </c:pt>
                <c:pt idx="2460">
                  <c:v>41151</c:v>
                </c:pt>
                <c:pt idx="2461">
                  <c:v>41152</c:v>
                </c:pt>
                <c:pt idx="2462">
                  <c:v>41155</c:v>
                </c:pt>
                <c:pt idx="2463">
                  <c:v>41156</c:v>
                </c:pt>
                <c:pt idx="2464">
                  <c:v>41157</c:v>
                </c:pt>
                <c:pt idx="2465">
                  <c:v>41158</c:v>
                </c:pt>
                <c:pt idx="2466">
                  <c:v>41159</c:v>
                </c:pt>
                <c:pt idx="2467">
                  <c:v>41162</c:v>
                </c:pt>
                <c:pt idx="2468">
                  <c:v>41163</c:v>
                </c:pt>
                <c:pt idx="2469">
                  <c:v>41164</c:v>
                </c:pt>
                <c:pt idx="2470">
                  <c:v>41165</c:v>
                </c:pt>
                <c:pt idx="2471">
                  <c:v>41166</c:v>
                </c:pt>
                <c:pt idx="2472">
                  <c:v>41169</c:v>
                </c:pt>
                <c:pt idx="2473">
                  <c:v>41170</c:v>
                </c:pt>
                <c:pt idx="2474">
                  <c:v>41171</c:v>
                </c:pt>
                <c:pt idx="2475">
                  <c:v>41172</c:v>
                </c:pt>
                <c:pt idx="2476">
                  <c:v>41173</c:v>
                </c:pt>
                <c:pt idx="2477">
                  <c:v>41176</c:v>
                </c:pt>
                <c:pt idx="2478">
                  <c:v>41177</c:v>
                </c:pt>
                <c:pt idx="2479">
                  <c:v>41178</c:v>
                </c:pt>
                <c:pt idx="2480">
                  <c:v>41179</c:v>
                </c:pt>
                <c:pt idx="2481">
                  <c:v>41180</c:v>
                </c:pt>
                <c:pt idx="2482">
                  <c:v>41183</c:v>
                </c:pt>
                <c:pt idx="2483">
                  <c:v>41184</c:v>
                </c:pt>
                <c:pt idx="2484">
                  <c:v>41185</c:v>
                </c:pt>
                <c:pt idx="2485">
                  <c:v>41186</c:v>
                </c:pt>
                <c:pt idx="2486">
                  <c:v>41187</c:v>
                </c:pt>
                <c:pt idx="2487">
                  <c:v>41190</c:v>
                </c:pt>
                <c:pt idx="2488">
                  <c:v>41191</c:v>
                </c:pt>
                <c:pt idx="2489">
                  <c:v>41192</c:v>
                </c:pt>
                <c:pt idx="2490">
                  <c:v>41193</c:v>
                </c:pt>
                <c:pt idx="2491">
                  <c:v>41194</c:v>
                </c:pt>
                <c:pt idx="2492">
                  <c:v>41197</c:v>
                </c:pt>
                <c:pt idx="2493">
                  <c:v>41198</c:v>
                </c:pt>
                <c:pt idx="2494">
                  <c:v>41199</c:v>
                </c:pt>
                <c:pt idx="2495">
                  <c:v>41200</c:v>
                </c:pt>
                <c:pt idx="2496">
                  <c:v>41201</c:v>
                </c:pt>
                <c:pt idx="2497">
                  <c:v>41204</c:v>
                </c:pt>
                <c:pt idx="2498">
                  <c:v>41205</c:v>
                </c:pt>
                <c:pt idx="2499">
                  <c:v>41206</c:v>
                </c:pt>
                <c:pt idx="2500">
                  <c:v>41207</c:v>
                </c:pt>
                <c:pt idx="2501">
                  <c:v>41208</c:v>
                </c:pt>
                <c:pt idx="2502">
                  <c:v>41211</c:v>
                </c:pt>
                <c:pt idx="2503">
                  <c:v>41212</c:v>
                </c:pt>
                <c:pt idx="2504">
                  <c:v>41213</c:v>
                </c:pt>
                <c:pt idx="2505">
                  <c:v>41214</c:v>
                </c:pt>
                <c:pt idx="2506">
                  <c:v>41215</c:v>
                </c:pt>
                <c:pt idx="2507">
                  <c:v>41218</c:v>
                </c:pt>
                <c:pt idx="2508">
                  <c:v>41219</c:v>
                </c:pt>
                <c:pt idx="2509">
                  <c:v>41220</c:v>
                </c:pt>
                <c:pt idx="2510">
                  <c:v>41221</c:v>
                </c:pt>
                <c:pt idx="2511">
                  <c:v>41222</c:v>
                </c:pt>
                <c:pt idx="2512">
                  <c:v>41225</c:v>
                </c:pt>
                <c:pt idx="2513">
                  <c:v>41226</c:v>
                </c:pt>
                <c:pt idx="2514">
                  <c:v>41227</c:v>
                </c:pt>
                <c:pt idx="2515">
                  <c:v>41228</c:v>
                </c:pt>
                <c:pt idx="2516">
                  <c:v>41229</c:v>
                </c:pt>
                <c:pt idx="2517">
                  <c:v>41232</c:v>
                </c:pt>
                <c:pt idx="2518">
                  <c:v>41233</c:v>
                </c:pt>
                <c:pt idx="2519">
                  <c:v>41234</c:v>
                </c:pt>
                <c:pt idx="2520">
                  <c:v>41235</c:v>
                </c:pt>
                <c:pt idx="2521">
                  <c:v>41236</c:v>
                </c:pt>
                <c:pt idx="2522">
                  <c:v>41239</c:v>
                </c:pt>
                <c:pt idx="2523">
                  <c:v>41240</c:v>
                </c:pt>
                <c:pt idx="2524">
                  <c:v>41241</c:v>
                </c:pt>
                <c:pt idx="2525">
                  <c:v>41242</c:v>
                </c:pt>
                <c:pt idx="2526">
                  <c:v>41243</c:v>
                </c:pt>
                <c:pt idx="2527">
                  <c:v>41246</c:v>
                </c:pt>
                <c:pt idx="2528">
                  <c:v>41247</c:v>
                </c:pt>
                <c:pt idx="2529">
                  <c:v>41248</c:v>
                </c:pt>
                <c:pt idx="2530">
                  <c:v>41249</c:v>
                </c:pt>
                <c:pt idx="2531">
                  <c:v>41250</c:v>
                </c:pt>
                <c:pt idx="2532">
                  <c:v>41253</c:v>
                </c:pt>
                <c:pt idx="2533">
                  <c:v>41254</c:v>
                </c:pt>
                <c:pt idx="2534">
                  <c:v>41255</c:v>
                </c:pt>
                <c:pt idx="2535">
                  <c:v>41256</c:v>
                </c:pt>
                <c:pt idx="2536">
                  <c:v>41257</c:v>
                </c:pt>
                <c:pt idx="2537">
                  <c:v>41260</c:v>
                </c:pt>
                <c:pt idx="2538">
                  <c:v>41261</c:v>
                </c:pt>
                <c:pt idx="2539">
                  <c:v>41262</c:v>
                </c:pt>
                <c:pt idx="2540">
                  <c:v>41263</c:v>
                </c:pt>
                <c:pt idx="2541">
                  <c:v>41264</c:v>
                </c:pt>
                <c:pt idx="2542">
                  <c:v>41267</c:v>
                </c:pt>
                <c:pt idx="2543">
                  <c:v>41268</c:v>
                </c:pt>
                <c:pt idx="2544">
                  <c:v>41269</c:v>
                </c:pt>
                <c:pt idx="2545">
                  <c:v>41270</c:v>
                </c:pt>
                <c:pt idx="2546">
                  <c:v>41271</c:v>
                </c:pt>
                <c:pt idx="2547">
                  <c:v>41274</c:v>
                </c:pt>
                <c:pt idx="2548">
                  <c:v>41275</c:v>
                </c:pt>
                <c:pt idx="2549">
                  <c:v>41276</c:v>
                </c:pt>
                <c:pt idx="2550">
                  <c:v>41277</c:v>
                </c:pt>
                <c:pt idx="2551">
                  <c:v>41278</c:v>
                </c:pt>
                <c:pt idx="2552">
                  <c:v>41281</c:v>
                </c:pt>
                <c:pt idx="2553">
                  <c:v>41282</c:v>
                </c:pt>
                <c:pt idx="2554">
                  <c:v>41283</c:v>
                </c:pt>
                <c:pt idx="2555">
                  <c:v>41284</c:v>
                </c:pt>
                <c:pt idx="2556">
                  <c:v>41285</c:v>
                </c:pt>
                <c:pt idx="2557">
                  <c:v>41288</c:v>
                </c:pt>
                <c:pt idx="2558">
                  <c:v>41289</c:v>
                </c:pt>
                <c:pt idx="2559">
                  <c:v>41290</c:v>
                </c:pt>
                <c:pt idx="2560">
                  <c:v>41291</c:v>
                </c:pt>
                <c:pt idx="2561">
                  <c:v>41292</c:v>
                </c:pt>
                <c:pt idx="2562">
                  <c:v>41295</c:v>
                </c:pt>
                <c:pt idx="2563">
                  <c:v>41296</c:v>
                </c:pt>
                <c:pt idx="2564">
                  <c:v>41297</c:v>
                </c:pt>
                <c:pt idx="2565">
                  <c:v>41298</c:v>
                </c:pt>
                <c:pt idx="2566">
                  <c:v>41299</c:v>
                </c:pt>
                <c:pt idx="2567">
                  <c:v>41302</c:v>
                </c:pt>
                <c:pt idx="2568">
                  <c:v>41303</c:v>
                </c:pt>
                <c:pt idx="2569">
                  <c:v>41304</c:v>
                </c:pt>
                <c:pt idx="2570">
                  <c:v>41305</c:v>
                </c:pt>
                <c:pt idx="2571">
                  <c:v>41306</c:v>
                </c:pt>
                <c:pt idx="2572">
                  <c:v>41309</c:v>
                </c:pt>
                <c:pt idx="2573">
                  <c:v>41310</c:v>
                </c:pt>
                <c:pt idx="2574">
                  <c:v>41311</c:v>
                </c:pt>
                <c:pt idx="2575">
                  <c:v>41312</c:v>
                </c:pt>
                <c:pt idx="2576">
                  <c:v>41313</c:v>
                </c:pt>
                <c:pt idx="2577">
                  <c:v>41316</c:v>
                </c:pt>
                <c:pt idx="2578">
                  <c:v>41317</c:v>
                </c:pt>
                <c:pt idx="2579">
                  <c:v>41318</c:v>
                </c:pt>
                <c:pt idx="2580">
                  <c:v>41319</c:v>
                </c:pt>
                <c:pt idx="2581">
                  <c:v>41320</c:v>
                </c:pt>
                <c:pt idx="2582">
                  <c:v>41323</c:v>
                </c:pt>
                <c:pt idx="2583">
                  <c:v>41324</c:v>
                </c:pt>
                <c:pt idx="2584">
                  <c:v>41325</c:v>
                </c:pt>
                <c:pt idx="2585">
                  <c:v>41326</c:v>
                </c:pt>
                <c:pt idx="2586">
                  <c:v>41327</c:v>
                </c:pt>
                <c:pt idx="2587">
                  <c:v>41330</c:v>
                </c:pt>
                <c:pt idx="2588">
                  <c:v>41331</c:v>
                </c:pt>
                <c:pt idx="2589">
                  <c:v>41332</c:v>
                </c:pt>
                <c:pt idx="2590">
                  <c:v>41333</c:v>
                </c:pt>
                <c:pt idx="2591">
                  <c:v>41334</c:v>
                </c:pt>
                <c:pt idx="2592">
                  <c:v>41337</c:v>
                </c:pt>
                <c:pt idx="2593">
                  <c:v>41338</c:v>
                </c:pt>
                <c:pt idx="2594">
                  <c:v>41339</c:v>
                </c:pt>
                <c:pt idx="2595">
                  <c:v>41340</c:v>
                </c:pt>
                <c:pt idx="2596">
                  <c:v>41341</c:v>
                </c:pt>
                <c:pt idx="2597">
                  <c:v>41344</c:v>
                </c:pt>
                <c:pt idx="2598">
                  <c:v>41345</c:v>
                </c:pt>
                <c:pt idx="2599">
                  <c:v>41346</c:v>
                </c:pt>
                <c:pt idx="2600">
                  <c:v>41347</c:v>
                </c:pt>
                <c:pt idx="2601">
                  <c:v>41348</c:v>
                </c:pt>
                <c:pt idx="2602">
                  <c:v>41351</c:v>
                </c:pt>
                <c:pt idx="2603">
                  <c:v>41352</c:v>
                </c:pt>
                <c:pt idx="2604">
                  <c:v>41353</c:v>
                </c:pt>
                <c:pt idx="2605">
                  <c:v>41354</c:v>
                </c:pt>
                <c:pt idx="2606">
                  <c:v>41355</c:v>
                </c:pt>
                <c:pt idx="2607">
                  <c:v>41358</c:v>
                </c:pt>
                <c:pt idx="2608">
                  <c:v>41359</c:v>
                </c:pt>
                <c:pt idx="2609">
                  <c:v>41360</c:v>
                </c:pt>
                <c:pt idx="2610">
                  <c:v>41361</c:v>
                </c:pt>
                <c:pt idx="2611">
                  <c:v>41362</c:v>
                </c:pt>
                <c:pt idx="2612">
                  <c:v>41365</c:v>
                </c:pt>
                <c:pt idx="2613">
                  <c:v>41366</c:v>
                </c:pt>
                <c:pt idx="2614">
                  <c:v>41367</c:v>
                </c:pt>
                <c:pt idx="2615">
                  <c:v>41368</c:v>
                </c:pt>
                <c:pt idx="2616">
                  <c:v>41369</c:v>
                </c:pt>
                <c:pt idx="2617">
                  <c:v>41372</c:v>
                </c:pt>
                <c:pt idx="2618">
                  <c:v>41373</c:v>
                </c:pt>
                <c:pt idx="2619">
                  <c:v>41374</c:v>
                </c:pt>
                <c:pt idx="2620">
                  <c:v>41375</c:v>
                </c:pt>
                <c:pt idx="2621">
                  <c:v>41376</c:v>
                </c:pt>
                <c:pt idx="2622">
                  <c:v>41379</c:v>
                </c:pt>
                <c:pt idx="2623">
                  <c:v>41380</c:v>
                </c:pt>
                <c:pt idx="2624">
                  <c:v>41381</c:v>
                </c:pt>
                <c:pt idx="2625">
                  <c:v>41382</c:v>
                </c:pt>
                <c:pt idx="2626">
                  <c:v>41383</c:v>
                </c:pt>
                <c:pt idx="2627">
                  <c:v>41386</c:v>
                </c:pt>
                <c:pt idx="2628">
                  <c:v>41387</c:v>
                </c:pt>
                <c:pt idx="2629">
                  <c:v>41388</c:v>
                </c:pt>
                <c:pt idx="2630">
                  <c:v>41389</c:v>
                </c:pt>
                <c:pt idx="2631">
                  <c:v>41390</c:v>
                </c:pt>
                <c:pt idx="2632">
                  <c:v>41393</c:v>
                </c:pt>
                <c:pt idx="2633">
                  <c:v>41394</c:v>
                </c:pt>
                <c:pt idx="2634">
                  <c:v>41395</c:v>
                </c:pt>
                <c:pt idx="2635">
                  <c:v>41396</c:v>
                </c:pt>
                <c:pt idx="2636">
                  <c:v>41397</c:v>
                </c:pt>
                <c:pt idx="2637">
                  <c:v>41400</c:v>
                </c:pt>
                <c:pt idx="2638">
                  <c:v>41401</c:v>
                </c:pt>
                <c:pt idx="2639">
                  <c:v>41402</c:v>
                </c:pt>
                <c:pt idx="2640">
                  <c:v>41403</c:v>
                </c:pt>
                <c:pt idx="2641">
                  <c:v>41404</c:v>
                </c:pt>
                <c:pt idx="2642">
                  <c:v>41407</c:v>
                </c:pt>
                <c:pt idx="2643">
                  <c:v>41408</c:v>
                </c:pt>
                <c:pt idx="2644">
                  <c:v>41409</c:v>
                </c:pt>
                <c:pt idx="2645">
                  <c:v>41410</c:v>
                </c:pt>
                <c:pt idx="2646">
                  <c:v>41411</c:v>
                </c:pt>
                <c:pt idx="2647">
                  <c:v>41414</c:v>
                </c:pt>
                <c:pt idx="2648">
                  <c:v>41415</c:v>
                </c:pt>
                <c:pt idx="2649">
                  <c:v>41416</c:v>
                </c:pt>
                <c:pt idx="2650">
                  <c:v>41417</c:v>
                </c:pt>
                <c:pt idx="2651">
                  <c:v>41418</c:v>
                </c:pt>
                <c:pt idx="2652">
                  <c:v>41421</c:v>
                </c:pt>
                <c:pt idx="2653">
                  <c:v>41422</c:v>
                </c:pt>
                <c:pt idx="2654">
                  <c:v>41423</c:v>
                </c:pt>
                <c:pt idx="2655">
                  <c:v>41424</c:v>
                </c:pt>
                <c:pt idx="2656">
                  <c:v>41425</c:v>
                </c:pt>
                <c:pt idx="2657">
                  <c:v>41428</c:v>
                </c:pt>
                <c:pt idx="2658">
                  <c:v>41429</c:v>
                </c:pt>
                <c:pt idx="2659">
                  <c:v>41430</c:v>
                </c:pt>
                <c:pt idx="2660">
                  <c:v>41431</c:v>
                </c:pt>
                <c:pt idx="2661">
                  <c:v>41432</c:v>
                </c:pt>
                <c:pt idx="2662">
                  <c:v>41435</c:v>
                </c:pt>
                <c:pt idx="2663">
                  <c:v>41436</c:v>
                </c:pt>
                <c:pt idx="2664">
                  <c:v>41437</c:v>
                </c:pt>
                <c:pt idx="2665">
                  <c:v>41438</c:v>
                </c:pt>
                <c:pt idx="2666">
                  <c:v>41439</c:v>
                </c:pt>
                <c:pt idx="2667">
                  <c:v>41442</c:v>
                </c:pt>
                <c:pt idx="2668">
                  <c:v>41443</c:v>
                </c:pt>
                <c:pt idx="2669">
                  <c:v>41444</c:v>
                </c:pt>
                <c:pt idx="2670">
                  <c:v>41445</c:v>
                </c:pt>
                <c:pt idx="2671">
                  <c:v>41446</c:v>
                </c:pt>
                <c:pt idx="2672">
                  <c:v>41449</c:v>
                </c:pt>
                <c:pt idx="2673">
                  <c:v>41450</c:v>
                </c:pt>
                <c:pt idx="2674">
                  <c:v>41451</c:v>
                </c:pt>
                <c:pt idx="2675">
                  <c:v>41452</c:v>
                </c:pt>
                <c:pt idx="2676">
                  <c:v>41453</c:v>
                </c:pt>
                <c:pt idx="2677">
                  <c:v>41456</c:v>
                </c:pt>
                <c:pt idx="2678">
                  <c:v>41457</c:v>
                </c:pt>
                <c:pt idx="2679">
                  <c:v>41458</c:v>
                </c:pt>
                <c:pt idx="2680">
                  <c:v>41459</c:v>
                </c:pt>
                <c:pt idx="2681">
                  <c:v>41460</c:v>
                </c:pt>
                <c:pt idx="2682">
                  <c:v>41463</c:v>
                </c:pt>
                <c:pt idx="2683">
                  <c:v>41464</c:v>
                </c:pt>
                <c:pt idx="2684">
                  <c:v>41465</c:v>
                </c:pt>
                <c:pt idx="2685">
                  <c:v>41466</c:v>
                </c:pt>
                <c:pt idx="2686">
                  <c:v>41467</c:v>
                </c:pt>
                <c:pt idx="2687">
                  <c:v>41470</c:v>
                </c:pt>
                <c:pt idx="2688">
                  <c:v>41471</c:v>
                </c:pt>
                <c:pt idx="2689">
                  <c:v>41472</c:v>
                </c:pt>
                <c:pt idx="2690">
                  <c:v>41473</c:v>
                </c:pt>
                <c:pt idx="2691">
                  <c:v>41474</c:v>
                </c:pt>
                <c:pt idx="2692">
                  <c:v>41477</c:v>
                </c:pt>
                <c:pt idx="2693">
                  <c:v>41478</c:v>
                </c:pt>
                <c:pt idx="2694">
                  <c:v>41479</c:v>
                </c:pt>
                <c:pt idx="2695">
                  <c:v>41480</c:v>
                </c:pt>
                <c:pt idx="2696">
                  <c:v>41481</c:v>
                </c:pt>
                <c:pt idx="2697">
                  <c:v>41484</c:v>
                </c:pt>
                <c:pt idx="2698">
                  <c:v>41485</c:v>
                </c:pt>
                <c:pt idx="2699">
                  <c:v>41486</c:v>
                </c:pt>
                <c:pt idx="2700">
                  <c:v>41487</c:v>
                </c:pt>
                <c:pt idx="2701">
                  <c:v>41488</c:v>
                </c:pt>
                <c:pt idx="2702">
                  <c:v>41491</c:v>
                </c:pt>
                <c:pt idx="2703">
                  <c:v>41492</c:v>
                </c:pt>
                <c:pt idx="2704">
                  <c:v>41493</c:v>
                </c:pt>
                <c:pt idx="2705">
                  <c:v>41494</c:v>
                </c:pt>
                <c:pt idx="2706">
                  <c:v>41495</c:v>
                </c:pt>
                <c:pt idx="2707">
                  <c:v>41498</c:v>
                </c:pt>
                <c:pt idx="2708">
                  <c:v>41499</c:v>
                </c:pt>
                <c:pt idx="2709">
                  <c:v>41500</c:v>
                </c:pt>
                <c:pt idx="2710">
                  <c:v>41501</c:v>
                </c:pt>
                <c:pt idx="2711">
                  <c:v>41502</c:v>
                </c:pt>
                <c:pt idx="2712">
                  <c:v>41505</c:v>
                </c:pt>
                <c:pt idx="2713">
                  <c:v>41506</c:v>
                </c:pt>
                <c:pt idx="2714">
                  <c:v>41507</c:v>
                </c:pt>
                <c:pt idx="2715">
                  <c:v>41508</c:v>
                </c:pt>
                <c:pt idx="2716">
                  <c:v>41509</c:v>
                </c:pt>
                <c:pt idx="2717">
                  <c:v>41512</c:v>
                </c:pt>
                <c:pt idx="2718">
                  <c:v>41513</c:v>
                </c:pt>
                <c:pt idx="2719">
                  <c:v>41514</c:v>
                </c:pt>
                <c:pt idx="2720">
                  <c:v>41515</c:v>
                </c:pt>
                <c:pt idx="2721">
                  <c:v>41516</c:v>
                </c:pt>
                <c:pt idx="2722">
                  <c:v>41519</c:v>
                </c:pt>
                <c:pt idx="2723">
                  <c:v>41520</c:v>
                </c:pt>
                <c:pt idx="2724">
                  <c:v>41521</c:v>
                </c:pt>
                <c:pt idx="2725">
                  <c:v>41522</c:v>
                </c:pt>
                <c:pt idx="2726">
                  <c:v>41523</c:v>
                </c:pt>
                <c:pt idx="2727">
                  <c:v>41526</c:v>
                </c:pt>
                <c:pt idx="2728">
                  <c:v>41527</c:v>
                </c:pt>
                <c:pt idx="2729">
                  <c:v>41528</c:v>
                </c:pt>
                <c:pt idx="2730">
                  <c:v>41529</c:v>
                </c:pt>
                <c:pt idx="2731">
                  <c:v>41530</c:v>
                </c:pt>
                <c:pt idx="2732">
                  <c:v>41533</c:v>
                </c:pt>
                <c:pt idx="2733">
                  <c:v>41534</c:v>
                </c:pt>
                <c:pt idx="2734">
                  <c:v>41535</c:v>
                </c:pt>
                <c:pt idx="2735">
                  <c:v>41536</c:v>
                </c:pt>
                <c:pt idx="2736">
                  <c:v>41537</c:v>
                </c:pt>
                <c:pt idx="2737">
                  <c:v>41540</c:v>
                </c:pt>
                <c:pt idx="2738">
                  <c:v>41541</c:v>
                </c:pt>
                <c:pt idx="2739">
                  <c:v>41542</c:v>
                </c:pt>
                <c:pt idx="2740">
                  <c:v>41543</c:v>
                </c:pt>
                <c:pt idx="2741">
                  <c:v>41544</c:v>
                </c:pt>
                <c:pt idx="2742">
                  <c:v>41547</c:v>
                </c:pt>
                <c:pt idx="2743">
                  <c:v>41548</c:v>
                </c:pt>
                <c:pt idx="2744">
                  <c:v>41549</c:v>
                </c:pt>
                <c:pt idx="2745">
                  <c:v>41550</c:v>
                </c:pt>
                <c:pt idx="2746">
                  <c:v>41551</c:v>
                </c:pt>
                <c:pt idx="2747">
                  <c:v>41554</c:v>
                </c:pt>
                <c:pt idx="2748">
                  <c:v>41555</c:v>
                </c:pt>
                <c:pt idx="2749">
                  <c:v>41556</c:v>
                </c:pt>
                <c:pt idx="2750">
                  <c:v>41557</c:v>
                </c:pt>
                <c:pt idx="2751">
                  <c:v>41558</c:v>
                </c:pt>
                <c:pt idx="2752">
                  <c:v>41561</c:v>
                </c:pt>
                <c:pt idx="2753">
                  <c:v>41562</c:v>
                </c:pt>
                <c:pt idx="2754">
                  <c:v>41563</c:v>
                </c:pt>
                <c:pt idx="2755">
                  <c:v>41564</c:v>
                </c:pt>
                <c:pt idx="2756">
                  <c:v>41565</c:v>
                </c:pt>
                <c:pt idx="2757">
                  <c:v>41568</c:v>
                </c:pt>
                <c:pt idx="2758">
                  <c:v>41569</c:v>
                </c:pt>
                <c:pt idx="2759">
                  <c:v>41570</c:v>
                </c:pt>
                <c:pt idx="2760">
                  <c:v>41571</c:v>
                </c:pt>
                <c:pt idx="2761">
                  <c:v>41572</c:v>
                </c:pt>
                <c:pt idx="2762">
                  <c:v>41575</c:v>
                </c:pt>
                <c:pt idx="2763">
                  <c:v>41576</c:v>
                </c:pt>
                <c:pt idx="2764">
                  <c:v>41577</c:v>
                </c:pt>
                <c:pt idx="2765">
                  <c:v>41578</c:v>
                </c:pt>
                <c:pt idx="2766">
                  <c:v>41579</c:v>
                </c:pt>
                <c:pt idx="2767">
                  <c:v>41582</c:v>
                </c:pt>
                <c:pt idx="2768">
                  <c:v>41583</c:v>
                </c:pt>
                <c:pt idx="2769">
                  <c:v>41584</c:v>
                </c:pt>
                <c:pt idx="2770">
                  <c:v>41585</c:v>
                </c:pt>
                <c:pt idx="2771">
                  <c:v>41586</c:v>
                </c:pt>
                <c:pt idx="2772">
                  <c:v>41589</c:v>
                </c:pt>
                <c:pt idx="2773">
                  <c:v>41590</c:v>
                </c:pt>
                <c:pt idx="2774">
                  <c:v>41591</c:v>
                </c:pt>
                <c:pt idx="2775">
                  <c:v>41592</c:v>
                </c:pt>
                <c:pt idx="2776">
                  <c:v>41593</c:v>
                </c:pt>
                <c:pt idx="2777">
                  <c:v>41596</c:v>
                </c:pt>
                <c:pt idx="2778">
                  <c:v>41597</c:v>
                </c:pt>
                <c:pt idx="2779">
                  <c:v>41598</c:v>
                </c:pt>
                <c:pt idx="2780">
                  <c:v>41599</c:v>
                </c:pt>
                <c:pt idx="2781">
                  <c:v>41600</c:v>
                </c:pt>
                <c:pt idx="2782">
                  <c:v>41603</c:v>
                </c:pt>
                <c:pt idx="2783">
                  <c:v>41604</c:v>
                </c:pt>
                <c:pt idx="2784">
                  <c:v>41605</c:v>
                </c:pt>
                <c:pt idx="2785">
                  <c:v>41606</c:v>
                </c:pt>
                <c:pt idx="2786">
                  <c:v>41610</c:v>
                </c:pt>
                <c:pt idx="2787">
                  <c:v>41611</c:v>
                </c:pt>
                <c:pt idx="2788">
                  <c:v>41612</c:v>
                </c:pt>
                <c:pt idx="2789">
                  <c:v>41613</c:v>
                </c:pt>
                <c:pt idx="2790">
                  <c:v>41614</c:v>
                </c:pt>
                <c:pt idx="2791">
                  <c:v>41617</c:v>
                </c:pt>
                <c:pt idx="2792">
                  <c:v>41618</c:v>
                </c:pt>
                <c:pt idx="2793">
                  <c:v>41619</c:v>
                </c:pt>
                <c:pt idx="2794">
                  <c:v>41620</c:v>
                </c:pt>
                <c:pt idx="2795">
                  <c:v>41621</c:v>
                </c:pt>
                <c:pt idx="2796">
                  <c:v>41624</c:v>
                </c:pt>
                <c:pt idx="2797">
                  <c:v>41625</c:v>
                </c:pt>
                <c:pt idx="2798">
                  <c:v>41626</c:v>
                </c:pt>
                <c:pt idx="2799">
                  <c:v>41627</c:v>
                </c:pt>
                <c:pt idx="2800">
                  <c:v>41628</c:v>
                </c:pt>
                <c:pt idx="2801">
                  <c:v>41631</c:v>
                </c:pt>
                <c:pt idx="2802">
                  <c:v>41632</c:v>
                </c:pt>
                <c:pt idx="2803">
                  <c:v>41633</c:v>
                </c:pt>
                <c:pt idx="2804">
                  <c:v>41634</c:v>
                </c:pt>
                <c:pt idx="2805">
                  <c:v>41635</c:v>
                </c:pt>
                <c:pt idx="2806">
                  <c:v>41638</c:v>
                </c:pt>
                <c:pt idx="2807">
                  <c:v>41639</c:v>
                </c:pt>
                <c:pt idx="2808">
                  <c:v>41640</c:v>
                </c:pt>
                <c:pt idx="2809">
                  <c:v>41641</c:v>
                </c:pt>
                <c:pt idx="2810">
                  <c:v>41642</c:v>
                </c:pt>
                <c:pt idx="2811">
                  <c:v>41645</c:v>
                </c:pt>
                <c:pt idx="2812">
                  <c:v>41646</c:v>
                </c:pt>
                <c:pt idx="2813">
                  <c:v>41647</c:v>
                </c:pt>
                <c:pt idx="2814">
                  <c:v>41648</c:v>
                </c:pt>
                <c:pt idx="2815">
                  <c:v>41649</c:v>
                </c:pt>
                <c:pt idx="2816">
                  <c:v>41652</c:v>
                </c:pt>
                <c:pt idx="2817">
                  <c:v>41653</c:v>
                </c:pt>
                <c:pt idx="2818">
                  <c:v>41654</c:v>
                </c:pt>
                <c:pt idx="2819">
                  <c:v>41655</c:v>
                </c:pt>
                <c:pt idx="2820">
                  <c:v>41656</c:v>
                </c:pt>
                <c:pt idx="2821">
                  <c:v>41659</c:v>
                </c:pt>
                <c:pt idx="2822">
                  <c:v>41660</c:v>
                </c:pt>
                <c:pt idx="2823">
                  <c:v>41661</c:v>
                </c:pt>
                <c:pt idx="2824">
                  <c:v>41662</c:v>
                </c:pt>
                <c:pt idx="2825">
                  <c:v>41663</c:v>
                </c:pt>
                <c:pt idx="2826">
                  <c:v>41666</c:v>
                </c:pt>
                <c:pt idx="2827">
                  <c:v>41667</c:v>
                </c:pt>
                <c:pt idx="2828">
                  <c:v>41666</c:v>
                </c:pt>
                <c:pt idx="2829">
                  <c:v>41667</c:v>
                </c:pt>
                <c:pt idx="2830">
                  <c:v>41668</c:v>
                </c:pt>
                <c:pt idx="2831">
                  <c:v>41669</c:v>
                </c:pt>
                <c:pt idx="2832">
                  <c:v>41670</c:v>
                </c:pt>
                <c:pt idx="2833">
                  <c:v>41673</c:v>
                </c:pt>
                <c:pt idx="2834">
                  <c:v>41674</c:v>
                </c:pt>
                <c:pt idx="2835">
                  <c:v>41675</c:v>
                </c:pt>
                <c:pt idx="2836">
                  <c:v>41676</c:v>
                </c:pt>
                <c:pt idx="2837">
                  <c:v>41677</c:v>
                </c:pt>
                <c:pt idx="2838">
                  <c:v>41680</c:v>
                </c:pt>
                <c:pt idx="2839">
                  <c:v>41681</c:v>
                </c:pt>
                <c:pt idx="2840">
                  <c:v>41682</c:v>
                </c:pt>
                <c:pt idx="2841">
                  <c:v>41683</c:v>
                </c:pt>
                <c:pt idx="2842">
                  <c:v>41684</c:v>
                </c:pt>
                <c:pt idx="2843">
                  <c:v>41687</c:v>
                </c:pt>
                <c:pt idx="2844">
                  <c:v>41688</c:v>
                </c:pt>
                <c:pt idx="2845">
                  <c:v>41689</c:v>
                </c:pt>
                <c:pt idx="2846">
                  <c:v>41690</c:v>
                </c:pt>
                <c:pt idx="2847">
                  <c:v>41687</c:v>
                </c:pt>
                <c:pt idx="2848">
                  <c:v>41688</c:v>
                </c:pt>
                <c:pt idx="2849">
                  <c:v>41689</c:v>
                </c:pt>
                <c:pt idx="2850">
                  <c:v>41690</c:v>
                </c:pt>
                <c:pt idx="2851">
                  <c:v>41691</c:v>
                </c:pt>
                <c:pt idx="2852">
                  <c:v>41694</c:v>
                </c:pt>
                <c:pt idx="2853">
                  <c:v>41695</c:v>
                </c:pt>
                <c:pt idx="2854">
                  <c:v>41696</c:v>
                </c:pt>
                <c:pt idx="2855">
                  <c:v>41697</c:v>
                </c:pt>
                <c:pt idx="2856">
                  <c:v>41694</c:v>
                </c:pt>
                <c:pt idx="2857">
                  <c:v>41695</c:v>
                </c:pt>
                <c:pt idx="2858">
                  <c:v>41696</c:v>
                </c:pt>
                <c:pt idx="2859">
                  <c:v>41697</c:v>
                </c:pt>
                <c:pt idx="2860">
                  <c:v>41698</c:v>
                </c:pt>
                <c:pt idx="2861">
                  <c:v>41701</c:v>
                </c:pt>
                <c:pt idx="2862">
                  <c:v>41702</c:v>
                </c:pt>
                <c:pt idx="2863">
                  <c:v>41703</c:v>
                </c:pt>
                <c:pt idx="2864">
                  <c:v>41704</c:v>
                </c:pt>
                <c:pt idx="2865">
                  <c:v>41705</c:v>
                </c:pt>
                <c:pt idx="2866">
                  <c:v>41708</c:v>
                </c:pt>
                <c:pt idx="2867">
                  <c:v>41709</c:v>
                </c:pt>
                <c:pt idx="2868">
                  <c:v>41710</c:v>
                </c:pt>
                <c:pt idx="2869">
                  <c:v>41711</c:v>
                </c:pt>
                <c:pt idx="2870">
                  <c:v>41712</c:v>
                </c:pt>
                <c:pt idx="2871">
                  <c:v>41715</c:v>
                </c:pt>
                <c:pt idx="2872">
                  <c:v>41716</c:v>
                </c:pt>
                <c:pt idx="2873">
                  <c:v>41717</c:v>
                </c:pt>
                <c:pt idx="2874">
                  <c:v>41718</c:v>
                </c:pt>
                <c:pt idx="2875">
                  <c:v>41719</c:v>
                </c:pt>
                <c:pt idx="2876">
                  <c:v>41722</c:v>
                </c:pt>
                <c:pt idx="2877">
                  <c:v>41723</c:v>
                </c:pt>
                <c:pt idx="2878">
                  <c:v>41724</c:v>
                </c:pt>
                <c:pt idx="2879">
                  <c:v>41725</c:v>
                </c:pt>
                <c:pt idx="2880">
                  <c:v>41726</c:v>
                </c:pt>
                <c:pt idx="2881">
                  <c:v>41729</c:v>
                </c:pt>
                <c:pt idx="2882">
                  <c:v>41730</c:v>
                </c:pt>
                <c:pt idx="2883">
                  <c:v>41731</c:v>
                </c:pt>
                <c:pt idx="2884">
                  <c:v>41732</c:v>
                </c:pt>
                <c:pt idx="2885">
                  <c:v>41733</c:v>
                </c:pt>
                <c:pt idx="2886">
                  <c:v>41736</c:v>
                </c:pt>
                <c:pt idx="2887">
                  <c:v>41737</c:v>
                </c:pt>
                <c:pt idx="2888">
                  <c:v>41738</c:v>
                </c:pt>
                <c:pt idx="2889">
                  <c:v>41739</c:v>
                </c:pt>
                <c:pt idx="2890">
                  <c:v>41740</c:v>
                </c:pt>
                <c:pt idx="2891">
                  <c:v>41743</c:v>
                </c:pt>
                <c:pt idx="2892">
                  <c:v>41744</c:v>
                </c:pt>
                <c:pt idx="2893">
                  <c:v>41745</c:v>
                </c:pt>
                <c:pt idx="2894">
                  <c:v>41746</c:v>
                </c:pt>
                <c:pt idx="2895">
                  <c:v>41747</c:v>
                </c:pt>
                <c:pt idx="2896">
                  <c:v>41750</c:v>
                </c:pt>
                <c:pt idx="2897">
                  <c:v>41751</c:v>
                </c:pt>
                <c:pt idx="2898">
                  <c:v>41752</c:v>
                </c:pt>
                <c:pt idx="2899">
                  <c:v>41753</c:v>
                </c:pt>
                <c:pt idx="2900">
                  <c:v>41754</c:v>
                </c:pt>
                <c:pt idx="2901">
                  <c:v>41757</c:v>
                </c:pt>
                <c:pt idx="2902">
                  <c:v>41758</c:v>
                </c:pt>
                <c:pt idx="2903">
                  <c:v>41759</c:v>
                </c:pt>
                <c:pt idx="2904">
                  <c:v>41760</c:v>
                </c:pt>
                <c:pt idx="2905">
                  <c:v>41761</c:v>
                </c:pt>
                <c:pt idx="2906">
                  <c:v>41764</c:v>
                </c:pt>
                <c:pt idx="2907">
                  <c:v>41765</c:v>
                </c:pt>
                <c:pt idx="2908">
                  <c:v>41766</c:v>
                </c:pt>
                <c:pt idx="2909">
                  <c:v>41767</c:v>
                </c:pt>
                <c:pt idx="2910">
                  <c:v>41768</c:v>
                </c:pt>
                <c:pt idx="2911">
                  <c:v>41771</c:v>
                </c:pt>
                <c:pt idx="2912">
                  <c:v>41772</c:v>
                </c:pt>
                <c:pt idx="2913">
                  <c:v>41773</c:v>
                </c:pt>
                <c:pt idx="2914">
                  <c:v>41774</c:v>
                </c:pt>
                <c:pt idx="2915">
                  <c:v>41775</c:v>
                </c:pt>
                <c:pt idx="2916">
                  <c:v>41778</c:v>
                </c:pt>
                <c:pt idx="2917">
                  <c:v>41779</c:v>
                </c:pt>
                <c:pt idx="2918">
                  <c:v>41780</c:v>
                </c:pt>
                <c:pt idx="2919">
                  <c:v>41781</c:v>
                </c:pt>
                <c:pt idx="2920">
                  <c:v>41782</c:v>
                </c:pt>
                <c:pt idx="2921">
                  <c:v>41785</c:v>
                </c:pt>
                <c:pt idx="2922">
                  <c:v>41786</c:v>
                </c:pt>
                <c:pt idx="2923">
                  <c:v>41787</c:v>
                </c:pt>
                <c:pt idx="2924">
                  <c:v>41788</c:v>
                </c:pt>
                <c:pt idx="2925">
                  <c:v>41789</c:v>
                </c:pt>
                <c:pt idx="2926">
                  <c:v>41792</c:v>
                </c:pt>
                <c:pt idx="2927">
                  <c:v>41793</c:v>
                </c:pt>
                <c:pt idx="2928">
                  <c:v>41794</c:v>
                </c:pt>
                <c:pt idx="2929">
                  <c:v>41795</c:v>
                </c:pt>
                <c:pt idx="2930">
                  <c:v>41796</c:v>
                </c:pt>
                <c:pt idx="2931">
                  <c:v>41799</c:v>
                </c:pt>
                <c:pt idx="2932">
                  <c:v>41800</c:v>
                </c:pt>
                <c:pt idx="2933">
                  <c:v>41801</c:v>
                </c:pt>
                <c:pt idx="2934">
                  <c:v>41802</c:v>
                </c:pt>
                <c:pt idx="2935">
                  <c:v>41803</c:v>
                </c:pt>
                <c:pt idx="2936">
                  <c:v>41806</c:v>
                </c:pt>
                <c:pt idx="2937">
                  <c:v>41807</c:v>
                </c:pt>
                <c:pt idx="2938">
                  <c:v>41808</c:v>
                </c:pt>
                <c:pt idx="2939">
                  <c:v>41809</c:v>
                </c:pt>
                <c:pt idx="2940">
                  <c:v>41810</c:v>
                </c:pt>
                <c:pt idx="2941">
                  <c:v>41813</c:v>
                </c:pt>
                <c:pt idx="2942">
                  <c:v>41814</c:v>
                </c:pt>
                <c:pt idx="2943">
                  <c:v>41815</c:v>
                </c:pt>
                <c:pt idx="2944">
                  <c:v>41816</c:v>
                </c:pt>
                <c:pt idx="2945">
                  <c:v>41817</c:v>
                </c:pt>
                <c:pt idx="2946">
                  <c:v>41820</c:v>
                </c:pt>
                <c:pt idx="2947">
                  <c:v>41821</c:v>
                </c:pt>
                <c:pt idx="2948">
                  <c:v>41822</c:v>
                </c:pt>
                <c:pt idx="2949">
                  <c:v>41823</c:v>
                </c:pt>
                <c:pt idx="2950">
                  <c:v>41824</c:v>
                </c:pt>
                <c:pt idx="2951">
                  <c:v>41827</c:v>
                </c:pt>
                <c:pt idx="2952">
                  <c:v>41828</c:v>
                </c:pt>
                <c:pt idx="2953">
                  <c:v>41829</c:v>
                </c:pt>
                <c:pt idx="2954">
                  <c:v>41830</c:v>
                </c:pt>
                <c:pt idx="2955">
                  <c:v>41831</c:v>
                </c:pt>
                <c:pt idx="2956">
                  <c:v>41834</c:v>
                </c:pt>
                <c:pt idx="2957">
                  <c:v>41835</c:v>
                </c:pt>
                <c:pt idx="2958">
                  <c:v>41836</c:v>
                </c:pt>
                <c:pt idx="2959">
                  <c:v>41837</c:v>
                </c:pt>
                <c:pt idx="2960">
                  <c:v>41838</c:v>
                </c:pt>
                <c:pt idx="2961">
                  <c:v>41841</c:v>
                </c:pt>
                <c:pt idx="2962">
                  <c:v>41842</c:v>
                </c:pt>
                <c:pt idx="2963">
                  <c:v>41843</c:v>
                </c:pt>
                <c:pt idx="2964">
                  <c:v>41844</c:v>
                </c:pt>
                <c:pt idx="2965">
                  <c:v>41845</c:v>
                </c:pt>
                <c:pt idx="2966">
                  <c:v>41848</c:v>
                </c:pt>
                <c:pt idx="2967">
                  <c:v>41849</c:v>
                </c:pt>
                <c:pt idx="2968">
                  <c:v>41850</c:v>
                </c:pt>
                <c:pt idx="2969">
                  <c:v>41851</c:v>
                </c:pt>
                <c:pt idx="2970">
                  <c:v>41852</c:v>
                </c:pt>
                <c:pt idx="2971">
                  <c:v>41855</c:v>
                </c:pt>
                <c:pt idx="2972">
                  <c:v>41856</c:v>
                </c:pt>
                <c:pt idx="2973">
                  <c:v>41857</c:v>
                </c:pt>
                <c:pt idx="2974">
                  <c:v>41858</c:v>
                </c:pt>
                <c:pt idx="2975">
                  <c:v>41859</c:v>
                </c:pt>
                <c:pt idx="2976">
                  <c:v>41862</c:v>
                </c:pt>
                <c:pt idx="2977">
                  <c:v>41863</c:v>
                </c:pt>
                <c:pt idx="2978">
                  <c:v>41864</c:v>
                </c:pt>
                <c:pt idx="2979">
                  <c:v>41865</c:v>
                </c:pt>
                <c:pt idx="2980">
                  <c:v>41866</c:v>
                </c:pt>
                <c:pt idx="2981">
                  <c:v>41869</c:v>
                </c:pt>
                <c:pt idx="2982">
                  <c:v>41870</c:v>
                </c:pt>
                <c:pt idx="2983">
                  <c:v>41871</c:v>
                </c:pt>
                <c:pt idx="2984">
                  <c:v>41872</c:v>
                </c:pt>
                <c:pt idx="2985">
                  <c:v>41873</c:v>
                </c:pt>
                <c:pt idx="2986">
                  <c:v>41876</c:v>
                </c:pt>
                <c:pt idx="2987">
                  <c:v>41877</c:v>
                </c:pt>
                <c:pt idx="2988">
                  <c:v>41878</c:v>
                </c:pt>
                <c:pt idx="2989">
                  <c:v>41879</c:v>
                </c:pt>
                <c:pt idx="2990">
                  <c:v>41880</c:v>
                </c:pt>
                <c:pt idx="2991">
                  <c:v>41883</c:v>
                </c:pt>
                <c:pt idx="2992">
                  <c:v>41884</c:v>
                </c:pt>
                <c:pt idx="2993">
                  <c:v>41885</c:v>
                </c:pt>
                <c:pt idx="2994">
                  <c:v>41886</c:v>
                </c:pt>
                <c:pt idx="2995">
                  <c:v>41887</c:v>
                </c:pt>
                <c:pt idx="2996">
                  <c:v>41890</c:v>
                </c:pt>
                <c:pt idx="2997">
                  <c:v>41891</c:v>
                </c:pt>
                <c:pt idx="2998">
                  <c:v>41892</c:v>
                </c:pt>
                <c:pt idx="2999">
                  <c:v>41893</c:v>
                </c:pt>
                <c:pt idx="3000">
                  <c:v>41894</c:v>
                </c:pt>
                <c:pt idx="3001">
                  <c:v>41897</c:v>
                </c:pt>
                <c:pt idx="3002">
                  <c:v>41898</c:v>
                </c:pt>
                <c:pt idx="3003">
                  <c:v>41899</c:v>
                </c:pt>
                <c:pt idx="3004">
                  <c:v>41900</c:v>
                </c:pt>
                <c:pt idx="3005">
                  <c:v>41901</c:v>
                </c:pt>
                <c:pt idx="3006">
                  <c:v>41904</c:v>
                </c:pt>
                <c:pt idx="3007">
                  <c:v>41905</c:v>
                </c:pt>
                <c:pt idx="3008">
                  <c:v>41906</c:v>
                </c:pt>
                <c:pt idx="3009">
                  <c:v>41907</c:v>
                </c:pt>
                <c:pt idx="3010">
                  <c:v>41908</c:v>
                </c:pt>
                <c:pt idx="3011">
                  <c:v>41911</c:v>
                </c:pt>
                <c:pt idx="3012">
                  <c:v>41912</c:v>
                </c:pt>
                <c:pt idx="3013">
                  <c:v>41913</c:v>
                </c:pt>
                <c:pt idx="3014">
                  <c:v>41914</c:v>
                </c:pt>
                <c:pt idx="3015">
                  <c:v>41915</c:v>
                </c:pt>
                <c:pt idx="3016">
                  <c:v>41918</c:v>
                </c:pt>
                <c:pt idx="3017">
                  <c:v>41919</c:v>
                </c:pt>
                <c:pt idx="3018">
                  <c:v>41920</c:v>
                </c:pt>
                <c:pt idx="3019">
                  <c:v>41921</c:v>
                </c:pt>
                <c:pt idx="3020">
                  <c:v>41922</c:v>
                </c:pt>
                <c:pt idx="3021">
                  <c:v>41925</c:v>
                </c:pt>
                <c:pt idx="3022">
                  <c:v>41926</c:v>
                </c:pt>
                <c:pt idx="3023">
                  <c:v>41927</c:v>
                </c:pt>
                <c:pt idx="3024">
                  <c:v>41928</c:v>
                </c:pt>
                <c:pt idx="3025">
                  <c:v>41929</c:v>
                </c:pt>
                <c:pt idx="3026">
                  <c:v>41932</c:v>
                </c:pt>
                <c:pt idx="3027">
                  <c:v>41933</c:v>
                </c:pt>
                <c:pt idx="3028">
                  <c:v>41934</c:v>
                </c:pt>
                <c:pt idx="3029">
                  <c:v>41935</c:v>
                </c:pt>
                <c:pt idx="3030">
                  <c:v>41936</c:v>
                </c:pt>
                <c:pt idx="3031">
                  <c:v>41939</c:v>
                </c:pt>
                <c:pt idx="3032">
                  <c:v>41940</c:v>
                </c:pt>
                <c:pt idx="3033">
                  <c:v>41941</c:v>
                </c:pt>
                <c:pt idx="3034">
                  <c:v>41942</c:v>
                </c:pt>
                <c:pt idx="3035">
                  <c:v>41943</c:v>
                </c:pt>
                <c:pt idx="3036">
                  <c:v>41946</c:v>
                </c:pt>
                <c:pt idx="3037">
                  <c:v>41947</c:v>
                </c:pt>
                <c:pt idx="3038">
                  <c:v>41948</c:v>
                </c:pt>
                <c:pt idx="3039">
                  <c:v>41949</c:v>
                </c:pt>
                <c:pt idx="3040">
                  <c:v>41950</c:v>
                </c:pt>
                <c:pt idx="3041">
                  <c:v>41953</c:v>
                </c:pt>
                <c:pt idx="3042">
                  <c:v>41954</c:v>
                </c:pt>
                <c:pt idx="3043">
                  <c:v>41955</c:v>
                </c:pt>
                <c:pt idx="3044">
                  <c:v>41956</c:v>
                </c:pt>
                <c:pt idx="3045">
                  <c:v>41957</c:v>
                </c:pt>
                <c:pt idx="3046">
                  <c:v>41960</c:v>
                </c:pt>
                <c:pt idx="3047">
                  <c:v>41961</c:v>
                </c:pt>
                <c:pt idx="3048">
                  <c:v>41962</c:v>
                </c:pt>
                <c:pt idx="3049">
                  <c:v>41963</c:v>
                </c:pt>
                <c:pt idx="3050">
                  <c:v>41964</c:v>
                </c:pt>
                <c:pt idx="3051">
                  <c:v>41967</c:v>
                </c:pt>
                <c:pt idx="3052">
                  <c:v>41968</c:v>
                </c:pt>
                <c:pt idx="3053">
                  <c:v>41969</c:v>
                </c:pt>
                <c:pt idx="3054">
                  <c:v>41970</c:v>
                </c:pt>
                <c:pt idx="3055">
                  <c:v>41971</c:v>
                </c:pt>
                <c:pt idx="3056">
                  <c:v>41974</c:v>
                </c:pt>
                <c:pt idx="3057">
                  <c:v>41975</c:v>
                </c:pt>
                <c:pt idx="3058">
                  <c:v>41976</c:v>
                </c:pt>
                <c:pt idx="3059">
                  <c:v>41977</c:v>
                </c:pt>
                <c:pt idx="3060">
                  <c:v>41978</c:v>
                </c:pt>
                <c:pt idx="3061">
                  <c:v>41981</c:v>
                </c:pt>
                <c:pt idx="3062">
                  <c:v>41982</c:v>
                </c:pt>
                <c:pt idx="3063">
                  <c:v>41983</c:v>
                </c:pt>
                <c:pt idx="3064">
                  <c:v>41984</c:v>
                </c:pt>
                <c:pt idx="3065">
                  <c:v>41985</c:v>
                </c:pt>
                <c:pt idx="3066">
                  <c:v>41988</c:v>
                </c:pt>
                <c:pt idx="3067">
                  <c:v>41989</c:v>
                </c:pt>
                <c:pt idx="3068">
                  <c:v>41990</c:v>
                </c:pt>
                <c:pt idx="3069">
                  <c:v>41991</c:v>
                </c:pt>
                <c:pt idx="3070">
                  <c:v>41992</c:v>
                </c:pt>
                <c:pt idx="3071">
                  <c:v>41995</c:v>
                </c:pt>
                <c:pt idx="3072">
                  <c:v>41996</c:v>
                </c:pt>
                <c:pt idx="3073">
                  <c:v>41997</c:v>
                </c:pt>
                <c:pt idx="3074">
                  <c:v>41998</c:v>
                </c:pt>
                <c:pt idx="3075">
                  <c:v>41999</c:v>
                </c:pt>
                <c:pt idx="3076">
                  <c:v>42002</c:v>
                </c:pt>
                <c:pt idx="3077">
                  <c:v>42003</c:v>
                </c:pt>
                <c:pt idx="3078">
                  <c:v>42004</c:v>
                </c:pt>
                <c:pt idx="3079">
                  <c:v>42005</c:v>
                </c:pt>
                <c:pt idx="3080">
                  <c:v>42006</c:v>
                </c:pt>
                <c:pt idx="3081">
                  <c:v>42009</c:v>
                </c:pt>
                <c:pt idx="3082">
                  <c:v>42010</c:v>
                </c:pt>
                <c:pt idx="3083">
                  <c:v>42011</c:v>
                </c:pt>
                <c:pt idx="3084">
                  <c:v>42012</c:v>
                </c:pt>
                <c:pt idx="3085">
                  <c:v>42013</c:v>
                </c:pt>
                <c:pt idx="3086">
                  <c:v>42016</c:v>
                </c:pt>
                <c:pt idx="3087">
                  <c:v>42017</c:v>
                </c:pt>
                <c:pt idx="3088">
                  <c:v>42018</c:v>
                </c:pt>
                <c:pt idx="3089">
                  <c:v>42019</c:v>
                </c:pt>
                <c:pt idx="3090">
                  <c:v>42020</c:v>
                </c:pt>
                <c:pt idx="3091">
                  <c:v>42023</c:v>
                </c:pt>
                <c:pt idx="3092">
                  <c:v>42024</c:v>
                </c:pt>
                <c:pt idx="3093">
                  <c:v>42025</c:v>
                </c:pt>
                <c:pt idx="3094">
                  <c:v>42026</c:v>
                </c:pt>
                <c:pt idx="3095">
                  <c:v>42027</c:v>
                </c:pt>
                <c:pt idx="3096">
                  <c:v>42030</c:v>
                </c:pt>
                <c:pt idx="3097">
                  <c:v>42031</c:v>
                </c:pt>
                <c:pt idx="3098">
                  <c:v>42032</c:v>
                </c:pt>
                <c:pt idx="3099">
                  <c:v>42033</c:v>
                </c:pt>
                <c:pt idx="3100">
                  <c:v>42034</c:v>
                </c:pt>
                <c:pt idx="3101">
                  <c:v>42037</c:v>
                </c:pt>
                <c:pt idx="3102">
                  <c:v>42038</c:v>
                </c:pt>
                <c:pt idx="3103">
                  <c:v>42039</c:v>
                </c:pt>
                <c:pt idx="3104">
                  <c:v>42040</c:v>
                </c:pt>
                <c:pt idx="3105">
                  <c:v>42041</c:v>
                </c:pt>
                <c:pt idx="3106">
                  <c:v>42044</c:v>
                </c:pt>
                <c:pt idx="3107">
                  <c:v>42045</c:v>
                </c:pt>
                <c:pt idx="3108">
                  <c:v>42046</c:v>
                </c:pt>
                <c:pt idx="3109">
                  <c:v>42047</c:v>
                </c:pt>
                <c:pt idx="3110">
                  <c:v>42048</c:v>
                </c:pt>
                <c:pt idx="3111">
                  <c:v>42051</c:v>
                </c:pt>
                <c:pt idx="3112">
                  <c:v>42052</c:v>
                </c:pt>
                <c:pt idx="3113">
                  <c:v>42053</c:v>
                </c:pt>
                <c:pt idx="3114">
                  <c:v>42054</c:v>
                </c:pt>
                <c:pt idx="3115">
                  <c:v>42055</c:v>
                </c:pt>
                <c:pt idx="3116">
                  <c:v>42058</c:v>
                </c:pt>
                <c:pt idx="3117">
                  <c:v>42059</c:v>
                </c:pt>
                <c:pt idx="3118">
                  <c:v>42060</c:v>
                </c:pt>
                <c:pt idx="3119">
                  <c:v>42061</c:v>
                </c:pt>
                <c:pt idx="3120">
                  <c:v>42062</c:v>
                </c:pt>
                <c:pt idx="3121">
                  <c:v>42065</c:v>
                </c:pt>
                <c:pt idx="3122">
                  <c:v>42066</c:v>
                </c:pt>
                <c:pt idx="3123">
                  <c:v>42067</c:v>
                </c:pt>
                <c:pt idx="3124">
                  <c:v>42068</c:v>
                </c:pt>
                <c:pt idx="3125">
                  <c:v>42069</c:v>
                </c:pt>
                <c:pt idx="3126">
                  <c:v>42072</c:v>
                </c:pt>
                <c:pt idx="3127">
                  <c:v>42073</c:v>
                </c:pt>
                <c:pt idx="3128">
                  <c:v>42074</c:v>
                </c:pt>
                <c:pt idx="3129">
                  <c:v>42075</c:v>
                </c:pt>
                <c:pt idx="3130">
                  <c:v>42076</c:v>
                </c:pt>
                <c:pt idx="3131">
                  <c:v>42079</c:v>
                </c:pt>
                <c:pt idx="3132">
                  <c:v>42080</c:v>
                </c:pt>
                <c:pt idx="3133">
                  <c:v>42081</c:v>
                </c:pt>
                <c:pt idx="3134">
                  <c:v>42082</c:v>
                </c:pt>
                <c:pt idx="3135">
                  <c:v>42083</c:v>
                </c:pt>
                <c:pt idx="3136">
                  <c:v>42086</c:v>
                </c:pt>
                <c:pt idx="3137">
                  <c:v>42087</c:v>
                </c:pt>
                <c:pt idx="3138">
                  <c:v>42088</c:v>
                </c:pt>
                <c:pt idx="3139">
                  <c:v>42089</c:v>
                </c:pt>
                <c:pt idx="3140">
                  <c:v>42090</c:v>
                </c:pt>
                <c:pt idx="3141">
                  <c:v>42093</c:v>
                </c:pt>
                <c:pt idx="3142">
                  <c:v>42094</c:v>
                </c:pt>
                <c:pt idx="3143">
                  <c:v>42095</c:v>
                </c:pt>
                <c:pt idx="3144">
                  <c:v>42096</c:v>
                </c:pt>
                <c:pt idx="3145">
                  <c:v>42097</c:v>
                </c:pt>
                <c:pt idx="3146">
                  <c:v>42100</c:v>
                </c:pt>
                <c:pt idx="3147">
                  <c:v>42101</c:v>
                </c:pt>
                <c:pt idx="3148">
                  <c:v>42102</c:v>
                </c:pt>
                <c:pt idx="3149">
                  <c:v>42103</c:v>
                </c:pt>
                <c:pt idx="3150">
                  <c:v>42104</c:v>
                </c:pt>
                <c:pt idx="3151">
                  <c:v>42107</c:v>
                </c:pt>
                <c:pt idx="3152">
                  <c:v>42108</c:v>
                </c:pt>
                <c:pt idx="3153">
                  <c:v>42109</c:v>
                </c:pt>
                <c:pt idx="3154">
                  <c:v>42110</c:v>
                </c:pt>
                <c:pt idx="3155">
                  <c:v>42111</c:v>
                </c:pt>
                <c:pt idx="3156">
                  <c:v>42114</c:v>
                </c:pt>
                <c:pt idx="3157">
                  <c:v>42115</c:v>
                </c:pt>
                <c:pt idx="3158">
                  <c:v>42116</c:v>
                </c:pt>
                <c:pt idx="3159">
                  <c:v>42117</c:v>
                </c:pt>
                <c:pt idx="3160">
                  <c:v>42118</c:v>
                </c:pt>
                <c:pt idx="3161">
                  <c:v>42121</c:v>
                </c:pt>
                <c:pt idx="3162">
                  <c:v>42122</c:v>
                </c:pt>
                <c:pt idx="3163">
                  <c:v>42123</c:v>
                </c:pt>
                <c:pt idx="3164">
                  <c:v>42124</c:v>
                </c:pt>
                <c:pt idx="3165">
                  <c:v>42125</c:v>
                </c:pt>
                <c:pt idx="3166">
                  <c:v>42128</c:v>
                </c:pt>
                <c:pt idx="3167">
                  <c:v>42129</c:v>
                </c:pt>
                <c:pt idx="3168">
                  <c:v>42130</c:v>
                </c:pt>
                <c:pt idx="3169">
                  <c:v>42131</c:v>
                </c:pt>
                <c:pt idx="3170">
                  <c:v>42132</c:v>
                </c:pt>
                <c:pt idx="3171">
                  <c:v>42135</c:v>
                </c:pt>
                <c:pt idx="3172">
                  <c:v>42136</c:v>
                </c:pt>
                <c:pt idx="3173">
                  <c:v>42137</c:v>
                </c:pt>
                <c:pt idx="3174">
                  <c:v>42138</c:v>
                </c:pt>
                <c:pt idx="3175">
                  <c:v>42139</c:v>
                </c:pt>
                <c:pt idx="3176">
                  <c:v>42142</c:v>
                </c:pt>
                <c:pt idx="3177">
                  <c:v>42143</c:v>
                </c:pt>
                <c:pt idx="3178">
                  <c:v>42144</c:v>
                </c:pt>
                <c:pt idx="3179">
                  <c:v>42145</c:v>
                </c:pt>
                <c:pt idx="3180">
                  <c:v>42146</c:v>
                </c:pt>
                <c:pt idx="3181">
                  <c:v>42149</c:v>
                </c:pt>
                <c:pt idx="3182">
                  <c:v>42150</c:v>
                </c:pt>
                <c:pt idx="3183">
                  <c:v>42151</c:v>
                </c:pt>
                <c:pt idx="3184">
                  <c:v>42152</c:v>
                </c:pt>
                <c:pt idx="3185">
                  <c:v>42153</c:v>
                </c:pt>
                <c:pt idx="3186">
                  <c:v>42156</c:v>
                </c:pt>
                <c:pt idx="3187">
                  <c:v>42157</c:v>
                </c:pt>
                <c:pt idx="3188">
                  <c:v>42158</c:v>
                </c:pt>
                <c:pt idx="3189">
                  <c:v>42159</c:v>
                </c:pt>
                <c:pt idx="3190">
                  <c:v>42160</c:v>
                </c:pt>
                <c:pt idx="3191">
                  <c:v>42163</c:v>
                </c:pt>
                <c:pt idx="3192">
                  <c:v>42164</c:v>
                </c:pt>
                <c:pt idx="3193">
                  <c:v>42165</c:v>
                </c:pt>
                <c:pt idx="3194">
                  <c:v>42166</c:v>
                </c:pt>
                <c:pt idx="3195">
                  <c:v>42167</c:v>
                </c:pt>
                <c:pt idx="3196">
                  <c:v>42170</c:v>
                </c:pt>
                <c:pt idx="3197">
                  <c:v>42171</c:v>
                </c:pt>
                <c:pt idx="3198">
                  <c:v>42172</c:v>
                </c:pt>
                <c:pt idx="3199">
                  <c:v>42173</c:v>
                </c:pt>
                <c:pt idx="3200">
                  <c:v>42174</c:v>
                </c:pt>
                <c:pt idx="3201">
                  <c:v>42177</c:v>
                </c:pt>
                <c:pt idx="3202">
                  <c:v>42178</c:v>
                </c:pt>
                <c:pt idx="3203">
                  <c:v>42179</c:v>
                </c:pt>
                <c:pt idx="3204">
                  <c:v>42180</c:v>
                </c:pt>
                <c:pt idx="3205">
                  <c:v>42181</c:v>
                </c:pt>
                <c:pt idx="3206">
                  <c:v>42184</c:v>
                </c:pt>
                <c:pt idx="3207">
                  <c:v>42185</c:v>
                </c:pt>
                <c:pt idx="3208">
                  <c:v>42186</c:v>
                </c:pt>
                <c:pt idx="3209">
                  <c:v>42187</c:v>
                </c:pt>
                <c:pt idx="3210">
                  <c:v>42188</c:v>
                </c:pt>
                <c:pt idx="3211">
                  <c:v>42191</c:v>
                </c:pt>
                <c:pt idx="3212">
                  <c:v>42192</c:v>
                </c:pt>
                <c:pt idx="3213">
                  <c:v>42193</c:v>
                </c:pt>
                <c:pt idx="3214">
                  <c:v>42194</c:v>
                </c:pt>
                <c:pt idx="3215">
                  <c:v>42195</c:v>
                </c:pt>
                <c:pt idx="3216">
                  <c:v>42198</c:v>
                </c:pt>
                <c:pt idx="3217">
                  <c:v>42199</c:v>
                </c:pt>
                <c:pt idx="3218">
                  <c:v>42200</c:v>
                </c:pt>
                <c:pt idx="3219">
                  <c:v>42201</c:v>
                </c:pt>
                <c:pt idx="3220">
                  <c:v>42202</c:v>
                </c:pt>
                <c:pt idx="3221">
                  <c:v>42205</c:v>
                </c:pt>
                <c:pt idx="3222">
                  <c:v>42206</c:v>
                </c:pt>
                <c:pt idx="3223">
                  <c:v>42207</c:v>
                </c:pt>
                <c:pt idx="3224">
                  <c:v>42208</c:v>
                </c:pt>
                <c:pt idx="3225">
                  <c:v>42209</c:v>
                </c:pt>
                <c:pt idx="3226">
                  <c:v>42212</c:v>
                </c:pt>
                <c:pt idx="3227">
                  <c:v>42213</c:v>
                </c:pt>
                <c:pt idx="3228">
                  <c:v>42214</c:v>
                </c:pt>
                <c:pt idx="3229">
                  <c:v>42215</c:v>
                </c:pt>
                <c:pt idx="3230">
                  <c:v>42216</c:v>
                </c:pt>
                <c:pt idx="3231">
                  <c:v>42219</c:v>
                </c:pt>
                <c:pt idx="3232">
                  <c:v>42220</c:v>
                </c:pt>
                <c:pt idx="3233">
                  <c:v>42221</c:v>
                </c:pt>
                <c:pt idx="3234">
                  <c:v>42222</c:v>
                </c:pt>
                <c:pt idx="3235">
                  <c:v>42223</c:v>
                </c:pt>
                <c:pt idx="3236">
                  <c:v>42226</c:v>
                </c:pt>
                <c:pt idx="3237">
                  <c:v>42227</c:v>
                </c:pt>
                <c:pt idx="3238">
                  <c:v>42228</c:v>
                </c:pt>
                <c:pt idx="3239">
                  <c:v>42229</c:v>
                </c:pt>
                <c:pt idx="3240">
                  <c:v>42230</c:v>
                </c:pt>
                <c:pt idx="3241">
                  <c:v>42233</c:v>
                </c:pt>
                <c:pt idx="3242">
                  <c:v>42234</c:v>
                </c:pt>
                <c:pt idx="3243">
                  <c:v>42235</c:v>
                </c:pt>
                <c:pt idx="3244">
                  <c:v>42236</c:v>
                </c:pt>
                <c:pt idx="3245">
                  <c:v>42237</c:v>
                </c:pt>
                <c:pt idx="3246">
                  <c:v>42240</c:v>
                </c:pt>
                <c:pt idx="3247">
                  <c:v>42241</c:v>
                </c:pt>
                <c:pt idx="3248">
                  <c:v>42242</c:v>
                </c:pt>
                <c:pt idx="3249">
                  <c:v>42243</c:v>
                </c:pt>
                <c:pt idx="3250">
                  <c:v>42244</c:v>
                </c:pt>
                <c:pt idx="3251">
                  <c:v>42247</c:v>
                </c:pt>
                <c:pt idx="3252">
                  <c:v>42248</c:v>
                </c:pt>
                <c:pt idx="3253">
                  <c:v>42249</c:v>
                </c:pt>
                <c:pt idx="3254">
                  <c:v>42250</c:v>
                </c:pt>
                <c:pt idx="3255">
                  <c:v>42251</c:v>
                </c:pt>
                <c:pt idx="3256">
                  <c:v>42254</c:v>
                </c:pt>
                <c:pt idx="3257">
                  <c:v>42255</c:v>
                </c:pt>
                <c:pt idx="3258">
                  <c:v>42256</c:v>
                </c:pt>
                <c:pt idx="3259">
                  <c:v>42257</c:v>
                </c:pt>
                <c:pt idx="3260">
                  <c:v>42258</c:v>
                </c:pt>
                <c:pt idx="3261">
                  <c:v>42261</c:v>
                </c:pt>
                <c:pt idx="3262">
                  <c:v>42262</c:v>
                </c:pt>
                <c:pt idx="3263">
                  <c:v>42263</c:v>
                </c:pt>
                <c:pt idx="3264">
                  <c:v>42264</c:v>
                </c:pt>
                <c:pt idx="3265">
                  <c:v>42265</c:v>
                </c:pt>
                <c:pt idx="3266">
                  <c:v>42268</c:v>
                </c:pt>
                <c:pt idx="3267">
                  <c:v>42269</c:v>
                </c:pt>
                <c:pt idx="3268">
                  <c:v>42270</c:v>
                </c:pt>
                <c:pt idx="3269">
                  <c:v>42271</c:v>
                </c:pt>
                <c:pt idx="3270">
                  <c:v>42272</c:v>
                </c:pt>
                <c:pt idx="3271">
                  <c:v>42275</c:v>
                </c:pt>
                <c:pt idx="3272">
                  <c:v>42276</c:v>
                </c:pt>
                <c:pt idx="3273">
                  <c:v>42277</c:v>
                </c:pt>
                <c:pt idx="3274">
                  <c:v>42278</c:v>
                </c:pt>
                <c:pt idx="3275">
                  <c:v>42279</c:v>
                </c:pt>
                <c:pt idx="3276">
                  <c:v>42282</c:v>
                </c:pt>
                <c:pt idx="3277">
                  <c:v>42283</c:v>
                </c:pt>
                <c:pt idx="3278">
                  <c:v>42284</c:v>
                </c:pt>
                <c:pt idx="3279">
                  <c:v>42285</c:v>
                </c:pt>
                <c:pt idx="3280">
                  <c:v>42286</c:v>
                </c:pt>
                <c:pt idx="3281">
                  <c:v>42289</c:v>
                </c:pt>
                <c:pt idx="3282">
                  <c:v>42290</c:v>
                </c:pt>
                <c:pt idx="3283">
                  <c:v>42291</c:v>
                </c:pt>
                <c:pt idx="3284">
                  <c:v>42292</c:v>
                </c:pt>
                <c:pt idx="3285">
                  <c:v>42293</c:v>
                </c:pt>
                <c:pt idx="3286">
                  <c:v>42296</c:v>
                </c:pt>
                <c:pt idx="3287">
                  <c:v>42297</c:v>
                </c:pt>
                <c:pt idx="3288">
                  <c:v>42298</c:v>
                </c:pt>
                <c:pt idx="3289">
                  <c:v>42299</c:v>
                </c:pt>
                <c:pt idx="3290">
                  <c:v>42300</c:v>
                </c:pt>
                <c:pt idx="3291">
                  <c:v>42303</c:v>
                </c:pt>
                <c:pt idx="3292">
                  <c:v>42304</c:v>
                </c:pt>
                <c:pt idx="3293">
                  <c:v>42305</c:v>
                </c:pt>
                <c:pt idx="3294">
                  <c:v>42306</c:v>
                </c:pt>
                <c:pt idx="3295">
                  <c:v>42307</c:v>
                </c:pt>
                <c:pt idx="3296">
                  <c:v>42310</c:v>
                </c:pt>
                <c:pt idx="3297">
                  <c:v>42311</c:v>
                </c:pt>
                <c:pt idx="3298">
                  <c:v>42312</c:v>
                </c:pt>
                <c:pt idx="3299">
                  <c:v>42313</c:v>
                </c:pt>
                <c:pt idx="3300">
                  <c:v>42314</c:v>
                </c:pt>
                <c:pt idx="3301">
                  <c:v>42317</c:v>
                </c:pt>
                <c:pt idx="3302">
                  <c:v>42318</c:v>
                </c:pt>
                <c:pt idx="3303">
                  <c:v>42319</c:v>
                </c:pt>
                <c:pt idx="3304">
                  <c:v>42320</c:v>
                </c:pt>
                <c:pt idx="3305">
                  <c:v>42321</c:v>
                </c:pt>
                <c:pt idx="3306">
                  <c:v>42324</c:v>
                </c:pt>
                <c:pt idx="3307">
                  <c:v>42325</c:v>
                </c:pt>
                <c:pt idx="3308">
                  <c:v>42326</c:v>
                </c:pt>
                <c:pt idx="3309">
                  <c:v>42327</c:v>
                </c:pt>
                <c:pt idx="3310">
                  <c:v>42328</c:v>
                </c:pt>
                <c:pt idx="3311">
                  <c:v>42331</c:v>
                </c:pt>
                <c:pt idx="3312">
                  <c:v>42332</c:v>
                </c:pt>
                <c:pt idx="3313">
                  <c:v>42333</c:v>
                </c:pt>
                <c:pt idx="3314">
                  <c:v>42334</c:v>
                </c:pt>
                <c:pt idx="3315">
                  <c:v>42335</c:v>
                </c:pt>
                <c:pt idx="3316">
                  <c:v>42338</c:v>
                </c:pt>
                <c:pt idx="3317">
                  <c:v>42339</c:v>
                </c:pt>
                <c:pt idx="3318">
                  <c:v>42340</c:v>
                </c:pt>
                <c:pt idx="3319">
                  <c:v>42341</c:v>
                </c:pt>
                <c:pt idx="3320">
                  <c:v>42342</c:v>
                </c:pt>
                <c:pt idx="3321">
                  <c:v>42345</c:v>
                </c:pt>
                <c:pt idx="3322">
                  <c:v>42346</c:v>
                </c:pt>
                <c:pt idx="3323">
                  <c:v>42347</c:v>
                </c:pt>
                <c:pt idx="3324">
                  <c:v>42348</c:v>
                </c:pt>
                <c:pt idx="3325">
                  <c:v>42349</c:v>
                </c:pt>
                <c:pt idx="3326">
                  <c:v>42352</c:v>
                </c:pt>
                <c:pt idx="3327">
                  <c:v>42353</c:v>
                </c:pt>
                <c:pt idx="3328">
                  <c:v>42354</c:v>
                </c:pt>
                <c:pt idx="3329">
                  <c:v>42355</c:v>
                </c:pt>
                <c:pt idx="3330">
                  <c:v>42356</c:v>
                </c:pt>
                <c:pt idx="3331">
                  <c:v>42359</c:v>
                </c:pt>
                <c:pt idx="3332">
                  <c:v>42360</c:v>
                </c:pt>
                <c:pt idx="3333">
                  <c:v>42361</c:v>
                </c:pt>
                <c:pt idx="3334">
                  <c:v>42362</c:v>
                </c:pt>
                <c:pt idx="3335">
                  <c:v>42363</c:v>
                </c:pt>
                <c:pt idx="3336">
                  <c:v>42366</c:v>
                </c:pt>
                <c:pt idx="3337">
                  <c:v>42367</c:v>
                </c:pt>
                <c:pt idx="3338">
                  <c:v>42368</c:v>
                </c:pt>
                <c:pt idx="3339">
                  <c:v>42369</c:v>
                </c:pt>
                <c:pt idx="3340">
                  <c:v>42370</c:v>
                </c:pt>
                <c:pt idx="3341">
                  <c:v>42373</c:v>
                </c:pt>
                <c:pt idx="3342">
                  <c:v>42374</c:v>
                </c:pt>
                <c:pt idx="3343">
                  <c:v>42375</c:v>
                </c:pt>
                <c:pt idx="3344">
                  <c:v>42376</c:v>
                </c:pt>
                <c:pt idx="3345">
                  <c:v>42377</c:v>
                </c:pt>
                <c:pt idx="3346">
                  <c:v>42380</c:v>
                </c:pt>
                <c:pt idx="3347">
                  <c:v>42381</c:v>
                </c:pt>
                <c:pt idx="3348">
                  <c:v>42382</c:v>
                </c:pt>
                <c:pt idx="3349">
                  <c:v>42383</c:v>
                </c:pt>
                <c:pt idx="3350">
                  <c:v>42384</c:v>
                </c:pt>
                <c:pt idx="3351">
                  <c:v>42387</c:v>
                </c:pt>
                <c:pt idx="3352">
                  <c:v>42388</c:v>
                </c:pt>
                <c:pt idx="3353">
                  <c:v>42389</c:v>
                </c:pt>
                <c:pt idx="3354">
                  <c:v>42390</c:v>
                </c:pt>
                <c:pt idx="3355">
                  <c:v>42391</c:v>
                </c:pt>
                <c:pt idx="3356">
                  <c:v>42394</c:v>
                </c:pt>
                <c:pt idx="3357">
                  <c:v>42395</c:v>
                </c:pt>
                <c:pt idx="3358">
                  <c:v>42396</c:v>
                </c:pt>
                <c:pt idx="3359">
                  <c:v>42397</c:v>
                </c:pt>
                <c:pt idx="3360">
                  <c:v>42398</c:v>
                </c:pt>
                <c:pt idx="3361">
                  <c:v>42401</c:v>
                </c:pt>
                <c:pt idx="3362">
                  <c:v>42402</c:v>
                </c:pt>
                <c:pt idx="3363">
                  <c:v>42403</c:v>
                </c:pt>
                <c:pt idx="3364">
                  <c:v>42404</c:v>
                </c:pt>
                <c:pt idx="3365">
                  <c:v>42405</c:v>
                </c:pt>
                <c:pt idx="3366">
                  <c:v>42408</c:v>
                </c:pt>
                <c:pt idx="3367">
                  <c:v>42409</c:v>
                </c:pt>
                <c:pt idx="3368">
                  <c:v>42410</c:v>
                </c:pt>
                <c:pt idx="3369">
                  <c:v>42411</c:v>
                </c:pt>
                <c:pt idx="3370">
                  <c:v>42412</c:v>
                </c:pt>
                <c:pt idx="3371">
                  <c:v>42415</c:v>
                </c:pt>
                <c:pt idx="3372">
                  <c:v>42416</c:v>
                </c:pt>
                <c:pt idx="3373">
                  <c:v>42417</c:v>
                </c:pt>
                <c:pt idx="3374">
                  <c:v>42418</c:v>
                </c:pt>
                <c:pt idx="3375">
                  <c:v>42419</c:v>
                </c:pt>
                <c:pt idx="3376">
                  <c:v>42422</c:v>
                </c:pt>
                <c:pt idx="3377">
                  <c:v>42423</c:v>
                </c:pt>
                <c:pt idx="3378">
                  <c:v>42424</c:v>
                </c:pt>
                <c:pt idx="3379">
                  <c:v>42425</c:v>
                </c:pt>
                <c:pt idx="3380">
                  <c:v>42426</c:v>
                </c:pt>
                <c:pt idx="3381">
                  <c:v>42429</c:v>
                </c:pt>
                <c:pt idx="3382">
                  <c:v>42430</c:v>
                </c:pt>
                <c:pt idx="3383">
                  <c:v>42431</c:v>
                </c:pt>
                <c:pt idx="3384">
                  <c:v>42432</c:v>
                </c:pt>
                <c:pt idx="3385">
                  <c:v>42433</c:v>
                </c:pt>
                <c:pt idx="3386">
                  <c:v>42436</c:v>
                </c:pt>
                <c:pt idx="3387">
                  <c:v>42437</c:v>
                </c:pt>
                <c:pt idx="3388">
                  <c:v>42438</c:v>
                </c:pt>
                <c:pt idx="3389">
                  <c:v>42439</c:v>
                </c:pt>
                <c:pt idx="3390">
                  <c:v>42440</c:v>
                </c:pt>
                <c:pt idx="3391">
                  <c:v>42443</c:v>
                </c:pt>
                <c:pt idx="3392">
                  <c:v>42444</c:v>
                </c:pt>
                <c:pt idx="3393">
                  <c:v>42445</c:v>
                </c:pt>
                <c:pt idx="3394">
                  <c:v>42446</c:v>
                </c:pt>
                <c:pt idx="3395">
                  <c:v>42447</c:v>
                </c:pt>
                <c:pt idx="3396">
                  <c:v>42450</c:v>
                </c:pt>
                <c:pt idx="3397">
                  <c:v>42451</c:v>
                </c:pt>
                <c:pt idx="3398">
                  <c:v>42452</c:v>
                </c:pt>
                <c:pt idx="3399">
                  <c:v>42453</c:v>
                </c:pt>
                <c:pt idx="3400">
                  <c:v>42454</c:v>
                </c:pt>
                <c:pt idx="3401">
                  <c:v>42457</c:v>
                </c:pt>
                <c:pt idx="3402">
                  <c:v>42458</c:v>
                </c:pt>
                <c:pt idx="3403">
                  <c:v>42459</c:v>
                </c:pt>
                <c:pt idx="3404">
                  <c:v>42460</c:v>
                </c:pt>
                <c:pt idx="3405">
                  <c:v>42461</c:v>
                </c:pt>
                <c:pt idx="3406">
                  <c:v>42464</c:v>
                </c:pt>
                <c:pt idx="3407">
                  <c:v>42465</c:v>
                </c:pt>
                <c:pt idx="3408">
                  <c:v>42466</c:v>
                </c:pt>
                <c:pt idx="3409">
                  <c:v>42467</c:v>
                </c:pt>
                <c:pt idx="3410">
                  <c:v>42468</c:v>
                </c:pt>
                <c:pt idx="3411">
                  <c:v>42471</c:v>
                </c:pt>
                <c:pt idx="3412">
                  <c:v>42472</c:v>
                </c:pt>
                <c:pt idx="3413">
                  <c:v>42473</c:v>
                </c:pt>
                <c:pt idx="3414">
                  <c:v>42474</c:v>
                </c:pt>
                <c:pt idx="3415">
                  <c:v>42475</c:v>
                </c:pt>
                <c:pt idx="3416">
                  <c:v>42478</c:v>
                </c:pt>
                <c:pt idx="3417">
                  <c:v>42479</c:v>
                </c:pt>
                <c:pt idx="3418">
                  <c:v>42480</c:v>
                </c:pt>
                <c:pt idx="3419">
                  <c:v>42481</c:v>
                </c:pt>
                <c:pt idx="3420">
                  <c:v>42482</c:v>
                </c:pt>
                <c:pt idx="3421">
                  <c:v>42485</c:v>
                </c:pt>
                <c:pt idx="3422">
                  <c:v>42486</c:v>
                </c:pt>
                <c:pt idx="3423">
                  <c:v>42487</c:v>
                </c:pt>
                <c:pt idx="3424">
                  <c:v>42488</c:v>
                </c:pt>
                <c:pt idx="3425">
                  <c:v>42489</c:v>
                </c:pt>
                <c:pt idx="3426">
                  <c:v>42492</c:v>
                </c:pt>
                <c:pt idx="3427">
                  <c:v>42493</c:v>
                </c:pt>
                <c:pt idx="3428">
                  <c:v>42494</c:v>
                </c:pt>
                <c:pt idx="3429">
                  <c:v>42495</c:v>
                </c:pt>
                <c:pt idx="3430">
                  <c:v>42496</c:v>
                </c:pt>
                <c:pt idx="3431">
                  <c:v>42499</c:v>
                </c:pt>
                <c:pt idx="3432">
                  <c:v>42500</c:v>
                </c:pt>
                <c:pt idx="3433">
                  <c:v>42501</c:v>
                </c:pt>
                <c:pt idx="3434">
                  <c:v>42502</c:v>
                </c:pt>
                <c:pt idx="3435">
                  <c:v>42503</c:v>
                </c:pt>
                <c:pt idx="3436">
                  <c:v>42506</c:v>
                </c:pt>
                <c:pt idx="3437">
                  <c:v>42507</c:v>
                </c:pt>
                <c:pt idx="3438">
                  <c:v>42508</c:v>
                </c:pt>
                <c:pt idx="3439">
                  <c:v>42509</c:v>
                </c:pt>
                <c:pt idx="3440">
                  <c:v>42510</c:v>
                </c:pt>
                <c:pt idx="3441">
                  <c:v>42513</c:v>
                </c:pt>
                <c:pt idx="3442">
                  <c:v>42514</c:v>
                </c:pt>
                <c:pt idx="3443">
                  <c:v>42515</c:v>
                </c:pt>
                <c:pt idx="3444">
                  <c:v>42516</c:v>
                </c:pt>
                <c:pt idx="3445">
                  <c:v>42517</c:v>
                </c:pt>
                <c:pt idx="3446">
                  <c:v>42520</c:v>
                </c:pt>
                <c:pt idx="3447">
                  <c:v>42521</c:v>
                </c:pt>
                <c:pt idx="3448">
                  <c:v>42522</c:v>
                </c:pt>
                <c:pt idx="3449">
                  <c:v>42523</c:v>
                </c:pt>
                <c:pt idx="3450">
                  <c:v>42524</c:v>
                </c:pt>
                <c:pt idx="3451">
                  <c:v>42527</c:v>
                </c:pt>
                <c:pt idx="3452">
                  <c:v>42528</c:v>
                </c:pt>
                <c:pt idx="3453">
                  <c:v>42529</c:v>
                </c:pt>
                <c:pt idx="3454">
                  <c:v>42530</c:v>
                </c:pt>
                <c:pt idx="3455">
                  <c:v>42531</c:v>
                </c:pt>
                <c:pt idx="3456">
                  <c:v>42534</c:v>
                </c:pt>
                <c:pt idx="3457">
                  <c:v>42535</c:v>
                </c:pt>
                <c:pt idx="3458">
                  <c:v>42536</c:v>
                </c:pt>
                <c:pt idx="3459">
                  <c:v>42537</c:v>
                </c:pt>
                <c:pt idx="3460">
                  <c:v>42538</c:v>
                </c:pt>
                <c:pt idx="3461">
                  <c:v>42541</c:v>
                </c:pt>
                <c:pt idx="3462">
                  <c:v>42542</c:v>
                </c:pt>
                <c:pt idx="3463">
                  <c:v>42543</c:v>
                </c:pt>
                <c:pt idx="3464">
                  <c:v>42544</c:v>
                </c:pt>
                <c:pt idx="3465">
                  <c:v>42545</c:v>
                </c:pt>
                <c:pt idx="3466">
                  <c:v>42548</c:v>
                </c:pt>
                <c:pt idx="3467">
                  <c:v>42549</c:v>
                </c:pt>
                <c:pt idx="3468">
                  <c:v>42550</c:v>
                </c:pt>
                <c:pt idx="3469">
                  <c:v>42551</c:v>
                </c:pt>
                <c:pt idx="3470">
                  <c:v>42552</c:v>
                </c:pt>
                <c:pt idx="3471">
                  <c:v>42555</c:v>
                </c:pt>
                <c:pt idx="3472">
                  <c:v>42556</c:v>
                </c:pt>
                <c:pt idx="3473">
                  <c:v>42557</c:v>
                </c:pt>
                <c:pt idx="3474">
                  <c:v>42558</c:v>
                </c:pt>
                <c:pt idx="3475">
                  <c:v>42559</c:v>
                </c:pt>
                <c:pt idx="3476">
                  <c:v>42562</c:v>
                </c:pt>
                <c:pt idx="3477">
                  <c:v>42563</c:v>
                </c:pt>
                <c:pt idx="3478">
                  <c:v>42564</c:v>
                </c:pt>
                <c:pt idx="3479">
                  <c:v>42565</c:v>
                </c:pt>
                <c:pt idx="3480">
                  <c:v>42566</c:v>
                </c:pt>
                <c:pt idx="3481">
                  <c:v>42569</c:v>
                </c:pt>
                <c:pt idx="3482">
                  <c:v>42570</c:v>
                </c:pt>
                <c:pt idx="3483">
                  <c:v>42571</c:v>
                </c:pt>
                <c:pt idx="3484">
                  <c:v>42572</c:v>
                </c:pt>
                <c:pt idx="3485">
                  <c:v>42573</c:v>
                </c:pt>
                <c:pt idx="3486">
                  <c:v>42576</c:v>
                </c:pt>
                <c:pt idx="3487">
                  <c:v>42577</c:v>
                </c:pt>
                <c:pt idx="3488">
                  <c:v>42578</c:v>
                </c:pt>
                <c:pt idx="3489">
                  <c:v>42579</c:v>
                </c:pt>
                <c:pt idx="3490">
                  <c:v>42580</c:v>
                </c:pt>
                <c:pt idx="3491">
                  <c:v>42583</c:v>
                </c:pt>
                <c:pt idx="3492">
                  <c:v>42584</c:v>
                </c:pt>
                <c:pt idx="3493">
                  <c:v>42585</c:v>
                </c:pt>
                <c:pt idx="3494">
                  <c:v>42586</c:v>
                </c:pt>
                <c:pt idx="3495">
                  <c:v>42587</c:v>
                </c:pt>
                <c:pt idx="3496">
                  <c:v>42590</c:v>
                </c:pt>
                <c:pt idx="3497">
                  <c:v>42591</c:v>
                </c:pt>
                <c:pt idx="3498">
                  <c:v>42592</c:v>
                </c:pt>
                <c:pt idx="3499">
                  <c:v>42593</c:v>
                </c:pt>
                <c:pt idx="3500">
                  <c:v>42594</c:v>
                </c:pt>
                <c:pt idx="3501">
                  <c:v>42597</c:v>
                </c:pt>
                <c:pt idx="3502">
                  <c:v>42598</c:v>
                </c:pt>
                <c:pt idx="3503">
                  <c:v>42599</c:v>
                </c:pt>
                <c:pt idx="3504">
                  <c:v>42600</c:v>
                </c:pt>
                <c:pt idx="3505">
                  <c:v>42601</c:v>
                </c:pt>
                <c:pt idx="3506">
                  <c:v>42604</c:v>
                </c:pt>
                <c:pt idx="3507">
                  <c:v>42605</c:v>
                </c:pt>
                <c:pt idx="3508">
                  <c:v>42606</c:v>
                </c:pt>
                <c:pt idx="3509">
                  <c:v>42607</c:v>
                </c:pt>
                <c:pt idx="3510">
                  <c:v>42608</c:v>
                </c:pt>
                <c:pt idx="3511">
                  <c:v>42611</c:v>
                </c:pt>
                <c:pt idx="3512">
                  <c:v>42612</c:v>
                </c:pt>
                <c:pt idx="3513">
                  <c:v>42613</c:v>
                </c:pt>
                <c:pt idx="3514">
                  <c:v>42614</c:v>
                </c:pt>
                <c:pt idx="3515">
                  <c:v>42615</c:v>
                </c:pt>
                <c:pt idx="3516">
                  <c:v>42618</c:v>
                </c:pt>
                <c:pt idx="3517">
                  <c:v>42619</c:v>
                </c:pt>
                <c:pt idx="3518">
                  <c:v>42620</c:v>
                </c:pt>
                <c:pt idx="3519">
                  <c:v>42621</c:v>
                </c:pt>
                <c:pt idx="3520">
                  <c:v>42622</c:v>
                </c:pt>
                <c:pt idx="3521">
                  <c:v>42625</c:v>
                </c:pt>
                <c:pt idx="3522">
                  <c:v>42626</c:v>
                </c:pt>
                <c:pt idx="3523">
                  <c:v>42627</c:v>
                </c:pt>
                <c:pt idx="3524">
                  <c:v>42628</c:v>
                </c:pt>
                <c:pt idx="3525">
                  <c:v>42629</c:v>
                </c:pt>
                <c:pt idx="3526">
                  <c:v>42632</c:v>
                </c:pt>
                <c:pt idx="3527">
                  <c:v>42633</c:v>
                </c:pt>
                <c:pt idx="3528">
                  <c:v>42634</c:v>
                </c:pt>
                <c:pt idx="3529">
                  <c:v>42635</c:v>
                </c:pt>
                <c:pt idx="3530">
                  <c:v>42636</c:v>
                </c:pt>
                <c:pt idx="3531">
                  <c:v>42639</c:v>
                </c:pt>
                <c:pt idx="3532">
                  <c:v>42640</c:v>
                </c:pt>
                <c:pt idx="3533">
                  <c:v>42641</c:v>
                </c:pt>
                <c:pt idx="3534">
                  <c:v>42642</c:v>
                </c:pt>
                <c:pt idx="3535">
                  <c:v>42643</c:v>
                </c:pt>
                <c:pt idx="3536">
                  <c:v>42646</c:v>
                </c:pt>
                <c:pt idx="3537">
                  <c:v>42647</c:v>
                </c:pt>
                <c:pt idx="3538">
                  <c:v>42648</c:v>
                </c:pt>
                <c:pt idx="3539">
                  <c:v>42649</c:v>
                </c:pt>
                <c:pt idx="3540">
                  <c:v>42650</c:v>
                </c:pt>
              </c:numCache>
            </c:numRef>
          </c:cat>
          <c:val>
            <c:numRef>
              <c:f>CDS_LATAM!$L$4:$L$3544</c:f>
              <c:numCache>
                <c:formatCode>General</c:formatCode>
                <c:ptCount val="3541"/>
                <c:pt idx="0">
                  <c:v>798.75</c:v>
                </c:pt>
                <c:pt idx="1">
                  <c:v>785</c:v>
                </c:pt>
                <c:pt idx="2">
                  <c:v>801.25</c:v>
                </c:pt>
                <c:pt idx="3">
                  <c:v>822.5</c:v>
                </c:pt>
                <c:pt idx="4">
                  <c:v>805</c:v>
                </c:pt>
                <c:pt idx="5">
                  <c:v>807.5</c:v>
                </c:pt>
                <c:pt idx="6">
                  <c:v>850</c:v>
                </c:pt>
                <c:pt idx="7">
                  <c:v>835</c:v>
                </c:pt>
                <c:pt idx="8">
                  <c:v>837.5</c:v>
                </c:pt>
                <c:pt idx="9">
                  <c:v>838.75</c:v>
                </c:pt>
                <c:pt idx="10">
                  <c:v>848.75</c:v>
                </c:pt>
                <c:pt idx="11">
                  <c:v>830</c:v>
                </c:pt>
                <c:pt idx="12">
                  <c:v>837.5</c:v>
                </c:pt>
                <c:pt idx="13">
                  <c:v>846.25</c:v>
                </c:pt>
                <c:pt idx="14">
                  <c:v>845</c:v>
                </c:pt>
                <c:pt idx="15">
                  <c:v>832.5</c:v>
                </c:pt>
                <c:pt idx="16">
                  <c:v>832.5</c:v>
                </c:pt>
                <c:pt idx="17">
                  <c:v>827.5</c:v>
                </c:pt>
                <c:pt idx="18">
                  <c:v>820</c:v>
                </c:pt>
                <c:pt idx="19">
                  <c:v>802.5</c:v>
                </c:pt>
                <c:pt idx="20">
                  <c:v>802.5</c:v>
                </c:pt>
                <c:pt idx="21">
                  <c:v>790</c:v>
                </c:pt>
                <c:pt idx="22">
                  <c:v>790</c:v>
                </c:pt>
                <c:pt idx="23">
                  <c:v>787.5</c:v>
                </c:pt>
                <c:pt idx="24">
                  <c:v>782.5</c:v>
                </c:pt>
                <c:pt idx="25">
                  <c:v>782.5</c:v>
                </c:pt>
                <c:pt idx="26">
                  <c:v>777.5</c:v>
                </c:pt>
                <c:pt idx="27">
                  <c:v>768.5</c:v>
                </c:pt>
                <c:pt idx="28">
                  <c:v>768.5</c:v>
                </c:pt>
                <c:pt idx="29">
                  <c:v>767.5</c:v>
                </c:pt>
                <c:pt idx="30">
                  <c:v>772.5</c:v>
                </c:pt>
                <c:pt idx="31">
                  <c:v>792.5</c:v>
                </c:pt>
                <c:pt idx="32">
                  <c:v>772.5</c:v>
                </c:pt>
                <c:pt idx="33">
                  <c:v>765</c:v>
                </c:pt>
                <c:pt idx="34">
                  <c:v>760</c:v>
                </c:pt>
                <c:pt idx="35">
                  <c:v>752.5</c:v>
                </c:pt>
                <c:pt idx="36">
                  <c:v>755</c:v>
                </c:pt>
                <c:pt idx="37">
                  <c:v>755</c:v>
                </c:pt>
                <c:pt idx="38">
                  <c:v>755</c:v>
                </c:pt>
                <c:pt idx="39">
                  <c:v>742.5</c:v>
                </c:pt>
                <c:pt idx="40">
                  <c:v>735</c:v>
                </c:pt>
                <c:pt idx="41">
                  <c:v>730</c:v>
                </c:pt>
                <c:pt idx="42">
                  <c:v>710</c:v>
                </c:pt>
                <c:pt idx="43">
                  <c:v>707.5</c:v>
                </c:pt>
                <c:pt idx="44">
                  <c:v>682.5</c:v>
                </c:pt>
                <c:pt idx="45">
                  <c:v>672.5</c:v>
                </c:pt>
                <c:pt idx="46">
                  <c:v>652.5</c:v>
                </c:pt>
                <c:pt idx="47">
                  <c:v>610</c:v>
                </c:pt>
                <c:pt idx="48">
                  <c:v>617.5</c:v>
                </c:pt>
                <c:pt idx="49">
                  <c:v>637.5</c:v>
                </c:pt>
                <c:pt idx="50">
                  <c:v>637.5</c:v>
                </c:pt>
                <c:pt idx="51">
                  <c:v>647.5</c:v>
                </c:pt>
                <c:pt idx="52">
                  <c:v>635</c:v>
                </c:pt>
                <c:pt idx="53">
                  <c:v>627.5</c:v>
                </c:pt>
                <c:pt idx="54">
                  <c:v>622.5</c:v>
                </c:pt>
                <c:pt idx="55">
                  <c:v>627.5</c:v>
                </c:pt>
                <c:pt idx="56">
                  <c:v>600</c:v>
                </c:pt>
                <c:pt idx="57">
                  <c:v>560</c:v>
                </c:pt>
                <c:pt idx="58">
                  <c:v>537.5</c:v>
                </c:pt>
                <c:pt idx="59">
                  <c:v>515</c:v>
                </c:pt>
                <c:pt idx="60">
                  <c:v>515</c:v>
                </c:pt>
                <c:pt idx="61">
                  <c:v>502.5</c:v>
                </c:pt>
                <c:pt idx="62">
                  <c:v>497.5</c:v>
                </c:pt>
                <c:pt idx="63">
                  <c:v>502.5</c:v>
                </c:pt>
                <c:pt idx="64">
                  <c:v>495</c:v>
                </c:pt>
                <c:pt idx="65">
                  <c:v>493.5</c:v>
                </c:pt>
                <c:pt idx="66">
                  <c:v>490</c:v>
                </c:pt>
                <c:pt idx="67">
                  <c:v>487.5</c:v>
                </c:pt>
                <c:pt idx="68">
                  <c:v>477.5</c:v>
                </c:pt>
                <c:pt idx="69">
                  <c:v>482.5</c:v>
                </c:pt>
                <c:pt idx="70">
                  <c:v>510</c:v>
                </c:pt>
                <c:pt idx="71">
                  <c:v>555</c:v>
                </c:pt>
                <c:pt idx="72">
                  <c:v>587.5</c:v>
                </c:pt>
                <c:pt idx="73">
                  <c:v>645</c:v>
                </c:pt>
                <c:pt idx="74">
                  <c:v>612.5</c:v>
                </c:pt>
                <c:pt idx="75">
                  <c:v>582.5</c:v>
                </c:pt>
                <c:pt idx="76">
                  <c:v>560</c:v>
                </c:pt>
                <c:pt idx="77">
                  <c:v>562.5</c:v>
                </c:pt>
                <c:pt idx="78">
                  <c:v>540</c:v>
                </c:pt>
                <c:pt idx="79">
                  <c:v>545</c:v>
                </c:pt>
                <c:pt idx="80">
                  <c:v>545</c:v>
                </c:pt>
                <c:pt idx="81">
                  <c:v>540</c:v>
                </c:pt>
                <c:pt idx="82">
                  <c:v>545</c:v>
                </c:pt>
                <c:pt idx="83">
                  <c:v>530</c:v>
                </c:pt>
                <c:pt idx="84">
                  <c:v>517.5</c:v>
                </c:pt>
                <c:pt idx="85">
                  <c:v>517.5</c:v>
                </c:pt>
                <c:pt idx="86">
                  <c:v>510</c:v>
                </c:pt>
                <c:pt idx="87">
                  <c:v>522.5</c:v>
                </c:pt>
                <c:pt idx="88">
                  <c:v>517.5</c:v>
                </c:pt>
                <c:pt idx="89">
                  <c:v>515</c:v>
                </c:pt>
                <c:pt idx="90">
                  <c:v>510</c:v>
                </c:pt>
                <c:pt idx="91">
                  <c:v>497.5</c:v>
                </c:pt>
                <c:pt idx="92">
                  <c:v>500</c:v>
                </c:pt>
                <c:pt idx="93">
                  <c:v>500</c:v>
                </c:pt>
                <c:pt idx="94">
                  <c:v>527.5</c:v>
                </c:pt>
                <c:pt idx="95">
                  <c:v>530</c:v>
                </c:pt>
                <c:pt idx="96">
                  <c:v>525</c:v>
                </c:pt>
                <c:pt idx="97">
                  <c:v>495</c:v>
                </c:pt>
                <c:pt idx="98">
                  <c:v>497.5</c:v>
                </c:pt>
                <c:pt idx="99">
                  <c:v>505</c:v>
                </c:pt>
                <c:pt idx="100">
                  <c:v>510</c:v>
                </c:pt>
                <c:pt idx="101">
                  <c:v>502.5</c:v>
                </c:pt>
                <c:pt idx="102">
                  <c:v>490</c:v>
                </c:pt>
                <c:pt idx="103">
                  <c:v>500</c:v>
                </c:pt>
                <c:pt idx="104">
                  <c:v>515</c:v>
                </c:pt>
                <c:pt idx="105">
                  <c:v>515</c:v>
                </c:pt>
                <c:pt idx="106">
                  <c:v>532.5</c:v>
                </c:pt>
                <c:pt idx="107">
                  <c:v>527.5</c:v>
                </c:pt>
                <c:pt idx="108">
                  <c:v>510</c:v>
                </c:pt>
                <c:pt idx="109">
                  <c:v>517.5</c:v>
                </c:pt>
                <c:pt idx="110">
                  <c:v>517.5</c:v>
                </c:pt>
                <c:pt idx="111">
                  <c:v>515</c:v>
                </c:pt>
                <c:pt idx="112">
                  <c:v>517.5</c:v>
                </c:pt>
                <c:pt idx="113">
                  <c:v>507.5</c:v>
                </c:pt>
                <c:pt idx="114">
                  <c:v>507.5</c:v>
                </c:pt>
                <c:pt idx="115">
                  <c:v>502.5</c:v>
                </c:pt>
                <c:pt idx="116">
                  <c:v>505</c:v>
                </c:pt>
                <c:pt idx="117">
                  <c:v>502.5</c:v>
                </c:pt>
                <c:pt idx="118">
                  <c:v>495</c:v>
                </c:pt>
                <c:pt idx="119">
                  <c:v>490</c:v>
                </c:pt>
                <c:pt idx="120">
                  <c:v>485</c:v>
                </c:pt>
                <c:pt idx="121">
                  <c:v>487.5</c:v>
                </c:pt>
                <c:pt idx="122">
                  <c:v>492.5</c:v>
                </c:pt>
                <c:pt idx="123">
                  <c:v>492.5</c:v>
                </c:pt>
                <c:pt idx="124">
                  <c:v>522.5</c:v>
                </c:pt>
                <c:pt idx="125">
                  <c:v>547.5</c:v>
                </c:pt>
                <c:pt idx="126">
                  <c:v>547.5</c:v>
                </c:pt>
                <c:pt idx="127">
                  <c:v>575</c:v>
                </c:pt>
                <c:pt idx="128">
                  <c:v>562.5</c:v>
                </c:pt>
                <c:pt idx="129">
                  <c:v>550</c:v>
                </c:pt>
                <c:pt idx="130">
                  <c:v>540</c:v>
                </c:pt>
                <c:pt idx="131">
                  <c:v>527.5</c:v>
                </c:pt>
                <c:pt idx="132">
                  <c:v>527.5</c:v>
                </c:pt>
                <c:pt idx="133">
                  <c:v>529</c:v>
                </c:pt>
                <c:pt idx="134">
                  <c:v>529</c:v>
                </c:pt>
                <c:pt idx="135">
                  <c:v>524</c:v>
                </c:pt>
                <c:pt idx="136">
                  <c:v>518.16300000000001</c:v>
                </c:pt>
                <c:pt idx="137">
                  <c:v>515.65899999999999</c:v>
                </c:pt>
                <c:pt idx="138">
                  <c:v>481.67200000000003</c:v>
                </c:pt>
                <c:pt idx="139">
                  <c:v>461.71800000000002</c:v>
                </c:pt>
                <c:pt idx="140">
                  <c:v>469.202</c:v>
                </c:pt>
                <c:pt idx="141">
                  <c:v>464.19400000000002</c:v>
                </c:pt>
                <c:pt idx="142">
                  <c:v>474.19400000000002</c:v>
                </c:pt>
                <c:pt idx="143">
                  <c:v>474.18700000000001</c:v>
                </c:pt>
                <c:pt idx="144">
                  <c:v>484.13900000000001</c:v>
                </c:pt>
                <c:pt idx="145">
                  <c:v>474.16399999999999</c:v>
                </c:pt>
                <c:pt idx="146">
                  <c:v>474.18799999999999</c:v>
                </c:pt>
                <c:pt idx="147">
                  <c:v>474.23899999999998</c:v>
                </c:pt>
                <c:pt idx="148">
                  <c:v>481.72500000000002</c:v>
                </c:pt>
                <c:pt idx="149">
                  <c:v>480.73599999999999</c:v>
                </c:pt>
                <c:pt idx="150">
                  <c:v>478.27</c:v>
                </c:pt>
                <c:pt idx="151">
                  <c:v>469.25299999999999</c:v>
                </c:pt>
                <c:pt idx="152">
                  <c:v>476.77100000000002</c:v>
                </c:pt>
                <c:pt idx="153">
                  <c:v>476.78100000000001</c:v>
                </c:pt>
                <c:pt idx="154">
                  <c:v>479.28300000000002</c:v>
                </c:pt>
                <c:pt idx="155">
                  <c:v>481.79500000000002</c:v>
                </c:pt>
                <c:pt idx="156">
                  <c:v>476.79500000000002</c:v>
                </c:pt>
                <c:pt idx="157">
                  <c:v>472.78199999999998</c:v>
                </c:pt>
                <c:pt idx="158">
                  <c:v>474.27499999999998</c:v>
                </c:pt>
                <c:pt idx="159">
                  <c:v>481.78</c:v>
                </c:pt>
                <c:pt idx="160">
                  <c:v>484.29500000000002</c:v>
                </c:pt>
                <c:pt idx="161">
                  <c:v>484.298</c:v>
                </c:pt>
                <c:pt idx="162">
                  <c:v>489.298</c:v>
                </c:pt>
                <c:pt idx="163">
                  <c:v>494.30500000000001</c:v>
                </c:pt>
                <c:pt idx="164">
                  <c:v>519.28700000000003</c:v>
                </c:pt>
                <c:pt idx="165">
                  <c:v>529.27700000000004</c:v>
                </c:pt>
                <c:pt idx="166">
                  <c:v>529.26199999999994</c:v>
                </c:pt>
                <c:pt idx="167">
                  <c:v>514.22900000000004</c:v>
                </c:pt>
                <c:pt idx="168">
                  <c:v>496.76400000000001</c:v>
                </c:pt>
                <c:pt idx="169">
                  <c:v>481.75400000000002</c:v>
                </c:pt>
                <c:pt idx="170">
                  <c:v>459.29700000000003</c:v>
                </c:pt>
                <c:pt idx="171">
                  <c:v>459.28500000000003</c:v>
                </c:pt>
                <c:pt idx="172">
                  <c:v>456.80799999999999</c:v>
                </c:pt>
                <c:pt idx="173">
                  <c:v>451.80099999999999</c:v>
                </c:pt>
                <c:pt idx="174">
                  <c:v>424.32299999999998</c:v>
                </c:pt>
                <c:pt idx="175">
                  <c:v>429.29500000000002</c:v>
                </c:pt>
                <c:pt idx="176">
                  <c:v>429.30900000000003</c:v>
                </c:pt>
                <c:pt idx="177">
                  <c:v>429.29500000000002</c:v>
                </c:pt>
                <c:pt idx="178">
                  <c:v>439.78399999999999</c:v>
                </c:pt>
                <c:pt idx="179">
                  <c:v>459.28199999999998</c:v>
                </c:pt>
                <c:pt idx="180">
                  <c:v>456.77800000000002</c:v>
                </c:pt>
                <c:pt idx="181">
                  <c:v>456.798</c:v>
                </c:pt>
                <c:pt idx="182">
                  <c:v>486.74700000000001</c:v>
                </c:pt>
                <c:pt idx="183">
                  <c:v>486.76100000000002</c:v>
                </c:pt>
                <c:pt idx="184">
                  <c:v>476.767</c:v>
                </c:pt>
                <c:pt idx="185">
                  <c:v>479.23500000000001</c:v>
                </c:pt>
                <c:pt idx="186">
                  <c:v>479.245</c:v>
                </c:pt>
                <c:pt idx="187">
                  <c:v>484.23200000000003</c:v>
                </c:pt>
                <c:pt idx="188">
                  <c:v>476.74400000000003</c:v>
                </c:pt>
                <c:pt idx="189">
                  <c:v>474.22699999999998</c:v>
                </c:pt>
                <c:pt idx="190">
                  <c:v>476.70100000000002</c:v>
                </c:pt>
                <c:pt idx="191">
                  <c:v>476.69200000000001</c:v>
                </c:pt>
                <c:pt idx="192">
                  <c:v>476.68799999999999</c:v>
                </c:pt>
                <c:pt idx="193">
                  <c:v>479.19900000000001</c:v>
                </c:pt>
                <c:pt idx="194">
                  <c:v>479.23399999999998</c:v>
                </c:pt>
                <c:pt idx="195">
                  <c:v>484.24799999999999</c:v>
                </c:pt>
                <c:pt idx="196">
                  <c:v>481.75900000000001</c:v>
                </c:pt>
                <c:pt idx="197">
                  <c:v>484.50700000000001</c:v>
                </c:pt>
                <c:pt idx="198">
                  <c:v>486.15800000000002</c:v>
                </c:pt>
                <c:pt idx="199">
                  <c:v>484.505</c:v>
                </c:pt>
                <c:pt idx="200">
                  <c:v>479.50400000000002</c:v>
                </c:pt>
                <c:pt idx="201">
                  <c:v>474.49799999999999</c:v>
                </c:pt>
                <c:pt idx="202">
                  <c:v>474.50599999999997</c:v>
                </c:pt>
                <c:pt idx="203">
                  <c:v>474.50099999999998</c:v>
                </c:pt>
                <c:pt idx="204">
                  <c:v>476.72699999999998</c:v>
                </c:pt>
                <c:pt idx="205">
                  <c:v>459.48500000000001</c:v>
                </c:pt>
                <c:pt idx="206">
                  <c:v>446.77600000000001</c:v>
                </c:pt>
                <c:pt idx="207">
                  <c:v>451.21199999999999</c:v>
                </c:pt>
                <c:pt idx="208">
                  <c:v>424.55900000000003</c:v>
                </c:pt>
                <c:pt idx="209">
                  <c:v>416.221</c:v>
                </c:pt>
                <c:pt idx="210">
                  <c:v>419.55599999999998</c:v>
                </c:pt>
                <c:pt idx="211">
                  <c:v>436.82900000000001</c:v>
                </c:pt>
                <c:pt idx="212">
                  <c:v>439.29700000000003</c:v>
                </c:pt>
                <c:pt idx="213">
                  <c:v>451.19299999999998</c:v>
                </c:pt>
                <c:pt idx="214">
                  <c:v>451.19799999999998</c:v>
                </c:pt>
                <c:pt idx="215">
                  <c:v>446.20100000000002</c:v>
                </c:pt>
                <c:pt idx="216">
                  <c:v>446.2</c:v>
                </c:pt>
                <c:pt idx="217">
                  <c:v>449.30099999999999</c:v>
                </c:pt>
                <c:pt idx="218">
                  <c:v>449.30099999999999</c:v>
                </c:pt>
                <c:pt idx="219">
                  <c:v>444.29300000000001</c:v>
                </c:pt>
                <c:pt idx="220">
                  <c:v>444.29300000000001</c:v>
                </c:pt>
                <c:pt idx="221">
                  <c:v>444.29399999999998</c:v>
                </c:pt>
                <c:pt idx="222">
                  <c:v>441.19600000000003</c:v>
                </c:pt>
                <c:pt idx="223">
                  <c:v>444.27100000000002</c:v>
                </c:pt>
                <c:pt idx="224">
                  <c:v>406.84500000000003</c:v>
                </c:pt>
                <c:pt idx="225">
                  <c:v>384.36799999999999</c:v>
                </c:pt>
                <c:pt idx="226">
                  <c:v>356.923</c:v>
                </c:pt>
                <c:pt idx="227">
                  <c:v>331.96800000000002</c:v>
                </c:pt>
                <c:pt idx="228">
                  <c:v>332.00099999999998</c:v>
                </c:pt>
                <c:pt idx="229">
                  <c:v>332.00099999999998</c:v>
                </c:pt>
                <c:pt idx="230">
                  <c:v>334.50799999999998</c:v>
                </c:pt>
                <c:pt idx="231">
                  <c:v>364.47</c:v>
                </c:pt>
                <c:pt idx="232">
                  <c:v>364.47</c:v>
                </c:pt>
                <c:pt idx="233">
                  <c:v>367.97199999999998</c:v>
                </c:pt>
                <c:pt idx="234">
                  <c:v>374.428</c:v>
                </c:pt>
                <c:pt idx="235">
                  <c:v>376.92700000000002</c:v>
                </c:pt>
                <c:pt idx="236">
                  <c:v>381.964</c:v>
                </c:pt>
                <c:pt idx="237">
                  <c:v>384.63200000000001</c:v>
                </c:pt>
                <c:pt idx="238">
                  <c:v>389.43599999999998</c:v>
                </c:pt>
                <c:pt idx="239">
                  <c:v>391.94</c:v>
                </c:pt>
                <c:pt idx="240">
                  <c:v>401.88200000000001</c:v>
                </c:pt>
                <c:pt idx="241">
                  <c:v>451.81</c:v>
                </c:pt>
                <c:pt idx="242">
                  <c:v>451.81</c:v>
                </c:pt>
                <c:pt idx="243">
                  <c:v>471.81900000000002</c:v>
                </c:pt>
                <c:pt idx="244">
                  <c:v>461.84100000000001</c:v>
                </c:pt>
                <c:pt idx="245">
                  <c:v>459.32799999999997</c:v>
                </c:pt>
                <c:pt idx="246">
                  <c:v>489.25</c:v>
                </c:pt>
                <c:pt idx="247">
                  <c:v>506.18</c:v>
                </c:pt>
                <c:pt idx="248">
                  <c:v>501.779</c:v>
                </c:pt>
                <c:pt idx="249">
                  <c:v>504.25799999999998</c:v>
                </c:pt>
                <c:pt idx="250">
                  <c:v>509.28300000000002</c:v>
                </c:pt>
                <c:pt idx="251">
                  <c:v>509.28</c:v>
                </c:pt>
                <c:pt idx="252">
                  <c:v>509.28899999999999</c:v>
                </c:pt>
                <c:pt idx="253">
                  <c:v>509.28899999999999</c:v>
                </c:pt>
                <c:pt idx="254">
                  <c:v>511.78</c:v>
                </c:pt>
                <c:pt idx="255">
                  <c:v>514.27700000000004</c:v>
                </c:pt>
                <c:pt idx="256">
                  <c:v>506.79300000000001</c:v>
                </c:pt>
                <c:pt idx="257">
                  <c:v>489.32499999999999</c:v>
                </c:pt>
                <c:pt idx="258">
                  <c:v>474.33100000000002</c:v>
                </c:pt>
                <c:pt idx="259">
                  <c:v>476.82499999999999</c:v>
                </c:pt>
                <c:pt idx="260">
                  <c:v>476.834</c:v>
                </c:pt>
                <c:pt idx="261">
                  <c:v>467.9</c:v>
                </c:pt>
                <c:pt idx="262">
                  <c:v>466.83800000000002</c:v>
                </c:pt>
                <c:pt idx="263">
                  <c:v>459.34100000000001</c:v>
                </c:pt>
                <c:pt idx="264">
                  <c:v>452.91800000000001</c:v>
                </c:pt>
                <c:pt idx="265">
                  <c:v>444.416</c:v>
                </c:pt>
                <c:pt idx="266">
                  <c:v>431.93900000000002</c:v>
                </c:pt>
                <c:pt idx="267">
                  <c:v>431.29899999999998</c:v>
                </c:pt>
                <c:pt idx="268">
                  <c:v>431.947</c:v>
                </c:pt>
                <c:pt idx="269">
                  <c:v>434.45800000000003</c:v>
                </c:pt>
                <c:pt idx="270">
                  <c:v>439.44299999999998</c:v>
                </c:pt>
                <c:pt idx="271">
                  <c:v>429.44400000000002</c:v>
                </c:pt>
                <c:pt idx="272">
                  <c:v>426.96</c:v>
                </c:pt>
                <c:pt idx="273">
                  <c:v>424.46600000000001</c:v>
                </c:pt>
                <c:pt idx="274">
                  <c:v>417.97</c:v>
                </c:pt>
                <c:pt idx="275">
                  <c:v>414.63799999999998</c:v>
                </c:pt>
                <c:pt idx="276">
                  <c:v>414.65</c:v>
                </c:pt>
                <c:pt idx="277">
                  <c:v>409.65899999999999</c:v>
                </c:pt>
                <c:pt idx="278">
                  <c:v>409.65899999999999</c:v>
                </c:pt>
                <c:pt idx="279">
                  <c:v>405.995</c:v>
                </c:pt>
                <c:pt idx="280">
                  <c:v>400.98500000000001</c:v>
                </c:pt>
                <c:pt idx="281">
                  <c:v>400.98399999999998</c:v>
                </c:pt>
                <c:pt idx="282">
                  <c:v>389.733</c:v>
                </c:pt>
                <c:pt idx="283">
                  <c:v>384.66</c:v>
                </c:pt>
                <c:pt idx="284">
                  <c:v>364.66899999999998</c:v>
                </c:pt>
                <c:pt idx="285">
                  <c:v>362.22800000000001</c:v>
                </c:pt>
                <c:pt idx="286">
                  <c:v>368.47199999999998</c:v>
                </c:pt>
                <c:pt idx="287">
                  <c:v>364.73200000000003</c:v>
                </c:pt>
                <c:pt idx="288">
                  <c:v>362.23099999999999</c:v>
                </c:pt>
                <c:pt idx="289">
                  <c:v>361.30700000000002</c:v>
                </c:pt>
                <c:pt idx="290">
                  <c:v>359.46100000000001</c:v>
                </c:pt>
                <c:pt idx="291">
                  <c:v>354.46499999999997</c:v>
                </c:pt>
                <c:pt idx="292">
                  <c:v>366.27</c:v>
                </c:pt>
                <c:pt idx="293">
                  <c:v>404.56</c:v>
                </c:pt>
                <c:pt idx="294">
                  <c:v>410.92</c:v>
                </c:pt>
                <c:pt idx="295">
                  <c:v>408.423</c:v>
                </c:pt>
                <c:pt idx="296">
                  <c:v>412.89100000000002</c:v>
                </c:pt>
                <c:pt idx="297">
                  <c:v>432.14100000000002</c:v>
                </c:pt>
                <c:pt idx="298">
                  <c:v>437.14499999999998</c:v>
                </c:pt>
                <c:pt idx="299">
                  <c:v>432.84699999999998</c:v>
                </c:pt>
                <c:pt idx="300">
                  <c:v>429.512</c:v>
                </c:pt>
                <c:pt idx="301">
                  <c:v>439.62900000000002</c:v>
                </c:pt>
                <c:pt idx="302">
                  <c:v>467.10399999999998</c:v>
                </c:pt>
                <c:pt idx="303">
                  <c:v>476.13</c:v>
                </c:pt>
                <c:pt idx="304">
                  <c:v>490.83300000000003</c:v>
                </c:pt>
                <c:pt idx="305">
                  <c:v>501.07499999999999</c:v>
                </c:pt>
                <c:pt idx="306">
                  <c:v>507.05099999999999</c:v>
                </c:pt>
                <c:pt idx="307">
                  <c:v>508.29700000000003</c:v>
                </c:pt>
                <c:pt idx="308">
                  <c:v>569.33900000000006</c:v>
                </c:pt>
                <c:pt idx="309">
                  <c:v>606.94200000000001</c:v>
                </c:pt>
                <c:pt idx="310">
                  <c:v>642.53200000000004</c:v>
                </c:pt>
                <c:pt idx="311">
                  <c:v>629.42999999999995</c:v>
                </c:pt>
                <c:pt idx="312">
                  <c:v>609.24099999999999</c:v>
                </c:pt>
                <c:pt idx="313">
                  <c:v>614.22699999999998</c:v>
                </c:pt>
                <c:pt idx="314">
                  <c:v>586.95799999999997</c:v>
                </c:pt>
                <c:pt idx="315">
                  <c:v>565.98900000000003</c:v>
                </c:pt>
                <c:pt idx="316">
                  <c:v>547.65800000000002</c:v>
                </c:pt>
                <c:pt idx="317">
                  <c:v>560.73</c:v>
                </c:pt>
                <c:pt idx="318">
                  <c:v>570.98400000000004</c:v>
                </c:pt>
                <c:pt idx="319">
                  <c:v>597.61199999999997</c:v>
                </c:pt>
                <c:pt idx="320">
                  <c:v>583.92499999999995</c:v>
                </c:pt>
                <c:pt idx="321">
                  <c:v>562.63499999999999</c:v>
                </c:pt>
                <c:pt idx="322">
                  <c:v>568.22799999999995</c:v>
                </c:pt>
                <c:pt idx="323">
                  <c:v>559.31799999999998</c:v>
                </c:pt>
                <c:pt idx="324">
                  <c:v>551.99300000000005</c:v>
                </c:pt>
                <c:pt idx="325">
                  <c:v>557.64099999999996</c:v>
                </c:pt>
                <c:pt idx="326">
                  <c:v>531.50199999999995</c:v>
                </c:pt>
                <c:pt idx="327">
                  <c:v>539.00800000000004</c:v>
                </c:pt>
                <c:pt idx="328">
                  <c:v>521.50800000000004</c:v>
                </c:pt>
                <c:pt idx="329">
                  <c:v>497.71</c:v>
                </c:pt>
                <c:pt idx="330">
                  <c:v>501.041</c:v>
                </c:pt>
                <c:pt idx="331">
                  <c:v>506.03</c:v>
                </c:pt>
                <c:pt idx="332">
                  <c:v>506.02300000000002</c:v>
                </c:pt>
                <c:pt idx="333">
                  <c:v>520.99300000000005</c:v>
                </c:pt>
                <c:pt idx="334">
                  <c:v>508.70499999999998</c:v>
                </c:pt>
                <c:pt idx="335">
                  <c:v>501.03100000000001</c:v>
                </c:pt>
                <c:pt idx="336">
                  <c:v>494.37700000000001</c:v>
                </c:pt>
                <c:pt idx="337">
                  <c:v>492.71100000000001</c:v>
                </c:pt>
                <c:pt idx="338">
                  <c:v>479.399</c:v>
                </c:pt>
                <c:pt idx="339">
                  <c:v>476.07</c:v>
                </c:pt>
                <c:pt idx="340">
                  <c:v>476.07100000000003</c:v>
                </c:pt>
                <c:pt idx="341">
                  <c:v>474.404</c:v>
                </c:pt>
                <c:pt idx="342">
                  <c:v>487.721</c:v>
                </c:pt>
                <c:pt idx="343">
                  <c:v>497.68400000000003</c:v>
                </c:pt>
                <c:pt idx="344">
                  <c:v>499.37099999999998</c:v>
                </c:pt>
                <c:pt idx="345">
                  <c:v>494.39499999999998</c:v>
                </c:pt>
                <c:pt idx="346">
                  <c:v>492.73599999999999</c:v>
                </c:pt>
                <c:pt idx="347">
                  <c:v>481.10700000000003</c:v>
                </c:pt>
                <c:pt idx="348">
                  <c:v>479.43700000000001</c:v>
                </c:pt>
                <c:pt idx="349">
                  <c:v>481.10300000000001</c:v>
                </c:pt>
                <c:pt idx="350">
                  <c:v>484.43799999999999</c:v>
                </c:pt>
                <c:pt idx="351">
                  <c:v>471.666</c:v>
                </c:pt>
                <c:pt idx="352">
                  <c:v>471.66899999999998</c:v>
                </c:pt>
                <c:pt idx="353">
                  <c:v>474.44600000000003</c:v>
                </c:pt>
                <c:pt idx="354">
                  <c:v>472.77600000000001</c:v>
                </c:pt>
                <c:pt idx="355">
                  <c:v>469.44</c:v>
                </c:pt>
                <c:pt idx="356">
                  <c:v>459.48599999999999</c:v>
                </c:pt>
                <c:pt idx="357">
                  <c:v>457.81799999999998</c:v>
                </c:pt>
                <c:pt idx="358">
                  <c:v>457.803</c:v>
                </c:pt>
                <c:pt idx="359">
                  <c:v>467.779</c:v>
                </c:pt>
                <c:pt idx="360">
                  <c:v>463.34</c:v>
                </c:pt>
                <c:pt idx="361">
                  <c:v>467.78899999999999</c:v>
                </c:pt>
                <c:pt idx="362">
                  <c:v>469.57799999999997</c:v>
                </c:pt>
                <c:pt idx="363">
                  <c:v>464.42200000000003</c:v>
                </c:pt>
                <c:pt idx="364">
                  <c:v>471.09899999999999</c:v>
                </c:pt>
                <c:pt idx="365">
                  <c:v>465.55399999999997</c:v>
                </c:pt>
                <c:pt idx="366">
                  <c:v>460.84500000000003</c:v>
                </c:pt>
                <c:pt idx="367">
                  <c:v>461.39699999999999</c:v>
                </c:pt>
                <c:pt idx="368">
                  <c:v>457.108</c:v>
                </c:pt>
                <c:pt idx="369">
                  <c:v>453.36200000000002</c:v>
                </c:pt>
                <c:pt idx="370">
                  <c:v>459.61200000000002</c:v>
                </c:pt>
                <c:pt idx="371">
                  <c:v>453.39</c:v>
                </c:pt>
                <c:pt idx="372">
                  <c:v>454.51499999999999</c:v>
                </c:pt>
                <c:pt idx="373">
                  <c:v>444.64400000000001</c:v>
                </c:pt>
                <c:pt idx="374">
                  <c:v>436.423</c:v>
                </c:pt>
                <c:pt idx="375">
                  <c:v>454.625</c:v>
                </c:pt>
                <c:pt idx="376">
                  <c:v>452.13400000000001</c:v>
                </c:pt>
                <c:pt idx="377">
                  <c:v>456.17500000000001</c:v>
                </c:pt>
                <c:pt idx="378">
                  <c:v>448.39299999999997</c:v>
                </c:pt>
                <c:pt idx="379">
                  <c:v>451.18700000000001</c:v>
                </c:pt>
                <c:pt idx="380">
                  <c:v>448</c:v>
                </c:pt>
                <c:pt idx="381">
                  <c:v>438</c:v>
                </c:pt>
                <c:pt idx="382">
                  <c:v>437.25</c:v>
                </c:pt>
                <c:pt idx="383">
                  <c:v>429.66699999999997</c:v>
                </c:pt>
                <c:pt idx="384">
                  <c:v>426</c:v>
                </c:pt>
                <c:pt idx="385">
                  <c:v>440</c:v>
                </c:pt>
                <c:pt idx="386">
                  <c:v>426.625</c:v>
                </c:pt>
                <c:pt idx="387">
                  <c:v>432.5</c:v>
                </c:pt>
                <c:pt idx="388">
                  <c:v>447.5</c:v>
                </c:pt>
                <c:pt idx="389">
                  <c:v>426.875</c:v>
                </c:pt>
                <c:pt idx="390">
                  <c:v>432.5</c:v>
                </c:pt>
                <c:pt idx="391">
                  <c:v>400.66699999999997</c:v>
                </c:pt>
                <c:pt idx="392">
                  <c:v>448.75</c:v>
                </c:pt>
                <c:pt idx="393">
                  <c:v>414.66699999999997</c:v>
                </c:pt>
                <c:pt idx="394">
                  <c:v>407.25</c:v>
                </c:pt>
                <c:pt idx="395">
                  <c:v>406.25</c:v>
                </c:pt>
                <c:pt idx="396">
                  <c:v>378</c:v>
                </c:pt>
                <c:pt idx="397">
                  <c:v>424.66699999999997</c:v>
                </c:pt>
                <c:pt idx="398">
                  <c:v>413.5</c:v>
                </c:pt>
                <c:pt idx="399">
                  <c:v>407.25</c:v>
                </c:pt>
                <c:pt idx="400">
                  <c:v>375.66699999999997</c:v>
                </c:pt>
                <c:pt idx="401">
                  <c:v>397.25</c:v>
                </c:pt>
                <c:pt idx="402">
                  <c:v>406.33300000000003</c:v>
                </c:pt>
                <c:pt idx="403">
                  <c:v>369</c:v>
                </c:pt>
                <c:pt idx="404">
                  <c:v>368.16699999999997</c:v>
                </c:pt>
                <c:pt idx="405">
                  <c:v>406</c:v>
                </c:pt>
                <c:pt idx="406">
                  <c:v>408.5</c:v>
                </c:pt>
                <c:pt idx="407">
                  <c:v>387.33300000000003</c:v>
                </c:pt>
                <c:pt idx="408">
                  <c:v>396.66699999999997</c:v>
                </c:pt>
                <c:pt idx="409">
                  <c:v>411</c:v>
                </c:pt>
                <c:pt idx="410">
                  <c:v>426.33300000000003</c:v>
                </c:pt>
                <c:pt idx="411">
                  <c:v>393.5</c:v>
                </c:pt>
                <c:pt idx="412">
                  <c:v>381.33300000000003</c:v>
                </c:pt>
                <c:pt idx="413">
                  <c:v>372</c:v>
                </c:pt>
                <c:pt idx="414">
                  <c:v>368</c:v>
                </c:pt>
                <c:pt idx="415">
                  <c:v>363.5</c:v>
                </c:pt>
                <c:pt idx="416">
                  <c:v>355.33300000000003</c:v>
                </c:pt>
                <c:pt idx="417">
                  <c:v>418.5</c:v>
                </c:pt>
                <c:pt idx="418">
                  <c:v>361.15600000000001</c:v>
                </c:pt>
                <c:pt idx="419">
                  <c:v>404.66699999999997</c:v>
                </c:pt>
                <c:pt idx="420">
                  <c:v>416.33300000000003</c:v>
                </c:pt>
                <c:pt idx="421">
                  <c:v>407.25</c:v>
                </c:pt>
                <c:pt idx="422">
                  <c:v>403.5</c:v>
                </c:pt>
                <c:pt idx="423">
                  <c:v>419.66699999999997</c:v>
                </c:pt>
                <c:pt idx="424">
                  <c:v>405.375</c:v>
                </c:pt>
                <c:pt idx="425">
                  <c:v>390.53100000000001</c:v>
                </c:pt>
                <c:pt idx="426">
                  <c:v>393</c:v>
                </c:pt>
                <c:pt idx="427">
                  <c:v>405.83300000000003</c:v>
                </c:pt>
                <c:pt idx="428">
                  <c:v>398.33300000000003</c:v>
                </c:pt>
                <c:pt idx="429">
                  <c:v>424</c:v>
                </c:pt>
                <c:pt idx="430">
                  <c:v>422.33300000000003</c:v>
                </c:pt>
                <c:pt idx="431">
                  <c:v>390.66699999999997</c:v>
                </c:pt>
                <c:pt idx="432">
                  <c:v>413.625</c:v>
                </c:pt>
                <c:pt idx="433">
                  <c:v>408.625</c:v>
                </c:pt>
                <c:pt idx="434">
                  <c:v>406.125</c:v>
                </c:pt>
                <c:pt idx="435">
                  <c:v>406.33300000000003</c:v>
                </c:pt>
                <c:pt idx="436">
                  <c:v>365.5</c:v>
                </c:pt>
                <c:pt idx="437">
                  <c:v>401.33300000000003</c:v>
                </c:pt>
                <c:pt idx="438">
                  <c:v>400.375</c:v>
                </c:pt>
                <c:pt idx="439">
                  <c:v>391</c:v>
                </c:pt>
                <c:pt idx="440">
                  <c:v>422</c:v>
                </c:pt>
                <c:pt idx="441">
                  <c:v>388.5</c:v>
                </c:pt>
                <c:pt idx="442">
                  <c:v>386</c:v>
                </c:pt>
                <c:pt idx="443">
                  <c:v>348</c:v>
                </c:pt>
                <c:pt idx="444">
                  <c:v>376</c:v>
                </c:pt>
                <c:pt idx="445">
                  <c:v>323</c:v>
                </c:pt>
                <c:pt idx="446">
                  <c:v>334.66699999999997</c:v>
                </c:pt>
                <c:pt idx="447">
                  <c:v>322</c:v>
                </c:pt>
                <c:pt idx="448">
                  <c:v>321.33300000000003</c:v>
                </c:pt>
                <c:pt idx="449">
                  <c:v>316.33300000000003</c:v>
                </c:pt>
                <c:pt idx="450">
                  <c:v>373</c:v>
                </c:pt>
                <c:pt idx="451">
                  <c:v>353.5</c:v>
                </c:pt>
                <c:pt idx="452">
                  <c:v>358.5</c:v>
                </c:pt>
                <c:pt idx="453">
                  <c:v>318.75</c:v>
                </c:pt>
                <c:pt idx="454">
                  <c:v>320</c:v>
                </c:pt>
                <c:pt idx="455">
                  <c:v>357.5</c:v>
                </c:pt>
                <c:pt idx="456">
                  <c:v>318.375</c:v>
                </c:pt>
                <c:pt idx="457">
                  <c:v>352.25</c:v>
                </c:pt>
                <c:pt idx="458">
                  <c:v>358.5</c:v>
                </c:pt>
                <c:pt idx="459">
                  <c:v>362.25</c:v>
                </c:pt>
                <c:pt idx="460">
                  <c:v>320.33300000000003</c:v>
                </c:pt>
                <c:pt idx="461">
                  <c:v>357.75</c:v>
                </c:pt>
                <c:pt idx="462">
                  <c:v>354.75</c:v>
                </c:pt>
                <c:pt idx="463">
                  <c:v>307</c:v>
                </c:pt>
                <c:pt idx="464">
                  <c:v>307.5</c:v>
                </c:pt>
                <c:pt idx="465">
                  <c:v>346.75</c:v>
                </c:pt>
                <c:pt idx="466">
                  <c:v>348</c:v>
                </c:pt>
                <c:pt idx="467">
                  <c:v>345.5</c:v>
                </c:pt>
                <c:pt idx="468">
                  <c:v>345.5</c:v>
                </c:pt>
                <c:pt idx="469">
                  <c:v>343</c:v>
                </c:pt>
                <c:pt idx="470">
                  <c:v>360.66699999999997</c:v>
                </c:pt>
                <c:pt idx="471">
                  <c:v>292.83300000000003</c:v>
                </c:pt>
                <c:pt idx="472">
                  <c:v>292.25</c:v>
                </c:pt>
                <c:pt idx="473">
                  <c:v>299.5</c:v>
                </c:pt>
                <c:pt idx="474">
                  <c:v>297.125</c:v>
                </c:pt>
                <c:pt idx="475">
                  <c:v>341</c:v>
                </c:pt>
                <c:pt idx="476">
                  <c:v>299.5</c:v>
                </c:pt>
                <c:pt idx="477">
                  <c:v>294.375</c:v>
                </c:pt>
                <c:pt idx="478">
                  <c:v>307.25</c:v>
                </c:pt>
                <c:pt idx="479">
                  <c:v>311.66699999999997</c:v>
                </c:pt>
                <c:pt idx="480">
                  <c:v>313.83300000000003</c:v>
                </c:pt>
                <c:pt idx="481">
                  <c:v>317.25</c:v>
                </c:pt>
                <c:pt idx="482">
                  <c:v>328.5</c:v>
                </c:pt>
                <c:pt idx="483">
                  <c:v>321.33300000000003</c:v>
                </c:pt>
                <c:pt idx="484">
                  <c:v>319.75</c:v>
                </c:pt>
                <c:pt idx="485">
                  <c:v>323.33300000000003</c:v>
                </c:pt>
                <c:pt idx="486">
                  <c:v>329</c:v>
                </c:pt>
                <c:pt idx="487">
                  <c:v>330.5</c:v>
                </c:pt>
                <c:pt idx="488">
                  <c:v>334</c:v>
                </c:pt>
                <c:pt idx="489">
                  <c:v>336</c:v>
                </c:pt>
                <c:pt idx="490">
                  <c:v>344.125</c:v>
                </c:pt>
                <c:pt idx="491">
                  <c:v>331.625</c:v>
                </c:pt>
                <c:pt idx="492">
                  <c:v>326.83300000000003</c:v>
                </c:pt>
                <c:pt idx="493">
                  <c:v>324.125</c:v>
                </c:pt>
                <c:pt idx="494">
                  <c:v>331.125</c:v>
                </c:pt>
                <c:pt idx="495">
                  <c:v>334.25</c:v>
                </c:pt>
                <c:pt idx="496">
                  <c:v>329.875</c:v>
                </c:pt>
                <c:pt idx="497">
                  <c:v>328.33300000000003</c:v>
                </c:pt>
                <c:pt idx="498">
                  <c:v>335.33300000000003</c:v>
                </c:pt>
                <c:pt idx="499">
                  <c:v>332</c:v>
                </c:pt>
                <c:pt idx="500">
                  <c:v>325.66699999999997</c:v>
                </c:pt>
                <c:pt idx="501">
                  <c:v>322.16699999999997</c:v>
                </c:pt>
                <c:pt idx="502">
                  <c:v>321.16699999999997</c:v>
                </c:pt>
                <c:pt idx="503">
                  <c:v>319.33300000000003</c:v>
                </c:pt>
                <c:pt idx="504">
                  <c:v>317.33300000000003</c:v>
                </c:pt>
                <c:pt idx="505">
                  <c:v>315.125</c:v>
                </c:pt>
                <c:pt idx="506">
                  <c:v>310.375</c:v>
                </c:pt>
                <c:pt idx="507">
                  <c:v>312.16699999999997</c:v>
                </c:pt>
                <c:pt idx="508">
                  <c:v>311.5</c:v>
                </c:pt>
                <c:pt idx="509">
                  <c:v>304.125</c:v>
                </c:pt>
                <c:pt idx="510">
                  <c:v>301.5</c:v>
                </c:pt>
                <c:pt idx="511">
                  <c:v>305.5</c:v>
                </c:pt>
                <c:pt idx="512">
                  <c:v>313.33300000000003</c:v>
                </c:pt>
                <c:pt idx="513">
                  <c:v>314.66699999999997</c:v>
                </c:pt>
                <c:pt idx="514">
                  <c:v>311.16699999999997</c:v>
                </c:pt>
                <c:pt idx="515">
                  <c:v>310.125</c:v>
                </c:pt>
                <c:pt idx="516">
                  <c:v>309.33300000000003</c:v>
                </c:pt>
                <c:pt idx="517">
                  <c:v>312.375</c:v>
                </c:pt>
                <c:pt idx="518">
                  <c:v>309.625</c:v>
                </c:pt>
                <c:pt idx="519">
                  <c:v>306</c:v>
                </c:pt>
                <c:pt idx="520">
                  <c:v>306.33300000000003</c:v>
                </c:pt>
                <c:pt idx="521">
                  <c:v>300.5</c:v>
                </c:pt>
                <c:pt idx="522">
                  <c:v>289.125</c:v>
                </c:pt>
                <c:pt idx="523">
                  <c:v>298.5</c:v>
                </c:pt>
                <c:pt idx="524">
                  <c:v>304.25</c:v>
                </c:pt>
                <c:pt idx="525">
                  <c:v>314.39999999999998</c:v>
                </c:pt>
                <c:pt idx="526">
                  <c:v>330.66699999999997</c:v>
                </c:pt>
                <c:pt idx="527">
                  <c:v>341.83300000000003</c:v>
                </c:pt>
                <c:pt idx="528">
                  <c:v>360.5</c:v>
                </c:pt>
                <c:pt idx="529">
                  <c:v>368.125</c:v>
                </c:pt>
                <c:pt idx="530">
                  <c:v>362.25</c:v>
                </c:pt>
                <c:pt idx="531">
                  <c:v>374.16699999999997</c:v>
                </c:pt>
                <c:pt idx="532">
                  <c:v>378</c:v>
                </c:pt>
                <c:pt idx="533">
                  <c:v>399.6</c:v>
                </c:pt>
                <c:pt idx="534">
                  <c:v>440.83300000000003</c:v>
                </c:pt>
                <c:pt idx="535">
                  <c:v>443.16699999999997</c:v>
                </c:pt>
                <c:pt idx="536">
                  <c:v>452.75</c:v>
                </c:pt>
                <c:pt idx="537">
                  <c:v>443.83300000000003</c:v>
                </c:pt>
                <c:pt idx="538">
                  <c:v>427</c:v>
                </c:pt>
                <c:pt idx="539">
                  <c:v>412.125</c:v>
                </c:pt>
                <c:pt idx="540">
                  <c:v>411.16699999999997</c:v>
                </c:pt>
                <c:pt idx="541">
                  <c:v>423.5</c:v>
                </c:pt>
                <c:pt idx="542">
                  <c:v>418</c:v>
                </c:pt>
                <c:pt idx="543">
                  <c:v>413.5</c:v>
                </c:pt>
                <c:pt idx="544">
                  <c:v>401.5</c:v>
                </c:pt>
                <c:pt idx="545">
                  <c:v>398.625</c:v>
                </c:pt>
                <c:pt idx="546">
                  <c:v>398.75</c:v>
                </c:pt>
                <c:pt idx="547">
                  <c:v>396.5</c:v>
                </c:pt>
                <c:pt idx="548">
                  <c:v>395.125</c:v>
                </c:pt>
                <c:pt idx="549">
                  <c:v>407.625</c:v>
                </c:pt>
                <c:pt idx="550">
                  <c:v>426.16699999999997</c:v>
                </c:pt>
                <c:pt idx="551">
                  <c:v>430.66699999999997</c:v>
                </c:pt>
                <c:pt idx="552">
                  <c:v>418</c:v>
                </c:pt>
                <c:pt idx="553">
                  <c:v>416.5</c:v>
                </c:pt>
                <c:pt idx="554">
                  <c:v>409</c:v>
                </c:pt>
                <c:pt idx="555">
                  <c:v>398.25</c:v>
                </c:pt>
                <c:pt idx="556">
                  <c:v>399.33300000000003</c:v>
                </c:pt>
                <c:pt idx="557">
                  <c:v>392.16699999999997</c:v>
                </c:pt>
                <c:pt idx="558">
                  <c:v>395.5</c:v>
                </c:pt>
                <c:pt idx="559">
                  <c:v>398.83300000000003</c:v>
                </c:pt>
                <c:pt idx="560">
                  <c:v>403.375</c:v>
                </c:pt>
                <c:pt idx="561">
                  <c:v>401.5</c:v>
                </c:pt>
                <c:pt idx="562">
                  <c:v>391.83300000000003</c:v>
                </c:pt>
                <c:pt idx="563">
                  <c:v>380.125</c:v>
                </c:pt>
                <c:pt idx="564">
                  <c:v>376.33300000000003</c:v>
                </c:pt>
                <c:pt idx="565">
                  <c:v>363.375</c:v>
                </c:pt>
                <c:pt idx="566">
                  <c:v>361.625</c:v>
                </c:pt>
                <c:pt idx="567">
                  <c:v>353.83300000000003</c:v>
                </c:pt>
                <c:pt idx="568">
                  <c:v>377.875</c:v>
                </c:pt>
                <c:pt idx="569">
                  <c:v>360.5</c:v>
                </c:pt>
                <c:pt idx="570">
                  <c:v>366.16699999999997</c:v>
                </c:pt>
                <c:pt idx="571">
                  <c:v>362.875</c:v>
                </c:pt>
                <c:pt idx="572">
                  <c:v>369.096</c:v>
                </c:pt>
                <c:pt idx="573">
                  <c:v>367.56200000000001</c:v>
                </c:pt>
                <c:pt idx="574">
                  <c:v>365.67599999999999</c:v>
                </c:pt>
                <c:pt idx="575">
                  <c:v>358.66699999999997</c:v>
                </c:pt>
                <c:pt idx="576">
                  <c:v>358.88099999999997</c:v>
                </c:pt>
                <c:pt idx="577">
                  <c:v>354.96199999999999</c:v>
                </c:pt>
                <c:pt idx="578">
                  <c:v>340.87900000000002</c:v>
                </c:pt>
                <c:pt idx="579">
                  <c:v>314.81099999999998</c:v>
                </c:pt>
                <c:pt idx="580">
                  <c:v>326.19900000000001</c:v>
                </c:pt>
                <c:pt idx="581">
                  <c:v>310.23599999999999</c:v>
                </c:pt>
                <c:pt idx="582">
                  <c:v>312.137</c:v>
                </c:pt>
                <c:pt idx="583">
                  <c:v>306.32400000000001</c:v>
                </c:pt>
                <c:pt idx="584">
                  <c:v>308.73200000000003</c:v>
                </c:pt>
                <c:pt idx="585">
                  <c:v>321.84300000000002</c:v>
                </c:pt>
                <c:pt idx="586">
                  <c:v>321.48</c:v>
                </c:pt>
                <c:pt idx="587">
                  <c:v>315.488</c:v>
                </c:pt>
                <c:pt idx="588">
                  <c:v>316.49900000000002</c:v>
                </c:pt>
                <c:pt idx="589">
                  <c:v>303.38400000000001</c:v>
                </c:pt>
                <c:pt idx="590">
                  <c:v>305.83800000000002</c:v>
                </c:pt>
                <c:pt idx="591">
                  <c:v>298.161</c:v>
                </c:pt>
                <c:pt idx="592">
                  <c:v>296.233</c:v>
                </c:pt>
                <c:pt idx="593">
                  <c:v>296.608</c:v>
                </c:pt>
                <c:pt idx="594">
                  <c:v>299.83</c:v>
                </c:pt>
                <c:pt idx="595">
                  <c:v>294.68700000000001</c:v>
                </c:pt>
                <c:pt idx="596">
                  <c:v>293.14100000000002</c:v>
                </c:pt>
                <c:pt idx="597">
                  <c:v>296.58</c:v>
                </c:pt>
                <c:pt idx="598">
                  <c:v>298.18700000000001</c:v>
                </c:pt>
                <c:pt idx="599">
                  <c:v>298.57799999999997</c:v>
                </c:pt>
                <c:pt idx="600">
                  <c:v>297.38799999999998</c:v>
                </c:pt>
                <c:pt idx="601">
                  <c:v>294.625</c:v>
                </c:pt>
                <c:pt idx="602">
                  <c:v>292.61799999999999</c:v>
                </c:pt>
                <c:pt idx="603">
                  <c:v>291.36599999999999</c:v>
                </c:pt>
                <c:pt idx="604">
                  <c:v>292.923</c:v>
                </c:pt>
                <c:pt idx="605">
                  <c:v>295</c:v>
                </c:pt>
                <c:pt idx="606">
                  <c:v>300.31599999999997</c:v>
                </c:pt>
                <c:pt idx="607">
                  <c:v>299.315</c:v>
                </c:pt>
                <c:pt idx="608">
                  <c:v>299.31799999999998</c:v>
                </c:pt>
                <c:pt idx="609">
                  <c:v>299.62599999999998</c:v>
                </c:pt>
                <c:pt idx="610">
                  <c:v>290.40899999999999</c:v>
                </c:pt>
                <c:pt idx="611">
                  <c:v>287.16500000000002</c:v>
                </c:pt>
                <c:pt idx="612">
                  <c:v>283.49900000000002</c:v>
                </c:pt>
                <c:pt idx="613">
                  <c:v>282.197</c:v>
                </c:pt>
                <c:pt idx="614">
                  <c:v>284.404</c:v>
                </c:pt>
                <c:pt idx="615">
                  <c:v>285.84500000000003</c:v>
                </c:pt>
                <c:pt idx="616">
                  <c:v>290.03199999999998</c:v>
                </c:pt>
                <c:pt idx="617">
                  <c:v>290.42700000000002</c:v>
                </c:pt>
                <c:pt idx="618">
                  <c:v>288.55099999999999</c:v>
                </c:pt>
                <c:pt idx="619">
                  <c:v>292.00400000000002</c:v>
                </c:pt>
                <c:pt idx="620">
                  <c:v>295.34100000000001</c:v>
                </c:pt>
                <c:pt idx="621">
                  <c:v>297.68900000000002</c:v>
                </c:pt>
                <c:pt idx="622">
                  <c:v>285.75900000000001</c:v>
                </c:pt>
                <c:pt idx="623">
                  <c:v>269</c:v>
                </c:pt>
                <c:pt idx="624">
                  <c:v>272.279</c:v>
                </c:pt>
                <c:pt idx="625">
                  <c:v>273.31700000000001</c:v>
                </c:pt>
                <c:pt idx="626">
                  <c:v>268.25599999999997</c:v>
                </c:pt>
                <c:pt idx="627">
                  <c:v>266.77</c:v>
                </c:pt>
                <c:pt idx="628">
                  <c:v>266.25</c:v>
                </c:pt>
                <c:pt idx="629">
                  <c:v>259.733</c:v>
                </c:pt>
                <c:pt idx="630">
                  <c:v>265.74700000000001</c:v>
                </c:pt>
                <c:pt idx="631">
                  <c:v>267.89400000000001</c:v>
                </c:pt>
                <c:pt idx="632">
                  <c:v>263.92200000000003</c:v>
                </c:pt>
                <c:pt idx="633">
                  <c:v>270.66699999999997</c:v>
                </c:pt>
                <c:pt idx="634">
                  <c:v>268.21800000000002</c:v>
                </c:pt>
                <c:pt idx="635">
                  <c:v>264.517</c:v>
                </c:pt>
                <c:pt idx="636">
                  <c:v>264.61099999999999</c:v>
                </c:pt>
                <c:pt idx="637">
                  <c:v>263.125</c:v>
                </c:pt>
                <c:pt idx="638">
                  <c:v>260.74900000000002</c:v>
                </c:pt>
                <c:pt idx="639">
                  <c:v>259.52800000000002</c:v>
                </c:pt>
                <c:pt idx="640">
                  <c:v>258.55200000000002</c:v>
                </c:pt>
                <c:pt idx="641">
                  <c:v>258.61</c:v>
                </c:pt>
                <c:pt idx="642">
                  <c:v>262.35399999999998</c:v>
                </c:pt>
                <c:pt idx="643">
                  <c:v>262.40800000000002</c:v>
                </c:pt>
                <c:pt idx="644">
                  <c:v>259.70600000000002</c:v>
                </c:pt>
                <c:pt idx="645">
                  <c:v>257.16699999999997</c:v>
                </c:pt>
                <c:pt idx="646">
                  <c:v>257.89699999999999</c:v>
                </c:pt>
                <c:pt idx="647">
                  <c:v>255.61699999999999</c:v>
                </c:pt>
                <c:pt idx="648">
                  <c:v>253.375</c:v>
                </c:pt>
                <c:pt idx="649">
                  <c:v>253.887</c:v>
                </c:pt>
                <c:pt idx="650">
                  <c:v>250.75</c:v>
                </c:pt>
                <c:pt idx="651">
                  <c:v>246.58699999999999</c:v>
                </c:pt>
                <c:pt idx="652">
                  <c:v>237.22</c:v>
                </c:pt>
                <c:pt idx="653">
                  <c:v>236.90299999999999</c:v>
                </c:pt>
                <c:pt idx="654">
                  <c:v>236.57</c:v>
                </c:pt>
                <c:pt idx="655">
                  <c:v>235.066</c:v>
                </c:pt>
                <c:pt idx="656">
                  <c:v>237.09899999999999</c:v>
                </c:pt>
                <c:pt idx="657">
                  <c:v>233.37</c:v>
                </c:pt>
                <c:pt idx="658">
                  <c:v>227.72499999999999</c:v>
                </c:pt>
                <c:pt idx="659">
                  <c:v>226.5</c:v>
                </c:pt>
                <c:pt idx="660">
                  <c:v>208.81700000000001</c:v>
                </c:pt>
                <c:pt idx="661">
                  <c:v>209.63</c:v>
                </c:pt>
                <c:pt idx="662">
                  <c:v>204.13300000000001</c:v>
                </c:pt>
                <c:pt idx="663">
                  <c:v>210.47900000000001</c:v>
                </c:pt>
                <c:pt idx="664">
                  <c:v>206.8</c:v>
                </c:pt>
                <c:pt idx="665">
                  <c:v>203</c:v>
                </c:pt>
                <c:pt idx="666">
                  <c:v>204.46</c:v>
                </c:pt>
                <c:pt idx="667">
                  <c:v>201.666</c:v>
                </c:pt>
                <c:pt idx="668">
                  <c:v>193.31800000000001</c:v>
                </c:pt>
                <c:pt idx="669">
                  <c:v>189.47900000000001</c:v>
                </c:pt>
                <c:pt idx="670">
                  <c:v>186.75700000000001</c:v>
                </c:pt>
                <c:pt idx="671">
                  <c:v>194.214</c:v>
                </c:pt>
                <c:pt idx="672">
                  <c:v>207.422</c:v>
                </c:pt>
                <c:pt idx="673">
                  <c:v>244.45099999999999</c:v>
                </c:pt>
                <c:pt idx="674">
                  <c:v>235.25</c:v>
                </c:pt>
                <c:pt idx="675">
                  <c:v>234.833</c:v>
                </c:pt>
                <c:pt idx="676">
                  <c:v>239.86799999999999</c:v>
                </c:pt>
                <c:pt idx="677">
                  <c:v>270.23899999999998</c:v>
                </c:pt>
                <c:pt idx="678">
                  <c:v>285.87599999999998</c:v>
                </c:pt>
                <c:pt idx="679">
                  <c:v>282.81900000000002</c:v>
                </c:pt>
                <c:pt idx="680">
                  <c:v>269.43700000000001</c:v>
                </c:pt>
                <c:pt idx="681">
                  <c:v>261.8</c:v>
                </c:pt>
                <c:pt idx="682">
                  <c:v>265.66500000000002</c:v>
                </c:pt>
                <c:pt idx="683">
                  <c:v>251.95699999999999</c:v>
                </c:pt>
                <c:pt idx="684">
                  <c:v>257.16699999999997</c:v>
                </c:pt>
                <c:pt idx="685">
                  <c:v>250.56800000000001</c:v>
                </c:pt>
                <c:pt idx="686">
                  <c:v>244</c:v>
                </c:pt>
                <c:pt idx="687">
                  <c:v>241.476</c:v>
                </c:pt>
                <c:pt idx="688">
                  <c:v>244.864</c:v>
                </c:pt>
                <c:pt idx="689">
                  <c:v>233.81100000000001</c:v>
                </c:pt>
                <c:pt idx="690">
                  <c:v>223.36600000000001</c:v>
                </c:pt>
                <c:pt idx="691">
                  <c:v>219.18799999999999</c:v>
                </c:pt>
                <c:pt idx="692">
                  <c:v>213.59200000000001</c:v>
                </c:pt>
                <c:pt idx="693">
                  <c:v>213.25</c:v>
                </c:pt>
                <c:pt idx="694">
                  <c:v>216.06399999999999</c:v>
                </c:pt>
                <c:pt idx="695">
                  <c:v>213.68700000000001</c:v>
                </c:pt>
                <c:pt idx="696">
                  <c:v>203.34299999999999</c:v>
                </c:pt>
                <c:pt idx="697">
                  <c:v>200.10300000000001</c:v>
                </c:pt>
                <c:pt idx="698">
                  <c:v>201.791</c:v>
                </c:pt>
                <c:pt idx="699">
                  <c:v>201.791</c:v>
                </c:pt>
                <c:pt idx="700">
                  <c:v>200.54599999999999</c:v>
                </c:pt>
                <c:pt idx="701">
                  <c:v>194.733</c:v>
                </c:pt>
                <c:pt idx="702">
                  <c:v>193.018</c:v>
                </c:pt>
                <c:pt idx="703">
                  <c:v>189.79900000000001</c:v>
                </c:pt>
                <c:pt idx="704">
                  <c:v>186.27</c:v>
                </c:pt>
                <c:pt idx="705">
                  <c:v>182.19399999999999</c:v>
                </c:pt>
                <c:pt idx="706">
                  <c:v>180.18199999999999</c:v>
                </c:pt>
                <c:pt idx="707">
                  <c:v>178.625</c:v>
                </c:pt>
                <c:pt idx="708">
                  <c:v>178.625</c:v>
                </c:pt>
                <c:pt idx="709">
                  <c:v>178.125</c:v>
                </c:pt>
                <c:pt idx="710">
                  <c:v>175.22399999999999</c:v>
                </c:pt>
                <c:pt idx="711">
                  <c:v>178.07400000000001</c:v>
                </c:pt>
                <c:pt idx="712">
                  <c:v>178.91800000000001</c:v>
                </c:pt>
                <c:pt idx="713">
                  <c:v>173.8</c:v>
                </c:pt>
                <c:pt idx="714">
                  <c:v>170.54900000000001</c:v>
                </c:pt>
                <c:pt idx="715">
                  <c:v>169.68799999999999</c:v>
                </c:pt>
                <c:pt idx="716">
                  <c:v>169.465</c:v>
                </c:pt>
                <c:pt idx="717">
                  <c:v>169.32499999999999</c:v>
                </c:pt>
                <c:pt idx="718">
                  <c:v>173.06800000000001</c:v>
                </c:pt>
                <c:pt idx="719">
                  <c:v>173.77799999999999</c:v>
                </c:pt>
                <c:pt idx="720">
                  <c:v>173.93700000000001</c:v>
                </c:pt>
                <c:pt idx="721">
                  <c:v>170.006</c:v>
                </c:pt>
                <c:pt idx="722">
                  <c:v>166.43199999999999</c:v>
                </c:pt>
                <c:pt idx="723">
                  <c:v>168.911</c:v>
                </c:pt>
                <c:pt idx="724">
                  <c:v>171.47900000000001</c:v>
                </c:pt>
                <c:pt idx="725">
                  <c:v>170.31399999999999</c:v>
                </c:pt>
                <c:pt idx="726">
                  <c:v>170.33500000000001</c:v>
                </c:pt>
                <c:pt idx="727">
                  <c:v>169.79</c:v>
                </c:pt>
                <c:pt idx="728">
                  <c:v>168.41900000000001</c:v>
                </c:pt>
                <c:pt idx="729">
                  <c:v>167.73500000000001</c:v>
                </c:pt>
                <c:pt idx="730">
                  <c:v>168.5</c:v>
                </c:pt>
                <c:pt idx="731">
                  <c:v>168</c:v>
                </c:pt>
                <c:pt idx="732">
                  <c:v>168.35300000000001</c:v>
                </c:pt>
                <c:pt idx="733">
                  <c:v>167.43799999999999</c:v>
                </c:pt>
                <c:pt idx="734">
                  <c:v>167</c:v>
                </c:pt>
                <c:pt idx="735">
                  <c:v>168.5</c:v>
                </c:pt>
                <c:pt idx="736">
                  <c:v>168.49</c:v>
                </c:pt>
                <c:pt idx="737">
                  <c:v>165.404</c:v>
                </c:pt>
                <c:pt idx="738">
                  <c:v>165.108</c:v>
                </c:pt>
                <c:pt idx="739">
                  <c:v>163.417</c:v>
                </c:pt>
                <c:pt idx="740">
                  <c:v>160.40899999999999</c:v>
                </c:pt>
                <c:pt idx="741">
                  <c:v>157.23699999999999</c:v>
                </c:pt>
                <c:pt idx="742">
                  <c:v>156.21</c:v>
                </c:pt>
                <c:pt idx="743">
                  <c:v>156.69300000000001</c:v>
                </c:pt>
                <c:pt idx="744">
                  <c:v>156.792</c:v>
                </c:pt>
                <c:pt idx="745">
                  <c:v>160</c:v>
                </c:pt>
                <c:pt idx="746">
                  <c:v>159.90299999999999</c:v>
                </c:pt>
                <c:pt idx="747">
                  <c:v>157.52600000000001</c:v>
                </c:pt>
                <c:pt idx="748">
                  <c:v>152.12299999999999</c:v>
                </c:pt>
                <c:pt idx="749">
                  <c:v>152.083</c:v>
                </c:pt>
                <c:pt idx="750">
                  <c:v>150.46899999999999</c:v>
                </c:pt>
                <c:pt idx="751">
                  <c:v>148.9</c:v>
                </c:pt>
                <c:pt idx="752">
                  <c:v>147.05799999999999</c:v>
                </c:pt>
                <c:pt idx="753">
                  <c:v>144.20599999999999</c:v>
                </c:pt>
                <c:pt idx="754">
                  <c:v>141.583</c:v>
                </c:pt>
                <c:pt idx="755">
                  <c:v>144.71600000000001</c:v>
                </c:pt>
                <c:pt idx="756">
                  <c:v>148.024</c:v>
                </c:pt>
                <c:pt idx="757">
                  <c:v>142.24799999999999</c:v>
                </c:pt>
                <c:pt idx="758">
                  <c:v>138.73099999999999</c:v>
                </c:pt>
                <c:pt idx="759">
                  <c:v>133.06700000000001</c:v>
                </c:pt>
                <c:pt idx="760">
                  <c:v>123.235</c:v>
                </c:pt>
                <c:pt idx="761">
                  <c:v>125.303</c:v>
                </c:pt>
                <c:pt idx="762">
                  <c:v>127.401</c:v>
                </c:pt>
                <c:pt idx="763">
                  <c:v>122.505</c:v>
                </c:pt>
                <c:pt idx="764">
                  <c:v>113.69499999999999</c:v>
                </c:pt>
                <c:pt idx="765">
                  <c:v>115.96899999999999</c:v>
                </c:pt>
                <c:pt idx="766">
                  <c:v>116.102</c:v>
                </c:pt>
                <c:pt idx="767">
                  <c:v>117.137</c:v>
                </c:pt>
                <c:pt idx="768">
                  <c:v>113.49299999999999</c:v>
                </c:pt>
                <c:pt idx="769">
                  <c:v>111.599</c:v>
                </c:pt>
                <c:pt idx="770">
                  <c:v>116.5</c:v>
                </c:pt>
                <c:pt idx="771">
                  <c:v>112.154</c:v>
                </c:pt>
                <c:pt idx="772">
                  <c:v>109.057</c:v>
                </c:pt>
                <c:pt idx="773">
                  <c:v>103.2</c:v>
                </c:pt>
                <c:pt idx="774">
                  <c:v>102.581</c:v>
                </c:pt>
                <c:pt idx="775">
                  <c:v>93.418000000000006</c:v>
                </c:pt>
                <c:pt idx="776">
                  <c:v>97.165999999999997</c:v>
                </c:pt>
                <c:pt idx="777">
                  <c:v>94.242999999999995</c:v>
                </c:pt>
                <c:pt idx="778">
                  <c:v>98.929000000000002</c:v>
                </c:pt>
                <c:pt idx="779">
                  <c:v>104.515</c:v>
                </c:pt>
                <c:pt idx="780">
                  <c:v>116.36799999999999</c:v>
                </c:pt>
                <c:pt idx="781">
                  <c:v>126.32599999999999</c:v>
                </c:pt>
                <c:pt idx="782">
                  <c:v>131.61799999999999</c:v>
                </c:pt>
                <c:pt idx="783">
                  <c:v>131.43299999999999</c:v>
                </c:pt>
                <c:pt idx="784">
                  <c:v>128.72499999999999</c:v>
                </c:pt>
                <c:pt idx="785">
                  <c:v>128.43700000000001</c:v>
                </c:pt>
                <c:pt idx="786">
                  <c:v>128.33099999999999</c:v>
                </c:pt>
                <c:pt idx="787">
                  <c:v>122.083</c:v>
                </c:pt>
                <c:pt idx="788">
                  <c:v>119.486</c:v>
                </c:pt>
                <c:pt idx="789">
                  <c:v>120.3</c:v>
                </c:pt>
                <c:pt idx="790">
                  <c:v>120.36</c:v>
                </c:pt>
                <c:pt idx="791">
                  <c:v>131.601</c:v>
                </c:pt>
                <c:pt idx="792">
                  <c:v>133.47200000000001</c:v>
                </c:pt>
                <c:pt idx="793">
                  <c:v>134.357</c:v>
                </c:pt>
                <c:pt idx="794">
                  <c:v>135.34200000000001</c:v>
                </c:pt>
                <c:pt idx="795">
                  <c:v>138.05600000000001</c:v>
                </c:pt>
                <c:pt idx="796">
                  <c:v>140.85400000000001</c:v>
                </c:pt>
                <c:pt idx="797">
                  <c:v>137.983</c:v>
                </c:pt>
                <c:pt idx="798">
                  <c:v>137.9</c:v>
                </c:pt>
                <c:pt idx="799">
                  <c:v>136.96199999999999</c:v>
                </c:pt>
                <c:pt idx="800">
                  <c:v>135.38</c:v>
                </c:pt>
                <c:pt idx="801">
                  <c:v>132.964</c:v>
                </c:pt>
                <c:pt idx="802">
                  <c:v>134.61699999999999</c:v>
                </c:pt>
                <c:pt idx="803">
                  <c:v>138.92599999999999</c:v>
                </c:pt>
                <c:pt idx="804">
                  <c:v>144.67599999999999</c:v>
                </c:pt>
                <c:pt idx="805">
                  <c:v>146.1</c:v>
                </c:pt>
                <c:pt idx="806">
                  <c:v>145.73500000000001</c:v>
                </c:pt>
                <c:pt idx="807">
                  <c:v>146.20500000000001</c:v>
                </c:pt>
                <c:pt idx="808">
                  <c:v>148.07400000000001</c:v>
                </c:pt>
                <c:pt idx="809">
                  <c:v>148.07400000000001</c:v>
                </c:pt>
                <c:pt idx="810">
                  <c:v>149.92500000000001</c:v>
                </c:pt>
                <c:pt idx="811">
                  <c:v>136.56899999999999</c:v>
                </c:pt>
                <c:pt idx="812">
                  <c:v>127.169</c:v>
                </c:pt>
                <c:pt idx="813">
                  <c:v>127.218</c:v>
                </c:pt>
                <c:pt idx="814">
                  <c:v>124.73699999999999</c:v>
                </c:pt>
                <c:pt idx="815">
                  <c:v>125.20399999999999</c:v>
                </c:pt>
                <c:pt idx="816">
                  <c:v>128.32400000000001</c:v>
                </c:pt>
                <c:pt idx="817">
                  <c:v>122.84</c:v>
                </c:pt>
                <c:pt idx="818">
                  <c:v>123.255</c:v>
                </c:pt>
                <c:pt idx="819">
                  <c:v>125.994</c:v>
                </c:pt>
                <c:pt idx="820">
                  <c:v>125.25</c:v>
                </c:pt>
                <c:pt idx="821">
                  <c:v>121.375</c:v>
                </c:pt>
                <c:pt idx="822">
                  <c:v>123.42700000000001</c:v>
                </c:pt>
                <c:pt idx="823">
                  <c:v>125.72199999999999</c:v>
                </c:pt>
                <c:pt idx="824">
                  <c:v>125.73699999999999</c:v>
                </c:pt>
                <c:pt idx="825">
                  <c:v>124.958</c:v>
                </c:pt>
                <c:pt idx="826">
                  <c:v>126.193</c:v>
                </c:pt>
                <c:pt idx="827">
                  <c:v>125.83799999999999</c:v>
                </c:pt>
                <c:pt idx="828">
                  <c:v>131.5</c:v>
                </c:pt>
                <c:pt idx="829">
                  <c:v>141.4</c:v>
                </c:pt>
                <c:pt idx="830">
                  <c:v>158.15899999999999</c:v>
                </c:pt>
                <c:pt idx="831">
                  <c:v>152.15100000000001</c:v>
                </c:pt>
                <c:pt idx="832">
                  <c:v>163.858</c:v>
                </c:pt>
                <c:pt idx="833">
                  <c:v>170.761</c:v>
                </c:pt>
                <c:pt idx="834">
                  <c:v>172.77699999999999</c:v>
                </c:pt>
                <c:pt idx="835">
                  <c:v>189.14599999999999</c:v>
                </c:pt>
                <c:pt idx="836">
                  <c:v>189.97800000000001</c:v>
                </c:pt>
                <c:pt idx="837">
                  <c:v>194.52500000000001</c:v>
                </c:pt>
                <c:pt idx="838">
                  <c:v>172.11099999999999</c:v>
                </c:pt>
                <c:pt idx="839">
                  <c:v>163.94900000000001</c:v>
                </c:pt>
                <c:pt idx="840">
                  <c:v>177.5</c:v>
                </c:pt>
                <c:pt idx="841">
                  <c:v>179.845</c:v>
                </c:pt>
                <c:pt idx="842">
                  <c:v>179.08799999999999</c:v>
                </c:pt>
                <c:pt idx="843">
                  <c:v>169.774</c:v>
                </c:pt>
                <c:pt idx="844">
                  <c:v>170.27699999999999</c:v>
                </c:pt>
                <c:pt idx="845">
                  <c:v>170.30699999999999</c:v>
                </c:pt>
                <c:pt idx="846">
                  <c:v>171.77600000000001</c:v>
                </c:pt>
                <c:pt idx="847">
                  <c:v>172.40199999999999</c:v>
                </c:pt>
                <c:pt idx="848">
                  <c:v>176.93600000000001</c:v>
                </c:pt>
                <c:pt idx="849">
                  <c:v>174.59200000000001</c:v>
                </c:pt>
                <c:pt idx="850">
                  <c:v>184.95699999999999</c:v>
                </c:pt>
                <c:pt idx="851">
                  <c:v>192.58199999999999</c:v>
                </c:pt>
                <c:pt idx="852">
                  <c:v>189.791</c:v>
                </c:pt>
                <c:pt idx="853">
                  <c:v>181.10900000000001</c:v>
                </c:pt>
                <c:pt idx="854">
                  <c:v>180.85400000000001</c:v>
                </c:pt>
                <c:pt idx="855">
                  <c:v>178.75</c:v>
                </c:pt>
                <c:pt idx="856">
                  <c:v>182.5</c:v>
                </c:pt>
                <c:pt idx="857">
                  <c:v>182.917</c:v>
                </c:pt>
                <c:pt idx="858">
                  <c:v>188</c:v>
                </c:pt>
                <c:pt idx="859">
                  <c:v>200.429</c:v>
                </c:pt>
                <c:pt idx="860">
                  <c:v>209.583</c:v>
                </c:pt>
                <c:pt idx="861">
                  <c:v>215.33500000000001</c:v>
                </c:pt>
                <c:pt idx="862">
                  <c:v>209.2</c:v>
                </c:pt>
                <c:pt idx="863">
                  <c:v>190.75299999999999</c:v>
                </c:pt>
                <c:pt idx="864">
                  <c:v>176.149</c:v>
                </c:pt>
                <c:pt idx="865">
                  <c:v>168.25299999999999</c:v>
                </c:pt>
                <c:pt idx="866">
                  <c:v>168.25299999999999</c:v>
                </c:pt>
                <c:pt idx="867">
                  <c:v>177.46899999999999</c:v>
                </c:pt>
                <c:pt idx="868">
                  <c:v>172.30699999999999</c:v>
                </c:pt>
                <c:pt idx="869">
                  <c:v>172.19</c:v>
                </c:pt>
                <c:pt idx="870">
                  <c:v>166.392</c:v>
                </c:pt>
                <c:pt idx="871">
                  <c:v>164.988</c:v>
                </c:pt>
                <c:pt idx="872">
                  <c:v>169.11500000000001</c:v>
                </c:pt>
                <c:pt idx="873">
                  <c:v>185.24299999999999</c:v>
                </c:pt>
                <c:pt idx="874">
                  <c:v>184.92</c:v>
                </c:pt>
                <c:pt idx="875">
                  <c:v>184.071</c:v>
                </c:pt>
                <c:pt idx="876">
                  <c:v>176.4</c:v>
                </c:pt>
                <c:pt idx="877">
                  <c:v>165.917</c:v>
                </c:pt>
                <c:pt idx="878">
                  <c:v>165</c:v>
                </c:pt>
                <c:pt idx="879">
                  <c:v>164.09899999999999</c:v>
                </c:pt>
                <c:pt idx="880">
                  <c:v>158.874</c:v>
                </c:pt>
                <c:pt idx="881">
                  <c:v>155.202</c:v>
                </c:pt>
                <c:pt idx="882">
                  <c:v>150.81100000000001</c:v>
                </c:pt>
                <c:pt idx="883">
                  <c:v>141.81</c:v>
                </c:pt>
                <c:pt idx="884">
                  <c:v>141.636</c:v>
                </c:pt>
                <c:pt idx="885">
                  <c:v>142.80699999999999</c:v>
                </c:pt>
                <c:pt idx="886">
                  <c:v>145.86699999999999</c:v>
                </c:pt>
                <c:pt idx="887">
                  <c:v>141.49100000000001</c:v>
                </c:pt>
                <c:pt idx="888">
                  <c:v>140.131</c:v>
                </c:pt>
                <c:pt idx="889">
                  <c:v>134.89699999999999</c:v>
                </c:pt>
                <c:pt idx="890">
                  <c:v>134.73099999999999</c:v>
                </c:pt>
                <c:pt idx="891">
                  <c:v>130.99700000000001</c:v>
                </c:pt>
                <c:pt idx="892">
                  <c:v>124.35899999999999</c:v>
                </c:pt>
                <c:pt idx="893">
                  <c:v>127.867</c:v>
                </c:pt>
                <c:pt idx="894">
                  <c:v>129.762</c:v>
                </c:pt>
                <c:pt idx="895">
                  <c:v>131.583</c:v>
                </c:pt>
                <c:pt idx="896">
                  <c:v>130.304</c:v>
                </c:pt>
                <c:pt idx="897">
                  <c:v>126.32</c:v>
                </c:pt>
                <c:pt idx="898">
                  <c:v>123.163</c:v>
                </c:pt>
                <c:pt idx="899">
                  <c:v>124.675</c:v>
                </c:pt>
                <c:pt idx="900">
                  <c:v>127.646</c:v>
                </c:pt>
                <c:pt idx="901">
                  <c:v>128.86000000000001</c:v>
                </c:pt>
                <c:pt idx="902">
                  <c:v>134.256</c:v>
                </c:pt>
                <c:pt idx="903">
                  <c:v>139.46299999999999</c:v>
                </c:pt>
                <c:pt idx="904">
                  <c:v>141.173</c:v>
                </c:pt>
                <c:pt idx="905">
                  <c:v>140.94300000000001</c:v>
                </c:pt>
                <c:pt idx="906">
                  <c:v>140.583</c:v>
                </c:pt>
                <c:pt idx="907">
                  <c:v>136.083</c:v>
                </c:pt>
                <c:pt idx="908">
                  <c:v>130</c:v>
                </c:pt>
                <c:pt idx="909">
                  <c:v>129.6</c:v>
                </c:pt>
                <c:pt idx="910">
                  <c:v>125.4</c:v>
                </c:pt>
                <c:pt idx="911">
                  <c:v>128</c:v>
                </c:pt>
                <c:pt idx="912">
                  <c:v>133.833</c:v>
                </c:pt>
                <c:pt idx="913">
                  <c:v>132.25</c:v>
                </c:pt>
                <c:pt idx="914">
                  <c:v>139.25</c:v>
                </c:pt>
                <c:pt idx="915">
                  <c:v>139.9</c:v>
                </c:pt>
                <c:pt idx="916">
                  <c:v>141.1</c:v>
                </c:pt>
                <c:pt idx="917">
                  <c:v>140.5</c:v>
                </c:pt>
                <c:pt idx="918">
                  <c:v>134.9</c:v>
                </c:pt>
                <c:pt idx="919">
                  <c:v>135</c:v>
                </c:pt>
                <c:pt idx="920">
                  <c:v>136.833</c:v>
                </c:pt>
                <c:pt idx="921">
                  <c:v>143.643</c:v>
                </c:pt>
                <c:pt idx="922">
                  <c:v>154.56299999999999</c:v>
                </c:pt>
                <c:pt idx="923">
                  <c:v>162.774</c:v>
                </c:pt>
                <c:pt idx="924">
                  <c:v>161</c:v>
                </c:pt>
                <c:pt idx="925">
                  <c:v>153.167</c:v>
                </c:pt>
                <c:pt idx="926">
                  <c:v>147.333</c:v>
                </c:pt>
                <c:pt idx="927">
                  <c:v>144.167</c:v>
                </c:pt>
                <c:pt idx="928">
                  <c:v>145.06299999999999</c:v>
                </c:pt>
                <c:pt idx="929">
                  <c:v>142.18799999999999</c:v>
                </c:pt>
                <c:pt idx="930">
                  <c:v>147.857</c:v>
                </c:pt>
                <c:pt idx="931">
                  <c:v>146.929</c:v>
                </c:pt>
                <c:pt idx="932">
                  <c:v>139</c:v>
                </c:pt>
                <c:pt idx="933">
                  <c:v>135.417</c:v>
                </c:pt>
                <c:pt idx="934">
                  <c:v>126.5</c:v>
                </c:pt>
                <c:pt idx="935">
                  <c:v>126.286</c:v>
                </c:pt>
                <c:pt idx="936">
                  <c:v>122.2</c:v>
                </c:pt>
                <c:pt idx="937">
                  <c:v>121</c:v>
                </c:pt>
                <c:pt idx="938">
                  <c:v>118.083</c:v>
                </c:pt>
                <c:pt idx="939">
                  <c:v>122.286</c:v>
                </c:pt>
                <c:pt idx="940">
                  <c:v>121.917</c:v>
                </c:pt>
                <c:pt idx="941">
                  <c:v>120.6</c:v>
                </c:pt>
                <c:pt idx="942">
                  <c:v>122.583</c:v>
                </c:pt>
                <c:pt idx="943">
                  <c:v>127</c:v>
                </c:pt>
                <c:pt idx="944">
                  <c:v>126.6</c:v>
                </c:pt>
                <c:pt idx="945">
                  <c:v>121.583</c:v>
                </c:pt>
                <c:pt idx="946">
                  <c:v>118.786</c:v>
                </c:pt>
                <c:pt idx="947">
                  <c:v>122.9</c:v>
                </c:pt>
                <c:pt idx="948">
                  <c:v>127.834</c:v>
                </c:pt>
                <c:pt idx="949">
                  <c:v>126.797</c:v>
                </c:pt>
                <c:pt idx="950">
                  <c:v>126.125</c:v>
                </c:pt>
                <c:pt idx="951">
                  <c:v>126.714</c:v>
                </c:pt>
                <c:pt idx="952">
                  <c:v>120.5</c:v>
                </c:pt>
                <c:pt idx="953">
                  <c:v>116.771</c:v>
                </c:pt>
                <c:pt idx="954">
                  <c:v>117.714</c:v>
                </c:pt>
                <c:pt idx="955">
                  <c:v>117.86199999999999</c:v>
                </c:pt>
                <c:pt idx="956">
                  <c:v>116.983</c:v>
                </c:pt>
                <c:pt idx="957">
                  <c:v>119.5</c:v>
                </c:pt>
                <c:pt idx="958">
                  <c:v>119.6</c:v>
                </c:pt>
                <c:pt idx="959">
                  <c:v>118.4</c:v>
                </c:pt>
                <c:pt idx="960">
                  <c:v>114.25</c:v>
                </c:pt>
                <c:pt idx="961">
                  <c:v>112.792</c:v>
                </c:pt>
                <c:pt idx="962">
                  <c:v>117.051</c:v>
                </c:pt>
                <c:pt idx="963">
                  <c:v>118.55</c:v>
                </c:pt>
                <c:pt idx="964">
                  <c:v>118.458</c:v>
                </c:pt>
                <c:pt idx="965">
                  <c:v>116.333</c:v>
                </c:pt>
                <c:pt idx="966">
                  <c:v>115.83</c:v>
                </c:pt>
                <c:pt idx="967">
                  <c:v>117.96899999999999</c:v>
                </c:pt>
                <c:pt idx="968">
                  <c:v>126.7</c:v>
                </c:pt>
                <c:pt idx="969">
                  <c:v>128.69999999999999</c:v>
                </c:pt>
                <c:pt idx="970">
                  <c:v>122.733</c:v>
                </c:pt>
                <c:pt idx="971">
                  <c:v>124.867</c:v>
                </c:pt>
                <c:pt idx="972">
                  <c:v>128.41</c:v>
                </c:pt>
                <c:pt idx="973">
                  <c:v>125.61</c:v>
                </c:pt>
                <c:pt idx="974">
                  <c:v>121.95</c:v>
                </c:pt>
                <c:pt idx="975">
                  <c:v>122.36499999999999</c:v>
                </c:pt>
                <c:pt idx="976">
                  <c:v>123.917</c:v>
                </c:pt>
                <c:pt idx="977">
                  <c:v>122.277</c:v>
                </c:pt>
                <c:pt idx="978">
                  <c:v>118.27</c:v>
                </c:pt>
                <c:pt idx="979">
                  <c:v>120.033</c:v>
                </c:pt>
                <c:pt idx="980">
                  <c:v>117.8</c:v>
                </c:pt>
                <c:pt idx="981">
                  <c:v>116.875</c:v>
                </c:pt>
                <c:pt idx="982">
                  <c:v>116.69199999999999</c:v>
                </c:pt>
                <c:pt idx="983">
                  <c:v>116.354</c:v>
                </c:pt>
                <c:pt idx="984">
                  <c:v>116.367</c:v>
                </c:pt>
                <c:pt idx="985">
                  <c:v>115.167</c:v>
                </c:pt>
                <c:pt idx="986">
                  <c:v>114.59399999999999</c:v>
                </c:pt>
                <c:pt idx="987">
                  <c:v>115.438</c:v>
                </c:pt>
                <c:pt idx="988">
                  <c:v>115.875</c:v>
                </c:pt>
                <c:pt idx="989">
                  <c:v>114.5</c:v>
                </c:pt>
                <c:pt idx="990">
                  <c:v>113.625</c:v>
                </c:pt>
                <c:pt idx="991">
                  <c:v>114.25</c:v>
                </c:pt>
                <c:pt idx="992">
                  <c:v>114.045</c:v>
                </c:pt>
                <c:pt idx="993">
                  <c:v>109.5</c:v>
                </c:pt>
                <c:pt idx="994">
                  <c:v>112.675</c:v>
                </c:pt>
                <c:pt idx="995">
                  <c:v>114.833</c:v>
                </c:pt>
                <c:pt idx="996">
                  <c:v>116</c:v>
                </c:pt>
                <c:pt idx="997">
                  <c:v>119.55</c:v>
                </c:pt>
                <c:pt idx="998">
                  <c:v>121.1</c:v>
                </c:pt>
                <c:pt idx="999">
                  <c:v>116.458</c:v>
                </c:pt>
                <c:pt idx="1000">
                  <c:v>113.226</c:v>
                </c:pt>
                <c:pt idx="1001">
                  <c:v>110.813</c:v>
                </c:pt>
                <c:pt idx="1002">
                  <c:v>108.319</c:v>
                </c:pt>
                <c:pt idx="1003">
                  <c:v>108.355</c:v>
                </c:pt>
                <c:pt idx="1004">
                  <c:v>107</c:v>
                </c:pt>
                <c:pt idx="1005">
                  <c:v>107.9</c:v>
                </c:pt>
                <c:pt idx="1006">
                  <c:v>108.1</c:v>
                </c:pt>
                <c:pt idx="1007">
                  <c:v>108.444</c:v>
                </c:pt>
                <c:pt idx="1008">
                  <c:v>109.782</c:v>
                </c:pt>
                <c:pt idx="1009">
                  <c:v>113.167</c:v>
                </c:pt>
                <c:pt idx="1010">
                  <c:v>116.501</c:v>
                </c:pt>
                <c:pt idx="1011">
                  <c:v>115.063</c:v>
                </c:pt>
                <c:pt idx="1012">
                  <c:v>113.8</c:v>
                </c:pt>
                <c:pt idx="1013">
                  <c:v>108.542</c:v>
                </c:pt>
                <c:pt idx="1014">
                  <c:v>107.32899999999999</c:v>
                </c:pt>
                <c:pt idx="1015">
                  <c:v>106.563</c:v>
                </c:pt>
                <c:pt idx="1016">
                  <c:v>105.364</c:v>
                </c:pt>
                <c:pt idx="1017">
                  <c:v>105.95</c:v>
                </c:pt>
                <c:pt idx="1018">
                  <c:v>106.738</c:v>
                </c:pt>
                <c:pt idx="1019">
                  <c:v>106.876</c:v>
                </c:pt>
                <c:pt idx="1020">
                  <c:v>107.11199999999999</c:v>
                </c:pt>
                <c:pt idx="1021">
                  <c:v>102.3</c:v>
                </c:pt>
                <c:pt idx="1022">
                  <c:v>100.233</c:v>
                </c:pt>
                <c:pt idx="1023">
                  <c:v>99.790999999999997</c:v>
                </c:pt>
                <c:pt idx="1024">
                  <c:v>99.9</c:v>
                </c:pt>
                <c:pt idx="1025">
                  <c:v>101.666</c:v>
                </c:pt>
                <c:pt idx="1026">
                  <c:v>102.25</c:v>
                </c:pt>
                <c:pt idx="1027">
                  <c:v>99.793999999999997</c:v>
                </c:pt>
                <c:pt idx="1028">
                  <c:v>101.188</c:v>
                </c:pt>
                <c:pt idx="1029">
                  <c:v>103.167</c:v>
                </c:pt>
                <c:pt idx="1030">
                  <c:v>115.288</c:v>
                </c:pt>
                <c:pt idx="1031">
                  <c:v>112.25</c:v>
                </c:pt>
                <c:pt idx="1032">
                  <c:v>114.78</c:v>
                </c:pt>
                <c:pt idx="1033">
                  <c:v>119.825</c:v>
                </c:pt>
                <c:pt idx="1034">
                  <c:v>125.98699999999999</c:v>
                </c:pt>
                <c:pt idx="1035">
                  <c:v>115.679</c:v>
                </c:pt>
                <c:pt idx="1036">
                  <c:v>114.55</c:v>
                </c:pt>
                <c:pt idx="1037">
                  <c:v>109.69499999999999</c:v>
                </c:pt>
                <c:pt idx="1038">
                  <c:v>106.611</c:v>
                </c:pt>
                <c:pt idx="1039">
                  <c:v>106.5</c:v>
                </c:pt>
                <c:pt idx="1040">
                  <c:v>112.584</c:v>
                </c:pt>
                <c:pt idx="1041">
                  <c:v>111.328</c:v>
                </c:pt>
                <c:pt idx="1042">
                  <c:v>110.52500000000001</c:v>
                </c:pt>
                <c:pt idx="1043">
                  <c:v>110.65600000000001</c:v>
                </c:pt>
                <c:pt idx="1044">
                  <c:v>104.733</c:v>
                </c:pt>
                <c:pt idx="1045">
                  <c:v>106.732</c:v>
                </c:pt>
                <c:pt idx="1046">
                  <c:v>101.49299999999999</c:v>
                </c:pt>
                <c:pt idx="1047">
                  <c:v>97.674999999999997</c:v>
                </c:pt>
                <c:pt idx="1048">
                  <c:v>97.406999999999996</c:v>
                </c:pt>
                <c:pt idx="1049">
                  <c:v>97.2</c:v>
                </c:pt>
                <c:pt idx="1050">
                  <c:v>97.75</c:v>
                </c:pt>
                <c:pt idx="1051">
                  <c:v>99.891999999999996</c:v>
                </c:pt>
                <c:pt idx="1052">
                  <c:v>97.4</c:v>
                </c:pt>
                <c:pt idx="1053">
                  <c:v>95.677000000000007</c:v>
                </c:pt>
                <c:pt idx="1054">
                  <c:v>95.7</c:v>
                </c:pt>
                <c:pt idx="1055">
                  <c:v>93.703999999999994</c:v>
                </c:pt>
                <c:pt idx="1056">
                  <c:v>93.95</c:v>
                </c:pt>
                <c:pt idx="1057">
                  <c:v>93.343999999999994</c:v>
                </c:pt>
                <c:pt idx="1058">
                  <c:v>93.123999999999995</c:v>
                </c:pt>
                <c:pt idx="1059">
                  <c:v>91.05</c:v>
                </c:pt>
                <c:pt idx="1060">
                  <c:v>91.313000000000002</c:v>
                </c:pt>
                <c:pt idx="1061">
                  <c:v>90.988</c:v>
                </c:pt>
                <c:pt idx="1062">
                  <c:v>91.8</c:v>
                </c:pt>
                <c:pt idx="1063">
                  <c:v>90.37</c:v>
                </c:pt>
                <c:pt idx="1064">
                  <c:v>86.56</c:v>
                </c:pt>
                <c:pt idx="1065">
                  <c:v>81.933999999999997</c:v>
                </c:pt>
                <c:pt idx="1066">
                  <c:v>82.3</c:v>
                </c:pt>
                <c:pt idx="1067">
                  <c:v>79.834000000000003</c:v>
                </c:pt>
                <c:pt idx="1068">
                  <c:v>77.453999999999994</c:v>
                </c:pt>
                <c:pt idx="1069">
                  <c:v>79.676000000000002</c:v>
                </c:pt>
                <c:pt idx="1070">
                  <c:v>81.481999999999999</c:v>
                </c:pt>
                <c:pt idx="1071">
                  <c:v>81.02</c:v>
                </c:pt>
                <c:pt idx="1072">
                  <c:v>83.75</c:v>
                </c:pt>
                <c:pt idx="1073">
                  <c:v>84.9</c:v>
                </c:pt>
                <c:pt idx="1074">
                  <c:v>86.46</c:v>
                </c:pt>
                <c:pt idx="1075">
                  <c:v>85.188000000000002</c:v>
                </c:pt>
                <c:pt idx="1076">
                  <c:v>85.45</c:v>
                </c:pt>
                <c:pt idx="1077">
                  <c:v>85.825000000000003</c:v>
                </c:pt>
                <c:pt idx="1078">
                  <c:v>87.025000000000006</c:v>
                </c:pt>
                <c:pt idx="1079">
                  <c:v>87.332999999999998</c:v>
                </c:pt>
                <c:pt idx="1080">
                  <c:v>86.932000000000002</c:v>
                </c:pt>
                <c:pt idx="1081">
                  <c:v>86.52</c:v>
                </c:pt>
                <c:pt idx="1082">
                  <c:v>87.5</c:v>
                </c:pt>
                <c:pt idx="1083">
                  <c:v>88.611999999999995</c:v>
                </c:pt>
                <c:pt idx="1084">
                  <c:v>89.2</c:v>
                </c:pt>
                <c:pt idx="1085">
                  <c:v>88.02</c:v>
                </c:pt>
                <c:pt idx="1086">
                  <c:v>84.162000000000006</c:v>
                </c:pt>
                <c:pt idx="1087">
                  <c:v>80.849999999999994</c:v>
                </c:pt>
                <c:pt idx="1088">
                  <c:v>78.063000000000002</c:v>
                </c:pt>
                <c:pt idx="1089">
                  <c:v>77</c:v>
                </c:pt>
                <c:pt idx="1090">
                  <c:v>78.28</c:v>
                </c:pt>
                <c:pt idx="1091">
                  <c:v>77.58</c:v>
                </c:pt>
                <c:pt idx="1092">
                  <c:v>81.55</c:v>
                </c:pt>
                <c:pt idx="1093">
                  <c:v>79.95</c:v>
                </c:pt>
                <c:pt idx="1094">
                  <c:v>79.674999999999997</c:v>
                </c:pt>
                <c:pt idx="1095">
                  <c:v>80.81</c:v>
                </c:pt>
                <c:pt idx="1096">
                  <c:v>77.400000000000006</c:v>
                </c:pt>
                <c:pt idx="1097">
                  <c:v>73.25</c:v>
                </c:pt>
                <c:pt idx="1098">
                  <c:v>74.067999999999998</c:v>
                </c:pt>
                <c:pt idx="1099">
                  <c:v>76.45</c:v>
                </c:pt>
                <c:pt idx="1100">
                  <c:v>78.25</c:v>
                </c:pt>
                <c:pt idx="1101">
                  <c:v>83.7</c:v>
                </c:pt>
                <c:pt idx="1102">
                  <c:v>82.462999999999994</c:v>
                </c:pt>
                <c:pt idx="1103">
                  <c:v>83.885000000000005</c:v>
                </c:pt>
                <c:pt idx="1104">
                  <c:v>79.912000000000006</c:v>
                </c:pt>
                <c:pt idx="1105">
                  <c:v>77.5</c:v>
                </c:pt>
                <c:pt idx="1106">
                  <c:v>71.174999999999997</c:v>
                </c:pt>
                <c:pt idx="1107">
                  <c:v>67.813000000000002</c:v>
                </c:pt>
                <c:pt idx="1108">
                  <c:v>65.400000000000006</c:v>
                </c:pt>
                <c:pt idx="1109">
                  <c:v>64.7</c:v>
                </c:pt>
                <c:pt idx="1110">
                  <c:v>67.962999999999994</c:v>
                </c:pt>
                <c:pt idx="1111">
                  <c:v>70.825000000000003</c:v>
                </c:pt>
                <c:pt idx="1112">
                  <c:v>72.55</c:v>
                </c:pt>
                <c:pt idx="1113">
                  <c:v>77.900000000000006</c:v>
                </c:pt>
                <c:pt idx="1114">
                  <c:v>80.275000000000006</c:v>
                </c:pt>
                <c:pt idx="1115">
                  <c:v>83.125</c:v>
                </c:pt>
                <c:pt idx="1116">
                  <c:v>80.075000000000003</c:v>
                </c:pt>
                <c:pt idx="1117">
                  <c:v>83.712999999999994</c:v>
                </c:pt>
                <c:pt idx="1118">
                  <c:v>80.563000000000002</c:v>
                </c:pt>
                <c:pt idx="1119">
                  <c:v>80.075000000000003</c:v>
                </c:pt>
                <c:pt idx="1120">
                  <c:v>79.5</c:v>
                </c:pt>
                <c:pt idx="1121">
                  <c:v>79.762</c:v>
                </c:pt>
                <c:pt idx="1122">
                  <c:v>78.563000000000002</c:v>
                </c:pt>
                <c:pt idx="1123">
                  <c:v>77.801000000000002</c:v>
                </c:pt>
                <c:pt idx="1124">
                  <c:v>84.924999999999997</c:v>
                </c:pt>
                <c:pt idx="1125">
                  <c:v>85.625</c:v>
                </c:pt>
                <c:pt idx="1126">
                  <c:v>81.587999999999994</c:v>
                </c:pt>
                <c:pt idx="1127">
                  <c:v>82.2</c:v>
                </c:pt>
                <c:pt idx="1128">
                  <c:v>83.587999999999994</c:v>
                </c:pt>
                <c:pt idx="1129">
                  <c:v>84.7</c:v>
                </c:pt>
                <c:pt idx="1130">
                  <c:v>87.1</c:v>
                </c:pt>
                <c:pt idx="1131">
                  <c:v>86.825000000000003</c:v>
                </c:pt>
                <c:pt idx="1132">
                  <c:v>93.85</c:v>
                </c:pt>
                <c:pt idx="1133">
                  <c:v>97.003</c:v>
                </c:pt>
                <c:pt idx="1134">
                  <c:v>110.14</c:v>
                </c:pt>
                <c:pt idx="1135">
                  <c:v>113.44</c:v>
                </c:pt>
                <c:pt idx="1136">
                  <c:v>166.262</c:v>
                </c:pt>
                <c:pt idx="1137">
                  <c:v>173</c:v>
                </c:pt>
                <c:pt idx="1138">
                  <c:v>164.55</c:v>
                </c:pt>
                <c:pt idx="1139">
                  <c:v>157.71199999999999</c:v>
                </c:pt>
                <c:pt idx="1140">
                  <c:v>145.1</c:v>
                </c:pt>
                <c:pt idx="1141">
                  <c:v>136.57499999999999</c:v>
                </c:pt>
                <c:pt idx="1142">
                  <c:v>137.28</c:v>
                </c:pt>
                <c:pt idx="1143">
                  <c:v>147.47499999999999</c:v>
                </c:pt>
                <c:pt idx="1144">
                  <c:v>135.43799999999999</c:v>
                </c:pt>
                <c:pt idx="1145">
                  <c:v>117.4</c:v>
                </c:pt>
                <c:pt idx="1146">
                  <c:v>137.096</c:v>
                </c:pt>
                <c:pt idx="1147">
                  <c:v>135.584</c:v>
                </c:pt>
                <c:pt idx="1148">
                  <c:v>136.625</c:v>
                </c:pt>
                <c:pt idx="1149">
                  <c:v>146.24100000000001</c:v>
                </c:pt>
                <c:pt idx="1150">
                  <c:v>163.31100000000001</c:v>
                </c:pt>
                <c:pt idx="1151">
                  <c:v>177.625</c:v>
                </c:pt>
                <c:pt idx="1152">
                  <c:v>164.97</c:v>
                </c:pt>
                <c:pt idx="1153">
                  <c:v>167.02</c:v>
                </c:pt>
                <c:pt idx="1154">
                  <c:v>167.125</c:v>
                </c:pt>
                <c:pt idx="1155">
                  <c:v>153.72900000000001</c:v>
                </c:pt>
                <c:pt idx="1156">
                  <c:v>145.898</c:v>
                </c:pt>
                <c:pt idx="1157">
                  <c:v>136.89400000000001</c:v>
                </c:pt>
                <c:pt idx="1158">
                  <c:v>130.94999999999999</c:v>
                </c:pt>
                <c:pt idx="1159">
                  <c:v>143.92500000000001</c:v>
                </c:pt>
                <c:pt idx="1160">
                  <c:v>140.44999999999999</c:v>
                </c:pt>
                <c:pt idx="1161">
                  <c:v>146.17500000000001</c:v>
                </c:pt>
                <c:pt idx="1162">
                  <c:v>143.53299999999999</c:v>
                </c:pt>
                <c:pt idx="1163">
                  <c:v>142.85</c:v>
                </c:pt>
                <c:pt idx="1164">
                  <c:v>150.5</c:v>
                </c:pt>
                <c:pt idx="1165">
                  <c:v>148.54599999999999</c:v>
                </c:pt>
                <c:pt idx="1166">
                  <c:v>157.24299999999999</c:v>
                </c:pt>
                <c:pt idx="1167">
                  <c:v>157.167</c:v>
                </c:pt>
                <c:pt idx="1168">
                  <c:v>152.833</c:v>
                </c:pt>
                <c:pt idx="1169">
                  <c:v>148.833</c:v>
                </c:pt>
                <c:pt idx="1170">
                  <c:v>138.667</c:v>
                </c:pt>
                <c:pt idx="1171">
                  <c:v>135.667</c:v>
                </c:pt>
                <c:pt idx="1172">
                  <c:v>136.833</c:v>
                </c:pt>
                <c:pt idx="1173">
                  <c:v>119.46</c:v>
                </c:pt>
                <c:pt idx="1174">
                  <c:v>113.384</c:v>
                </c:pt>
                <c:pt idx="1175">
                  <c:v>115.5</c:v>
                </c:pt>
                <c:pt idx="1176">
                  <c:v>107.376</c:v>
                </c:pt>
                <c:pt idx="1177">
                  <c:v>106.571</c:v>
                </c:pt>
                <c:pt idx="1178">
                  <c:v>108.25</c:v>
                </c:pt>
                <c:pt idx="1179">
                  <c:v>108.264</c:v>
                </c:pt>
                <c:pt idx="1180">
                  <c:v>111.503</c:v>
                </c:pt>
                <c:pt idx="1181">
                  <c:v>115.089</c:v>
                </c:pt>
                <c:pt idx="1182">
                  <c:v>113.063</c:v>
                </c:pt>
                <c:pt idx="1183">
                  <c:v>113.66800000000001</c:v>
                </c:pt>
                <c:pt idx="1184">
                  <c:v>115.236</c:v>
                </c:pt>
                <c:pt idx="1185">
                  <c:v>115.568</c:v>
                </c:pt>
                <c:pt idx="1186">
                  <c:v>109.16500000000001</c:v>
                </c:pt>
                <c:pt idx="1187">
                  <c:v>111.545</c:v>
                </c:pt>
                <c:pt idx="1188">
                  <c:v>105.33199999999999</c:v>
                </c:pt>
                <c:pt idx="1189">
                  <c:v>106.134</c:v>
                </c:pt>
                <c:pt idx="1190">
                  <c:v>103.639</c:v>
                </c:pt>
                <c:pt idx="1191">
                  <c:v>102.898</c:v>
                </c:pt>
                <c:pt idx="1192">
                  <c:v>106.90300000000001</c:v>
                </c:pt>
                <c:pt idx="1193">
                  <c:v>107.764</c:v>
                </c:pt>
                <c:pt idx="1194">
                  <c:v>112.574</c:v>
                </c:pt>
                <c:pt idx="1195">
                  <c:v>116.16500000000001</c:v>
                </c:pt>
                <c:pt idx="1196">
                  <c:v>126.279</c:v>
                </c:pt>
                <c:pt idx="1197">
                  <c:v>127.33199999999999</c:v>
                </c:pt>
                <c:pt idx="1198">
                  <c:v>124.633</c:v>
                </c:pt>
                <c:pt idx="1199">
                  <c:v>127.1</c:v>
                </c:pt>
                <c:pt idx="1200">
                  <c:v>126.416</c:v>
                </c:pt>
                <c:pt idx="1201">
                  <c:v>120.767</c:v>
                </c:pt>
                <c:pt idx="1202">
                  <c:v>117.739</c:v>
                </c:pt>
                <c:pt idx="1203">
                  <c:v>120.75</c:v>
                </c:pt>
                <c:pt idx="1204">
                  <c:v>116.73099999999999</c:v>
                </c:pt>
                <c:pt idx="1205">
                  <c:v>126.875</c:v>
                </c:pt>
                <c:pt idx="1206">
                  <c:v>130.63399999999999</c:v>
                </c:pt>
                <c:pt idx="1207">
                  <c:v>134.63399999999999</c:v>
                </c:pt>
                <c:pt idx="1208">
                  <c:v>132.26900000000001</c:v>
                </c:pt>
                <c:pt idx="1209">
                  <c:v>140.88900000000001</c:v>
                </c:pt>
                <c:pt idx="1210">
                  <c:v>141.66300000000001</c:v>
                </c:pt>
                <c:pt idx="1211">
                  <c:v>145.60400000000001</c:v>
                </c:pt>
                <c:pt idx="1212">
                  <c:v>142.39400000000001</c:v>
                </c:pt>
                <c:pt idx="1213">
                  <c:v>142.053</c:v>
                </c:pt>
                <c:pt idx="1214">
                  <c:v>140.07499999999999</c:v>
                </c:pt>
                <c:pt idx="1215">
                  <c:v>146.74100000000001</c:v>
                </c:pt>
                <c:pt idx="1216">
                  <c:v>152.32</c:v>
                </c:pt>
                <c:pt idx="1217">
                  <c:v>162.90600000000001</c:v>
                </c:pt>
                <c:pt idx="1218">
                  <c:v>162.434</c:v>
                </c:pt>
                <c:pt idx="1219">
                  <c:v>172.02799999999999</c:v>
                </c:pt>
                <c:pt idx="1220">
                  <c:v>172.066</c:v>
                </c:pt>
                <c:pt idx="1221">
                  <c:v>173.61699999999999</c:v>
                </c:pt>
                <c:pt idx="1222">
                  <c:v>176.06100000000001</c:v>
                </c:pt>
                <c:pt idx="1223">
                  <c:v>169.495</c:v>
                </c:pt>
                <c:pt idx="1224">
                  <c:v>150.53800000000001</c:v>
                </c:pt>
                <c:pt idx="1225">
                  <c:v>148.57499999999999</c:v>
                </c:pt>
                <c:pt idx="1226">
                  <c:v>135.505</c:v>
                </c:pt>
                <c:pt idx="1227">
                  <c:v>136.25</c:v>
                </c:pt>
                <c:pt idx="1228">
                  <c:v>139.09899999999999</c:v>
                </c:pt>
                <c:pt idx="1229">
                  <c:v>132.82499999999999</c:v>
                </c:pt>
                <c:pt idx="1230">
                  <c:v>125.375</c:v>
                </c:pt>
                <c:pt idx="1231">
                  <c:v>122.233</c:v>
                </c:pt>
                <c:pt idx="1232">
                  <c:v>118.33</c:v>
                </c:pt>
                <c:pt idx="1233">
                  <c:v>126.179</c:v>
                </c:pt>
                <c:pt idx="1234">
                  <c:v>121.73099999999999</c:v>
                </c:pt>
                <c:pt idx="1235">
                  <c:v>122.66500000000001</c:v>
                </c:pt>
                <c:pt idx="1236">
                  <c:v>124.733</c:v>
                </c:pt>
                <c:pt idx="1237">
                  <c:v>128.93700000000001</c:v>
                </c:pt>
                <c:pt idx="1238">
                  <c:v>128.23400000000001</c:v>
                </c:pt>
                <c:pt idx="1239">
                  <c:v>128.66999999999999</c:v>
                </c:pt>
                <c:pt idx="1240">
                  <c:v>129.904</c:v>
                </c:pt>
                <c:pt idx="1241">
                  <c:v>128.73599999999999</c:v>
                </c:pt>
                <c:pt idx="1242">
                  <c:v>127.396</c:v>
                </c:pt>
                <c:pt idx="1243">
                  <c:v>128.83699999999999</c:v>
                </c:pt>
                <c:pt idx="1244">
                  <c:v>126.759</c:v>
                </c:pt>
                <c:pt idx="1245">
                  <c:v>127.83499999999999</c:v>
                </c:pt>
                <c:pt idx="1246">
                  <c:v>128.16499999999999</c:v>
                </c:pt>
                <c:pt idx="1247">
                  <c:v>130</c:v>
                </c:pt>
                <c:pt idx="1248">
                  <c:v>127.42100000000001</c:v>
                </c:pt>
                <c:pt idx="1249">
                  <c:v>132.779</c:v>
                </c:pt>
                <c:pt idx="1250">
                  <c:v>138.625</c:v>
                </c:pt>
                <c:pt idx="1251">
                  <c:v>151.614</c:v>
                </c:pt>
                <c:pt idx="1252">
                  <c:v>155.54300000000001</c:v>
                </c:pt>
                <c:pt idx="1253">
                  <c:v>160.97499999999999</c:v>
                </c:pt>
                <c:pt idx="1254">
                  <c:v>171.25</c:v>
                </c:pt>
                <c:pt idx="1255">
                  <c:v>164.32</c:v>
                </c:pt>
                <c:pt idx="1256">
                  <c:v>165.65199999999999</c:v>
                </c:pt>
                <c:pt idx="1257">
                  <c:v>163.50299999999999</c:v>
                </c:pt>
                <c:pt idx="1258">
                  <c:v>172.673</c:v>
                </c:pt>
                <c:pt idx="1259">
                  <c:v>174.76400000000001</c:v>
                </c:pt>
                <c:pt idx="1260">
                  <c:v>190</c:v>
                </c:pt>
                <c:pt idx="1261">
                  <c:v>193.60900000000001</c:v>
                </c:pt>
                <c:pt idx="1262">
                  <c:v>193.57400000000001</c:v>
                </c:pt>
                <c:pt idx="1263">
                  <c:v>207.5</c:v>
                </c:pt>
                <c:pt idx="1264">
                  <c:v>200.643</c:v>
                </c:pt>
                <c:pt idx="1265">
                  <c:v>185.17500000000001</c:v>
                </c:pt>
                <c:pt idx="1266">
                  <c:v>182.90600000000001</c:v>
                </c:pt>
                <c:pt idx="1267">
                  <c:v>182.571</c:v>
                </c:pt>
                <c:pt idx="1268">
                  <c:v>178.703</c:v>
                </c:pt>
                <c:pt idx="1269">
                  <c:v>176.59399999999999</c:v>
                </c:pt>
                <c:pt idx="1270">
                  <c:v>181.66</c:v>
                </c:pt>
                <c:pt idx="1271">
                  <c:v>180.102</c:v>
                </c:pt>
                <c:pt idx="1272">
                  <c:v>180.607</c:v>
                </c:pt>
                <c:pt idx="1273">
                  <c:v>192.76400000000001</c:v>
                </c:pt>
                <c:pt idx="1274">
                  <c:v>193.8</c:v>
                </c:pt>
                <c:pt idx="1275">
                  <c:v>194.75200000000001</c:v>
                </c:pt>
                <c:pt idx="1276">
                  <c:v>216.495</c:v>
                </c:pt>
                <c:pt idx="1277">
                  <c:v>213.32499999999999</c:v>
                </c:pt>
                <c:pt idx="1278">
                  <c:v>206.5</c:v>
                </c:pt>
                <c:pt idx="1279">
                  <c:v>198.09899999999999</c:v>
                </c:pt>
                <c:pt idx="1280">
                  <c:v>195.90600000000001</c:v>
                </c:pt>
                <c:pt idx="1281">
                  <c:v>200.76400000000001</c:v>
                </c:pt>
                <c:pt idx="1282">
                  <c:v>201.39599999999999</c:v>
                </c:pt>
                <c:pt idx="1283">
                  <c:v>198.06100000000001</c:v>
                </c:pt>
                <c:pt idx="1284">
                  <c:v>200.42500000000001</c:v>
                </c:pt>
                <c:pt idx="1285">
                  <c:v>196.505</c:v>
                </c:pt>
                <c:pt idx="1286">
                  <c:v>193.137</c:v>
                </c:pt>
                <c:pt idx="1287">
                  <c:v>183.06800000000001</c:v>
                </c:pt>
                <c:pt idx="1288">
                  <c:v>175.13200000000001</c:v>
                </c:pt>
                <c:pt idx="1289">
                  <c:v>177.72900000000001</c:v>
                </c:pt>
                <c:pt idx="1290">
                  <c:v>182.964</c:v>
                </c:pt>
                <c:pt idx="1291">
                  <c:v>194.07499999999999</c:v>
                </c:pt>
                <c:pt idx="1292">
                  <c:v>210.3</c:v>
                </c:pt>
                <c:pt idx="1293">
                  <c:v>215.91900000000001</c:v>
                </c:pt>
                <c:pt idx="1294">
                  <c:v>208.393</c:v>
                </c:pt>
                <c:pt idx="1295">
                  <c:v>218.708</c:v>
                </c:pt>
                <c:pt idx="1296">
                  <c:v>225.423</c:v>
                </c:pt>
                <c:pt idx="1297">
                  <c:v>230.137</c:v>
                </c:pt>
                <c:pt idx="1298">
                  <c:v>220.55</c:v>
                </c:pt>
                <c:pt idx="1299">
                  <c:v>222.28800000000001</c:v>
                </c:pt>
                <c:pt idx="1300">
                  <c:v>229.988</c:v>
                </c:pt>
                <c:pt idx="1301">
                  <c:v>238.54</c:v>
                </c:pt>
                <c:pt idx="1302">
                  <c:v>244.68299999999999</c:v>
                </c:pt>
                <c:pt idx="1303">
                  <c:v>217.386</c:v>
                </c:pt>
                <c:pt idx="1304">
                  <c:v>213.65199999999999</c:v>
                </c:pt>
                <c:pt idx="1305">
                  <c:v>217.096</c:v>
                </c:pt>
                <c:pt idx="1306">
                  <c:v>216.52799999999999</c:v>
                </c:pt>
                <c:pt idx="1307">
                  <c:v>204.208</c:v>
                </c:pt>
                <c:pt idx="1308">
                  <c:v>199.33500000000001</c:v>
                </c:pt>
                <c:pt idx="1309">
                  <c:v>205.429</c:v>
                </c:pt>
                <c:pt idx="1310">
                  <c:v>204.23400000000001</c:v>
                </c:pt>
                <c:pt idx="1311">
                  <c:v>207.749</c:v>
                </c:pt>
                <c:pt idx="1312">
                  <c:v>217.73099999999999</c:v>
                </c:pt>
                <c:pt idx="1313">
                  <c:v>205.46199999999999</c:v>
                </c:pt>
                <c:pt idx="1314">
                  <c:v>197.333</c:v>
                </c:pt>
                <c:pt idx="1315">
                  <c:v>191.67500000000001</c:v>
                </c:pt>
                <c:pt idx="1316">
                  <c:v>186.70099999999999</c:v>
                </c:pt>
                <c:pt idx="1317">
                  <c:v>180.934</c:v>
                </c:pt>
                <c:pt idx="1318">
                  <c:v>182.25</c:v>
                </c:pt>
                <c:pt idx="1319">
                  <c:v>185.363</c:v>
                </c:pt>
                <c:pt idx="1320">
                  <c:v>182.09399999999999</c:v>
                </c:pt>
                <c:pt idx="1321">
                  <c:v>186.571</c:v>
                </c:pt>
                <c:pt idx="1322">
                  <c:v>184.49700000000001</c:v>
                </c:pt>
                <c:pt idx="1323">
                  <c:v>178</c:v>
                </c:pt>
                <c:pt idx="1324">
                  <c:v>164.92599999999999</c:v>
                </c:pt>
                <c:pt idx="1325">
                  <c:v>161.92099999999999</c:v>
                </c:pt>
                <c:pt idx="1326">
                  <c:v>150.70099999999999</c:v>
                </c:pt>
                <c:pt idx="1327">
                  <c:v>156.66999999999999</c:v>
                </c:pt>
                <c:pt idx="1328">
                  <c:v>158.13399999999999</c:v>
                </c:pt>
                <c:pt idx="1329">
                  <c:v>155.178</c:v>
                </c:pt>
                <c:pt idx="1330">
                  <c:v>150.80000000000001</c:v>
                </c:pt>
                <c:pt idx="1331">
                  <c:v>152.333</c:v>
                </c:pt>
                <c:pt idx="1332">
                  <c:v>154.00299999999999</c:v>
                </c:pt>
                <c:pt idx="1333">
                  <c:v>157.934</c:v>
                </c:pt>
                <c:pt idx="1334">
                  <c:v>153.22900000000001</c:v>
                </c:pt>
                <c:pt idx="1335">
                  <c:v>145.262</c:v>
                </c:pt>
                <c:pt idx="1336">
                  <c:v>139.90600000000001</c:v>
                </c:pt>
                <c:pt idx="1337">
                  <c:v>140.06299999999999</c:v>
                </c:pt>
                <c:pt idx="1338">
                  <c:v>133.56800000000001</c:v>
                </c:pt>
                <c:pt idx="1339">
                  <c:v>139.05099999999999</c:v>
                </c:pt>
                <c:pt idx="1340">
                  <c:v>141.036</c:v>
                </c:pt>
                <c:pt idx="1341">
                  <c:v>146.29400000000001</c:v>
                </c:pt>
                <c:pt idx="1342">
                  <c:v>146.25</c:v>
                </c:pt>
                <c:pt idx="1343">
                  <c:v>141.06299999999999</c:v>
                </c:pt>
                <c:pt idx="1344">
                  <c:v>139.5</c:v>
                </c:pt>
                <c:pt idx="1345">
                  <c:v>135.875</c:v>
                </c:pt>
                <c:pt idx="1346">
                  <c:v>130.102</c:v>
                </c:pt>
                <c:pt idx="1347">
                  <c:v>126.50700000000001</c:v>
                </c:pt>
                <c:pt idx="1348">
                  <c:v>130.375</c:v>
                </c:pt>
                <c:pt idx="1349">
                  <c:v>129.43199999999999</c:v>
                </c:pt>
                <c:pt idx="1350">
                  <c:v>128.50299999999999</c:v>
                </c:pt>
                <c:pt idx="1351">
                  <c:v>130.33699999999999</c:v>
                </c:pt>
                <c:pt idx="1352">
                  <c:v>129.55600000000001</c:v>
                </c:pt>
                <c:pt idx="1353">
                  <c:v>128.46899999999999</c:v>
                </c:pt>
                <c:pt idx="1354">
                  <c:v>125.465</c:v>
                </c:pt>
                <c:pt idx="1355">
                  <c:v>119.279</c:v>
                </c:pt>
                <c:pt idx="1356">
                  <c:v>115.43899999999999</c:v>
                </c:pt>
                <c:pt idx="1357">
                  <c:v>119.566</c:v>
                </c:pt>
                <c:pt idx="1358">
                  <c:v>119.236</c:v>
                </c:pt>
                <c:pt idx="1359">
                  <c:v>120.5</c:v>
                </c:pt>
                <c:pt idx="1360">
                  <c:v>120.066</c:v>
                </c:pt>
                <c:pt idx="1361">
                  <c:v>117.714</c:v>
                </c:pt>
                <c:pt idx="1362">
                  <c:v>125.667</c:v>
                </c:pt>
                <c:pt idx="1363">
                  <c:v>129.434</c:v>
                </c:pt>
                <c:pt idx="1364">
                  <c:v>131.90100000000001</c:v>
                </c:pt>
                <c:pt idx="1365">
                  <c:v>129.934</c:v>
                </c:pt>
                <c:pt idx="1366">
                  <c:v>129.83000000000001</c:v>
                </c:pt>
                <c:pt idx="1367">
                  <c:v>129.83000000000001</c:v>
                </c:pt>
                <c:pt idx="1368">
                  <c:v>129.46199999999999</c:v>
                </c:pt>
                <c:pt idx="1369">
                  <c:v>131.934</c:v>
                </c:pt>
                <c:pt idx="1370">
                  <c:v>129.25899999999999</c:v>
                </c:pt>
                <c:pt idx="1371">
                  <c:v>137.10400000000001</c:v>
                </c:pt>
                <c:pt idx="1372">
                  <c:v>135.73599999999999</c:v>
                </c:pt>
                <c:pt idx="1373">
                  <c:v>142.40100000000001</c:v>
                </c:pt>
                <c:pt idx="1374">
                  <c:v>139.505</c:v>
                </c:pt>
                <c:pt idx="1375">
                  <c:v>151.40100000000001</c:v>
                </c:pt>
                <c:pt idx="1376">
                  <c:v>160.495</c:v>
                </c:pt>
                <c:pt idx="1377">
                  <c:v>161.89599999999999</c:v>
                </c:pt>
                <c:pt idx="1378">
                  <c:v>170.62700000000001</c:v>
                </c:pt>
                <c:pt idx="1379">
                  <c:v>174.40100000000001</c:v>
                </c:pt>
                <c:pt idx="1380">
                  <c:v>169.934</c:v>
                </c:pt>
                <c:pt idx="1381">
                  <c:v>169.286</c:v>
                </c:pt>
                <c:pt idx="1382">
                  <c:v>167.995</c:v>
                </c:pt>
                <c:pt idx="1383">
                  <c:v>166.05600000000001</c:v>
                </c:pt>
                <c:pt idx="1384">
                  <c:v>165.114</c:v>
                </c:pt>
                <c:pt idx="1385">
                  <c:v>167.40600000000001</c:v>
                </c:pt>
                <c:pt idx="1386">
                  <c:v>170.505</c:v>
                </c:pt>
                <c:pt idx="1387">
                  <c:v>171.434</c:v>
                </c:pt>
                <c:pt idx="1388">
                  <c:v>170.82499999999999</c:v>
                </c:pt>
                <c:pt idx="1389">
                  <c:v>161.26900000000001</c:v>
                </c:pt>
                <c:pt idx="1390">
                  <c:v>156.929</c:v>
                </c:pt>
                <c:pt idx="1391">
                  <c:v>150.995</c:v>
                </c:pt>
                <c:pt idx="1392">
                  <c:v>148.83500000000001</c:v>
                </c:pt>
                <c:pt idx="1393">
                  <c:v>139.39099999999999</c:v>
                </c:pt>
                <c:pt idx="1394">
                  <c:v>140.01</c:v>
                </c:pt>
                <c:pt idx="1395">
                  <c:v>146.26400000000001</c:v>
                </c:pt>
                <c:pt idx="1396">
                  <c:v>144.33500000000001</c:v>
                </c:pt>
                <c:pt idx="1397">
                  <c:v>146.66499999999999</c:v>
                </c:pt>
                <c:pt idx="1398">
                  <c:v>144.53800000000001</c:v>
                </c:pt>
                <c:pt idx="1399">
                  <c:v>143.934</c:v>
                </c:pt>
                <c:pt idx="1400">
                  <c:v>145.566</c:v>
                </c:pt>
                <c:pt idx="1401">
                  <c:v>148.16499999999999</c:v>
                </c:pt>
                <c:pt idx="1402">
                  <c:v>153.26400000000001</c:v>
                </c:pt>
                <c:pt idx="1403">
                  <c:v>151.066</c:v>
                </c:pt>
                <c:pt idx="1404">
                  <c:v>150.76900000000001</c:v>
                </c:pt>
                <c:pt idx="1405">
                  <c:v>156.071</c:v>
                </c:pt>
                <c:pt idx="1406">
                  <c:v>159.995</c:v>
                </c:pt>
                <c:pt idx="1407">
                  <c:v>158.137</c:v>
                </c:pt>
                <c:pt idx="1408">
                  <c:v>158.66499999999999</c:v>
                </c:pt>
                <c:pt idx="1409">
                  <c:v>156.863</c:v>
                </c:pt>
                <c:pt idx="1410">
                  <c:v>156.34</c:v>
                </c:pt>
                <c:pt idx="1411">
                  <c:v>160.071</c:v>
                </c:pt>
                <c:pt idx="1412">
                  <c:v>162.708</c:v>
                </c:pt>
                <c:pt idx="1413">
                  <c:v>164.297</c:v>
                </c:pt>
                <c:pt idx="1414">
                  <c:v>164.797</c:v>
                </c:pt>
                <c:pt idx="1415">
                  <c:v>165.16</c:v>
                </c:pt>
                <c:pt idx="1416">
                  <c:v>162.59399999999999</c:v>
                </c:pt>
                <c:pt idx="1417">
                  <c:v>164.56100000000001</c:v>
                </c:pt>
                <c:pt idx="1418">
                  <c:v>164.23099999999999</c:v>
                </c:pt>
                <c:pt idx="1419">
                  <c:v>163.53800000000001</c:v>
                </c:pt>
                <c:pt idx="1420">
                  <c:v>159.75899999999999</c:v>
                </c:pt>
                <c:pt idx="1421">
                  <c:v>159.934</c:v>
                </c:pt>
                <c:pt idx="1422">
                  <c:v>159.04300000000001</c:v>
                </c:pt>
                <c:pt idx="1423">
                  <c:v>161.96700000000001</c:v>
                </c:pt>
                <c:pt idx="1424">
                  <c:v>165.721</c:v>
                </c:pt>
                <c:pt idx="1425">
                  <c:v>175.54599999999999</c:v>
                </c:pt>
                <c:pt idx="1426">
                  <c:v>184.23099999999999</c:v>
                </c:pt>
                <c:pt idx="1427">
                  <c:v>178.434</c:v>
                </c:pt>
                <c:pt idx="1428">
                  <c:v>187.78200000000001</c:v>
                </c:pt>
                <c:pt idx="1429">
                  <c:v>190.17500000000001</c:v>
                </c:pt>
                <c:pt idx="1430">
                  <c:v>193.886</c:v>
                </c:pt>
                <c:pt idx="1431">
                  <c:v>190.46199999999999</c:v>
                </c:pt>
                <c:pt idx="1432">
                  <c:v>219.851</c:v>
                </c:pt>
                <c:pt idx="1433">
                  <c:v>272.40600000000001</c:v>
                </c:pt>
                <c:pt idx="1434">
                  <c:v>285.48700000000002</c:v>
                </c:pt>
                <c:pt idx="1435">
                  <c:v>262.64</c:v>
                </c:pt>
                <c:pt idx="1436">
                  <c:v>194.274</c:v>
                </c:pt>
                <c:pt idx="1437">
                  <c:v>186.42599999999999</c:v>
                </c:pt>
                <c:pt idx="1438">
                  <c:v>191.863</c:v>
                </c:pt>
                <c:pt idx="1439">
                  <c:v>189.40100000000001</c:v>
                </c:pt>
                <c:pt idx="1440">
                  <c:v>185.434</c:v>
                </c:pt>
                <c:pt idx="1441">
                  <c:v>193.17500000000001</c:v>
                </c:pt>
                <c:pt idx="1442">
                  <c:v>210.20099999999999</c:v>
                </c:pt>
                <c:pt idx="1443">
                  <c:v>206.44399999999999</c:v>
                </c:pt>
                <c:pt idx="1444">
                  <c:v>202.08600000000001</c:v>
                </c:pt>
                <c:pt idx="1445">
                  <c:v>216.98</c:v>
                </c:pt>
                <c:pt idx="1446">
                  <c:v>211.756</c:v>
                </c:pt>
                <c:pt idx="1447">
                  <c:v>253.10900000000001</c:v>
                </c:pt>
                <c:pt idx="1448">
                  <c:v>272.80900000000003</c:v>
                </c:pt>
                <c:pt idx="1449">
                  <c:v>326.67099999999999</c:v>
                </c:pt>
                <c:pt idx="1450">
                  <c:v>330.476</c:v>
                </c:pt>
                <c:pt idx="1451">
                  <c:v>406.82</c:v>
                </c:pt>
                <c:pt idx="1452">
                  <c:v>403.185</c:v>
                </c:pt>
                <c:pt idx="1453">
                  <c:v>279.964</c:v>
                </c:pt>
                <c:pt idx="1454">
                  <c:v>318.09899999999999</c:v>
                </c:pt>
                <c:pt idx="1455">
                  <c:v>324.125</c:v>
                </c:pt>
                <c:pt idx="1456">
                  <c:v>328.30399999999997</c:v>
                </c:pt>
                <c:pt idx="1457">
                  <c:v>325.8</c:v>
                </c:pt>
                <c:pt idx="1458">
                  <c:v>369.74900000000002</c:v>
                </c:pt>
                <c:pt idx="1459">
                  <c:v>500.08499999999998</c:v>
                </c:pt>
                <c:pt idx="1460">
                  <c:v>591.45799999999997</c:v>
                </c:pt>
                <c:pt idx="1461">
                  <c:v>600.36900000000003</c:v>
                </c:pt>
                <c:pt idx="1462">
                  <c:v>550.20699999999999</c:v>
                </c:pt>
                <c:pt idx="1463">
                  <c:v>474.55099999999999</c:v>
                </c:pt>
                <c:pt idx="1464">
                  <c:v>422.13099999999997</c:v>
                </c:pt>
                <c:pt idx="1465">
                  <c:v>356.44400000000002</c:v>
                </c:pt>
                <c:pt idx="1466">
                  <c:v>333.375</c:v>
                </c:pt>
                <c:pt idx="1467">
                  <c:v>303.87799999999999</c:v>
                </c:pt>
                <c:pt idx="1468">
                  <c:v>277.82499999999999</c:v>
                </c:pt>
                <c:pt idx="1469">
                  <c:v>311.62200000000001</c:v>
                </c:pt>
                <c:pt idx="1470">
                  <c:v>339.06599999999997</c:v>
                </c:pt>
                <c:pt idx="1471">
                  <c:v>317.83100000000002</c:v>
                </c:pt>
                <c:pt idx="1472">
                  <c:v>304.779</c:v>
                </c:pt>
                <c:pt idx="1473">
                  <c:v>305.52</c:v>
                </c:pt>
                <c:pt idx="1474">
                  <c:v>357.65499999999997</c:v>
                </c:pt>
                <c:pt idx="1475">
                  <c:v>360.28500000000003</c:v>
                </c:pt>
                <c:pt idx="1476">
                  <c:v>361.97199999999998</c:v>
                </c:pt>
                <c:pt idx="1477">
                  <c:v>357.89400000000001</c:v>
                </c:pt>
                <c:pt idx="1478">
                  <c:v>373.06099999999998</c:v>
                </c:pt>
                <c:pt idx="1479">
                  <c:v>414.83</c:v>
                </c:pt>
                <c:pt idx="1480">
                  <c:v>444.85</c:v>
                </c:pt>
                <c:pt idx="1481">
                  <c:v>437.726</c:v>
                </c:pt>
                <c:pt idx="1482">
                  <c:v>380.74099999999999</c:v>
                </c:pt>
                <c:pt idx="1483">
                  <c:v>359.68400000000003</c:v>
                </c:pt>
                <c:pt idx="1484">
                  <c:v>342.39100000000002</c:v>
                </c:pt>
                <c:pt idx="1485">
                  <c:v>343.97</c:v>
                </c:pt>
                <c:pt idx="1486">
                  <c:v>330.49</c:v>
                </c:pt>
                <c:pt idx="1487">
                  <c:v>360.62700000000001</c:v>
                </c:pt>
                <c:pt idx="1488">
                  <c:v>356.02300000000002</c:v>
                </c:pt>
                <c:pt idx="1489">
                  <c:v>376.78399999999999</c:v>
                </c:pt>
                <c:pt idx="1490">
                  <c:v>394.82600000000002</c:v>
                </c:pt>
                <c:pt idx="1491">
                  <c:v>418.07900000000001</c:v>
                </c:pt>
                <c:pt idx="1492">
                  <c:v>384.154</c:v>
                </c:pt>
                <c:pt idx="1493">
                  <c:v>388.815</c:v>
                </c:pt>
                <c:pt idx="1494">
                  <c:v>381.29700000000003</c:v>
                </c:pt>
                <c:pt idx="1495">
                  <c:v>376.89100000000002</c:v>
                </c:pt>
                <c:pt idx="1496">
                  <c:v>401.55099999999999</c:v>
                </c:pt>
                <c:pt idx="1497">
                  <c:v>407.39299999999997</c:v>
                </c:pt>
                <c:pt idx="1498">
                  <c:v>377.63799999999998</c:v>
                </c:pt>
                <c:pt idx="1499">
                  <c:v>335.30500000000001</c:v>
                </c:pt>
                <c:pt idx="1500">
                  <c:v>324.142</c:v>
                </c:pt>
                <c:pt idx="1501">
                  <c:v>313.40699999999998</c:v>
                </c:pt>
                <c:pt idx="1502">
                  <c:v>313.22899999999998</c:v>
                </c:pt>
                <c:pt idx="1503">
                  <c:v>315.59699999999998</c:v>
                </c:pt>
                <c:pt idx="1504">
                  <c:v>310.82499999999999</c:v>
                </c:pt>
                <c:pt idx="1505">
                  <c:v>310.39600000000002</c:v>
                </c:pt>
                <c:pt idx="1506">
                  <c:v>309.17500000000001</c:v>
                </c:pt>
                <c:pt idx="1507">
                  <c:v>301.54300000000001</c:v>
                </c:pt>
                <c:pt idx="1508">
                  <c:v>302.48200000000003</c:v>
                </c:pt>
                <c:pt idx="1509">
                  <c:v>311.733</c:v>
                </c:pt>
                <c:pt idx="1510">
                  <c:v>325.20299999999997</c:v>
                </c:pt>
                <c:pt idx="1511">
                  <c:v>317.59899999999999</c:v>
                </c:pt>
                <c:pt idx="1512">
                  <c:v>330.584</c:v>
                </c:pt>
                <c:pt idx="1513">
                  <c:v>335</c:v>
                </c:pt>
                <c:pt idx="1514">
                  <c:v>352.78699999999998</c:v>
                </c:pt>
                <c:pt idx="1515">
                  <c:v>362.94900000000001</c:v>
                </c:pt>
                <c:pt idx="1516">
                  <c:v>337.06099999999998</c:v>
                </c:pt>
                <c:pt idx="1517">
                  <c:v>332.17500000000001</c:v>
                </c:pt>
                <c:pt idx="1518">
                  <c:v>371.85300000000001</c:v>
                </c:pt>
                <c:pt idx="1519">
                  <c:v>369.995</c:v>
                </c:pt>
                <c:pt idx="1520">
                  <c:v>368.42500000000001</c:v>
                </c:pt>
                <c:pt idx="1521">
                  <c:v>359.3</c:v>
                </c:pt>
                <c:pt idx="1522">
                  <c:v>346.95699999999999</c:v>
                </c:pt>
                <c:pt idx="1523">
                  <c:v>354.67</c:v>
                </c:pt>
                <c:pt idx="1524">
                  <c:v>341.37299999999999</c:v>
                </c:pt>
                <c:pt idx="1525">
                  <c:v>358.37799999999999</c:v>
                </c:pt>
                <c:pt idx="1526">
                  <c:v>369.85</c:v>
                </c:pt>
                <c:pt idx="1527">
                  <c:v>379.79700000000003</c:v>
                </c:pt>
                <c:pt idx="1528">
                  <c:v>382.51</c:v>
                </c:pt>
                <c:pt idx="1529">
                  <c:v>408.94900000000001</c:v>
                </c:pt>
                <c:pt idx="1530">
                  <c:v>411.262</c:v>
                </c:pt>
                <c:pt idx="1531">
                  <c:v>382.95</c:v>
                </c:pt>
                <c:pt idx="1532">
                  <c:v>375.82499999999999</c:v>
                </c:pt>
                <c:pt idx="1533">
                  <c:v>407.75</c:v>
                </c:pt>
                <c:pt idx="1534">
                  <c:v>419.86</c:v>
                </c:pt>
                <c:pt idx="1535">
                  <c:v>442.5</c:v>
                </c:pt>
                <c:pt idx="1536">
                  <c:v>432.64800000000002</c:v>
                </c:pt>
                <c:pt idx="1537">
                  <c:v>440.065</c:v>
                </c:pt>
                <c:pt idx="1538">
                  <c:v>462.31</c:v>
                </c:pt>
                <c:pt idx="1539">
                  <c:v>446.45</c:v>
                </c:pt>
                <c:pt idx="1540">
                  <c:v>453.875</c:v>
                </c:pt>
                <c:pt idx="1541">
                  <c:v>471.34800000000001</c:v>
                </c:pt>
                <c:pt idx="1542">
                  <c:v>483.17399999999998</c:v>
                </c:pt>
                <c:pt idx="1543">
                  <c:v>458.99299999999999</c:v>
                </c:pt>
                <c:pt idx="1544">
                  <c:v>461.88400000000001</c:v>
                </c:pt>
                <c:pt idx="1545">
                  <c:v>465.47500000000002</c:v>
                </c:pt>
                <c:pt idx="1546">
                  <c:v>473.22</c:v>
                </c:pt>
                <c:pt idx="1547">
                  <c:v>495.54700000000003</c:v>
                </c:pt>
                <c:pt idx="1548">
                  <c:v>487.17700000000002</c:v>
                </c:pt>
                <c:pt idx="1549">
                  <c:v>471.137</c:v>
                </c:pt>
                <c:pt idx="1550">
                  <c:v>487.76299999999998</c:v>
                </c:pt>
                <c:pt idx="1551">
                  <c:v>491.99200000000002</c:v>
                </c:pt>
                <c:pt idx="1552">
                  <c:v>491.65</c:v>
                </c:pt>
                <c:pt idx="1553">
                  <c:v>468.48</c:v>
                </c:pt>
                <c:pt idx="1554">
                  <c:v>464.43799999999999</c:v>
                </c:pt>
                <c:pt idx="1555">
                  <c:v>442.03399999999999</c:v>
                </c:pt>
                <c:pt idx="1556">
                  <c:v>436.56900000000002</c:v>
                </c:pt>
                <c:pt idx="1557">
                  <c:v>421.827</c:v>
                </c:pt>
                <c:pt idx="1558">
                  <c:v>424.30700000000002</c:v>
                </c:pt>
                <c:pt idx="1559">
                  <c:v>420.16699999999997</c:v>
                </c:pt>
                <c:pt idx="1560">
                  <c:v>415.79500000000002</c:v>
                </c:pt>
                <c:pt idx="1561">
                  <c:v>423.42500000000001</c:v>
                </c:pt>
                <c:pt idx="1562">
                  <c:v>400.87400000000002</c:v>
                </c:pt>
                <c:pt idx="1563">
                  <c:v>413.66199999999998</c:v>
                </c:pt>
                <c:pt idx="1564">
                  <c:v>401.79399999999998</c:v>
                </c:pt>
                <c:pt idx="1565">
                  <c:v>385.84500000000003</c:v>
                </c:pt>
                <c:pt idx="1566">
                  <c:v>388.95499999999998</c:v>
                </c:pt>
                <c:pt idx="1567">
                  <c:v>414.12200000000001</c:v>
                </c:pt>
                <c:pt idx="1568">
                  <c:v>400.44099999999997</c:v>
                </c:pt>
                <c:pt idx="1569">
                  <c:v>390.57400000000001</c:v>
                </c:pt>
                <c:pt idx="1570">
                  <c:v>368.97</c:v>
                </c:pt>
                <c:pt idx="1571">
                  <c:v>346.66</c:v>
                </c:pt>
                <c:pt idx="1572">
                  <c:v>349.77100000000002</c:v>
                </c:pt>
                <c:pt idx="1573">
                  <c:v>354.30200000000002</c:v>
                </c:pt>
                <c:pt idx="1574">
                  <c:v>338.56799999999998</c:v>
                </c:pt>
                <c:pt idx="1575">
                  <c:v>323.90800000000002</c:v>
                </c:pt>
                <c:pt idx="1576">
                  <c:v>325.57600000000002</c:v>
                </c:pt>
                <c:pt idx="1577">
                  <c:v>327.93400000000003</c:v>
                </c:pt>
                <c:pt idx="1578">
                  <c:v>319.19</c:v>
                </c:pt>
                <c:pt idx="1579">
                  <c:v>319.46899999999999</c:v>
                </c:pt>
                <c:pt idx="1580">
                  <c:v>314.25400000000002</c:v>
                </c:pt>
                <c:pt idx="1581">
                  <c:v>313.43099999999998</c:v>
                </c:pt>
                <c:pt idx="1582">
                  <c:v>332.68</c:v>
                </c:pt>
                <c:pt idx="1583">
                  <c:v>322.06299999999999</c:v>
                </c:pt>
                <c:pt idx="1584">
                  <c:v>327.142</c:v>
                </c:pt>
                <c:pt idx="1585">
                  <c:v>321.79700000000003</c:v>
                </c:pt>
                <c:pt idx="1586">
                  <c:v>314.77699999999999</c:v>
                </c:pt>
                <c:pt idx="1587">
                  <c:v>325.30900000000003</c:v>
                </c:pt>
                <c:pt idx="1588">
                  <c:v>319.18</c:v>
                </c:pt>
                <c:pt idx="1589">
                  <c:v>303.25599999999997</c:v>
                </c:pt>
                <c:pt idx="1590">
                  <c:v>303.45100000000002</c:v>
                </c:pt>
                <c:pt idx="1591">
                  <c:v>303.20800000000003</c:v>
                </c:pt>
                <c:pt idx="1592">
                  <c:v>289.94200000000001</c:v>
                </c:pt>
                <c:pt idx="1593">
                  <c:v>270.55399999999997</c:v>
                </c:pt>
                <c:pt idx="1594">
                  <c:v>246.27199999999999</c:v>
                </c:pt>
                <c:pt idx="1595">
                  <c:v>240.5</c:v>
                </c:pt>
                <c:pt idx="1596">
                  <c:v>240.90600000000001</c:v>
                </c:pt>
                <c:pt idx="1597">
                  <c:v>253.422</c:v>
                </c:pt>
                <c:pt idx="1598">
                  <c:v>253.84299999999999</c:v>
                </c:pt>
                <c:pt idx="1599">
                  <c:v>263</c:v>
                </c:pt>
                <c:pt idx="1600">
                  <c:v>256</c:v>
                </c:pt>
                <c:pt idx="1601">
                  <c:v>255.578</c:v>
                </c:pt>
                <c:pt idx="1602">
                  <c:v>240.83199999999999</c:v>
                </c:pt>
                <c:pt idx="1603">
                  <c:v>232.91</c:v>
                </c:pt>
                <c:pt idx="1604">
                  <c:v>230.333</c:v>
                </c:pt>
                <c:pt idx="1605">
                  <c:v>235.68</c:v>
                </c:pt>
                <c:pt idx="1606">
                  <c:v>237.352</c:v>
                </c:pt>
                <c:pt idx="1607">
                  <c:v>236.21299999999999</c:v>
                </c:pt>
                <c:pt idx="1608">
                  <c:v>229.5</c:v>
                </c:pt>
                <c:pt idx="1609">
                  <c:v>230.38</c:v>
                </c:pt>
                <c:pt idx="1610">
                  <c:v>227.762</c:v>
                </c:pt>
                <c:pt idx="1611">
                  <c:v>221.06</c:v>
                </c:pt>
                <c:pt idx="1612">
                  <c:v>206.11099999999999</c:v>
                </c:pt>
                <c:pt idx="1613">
                  <c:v>207.934</c:v>
                </c:pt>
                <c:pt idx="1614">
                  <c:v>214.53</c:v>
                </c:pt>
                <c:pt idx="1615">
                  <c:v>209.822</c:v>
                </c:pt>
                <c:pt idx="1616">
                  <c:v>204.08600000000001</c:v>
                </c:pt>
                <c:pt idx="1617">
                  <c:v>208.75700000000001</c:v>
                </c:pt>
                <c:pt idx="1618">
                  <c:v>203.595</c:v>
                </c:pt>
                <c:pt idx="1619">
                  <c:v>207.036</c:v>
                </c:pt>
                <c:pt idx="1620">
                  <c:v>207.42099999999999</c:v>
                </c:pt>
                <c:pt idx="1621">
                  <c:v>207.791</c:v>
                </c:pt>
                <c:pt idx="1622">
                  <c:v>213.05500000000001</c:v>
                </c:pt>
                <c:pt idx="1623">
                  <c:v>221.41300000000001</c:v>
                </c:pt>
                <c:pt idx="1624">
                  <c:v>228.893</c:v>
                </c:pt>
                <c:pt idx="1625">
                  <c:v>224.88300000000001</c:v>
                </c:pt>
                <c:pt idx="1626">
                  <c:v>225.315</c:v>
                </c:pt>
                <c:pt idx="1627">
                  <c:v>242.059</c:v>
                </c:pt>
                <c:pt idx="1628">
                  <c:v>237.898</c:v>
                </c:pt>
                <c:pt idx="1629">
                  <c:v>223.71199999999999</c:v>
                </c:pt>
                <c:pt idx="1630">
                  <c:v>219.208</c:v>
                </c:pt>
                <c:pt idx="1631">
                  <c:v>213.75899999999999</c:v>
                </c:pt>
                <c:pt idx="1632">
                  <c:v>205.77099999999999</c:v>
                </c:pt>
                <c:pt idx="1633">
                  <c:v>206.40100000000001</c:v>
                </c:pt>
                <c:pt idx="1634">
                  <c:v>200.71299999999999</c:v>
                </c:pt>
                <c:pt idx="1635">
                  <c:v>206.446</c:v>
                </c:pt>
                <c:pt idx="1636">
                  <c:v>205.98500000000001</c:v>
                </c:pt>
                <c:pt idx="1637">
                  <c:v>207.99199999999999</c:v>
                </c:pt>
                <c:pt idx="1638">
                  <c:v>218.167</c:v>
                </c:pt>
                <c:pt idx="1639">
                  <c:v>226.982</c:v>
                </c:pt>
                <c:pt idx="1640">
                  <c:v>223</c:v>
                </c:pt>
                <c:pt idx="1641">
                  <c:v>226.315</c:v>
                </c:pt>
                <c:pt idx="1642">
                  <c:v>224.39599999999999</c:v>
                </c:pt>
                <c:pt idx="1643">
                  <c:v>222.898</c:v>
                </c:pt>
                <c:pt idx="1644">
                  <c:v>216.309</c:v>
                </c:pt>
                <c:pt idx="1645">
                  <c:v>210.74</c:v>
                </c:pt>
                <c:pt idx="1646">
                  <c:v>207.553</c:v>
                </c:pt>
                <c:pt idx="1647">
                  <c:v>202.846</c:v>
                </c:pt>
                <c:pt idx="1648">
                  <c:v>193.49700000000001</c:v>
                </c:pt>
                <c:pt idx="1649">
                  <c:v>196.221</c:v>
                </c:pt>
                <c:pt idx="1650">
                  <c:v>182.25700000000001</c:v>
                </c:pt>
                <c:pt idx="1651">
                  <c:v>180.49700000000001</c:v>
                </c:pt>
                <c:pt idx="1652">
                  <c:v>171.82400000000001</c:v>
                </c:pt>
                <c:pt idx="1653">
                  <c:v>171.99199999999999</c:v>
                </c:pt>
                <c:pt idx="1654">
                  <c:v>180.70500000000001</c:v>
                </c:pt>
                <c:pt idx="1655">
                  <c:v>174.82300000000001</c:v>
                </c:pt>
                <c:pt idx="1656">
                  <c:v>171.77500000000001</c:v>
                </c:pt>
                <c:pt idx="1657">
                  <c:v>154.40600000000001</c:v>
                </c:pt>
                <c:pt idx="1658">
                  <c:v>152.11699999999999</c:v>
                </c:pt>
                <c:pt idx="1659">
                  <c:v>150.208</c:v>
                </c:pt>
                <c:pt idx="1660">
                  <c:v>154.73099999999999</c:v>
                </c:pt>
                <c:pt idx="1661">
                  <c:v>145</c:v>
                </c:pt>
                <c:pt idx="1662">
                  <c:v>149.221</c:v>
                </c:pt>
                <c:pt idx="1663">
                  <c:v>159.59</c:v>
                </c:pt>
                <c:pt idx="1664">
                  <c:v>159.941</c:v>
                </c:pt>
                <c:pt idx="1665">
                  <c:v>159.33500000000001</c:v>
                </c:pt>
                <c:pt idx="1666">
                  <c:v>163.66999999999999</c:v>
                </c:pt>
                <c:pt idx="1667">
                  <c:v>169.42400000000001</c:v>
                </c:pt>
                <c:pt idx="1668">
                  <c:v>162.375</c:v>
                </c:pt>
                <c:pt idx="1669">
                  <c:v>166.744</c:v>
                </c:pt>
                <c:pt idx="1670">
                  <c:v>163.65</c:v>
                </c:pt>
                <c:pt idx="1671">
                  <c:v>157.85499999999999</c:v>
                </c:pt>
                <c:pt idx="1672">
                  <c:v>155.071</c:v>
                </c:pt>
                <c:pt idx="1673">
                  <c:v>156.40899999999999</c:v>
                </c:pt>
                <c:pt idx="1674">
                  <c:v>162.28399999999999</c:v>
                </c:pt>
                <c:pt idx="1675">
                  <c:v>163.25</c:v>
                </c:pt>
                <c:pt idx="1676">
                  <c:v>164.084</c:v>
                </c:pt>
                <c:pt idx="1677">
                  <c:v>170.20699999999999</c:v>
                </c:pt>
                <c:pt idx="1678">
                  <c:v>178.44300000000001</c:v>
                </c:pt>
                <c:pt idx="1679">
                  <c:v>175.62</c:v>
                </c:pt>
                <c:pt idx="1680">
                  <c:v>166.542</c:v>
                </c:pt>
                <c:pt idx="1681">
                  <c:v>162.16</c:v>
                </c:pt>
                <c:pt idx="1682">
                  <c:v>162.774</c:v>
                </c:pt>
                <c:pt idx="1683">
                  <c:v>154.834</c:v>
                </c:pt>
                <c:pt idx="1684">
                  <c:v>155.62</c:v>
                </c:pt>
                <c:pt idx="1685">
                  <c:v>153.89699999999999</c:v>
                </c:pt>
                <c:pt idx="1686">
                  <c:v>154.42099999999999</c:v>
                </c:pt>
                <c:pt idx="1687">
                  <c:v>151.30500000000001</c:v>
                </c:pt>
                <c:pt idx="1688">
                  <c:v>146.578</c:v>
                </c:pt>
                <c:pt idx="1689">
                  <c:v>136.875</c:v>
                </c:pt>
                <c:pt idx="1690">
                  <c:v>141.63499999999999</c:v>
                </c:pt>
                <c:pt idx="1691">
                  <c:v>144.31399999999999</c:v>
                </c:pt>
                <c:pt idx="1692">
                  <c:v>150.28</c:v>
                </c:pt>
                <c:pt idx="1693">
                  <c:v>146.102</c:v>
                </c:pt>
                <c:pt idx="1694">
                  <c:v>150.095</c:v>
                </c:pt>
                <c:pt idx="1695">
                  <c:v>157.214</c:v>
                </c:pt>
                <c:pt idx="1696">
                  <c:v>160.714</c:v>
                </c:pt>
                <c:pt idx="1697">
                  <c:v>159.821</c:v>
                </c:pt>
                <c:pt idx="1698">
                  <c:v>157.54900000000001</c:v>
                </c:pt>
                <c:pt idx="1699">
                  <c:v>154.167</c:v>
                </c:pt>
                <c:pt idx="1700">
                  <c:v>163.71100000000001</c:v>
                </c:pt>
                <c:pt idx="1701">
                  <c:v>162.11000000000001</c:v>
                </c:pt>
                <c:pt idx="1702">
                  <c:v>152.119</c:v>
                </c:pt>
                <c:pt idx="1703">
                  <c:v>145.84899999999999</c:v>
                </c:pt>
                <c:pt idx="1704">
                  <c:v>150.03100000000001</c:v>
                </c:pt>
                <c:pt idx="1705">
                  <c:v>145.91800000000001</c:v>
                </c:pt>
                <c:pt idx="1706">
                  <c:v>141.661</c:v>
                </c:pt>
                <c:pt idx="1707">
                  <c:v>143.655</c:v>
                </c:pt>
                <c:pt idx="1708">
                  <c:v>145.04300000000001</c:v>
                </c:pt>
                <c:pt idx="1709">
                  <c:v>142.24600000000001</c:v>
                </c:pt>
                <c:pt idx="1710">
                  <c:v>144.488</c:v>
                </c:pt>
                <c:pt idx="1711">
                  <c:v>146.94999999999999</c:v>
                </c:pt>
                <c:pt idx="1712">
                  <c:v>146.27000000000001</c:v>
                </c:pt>
                <c:pt idx="1713">
                  <c:v>150.452</c:v>
                </c:pt>
                <c:pt idx="1714">
                  <c:v>160.56</c:v>
                </c:pt>
                <c:pt idx="1715">
                  <c:v>157.38499999999999</c:v>
                </c:pt>
                <c:pt idx="1716">
                  <c:v>159.81800000000001</c:v>
                </c:pt>
                <c:pt idx="1717">
                  <c:v>168.745</c:v>
                </c:pt>
                <c:pt idx="1718">
                  <c:v>173.81100000000001</c:v>
                </c:pt>
                <c:pt idx="1719">
                  <c:v>178.43600000000001</c:v>
                </c:pt>
                <c:pt idx="1720">
                  <c:v>163.02000000000001</c:v>
                </c:pt>
                <c:pt idx="1721">
                  <c:v>167.792</c:v>
                </c:pt>
                <c:pt idx="1722">
                  <c:v>167.203</c:v>
                </c:pt>
                <c:pt idx="1723">
                  <c:v>169.11799999999999</c:v>
                </c:pt>
                <c:pt idx="1724">
                  <c:v>164.203</c:v>
                </c:pt>
                <c:pt idx="1725">
                  <c:v>160.50800000000001</c:v>
                </c:pt>
                <c:pt idx="1726">
                  <c:v>157.042</c:v>
                </c:pt>
                <c:pt idx="1727">
                  <c:v>144.381</c:v>
                </c:pt>
                <c:pt idx="1728">
                  <c:v>145.90100000000001</c:v>
                </c:pt>
                <c:pt idx="1729">
                  <c:v>145.16800000000001</c:v>
                </c:pt>
                <c:pt idx="1730">
                  <c:v>150.16499999999999</c:v>
                </c:pt>
                <c:pt idx="1731">
                  <c:v>149.21899999999999</c:v>
                </c:pt>
                <c:pt idx="1732">
                  <c:v>144.61600000000001</c:v>
                </c:pt>
                <c:pt idx="1733">
                  <c:v>146.63999999999999</c:v>
                </c:pt>
                <c:pt idx="1734">
                  <c:v>145.41200000000001</c:v>
                </c:pt>
                <c:pt idx="1735">
                  <c:v>148.995</c:v>
                </c:pt>
                <c:pt idx="1736">
                  <c:v>149.99799999999999</c:v>
                </c:pt>
                <c:pt idx="1737">
                  <c:v>149.548</c:v>
                </c:pt>
                <c:pt idx="1738">
                  <c:v>148.483</c:v>
                </c:pt>
                <c:pt idx="1739">
                  <c:v>145.035</c:v>
                </c:pt>
                <c:pt idx="1740">
                  <c:v>144.16999999999999</c:v>
                </c:pt>
                <c:pt idx="1741">
                  <c:v>153.083</c:v>
                </c:pt>
                <c:pt idx="1742">
                  <c:v>153.81800000000001</c:v>
                </c:pt>
                <c:pt idx="1743">
                  <c:v>144.453</c:v>
                </c:pt>
                <c:pt idx="1744">
                  <c:v>144.833</c:v>
                </c:pt>
                <c:pt idx="1745">
                  <c:v>149.244</c:v>
                </c:pt>
                <c:pt idx="1746">
                  <c:v>145.11799999999999</c:v>
                </c:pt>
                <c:pt idx="1747">
                  <c:v>144.96100000000001</c:v>
                </c:pt>
                <c:pt idx="1748">
                  <c:v>148.541</c:v>
                </c:pt>
                <c:pt idx="1749">
                  <c:v>151.03899999999999</c:v>
                </c:pt>
                <c:pt idx="1750">
                  <c:v>150.202</c:v>
                </c:pt>
                <c:pt idx="1751">
                  <c:v>149.03</c:v>
                </c:pt>
                <c:pt idx="1752">
                  <c:v>146.18700000000001</c:v>
                </c:pt>
                <c:pt idx="1753">
                  <c:v>143.69800000000001</c:v>
                </c:pt>
                <c:pt idx="1754">
                  <c:v>146.03200000000001</c:v>
                </c:pt>
                <c:pt idx="1755">
                  <c:v>150.89099999999999</c:v>
                </c:pt>
                <c:pt idx="1756">
                  <c:v>147.66200000000001</c:v>
                </c:pt>
                <c:pt idx="1757">
                  <c:v>145.78800000000001</c:v>
                </c:pt>
                <c:pt idx="1758">
                  <c:v>142.923</c:v>
                </c:pt>
                <c:pt idx="1759">
                  <c:v>143.142</c:v>
                </c:pt>
                <c:pt idx="1760">
                  <c:v>143.24</c:v>
                </c:pt>
                <c:pt idx="1761">
                  <c:v>142.06700000000001</c:v>
                </c:pt>
                <c:pt idx="1762">
                  <c:v>142.602</c:v>
                </c:pt>
                <c:pt idx="1763">
                  <c:v>142.79400000000001</c:v>
                </c:pt>
                <c:pt idx="1764">
                  <c:v>142.39099999999999</c:v>
                </c:pt>
                <c:pt idx="1765">
                  <c:v>142.94200000000001</c:v>
                </c:pt>
                <c:pt idx="1766">
                  <c:v>143.26900000000001</c:v>
                </c:pt>
                <c:pt idx="1767">
                  <c:v>135.071</c:v>
                </c:pt>
                <c:pt idx="1768">
                  <c:v>134.702</c:v>
                </c:pt>
                <c:pt idx="1769">
                  <c:v>133.63</c:v>
                </c:pt>
                <c:pt idx="1770">
                  <c:v>132.78399999999999</c:v>
                </c:pt>
                <c:pt idx="1771">
                  <c:v>131.864</c:v>
                </c:pt>
                <c:pt idx="1772">
                  <c:v>132.488</c:v>
                </c:pt>
                <c:pt idx="1773">
                  <c:v>134.93199999999999</c:v>
                </c:pt>
                <c:pt idx="1774">
                  <c:v>134.17699999999999</c:v>
                </c:pt>
                <c:pt idx="1775">
                  <c:v>139.13499999999999</c:v>
                </c:pt>
                <c:pt idx="1776">
                  <c:v>144.72800000000001</c:v>
                </c:pt>
                <c:pt idx="1777">
                  <c:v>145.24199999999999</c:v>
                </c:pt>
                <c:pt idx="1778">
                  <c:v>141.96700000000001</c:v>
                </c:pt>
                <c:pt idx="1779">
                  <c:v>144.92500000000001</c:v>
                </c:pt>
                <c:pt idx="1780">
                  <c:v>154.01599999999999</c:v>
                </c:pt>
                <c:pt idx="1781">
                  <c:v>158.77699999999999</c:v>
                </c:pt>
                <c:pt idx="1782">
                  <c:v>152.578</c:v>
                </c:pt>
                <c:pt idx="1783">
                  <c:v>158.91499999999999</c:v>
                </c:pt>
                <c:pt idx="1784">
                  <c:v>162.96700000000001</c:v>
                </c:pt>
                <c:pt idx="1785">
                  <c:v>166.91300000000001</c:v>
                </c:pt>
                <c:pt idx="1786">
                  <c:v>168.16800000000001</c:v>
                </c:pt>
                <c:pt idx="1787">
                  <c:v>164.90600000000001</c:v>
                </c:pt>
                <c:pt idx="1788">
                  <c:v>163.273</c:v>
                </c:pt>
                <c:pt idx="1789">
                  <c:v>165.53399999999999</c:v>
                </c:pt>
                <c:pt idx="1790">
                  <c:v>174.785</c:v>
                </c:pt>
                <c:pt idx="1791">
                  <c:v>176.482</c:v>
                </c:pt>
                <c:pt idx="1792">
                  <c:v>182.64</c:v>
                </c:pt>
                <c:pt idx="1793">
                  <c:v>173.29499999999999</c:v>
                </c:pt>
                <c:pt idx="1794">
                  <c:v>168.72300000000001</c:v>
                </c:pt>
                <c:pt idx="1795">
                  <c:v>163.32599999999999</c:v>
                </c:pt>
                <c:pt idx="1796">
                  <c:v>167.1</c:v>
                </c:pt>
                <c:pt idx="1797">
                  <c:v>167.107</c:v>
                </c:pt>
                <c:pt idx="1798">
                  <c:v>162.81100000000001</c:v>
                </c:pt>
                <c:pt idx="1799">
                  <c:v>164.29900000000001</c:v>
                </c:pt>
                <c:pt idx="1800">
                  <c:v>162.73500000000001</c:v>
                </c:pt>
                <c:pt idx="1801">
                  <c:v>159.233</c:v>
                </c:pt>
                <c:pt idx="1802">
                  <c:v>156.691</c:v>
                </c:pt>
                <c:pt idx="1803">
                  <c:v>161.20599999999999</c:v>
                </c:pt>
                <c:pt idx="1804">
                  <c:v>159.89400000000001</c:v>
                </c:pt>
                <c:pt idx="1805">
                  <c:v>158.63200000000001</c:v>
                </c:pt>
                <c:pt idx="1806">
                  <c:v>156.99199999999999</c:v>
                </c:pt>
                <c:pt idx="1807">
                  <c:v>153.721</c:v>
                </c:pt>
                <c:pt idx="1808">
                  <c:v>152.744</c:v>
                </c:pt>
                <c:pt idx="1809">
                  <c:v>153.02199999999999</c:v>
                </c:pt>
                <c:pt idx="1810">
                  <c:v>150.124</c:v>
                </c:pt>
                <c:pt idx="1811">
                  <c:v>146.178</c:v>
                </c:pt>
                <c:pt idx="1812">
                  <c:v>141.18199999999999</c:v>
                </c:pt>
                <c:pt idx="1813">
                  <c:v>141.44200000000001</c:v>
                </c:pt>
                <c:pt idx="1814">
                  <c:v>140.14400000000001</c:v>
                </c:pt>
                <c:pt idx="1815">
                  <c:v>137.56800000000001</c:v>
                </c:pt>
                <c:pt idx="1816">
                  <c:v>137.95699999999999</c:v>
                </c:pt>
                <c:pt idx="1817">
                  <c:v>140.35499999999999</c:v>
                </c:pt>
                <c:pt idx="1818">
                  <c:v>139.01499999999999</c:v>
                </c:pt>
                <c:pt idx="1819">
                  <c:v>136.417</c:v>
                </c:pt>
                <c:pt idx="1820">
                  <c:v>137</c:v>
                </c:pt>
                <c:pt idx="1821">
                  <c:v>141.31100000000001</c:v>
                </c:pt>
                <c:pt idx="1822">
                  <c:v>145.32400000000001</c:v>
                </c:pt>
                <c:pt idx="1823">
                  <c:v>144.25</c:v>
                </c:pt>
                <c:pt idx="1824">
                  <c:v>147.42500000000001</c:v>
                </c:pt>
                <c:pt idx="1825">
                  <c:v>148.62799999999999</c:v>
                </c:pt>
                <c:pt idx="1826">
                  <c:v>152.37100000000001</c:v>
                </c:pt>
                <c:pt idx="1827">
                  <c:v>151.62</c:v>
                </c:pt>
                <c:pt idx="1828">
                  <c:v>149.178</c:v>
                </c:pt>
                <c:pt idx="1829">
                  <c:v>150.096</c:v>
                </c:pt>
                <c:pt idx="1830">
                  <c:v>144.98099999999999</c:v>
                </c:pt>
                <c:pt idx="1831">
                  <c:v>145.43899999999999</c:v>
                </c:pt>
                <c:pt idx="1832">
                  <c:v>138.14599999999999</c:v>
                </c:pt>
                <c:pt idx="1833">
                  <c:v>140.202</c:v>
                </c:pt>
                <c:pt idx="1834">
                  <c:v>142.79499999999999</c:v>
                </c:pt>
                <c:pt idx="1835">
                  <c:v>142.18600000000001</c:v>
                </c:pt>
                <c:pt idx="1836">
                  <c:v>140.495</c:v>
                </c:pt>
                <c:pt idx="1837">
                  <c:v>135.79499999999999</c:v>
                </c:pt>
                <c:pt idx="1838">
                  <c:v>134.57499999999999</c:v>
                </c:pt>
                <c:pt idx="1839">
                  <c:v>130.17500000000001</c:v>
                </c:pt>
                <c:pt idx="1840">
                  <c:v>124.617</c:v>
                </c:pt>
                <c:pt idx="1841">
                  <c:v>130.477</c:v>
                </c:pt>
                <c:pt idx="1842">
                  <c:v>129.69999999999999</c:v>
                </c:pt>
                <c:pt idx="1843">
                  <c:v>127.625</c:v>
                </c:pt>
                <c:pt idx="1844">
                  <c:v>129.124</c:v>
                </c:pt>
                <c:pt idx="1845">
                  <c:v>132.89099999999999</c:v>
                </c:pt>
                <c:pt idx="1846">
                  <c:v>133.29599999999999</c:v>
                </c:pt>
                <c:pt idx="1847">
                  <c:v>136.36000000000001</c:v>
                </c:pt>
                <c:pt idx="1848">
                  <c:v>148.70099999999999</c:v>
                </c:pt>
                <c:pt idx="1849">
                  <c:v>145.51499999999999</c:v>
                </c:pt>
                <c:pt idx="1850">
                  <c:v>142.52500000000001</c:v>
                </c:pt>
                <c:pt idx="1851">
                  <c:v>146.15</c:v>
                </c:pt>
                <c:pt idx="1852">
                  <c:v>141.81</c:v>
                </c:pt>
                <c:pt idx="1853">
                  <c:v>153.99299999999999</c:v>
                </c:pt>
                <c:pt idx="1854">
                  <c:v>160.55000000000001</c:v>
                </c:pt>
                <c:pt idx="1855">
                  <c:v>182.71199999999999</c:v>
                </c:pt>
                <c:pt idx="1856">
                  <c:v>182.28299999999999</c:v>
                </c:pt>
                <c:pt idx="1857">
                  <c:v>155.245</c:v>
                </c:pt>
                <c:pt idx="1858">
                  <c:v>153.864</c:v>
                </c:pt>
                <c:pt idx="1859">
                  <c:v>142.012</c:v>
                </c:pt>
                <c:pt idx="1860">
                  <c:v>145.761</c:v>
                </c:pt>
                <c:pt idx="1861">
                  <c:v>157.125</c:v>
                </c:pt>
                <c:pt idx="1862">
                  <c:v>158.19499999999999</c:v>
                </c:pt>
                <c:pt idx="1863">
                  <c:v>169.87899999999999</c:v>
                </c:pt>
                <c:pt idx="1864">
                  <c:v>170.58699999999999</c:v>
                </c:pt>
                <c:pt idx="1865">
                  <c:v>185.73699999999999</c:v>
                </c:pt>
                <c:pt idx="1866">
                  <c:v>179.64699999999999</c:v>
                </c:pt>
                <c:pt idx="1867">
                  <c:v>179.33099999999999</c:v>
                </c:pt>
                <c:pt idx="1868">
                  <c:v>180.25800000000001</c:v>
                </c:pt>
                <c:pt idx="1869">
                  <c:v>175.041</c:v>
                </c:pt>
                <c:pt idx="1870">
                  <c:v>162.864</c:v>
                </c:pt>
                <c:pt idx="1871">
                  <c:v>162.733</c:v>
                </c:pt>
                <c:pt idx="1872">
                  <c:v>163.43</c:v>
                </c:pt>
                <c:pt idx="1873">
                  <c:v>162.38999999999999</c:v>
                </c:pt>
                <c:pt idx="1874">
                  <c:v>158.875</c:v>
                </c:pt>
                <c:pt idx="1875">
                  <c:v>158.58500000000001</c:v>
                </c:pt>
                <c:pt idx="1876">
                  <c:v>169.30099999999999</c:v>
                </c:pt>
                <c:pt idx="1877">
                  <c:v>172.38499999999999</c:v>
                </c:pt>
                <c:pt idx="1878">
                  <c:v>171.09700000000001</c:v>
                </c:pt>
                <c:pt idx="1879">
                  <c:v>166.65199999999999</c:v>
                </c:pt>
                <c:pt idx="1880">
                  <c:v>162.471</c:v>
                </c:pt>
                <c:pt idx="1881">
                  <c:v>163.09800000000001</c:v>
                </c:pt>
                <c:pt idx="1882">
                  <c:v>157.71899999999999</c:v>
                </c:pt>
                <c:pt idx="1883">
                  <c:v>155.13999999999999</c:v>
                </c:pt>
                <c:pt idx="1884">
                  <c:v>156.14699999999999</c:v>
                </c:pt>
                <c:pt idx="1885">
                  <c:v>152.29499999999999</c:v>
                </c:pt>
                <c:pt idx="1886">
                  <c:v>147.44200000000001</c:v>
                </c:pt>
                <c:pt idx="1887">
                  <c:v>146.202</c:v>
                </c:pt>
                <c:pt idx="1888">
                  <c:v>149.952</c:v>
                </c:pt>
                <c:pt idx="1889">
                  <c:v>149.29400000000001</c:v>
                </c:pt>
                <c:pt idx="1890">
                  <c:v>152.77000000000001</c:v>
                </c:pt>
                <c:pt idx="1891">
                  <c:v>148.833</c:v>
                </c:pt>
                <c:pt idx="1892">
                  <c:v>146.001</c:v>
                </c:pt>
                <c:pt idx="1893">
                  <c:v>153.10900000000001</c:v>
                </c:pt>
                <c:pt idx="1894">
                  <c:v>152.22300000000001</c:v>
                </c:pt>
                <c:pt idx="1895">
                  <c:v>152.27600000000001</c:v>
                </c:pt>
                <c:pt idx="1896">
                  <c:v>153.345</c:v>
                </c:pt>
                <c:pt idx="1897">
                  <c:v>153.65799999999999</c:v>
                </c:pt>
                <c:pt idx="1898">
                  <c:v>149.35400000000001</c:v>
                </c:pt>
                <c:pt idx="1899">
                  <c:v>144.785</c:v>
                </c:pt>
                <c:pt idx="1900">
                  <c:v>141.39599999999999</c:v>
                </c:pt>
                <c:pt idx="1901">
                  <c:v>139.85300000000001</c:v>
                </c:pt>
                <c:pt idx="1902">
                  <c:v>136.249</c:v>
                </c:pt>
                <c:pt idx="1903">
                  <c:v>131.28299999999999</c:v>
                </c:pt>
                <c:pt idx="1904">
                  <c:v>134.22</c:v>
                </c:pt>
                <c:pt idx="1905">
                  <c:v>133.113</c:v>
                </c:pt>
                <c:pt idx="1906">
                  <c:v>135.98400000000001</c:v>
                </c:pt>
                <c:pt idx="1907">
                  <c:v>136.42099999999999</c:v>
                </c:pt>
                <c:pt idx="1908">
                  <c:v>132.35599999999999</c:v>
                </c:pt>
                <c:pt idx="1909">
                  <c:v>132.33600000000001</c:v>
                </c:pt>
                <c:pt idx="1910">
                  <c:v>128.15600000000001</c:v>
                </c:pt>
                <c:pt idx="1911">
                  <c:v>127.33199999999999</c:v>
                </c:pt>
                <c:pt idx="1912">
                  <c:v>123.631</c:v>
                </c:pt>
                <c:pt idx="1913">
                  <c:v>124.402</c:v>
                </c:pt>
                <c:pt idx="1914">
                  <c:v>126.47</c:v>
                </c:pt>
                <c:pt idx="1915">
                  <c:v>123.688</c:v>
                </c:pt>
                <c:pt idx="1916">
                  <c:v>123.751</c:v>
                </c:pt>
                <c:pt idx="1917">
                  <c:v>118.854</c:v>
                </c:pt>
                <c:pt idx="1918">
                  <c:v>120.017</c:v>
                </c:pt>
                <c:pt idx="1919">
                  <c:v>119.94499999999999</c:v>
                </c:pt>
                <c:pt idx="1920">
                  <c:v>120.218</c:v>
                </c:pt>
                <c:pt idx="1921">
                  <c:v>119.672</c:v>
                </c:pt>
                <c:pt idx="1922">
                  <c:v>116.947</c:v>
                </c:pt>
                <c:pt idx="1923">
                  <c:v>116.491</c:v>
                </c:pt>
                <c:pt idx="1924">
                  <c:v>118.449</c:v>
                </c:pt>
                <c:pt idx="1925">
                  <c:v>119.78</c:v>
                </c:pt>
                <c:pt idx="1926">
                  <c:v>122.197</c:v>
                </c:pt>
                <c:pt idx="1927">
                  <c:v>122.30200000000001</c:v>
                </c:pt>
                <c:pt idx="1928">
                  <c:v>118.84699999999999</c:v>
                </c:pt>
                <c:pt idx="1929">
                  <c:v>118.07</c:v>
                </c:pt>
                <c:pt idx="1930">
                  <c:v>120.06100000000001</c:v>
                </c:pt>
                <c:pt idx="1931">
                  <c:v>122.49299999999999</c:v>
                </c:pt>
                <c:pt idx="1932">
                  <c:v>120.15</c:v>
                </c:pt>
                <c:pt idx="1933">
                  <c:v>126.43899999999999</c:v>
                </c:pt>
                <c:pt idx="1934">
                  <c:v>128.23699999999999</c:v>
                </c:pt>
                <c:pt idx="1935">
                  <c:v>133.858</c:v>
                </c:pt>
                <c:pt idx="1936">
                  <c:v>132.53399999999999</c:v>
                </c:pt>
                <c:pt idx="1937">
                  <c:v>135.09399999999999</c:v>
                </c:pt>
                <c:pt idx="1938">
                  <c:v>137.82</c:v>
                </c:pt>
                <c:pt idx="1939">
                  <c:v>129.31800000000001</c:v>
                </c:pt>
                <c:pt idx="1940">
                  <c:v>126.14100000000001</c:v>
                </c:pt>
                <c:pt idx="1941">
                  <c:v>123.373</c:v>
                </c:pt>
                <c:pt idx="1942">
                  <c:v>123.508</c:v>
                </c:pt>
                <c:pt idx="1943">
                  <c:v>127.67400000000001</c:v>
                </c:pt>
                <c:pt idx="1944">
                  <c:v>132.82599999999999</c:v>
                </c:pt>
                <c:pt idx="1945">
                  <c:v>130.99600000000001</c:v>
                </c:pt>
                <c:pt idx="1946">
                  <c:v>130.22800000000001</c:v>
                </c:pt>
                <c:pt idx="1947">
                  <c:v>122.223</c:v>
                </c:pt>
                <c:pt idx="1948">
                  <c:v>123.974</c:v>
                </c:pt>
                <c:pt idx="1949">
                  <c:v>122.851</c:v>
                </c:pt>
                <c:pt idx="1950">
                  <c:v>120.206</c:v>
                </c:pt>
                <c:pt idx="1951">
                  <c:v>126.217</c:v>
                </c:pt>
                <c:pt idx="1952">
                  <c:v>127.002</c:v>
                </c:pt>
                <c:pt idx="1953">
                  <c:v>126.001</c:v>
                </c:pt>
                <c:pt idx="1954">
                  <c:v>124.69799999999999</c:v>
                </c:pt>
                <c:pt idx="1955">
                  <c:v>127.25700000000001</c:v>
                </c:pt>
                <c:pt idx="1956">
                  <c:v>123.187</c:v>
                </c:pt>
                <c:pt idx="1957">
                  <c:v>119.53100000000001</c:v>
                </c:pt>
                <c:pt idx="1958">
                  <c:v>116.843</c:v>
                </c:pt>
                <c:pt idx="1959">
                  <c:v>117.574</c:v>
                </c:pt>
                <c:pt idx="1960">
                  <c:v>117.833</c:v>
                </c:pt>
                <c:pt idx="1961">
                  <c:v>114.68300000000001</c:v>
                </c:pt>
                <c:pt idx="1962">
                  <c:v>114.247</c:v>
                </c:pt>
                <c:pt idx="1963">
                  <c:v>108.86799999999999</c:v>
                </c:pt>
                <c:pt idx="1964">
                  <c:v>105.785</c:v>
                </c:pt>
                <c:pt idx="1965">
                  <c:v>104.438</c:v>
                </c:pt>
                <c:pt idx="1966">
                  <c:v>100.679</c:v>
                </c:pt>
                <c:pt idx="1967">
                  <c:v>100.09399999999999</c:v>
                </c:pt>
                <c:pt idx="1968">
                  <c:v>94.563000000000002</c:v>
                </c:pt>
                <c:pt idx="1969">
                  <c:v>90.825999999999993</c:v>
                </c:pt>
                <c:pt idx="1970">
                  <c:v>93.91</c:v>
                </c:pt>
                <c:pt idx="1971">
                  <c:v>99.194000000000003</c:v>
                </c:pt>
                <c:pt idx="1972">
                  <c:v>101.68600000000001</c:v>
                </c:pt>
                <c:pt idx="1973">
                  <c:v>104.913</c:v>
                </c:pt>
                <c:pt idx="1974">
                  <c:v>103.01900000000001</c:v>
                </c:pt>
                <c:pt idx="1975">
                  <c:v>103.069</c:v>
                </c:pt>
                <c:pt idx="1976">
                  <c:v>101.44</c:v>
                </c:pt>
                <c:pt idx="1977">
                  <c:v>98.424000000000007</c:v>
                </c:pt>
                <c:pt idx="1978">
                  <c:v>99.563999999999993</c:v>
                </c:pt>
                <c:pt idx="1979">
                  <c:v>100.167</c:v>
                </c:pt>
                <c:pt idx="1980">
                  <c:v>100.654</c:v>
                </c:pt>
                <c:pt idx="1981">
                  <c:v>100.32299999999999</c:v>
                </c:pt>
                <c:pt idx="1982">
                  <c:v>99.974000000000004</c:v>
                </c:pt>
                <c:pt idx="1983">
                  <c:v>97.540999999999997</c:v>
                </c:pt>
                <c:pt idx="1984">
                  <c:v>96.028999999999996</c:v>
                </c:pt>
                <c:pt idx="1985">
                  <c:v>92.444999999999993</c:v>
                </c:pt>
                <c:pt idx="1986">
                  <c:v>94.63</c:v>
                </c:pt>
                <c:pt idx="1987">
                  <c:v>97.59</c:v>
                </c:pt>
                <c:pt idx="1988">
                  <c:v>99.081000000000003</c:v>
                </c:pt>
                <c:pt idx="1989">
                  <c:v>102.33499999999999</c:v>
                </c:pt>
                <c:pt idx="1990">
                  <c:v>102.03</c:v>
                </c:pt>
                <c:pt idx="1991">
                  <c:v>104.559</c:v>
                </c:pt>
                <c:pt idx="1992">
                  <c:v>103.756</c:v>
                </c:pt>
                <c:pt idx="1993">
                  <c:v>111.349</c:v>
                </c:pt>
                <c:pt idx="1994">
                  <c:v>111.488</c:v>
                </c:pt>
                <c:pt idx="1995">
                  <c:v>108.83</c:v>
                </c:pt>
                <c:pt idx="1996">
                  <c:v>108.78400000000001</c:v>
                </c:pt>
                <c:pt idx="1997">
                  <c:v>110.014</c:v>
                </c:pt>
                <c:pt idx="1998">
                  <c:v>116.31</c:v>
                </c:pt>
                <c:pt idx="1999">
                  <c:v>114.063</c:v>
                </c:pt>
                <c:pt idx="2000">
                  <c:v>115.018</c:v>
                </c:pt>
                <c:pt idx="2001">
                  <c:v>115.261</c:v>
                </c:pt>
                <c:pt idx="2002">
                  <c:v>119.32299999999999</c:v>
                </c:pt>
                <c:pt idx="2003">
                  <c:v>125.71899999999999</c:v>
                </c:pt>
                <c:pt idx="2004">
                  <c:v>117.78100000000001</c:v>
                </c:pt>
                <c:pt idx="2005">
                  <c:v>110.7</c:v>
                </c:pt>
                <c:pt idx="2006">
                  <c:v>106.47199999999999</c:v>
                </c:pt>
                <c:pt idx="2007">
                  <c:v>108.238</c:v>
                </c:pt>
                <c:pt idx="2008">
                  <c:v>108.23399999999999</c:v>
                </c:pt>
                <c:pt idx="2009">
                  <c:v>110.116</c:v>
                </c:pt>
                <c:pt idx="2010">
                  <c:v>110.934</c:v>
                </c:pt>
                <c:pt idx="2011">
                  <c:v>112.627</c:v>
                </c:pt>
                <c:pt idx="2012">
                  <c:v>114.011</c:v>
                </c:pt>
                <c:pt idx="2013">
                  <c:v>111.849</c:v>
                </c:pt>
                <c:pt idx="2014">
                  <c:v>115.89700000000001</c:v>
                </c:pt>
                <c:pt idx="2015">
                  <c:v>116.932</c:v>
                </c:pt>
                <c:pt idx="2016">
                  <c:v>115.41200000000001</c:v>
                </c:pt>
                <c:pt idx="2017">
                  <c:v>117.88800000000001</c:v>
                </c:pt>
                <c:pt idx="2018">
                  <c:v>116.607</c:v>
                </c:pt>
                <c:pt idx="2019">
                  <c:v>115.413</c:v>
                </c:pt>
                <c:pt idx="2020">
                  <c:v>116.267</c:v>
                </c:pt>
                <c:pt idx="2021">
                  <c:v>116.16500000000001</c:v>
                </c:pt>
                <c:pt idx="2022">
                  <c:v>116.16500000000001</c:v>
                </c:pt>
                <c:pt idx="2023">
                  <c:v>116.5</c:v>
                </c:pt>
                <c:pt idx="2024">
                  <c:v>113.61</c:v>
                </c:pt>
                <c:pt idx="2025">
                  <c:v>113.267</c:v>
                </c:pt>
                <c:pt idx="2026">
                  <c:v>112.672</c:v>
                </c:pt>
                <c:pt idx="2027">
                  <c:v>108.73099999999999</c:v>
                </c:pt>
                <c:pt idx="2028">
                  <c:v>105.241</c:v>
                </c:pt>
                <c:pt idx="2029">
                  <c:v>106.13</c:v>
                </c:pt>
                <c:pt idx="2030">
                  <c:v>107.79300000000001</c:v>
                </c:pt>
                <c:pt idx="2031">
                  <c:v>112.658</c:v>
                </c:pt>
                <c:pt idx="2032">
                  <c:v>113.58499999999999</c:v>
                </c:pt>
                <c:pt idx="2033">
                  <c:v>110.889</c:v>
                </c:pt>
                <c:pt idx="2034">
                  <c:v>106.80800000000001</c:v>
                </c:pt>
                <c:pt idx="2035">
                  <c:v>108.26300000000001</c:v>
                </c:pt>
                <c:pt idx="2036">
                  <c:v>107.869</c:v>
                </c:pt>
                <c:pt idx="2037">
                  <c:v>109.396</c:v>
                </c:pt>
                <c:pt idx="2038">
                  <c:v>108.33199999999999</c:v>
                </c:pt>
                <c:pt idx="2039">
                  <c:v>109.952</c:v>
                </c:pt>
                <c:pt idx="2040">
                  <c:v>111.599</c:v>
                </c:pt>
                <c:pt idx="2041">
                  <c:v>109.97799999999999</c:v>
                </c:pt>
                <c:pt idx="2042">
                  <c:v>109.66800000000001</c:v>
                </c:pt>
                <c:pt idx="2043">
                  <c:v>111.639</c:v>
                </c:pt>
                <c:pt idx="2044">
                  <c:v>110.986</c:v>
                </c:pt>
                <c:pt idx="2045">
                  <c:v>115.099</c:v>
                </c:pt>
                <c:pt idx="2046">
                  <c:v>122.821</c:v>
                </c:pt>
                <c:pt idx="2047">
                  <c:v>119.998</c:v>
                </c:pt>
                <c:pt idx="2048">
                  <c:v>116.09399999999999</c:v>
                </c:pt>
                <c:pt idx="2049">
                  <c:v>116.563</c:v>
                </c:pt>
                <c:pt idx="2050">
                  <c:v>115.04</c:v>
                </c:pt>
                <c:pt idx="2051">
                  <c:v>114.682</c:v>
                </c:pt>
                <c:pt idx="2052">
                  <c:v>116.048</c:v>
                </c:pt>
                <c:pt idx="2053">
                  <c:v>116.42700000000001</c:v>
                </c:pt>
                <c:pt idx="2054">
                  <c:v>120.169</c:v>
                </c:pt>
                <c:pt idx="2055">
                  <c:v>122.34</c:v>
                </c:pt>
                <c:pt idx="2056">
                  <c:v>124.29900000000001</c:v>
                </c:pt>
                <c:pt idx="2057">
                  <c:v>122.84399999999999</c:v>
                </c:pt>
                <c:pt idx="2058">
                  <c:v>121.395</c:v>
                </c:pt>
                <c:pt idx="2059">
                  <c:v>119.211</c:v>
                </c:pt>
                <c:pt idx="2060">
                  <c:v>117.053</c:v>
                </c:pt>
                <c:pt idx="2061">
                  <c:v>117.33</c:v>
                </c:pt>
                <c:pt idx="2062">
                  <c:v>117.949</c:v>
                </c:pt>
                <c:pt idx="2063">
                  <c:v>123.148</c:v>
                </c:pt>
                <c:pt idx="2064">
                  <c:v>122.767</c:v>
                </c:pt>
                <c:pt idx="2065">
                  <c:v>122.73699999999999</c:v>
                </c:pt>
                <c:pt idx="2066">
                  <c:v>119.873</c:v>
                </c:pt>
                <c:pt idx="2067">
                  <c:v>119.911</c:v>
                </c:pt>
                <c:pt idx="2068">
                  <c:v>121.33499999999999</c:v>
                </c:pt>
                <c:pt idx="2069">
                  <c:v>121.791</c:v>
                </c:pt>
                <c:pt idx="2070">
                  <c:v>116.505</c:v>
                </c:pt>
                <c:pt idx="2071">
                  <c:v>115.572</c:v>
                </c:pt>
                <c:pt idx="2072">
                  <c:v>114.685</c:v>
                </c:pt>
                <c:pt idx="2073">
                  <c:v>111.952</c:v>
                </c:pt>
                <c:pt idx="2074">
                  <c:v>111.32</c:v>
                </c:pt>
                <c:pt idx="2075">
                  <c:v>115.254</c:v>
                </c:pt>
                <c:pt idx="2076">
                  <c:v>114.806</c:v>
                </c:pt>
                <c:pt idx="2077">
                  <c:v>115.178</c:v>
                </c:pt>
                <c:pt idx="2078">
                  <c:v>116.941</c:v>
                </c:pt>
                <c:pt idx="2079">
                  <c:v>120.041</c:v>
                </c:pt>
                <c:pt idx="2080">
                  <c:v>118.51300000000001</c:v>
                </c:pt>
                <c:pt idx="2081">
                  <c:v>117.26</c:v>
                </c:pt>
                <c:pt idx="2082">
                  <c:v>115.373</c:v>
                </c:pt>
                <c:pt idx="2083">
                  <c:v>116.08799999999999</c:v>
                </c:pt>
                <c:pt idx="2084">
                  <c:v>115.69</c:v>
                </c:pt>
                <c:pt idx="2085">
                  <c:v>114.71</c:v>
                </c:pt>
                <c:pt idx="2086">
                  <c:v>113.9</c:v>
                </c:pt>
                <c:pt idx="2087">
                  <c:v>115.345</c:v>
                </c:pt>
                <c:pt idx="2088">
                  <c:v>113.209</c:v>
                </c:pt>
                <c:pt idx="2089">
                  <c:v>110.316</c:v>
                </c:pt>
                <c:pt idx="2090">
                  <c:v>108.495</c:v>
                </c:pt>
                <c:pt idx="2091">
                  <c:v>107.83799999999999</c:v>
                </c:pt>
                <c:pt idx="2092">
                  <c:v>105.569</c:v>
                </c:pt>
                <c:pt idx="2093">
                  <c:v>105.343</c:v>
                </c:pt>
                <c:pt idx="2094">
                  <c:v>104.96299999999999</c:v>
                </c:pt>
                <c:pt idx="2095">
                  <c:v>103.79600000000001</c:v>
                </c:pt>
                <c:pt idx="2096">
                  <c:v>101.837</c:v>
                </c:pt>
                <c:pt idx="2097">
                  <c:v>100.79600000000001</c:v>
                </c:pt>
                <c:pt idx="2098">
                  <c:v>100.28</c:v>
                </c:pt>
                <c:pt idx="2099">
                  <c:v>99.268000000000001</c:v>
                </c:pt>
                <c:pt idx="2100">
                  <c:v>100.83799999999999</c:v>
                </c:pt>
                <c:pt idx="2101">
                  <c:v>99.516000000000005</c:v>
                </c:pt>
                <c:pt idx="2102">
                  <c:v>102.04300000000001</c:v>
                </c:pt>
                <c:pt idx="2103">
                  <c:v>101.91500000000001</c:v>
                </c:pt>
                <c:pt idx="2104">
                  <c:v>101.52500000000001</c:v>
                </c:pt>
                <c:pt idx="2105">
                  <c:v>101.624</c:v>
                </c:pt>
                <c:pt idx="2106">
                  <c:v>101.337</c:v>
                </c:pt>
                <c:pt idx="2107">
                  <c:v>100.991</c:v>
                </c:pt>
                <c:pt idx="2108">
                  <c:v>100.5</c:v>
                </c:pt>
                <c:pt idx="2109">
                  <c:v>101.354</c:v>
                </c:pt>
                <c:pt idx="2110">
                  <c:v>101.601</c:v>
                </c:pt>
                <c:pt idx="2111">
                  <c:v>100.178</c:v>
                </c:pt>
                <c:pt idx="2112">
                  <c:v>99.14</c:v>
                </c:pt>
                <c:pt idx="2113">
                  <c:v>98.915999999999997</c:v>
                </c:pt>
                <c:pt idx="2114">
                  <c:v>99.123999999999995</c:v>
                </c:pt>
                <c:pt idx="2115">
                  <c:v>100.33199999999999</c:v>
                </c:pt>
                <c:pt idx="2116">
                  <c:v>99.81</c:v>
                </c:pt>
                <c:pt idx="2117">
                  <c:v>100.613</c:v>
                </c:pt>
                <c:pt idx="2118">
                  <c:v>100.52800000000001</c:v>
                </c:pt>
                <c:pt idx="2119">
                  <c:v>100.69</c:v>
                </c:pt>
                <c:pt idx="2120">
                  <c:v>101.55</c:v>
                </c:pt>
                <c:pt idx="2121">
                  <c:v>101.13200000000001</c:v>
                </c:pt>
                <c:pt idx="2122">
                  <c:v>101.285</c:v>
                </c:pt>
                <c:pt idx="2123">
                  <c:v>100.9</c:v>
                </c:pt>
                <c:pt idx="2124">
                  <c:v>97.832999999999998</c:v>
                </c:pt>
                <c:pt idx="2125">
                  <c:v>98.406000000000006</c:v>
                </c:pt>
                <c:pt idx="2126">
                  <c:v>99.918000000000006</c:v>
                </c:pt>
                <c:pt idx="2127">
                  <c:v>101.325</c:v>
                </c:pt>
                <c:pt idx="2128">
                  <c:v>101.848</c:v>
                </c:pt>
                <c:pt idx="2129">
                  <c:v>102.17400000000001</c:v>
                </c:pt>
                <c:pt idx="2130">
                  <c:v>104.42700000000001</c:v>
                </c:pt>
                <c:pt idx="2131">
                  <c:v>105.08799999999999</c:v>
                </c:pt>
                <c:pt idx="2132">
                  <c:v>104.75700000000001</c:v>
                </c:pt>
                <c:pt idx="2133">
                  <c:v>100.518</c:v>
                </c:pt>
                <c:pt idx="2134">
                  <c:v>100.419</c:v>
                </c:pt>
                <c:pt idx="2135">
                  <c:v>101.31</c:v>
                </c:pt>
                <c:pt idx="2136">
                  <c:v>102.5</c:v>
                </c:pt>
                <c:pt idx="2137">
                  <c:v>103.307</c:v>
                </c:pt>
                <c:pt idx="2138">
                  <c:v>103.045</c:v>
                </c:pt>
                <c:pt idx="2139">
                  <c:v>103.875</c:v>
                </c:pt>
                <c:pt idx="2140">
                  <c:v>104.062</c:v>
                </c:pt>
                <c:pt idx="2141">
                  <c:v>106.155</c:v>
                </c:pt>
                <c:pt idx="2142">
                  <c:v>107.77200000000001</c:v>
                </c:pt>
                <c:pt idx="2143">
                  <c:v>104.854</c:v>
                </c:pt>
                <c:pt idx="2144">
                  <c:v>108.502</c:v>
                </c:pt>
                <c:pt idx="2145">
                  <c:v>110.292</c:v>
                </c:pt>
                <c:pt idx="2146">
                  <c:v>110.675</c:v>
                </c:pt>
                <c:pt idx="2147">
                  <c:v>112.233</c:v>
                </c:pt>
                <c:pt idx="2148">
                  <c:v>110.312</c:v>
                </c:pt>
                <c:pt idx="2149">
                  <c:v>109.721</c:v>
                </c:pt>
                <c:pt idx="2150">
                  <c:v>114.08799999999999</c:v>
                </c:pt>
                <c:pt idx="2151">
                  <c:v>114.886</c:v>
                </c:pt>
                <c:pt idx="2152">
                  <c:v>115.24299999999999</c:v>
                </c:pt>
                <c:pt idx="2153">
                  <c:v>113.625</c:v>
                </c:pt>
                <c:pt idx="2154">
                  <c:v>111.878</c:v>
                </c:pt>
                <c:pt idx="2155">
                  <c:v>108.143</c:v>
                </c:pt>
                <c:pt idx="2156">
                  <c:v>107.36799999999999</c:v>
                </c:pt>
                <c:pt idx="2157">
                  <c:v>107.33499999999999</c:v>
                </c:pt>
                <c:pt idx="2158">
                  <c:v>106.21899999999999</c:v>
                </c:pt>
                <c:pt idx="2159">
                  <c:v>106.51600000000001</c:v>
                </c:pt>
                <c:pt idx="2160">
                  <c:v>104.59</c:v>
                </c:pt>
                <c:pt idx="2161">
                  <c:v>105.997</c:v>
                </c:pt>
                <c:pt idx="2162">
                  <c:v>110.79</c:v>
                </c:pt>
                <c:pt idx="2163">
                  <c:v>113.611</c:v>
                </c:pt>
                <c:pt idx="2164">
                  <c:v>112.693</c:v>
                </c:pt>
                <c:pt idx="2165">
                  <c:v>113.959</c:v>
                </c:pt>
                <c:pt idx="2166">
                  <c:v>114.83499999999999</c:v>
                </c:pt>
                <c:pt idx="2167">
                  <c:v>117.038</c:v>
                </c:pt>
                <c:pt idx="2168">
                  <c:v>115.955</c:v>
                </c:pt>
                <c:pt idx="2169">
                  <c:v>114.518</c:v>
                </c:pt>
                <c:pt idx="2170">
                  <c:v>111.066</c:v>
                </c:pt>
                <c:pt idx="2171">
                  <c:v>109.962</c:v>
                </c:pt>
                <c:pt idx="2172">
                  <c:v>111.98</c:v>
                </c:pt>
                <c:pt idx="2173">
                  <c:v>111</c:v>
                </c:pt>
                <c:pt idx="2174">
                  <c:v>112.505</c:v>
                </c:pt>
                <c:pt idx="2175">
                  <c:v>111</c:v>
                </c:pt>
                <c:pt idx="2176">
                  <c:v>111.771</c:v>
                </c:pt>
                <c:pt idx="2177">
                  <c:v>109.071</c:v>
                </c:pt>
                <c:pt idx="2178">
                  <c:v>111.18300000000001</c:v>
                </c:pt>
                <c:pt idx="2179">
                  <c:v>112.429</c:v>
                </c:pt>
                <c:pt idx="2180">
                  <c:v>123.047</c:v>
                </c:pt>
                <c:pt idx="2181">
                  <c:v>127.63500000000001</c:v>
                </c:pt>
                <c:pt idx="2182">
                  <c:v>157.881</c:v>
                </c:pt>
                <c:pt idx="2183">
                  <c:v>150.61000000000001</c:v>
                </c:pt>
                <c:pt idx="2184">
                  <c:v>160.26400000000001</c:v>
                </c:pt>
                <c:pt idx="2185">
                  <c:v>160.46700000000001</c:v>
                </c:pt>
                <c:pt idx="2186">
                  <c:v>150.59100000000001</c:v>
                </c:pt>
                <c:pt idx="2187">
                  <c:v>138.34899999999999</c:v>
                </c:pt>
                <c:pt idx="2188">
                  <c:v>138.40600000000001</c:v>
                </c:pt>
                <c:pt idx="2189">
                  <c:v>134.315</c:v>
                </c:pt>
                <c:pt idx="2190">
                  <c:v>141.821</c:v>
                </c:pt>
                <c:pt idx="2191">
                  <c:v>143.75399999999999</c:v>
                </c:pt>
                <c:pt idx="2192">
                  <c:v>148.49600000000001</c:v>
                </c:pt>
                <c:pt idx="2193">
                  <c:v>154.83099999999999</c:v>
                </c:pt>
                <c:pt idx="2194">
                  <c:v>160.01300000000001</c:v>
                </c:pt>
                <c:pt idx="2195">
                  <c:v>161.262</c:v>
                </c:pt>
                <c:pt idx="2196">
                  <c:v>162.27600000000001</c:v>
                </c:pt>
                <c:pt idx="2197">
                  <c:v>158.51</c:v>
                </c:pt>
                <c:pt idx="2198">
                  <c:v>153.00899999999999</c:v>
                </c:pt>
                <c:pt idx="2199">
                  <c:v>141.738</c:v>
                </c:pt>
                <c:pt idx="2200">
                  <c:v>142.876</c:v>
                </c:pt>
                <c:pt idx="2201">
                  <c:v>149.232</c:v>
                </c:pt>
                <c:pt idx="2202">
                  <c:v>153.13900000000001</c:v>
                </c:pt>
                <c:pt idx="2203">
                  <c:v>158.66999999999999</c:v>
                </c:pt>
                <c:pt idx="2204">
                  <c:v>151.851</c:v>
                </c:pt>
                <c:pt idx="2205">
                  <c:v>155.37899999999999</c:v>
                </c:pt>
                <c:pt idx="2206">
                  <c:v>167.744</c:v>
                </c:pt>
                <c:pt idx="2207">
                  <c:v>172.833</c:v>
                </c:pt>
                <c:pt idx="2208">
                  <c:v>170.49</c:v>
                </c:pt>
                <c:pt idx="2209">
                  <c:v>171.19800000000001</c:v>
                </c:pt>
                <c:pt idx="2210">
                  <c:v>163.83600000000001</c:v>
                </c:pt>
                <c:pt idx="2211">
                  <c:v>159.57599999999999</c:v>
                </c:pt>
                <c:pt idx="2212">
                  <c:v>167.804</c:v>
                </c:pt>
                <c:pt idx="2213">
                  <c:v>172.48400000000001</c:v>
                </c:pt>
                <c:pt idx="2214">
                  <c:v>196.62</c:v>
                </c:pt>
                <c:pt idx="2215">
                  <c:v>212.958</c:v>
                </c:pt>
                <c:pt idx="2216">
                  <c:v>212.43600000000001</c:v>
                </c:pt>
                <c:pt idx="2217">
                  <c:v>195.72800000000001</c:v>
                </c:pt>
                <c:pt idx="2218">
                  <c:v>181.41499999999999</c:v>
                </c:pt>
                <c:pt idx="2219">
                  <c:v>187.35400000000001</c:v>
                </c:pt>
                <c:pt idx="2220">
                  <c:v>188.36699999999999</c:v>
                </c:pt>
                <c:pt idx="2221">
                  <c:v>199.125</c:v>
                </c:pt>
                <c:pt idx="2222">
                  <c:v>214.488</c:v>
                </c:pt>
                <c:pt idx="2223">
                  <c:v>215.917</c:v>
                </c:pt>
                <c:pt idx="2224">
                  <c:v>200.267</c:v>
                </c:pt>
                <c:pt idx="2225">
                  <c:v>189.88399999999999</c:v>
                </c:pt>
                <c:pt idx="2226">
                  <c:v>188.28399999999999</c:v>
                </c:pt>
                <c:pt idx="2227">
                  <c:v>184.566</c:v>
                </c:pt>
                <c:pt idx="2228">
                  <c:v>174.2</c:v>
                </c:pt>
                <c:pt idx="2229">
                  <c:v>153.76400000000001</c:v>
                </c:pt>
                <c:pt idx="2230">
                  <c:v>156.833</c:v>
                </c:pt>
                <c:pt idx="2231">
                  <c:v>156.28899999999999</c:v>
                </c:pt>
                <c:pt idx="2232">
                  <c:v>158.77699999999999</c:v>
                </c:pt>
                <c:pt idx="2233">
                  <c:v>153.25200000000001</c:v>
                </c:pt>
                <c:pt idx="2234">
                  <c:v>154.922</c:v>
                </c:pt>
                <c:pt idx="2235">
                  <c:v>163.52099999999999</c:v>
                </c:pt>
                <c:pt idx="2236">
                  <c:v>161.79300000000001</c:v>
                </c:pt>
                <c:pt idx="2237">
                  <c:v>159.25</c:v>
                </c:pt>
                <c:pt idx="2238">
                  <c:v>159.017</c:v>
                </c:pt>
                <c:pt idx="2239">
                  <c:v>153.50899999999999</c:v>
                </c:pt>
                <c:pt idx="2240">
                  <c:v>132.012</c:v>
                </c:pt>
                <c:pt idx="2241">
                  <c:v>136.38200000000001</c:v>
                </c:pt>
                <c:pt idx="2242">
                  <c:v>139.465</c:v>
                </c:pt>
                <c:pt idx="2243">
                  <c:v>152.959</c:v>
                </c:pt>
                <c:pt idx="2244">
                  <c:v>151.411</c:v>
                </c:pt>
                <c:pt idx="2245">
                  <c:v>138.917</c:v>
                </c:pt>
                <c:pt idx="2246">
                  <c:v>142.59100000000001</c:v>
                </c:pt>
                <c:pt idx="2247">
                  <c:v>144.50700000000001</c:v>
                </c:pt>
                <c:pt idx="2248">
                  <c:v>145.61199999999999</c:v>
                </c:pt>
                <c:pt idx="2249">
                  <c:v>161.09</c:v>
                </c:pt>
                <c:pt idx="2250">
                  <c:v>159.5</c:v>
                </c:pt>
                <c:pt idx="2251">
                  <c:v>160.35300000000001</c:v>
                </c:pt>
                <c:pt idx="2252">
                  <c:v>156.48599999999999</c:v>
                </c:pt>
                <c:pt idx="2253">
                  <c:v>165.648</c:v>
                </c:pt>
                <c:pt idx="2254">
                  <c:v>169.852</c:v>
                </c:pt>
                <c:pt idx="2255">
                  <c:v>177.184</c:v>
                </c:pt>
                <c:pt idx="2256">
                  <c:v>175.06299999999999</c:v>
                </c:pt>
                <c:pt idx="2257">
                  <c:v>181.00399999999999</c:v>
                </c:pt>
                <c:pt idx="2258">
                  <c:v>179</c:v>
                </c:pt>
                <c:pt idx="2259">
                  <c:v>185.46899999999999</c:v>
                </c:pt>
                <c:pt idx="2260">
                  <c:v>187.691</c:v>
                </c:pt>
                <c:pt idx="2261">
                  <c:v>193.583</c:v>
                </c:pt>
                <c:pt idx="2262">
                  <c:v>181.309</c:v>
                </c:pt>
                <c:pt idx="2263">
                  <c:v>177.446</c:v>
                </c:pt>
                <c:pt idx="2264">
                  <c:v>162.41499999999999</c:v>
                </c:pt>
                <c:pt idx="2265">
                  <c:v>159.38499999999999</c:v>
                </c:pt>
                <c:pt idx="2266">
                  <c:v>155.261</c:v>
                </c:pt>
                <c:pt idx="2267">
                  <c:v>145.785</c:v>
                </c:pt>
                <c:pt idx="2268">
                  <c:v>142.22</c:v>
                </c:pt>
                <c:pt idx="2269">
                  <c:v>139.69300000000001</c:v>
                </c:pt>
                <c:pt idx="2270">
                  <c:v>150.19999999999999</c:v>
                </c:pt>
                <c:pt idx="2271">
                  <c:v>145.25</c:v>
                </c:pt>
                <c:pt idx="2272">
                  <c:v>147.94999999999999</c:v>
                </c:pt>
                <c:pt idx="2273">
                  <c:v>146.54</c:v>
                </c:pt>
                <c:pt idx="2274">
                  <c:v>155.67699999999999</c:v>
                </c:pt>
                <c:pt idx="2275">
                  <c:v>156.87100000000001</c:v>
                </c:pt>
                <c:pt idx="2276">
                  <c:v>157.36000000000001</c:v>
                </c:pt>
                <c:pt idx="2277">
                  <c:v>158.916</c:v>
                </c:pt>
                <c:pt idx="2278">
                  <c:v>157.13499999999999</c:v>
                </c:pt>
                <c:pt idx="2279">
                  <c:v>155.40199999999999</c:v>
                </c:pt>
                <c:pt idx="2280">
                  <c:v>156.28200000000001</c:v>
                </c:pt>
                <c:pt idx="2281">
                  <c:v>152.92400000000001</c:v>
                </c:pt>
                <c:pt idx="2282">
                  <c:v>155.13499999999999</c:v>
                </c:pt>
                <c:pt idx="2283">
                  <c:v>155.25</c:v>
                </c:pt>
                <c:pt idx="2284">
                  <c:v>155.858</c:v>
                </c:pt>
                <c:pt idx="2285">
                  <c:v>155.28700000000001</c:v>
                </c:pt>
                <c:pt idx="2286">
                  <c:v>156.089</c:v>
                </c:pt>
                <c:pt idx="2287">
                  <c:v>154.94499999999999</c:v>
                </c:pt>
                <c:pt idx="2288">
                  <c:v>150.79</c:v>
                </c:pt>
                <c:pt idx="2289">
                  <c:v>150.435</c:v>
                </c:pt>
                <c:pt idx="2290">
                  <c:v>153.86500000000001</c:v>
                </c:pt>
                <c:pt idx="2291">
                  <c:v>152.745</c:v>
                </c:pt>
                <c:pt idx="2292">
                  <c:v>153.065</c:v>
                </c:pt>
                <c:pt idx="2293">
                  <c:v>149.70599999999999</c:v>
                </c:pt>
                <c:pt idx="2294">
                  <c:v>152.92599999999999</c:v>
                </c:pt>
                <c:pt idx="2295">
                  <c:v>152.333</c:v>
                </c:pt>
                <c:pt idx="2296">
                  <c:v>155.023</c:v>
                </c:pt>
                <c:pt idx="2297">
                  <c:v>157.09</c:v>
                </c:pt>
                <c:pt idx="2298">
                  <c:v>155.5</c:v>
                </c:pt>
                <c:pt idx="2299">
                  <c:v>150.44900000000001</c:v>
                </c:pt>
                <c:pt idx="2300">
                  <c:v>147.351</c:v>
                </c:pt>
                <c:pt idx="2301">
                  <c:v>144.84800000000001</c:v>
                </c:pt>
                <c:pt idx="2302">
                  <c:v>141.74600000000001</c:v>
                </c:pt>
                <c:pt idx="2303">
                  <c:v>144.79300000000001</c:v>
                </c:pt>
                <c:pt idx="2304">
                  <c:v>142.637</c:v>
                </c:pt>
                <c:pt idx="2305">
                  <c:v>140.029</c:v>
                </c:pt>
                <c:pt idx="2306">
                  <c:v>138.16999999999999</c:v>
                </c:pt>
                <c:pt idx="2307">
                  <c:v>137.13399999999999</c:v>
                </c:pt>
                <c:pt idx="2308">
                  <c:v>137.83500000000001</c:v>
                </c:pt>
                <c:pt idx="2309">
                  <c:v>133.99299999999999</c:v>
                </c:pt>
                <c:pt idx="2310">
                  <c:v>134.43100000000001</c:v>
                </c:pt>
                <c:pt idx="2311">
                  <c:v>131.04</c:v>
                </c:pt>
                <c:pt idx="2312">
                  <c:v>132.238</c:v>
                </c:pt>
                <c:pt idx="2313">
                  <c:v>130.279</c:v>
                </c:pt>
                <c:pt idx="2314">
                  <c:v>128.91900000000001</c:v>
                </c:pt>
                <c:pt idx="2315">
                  <c:v>129.40799999999999</c:v>
                </c:pt>
                <c:pt idx="2316">
                  <c:v>131.26400000000001</c:v>
                </c:pt>
                <c:pt idx="2317">
                  <c:v>129.12299999999999</c:v>
                </c:pt>
                <c:pt idx="2318">
                  <c:v>129.64099999999999</c:v>
                </c:pt>
                <c:pt idx="2319">
                  <c:v>130.983</c:v>
                </c:pt>
                <c:pt idx="2320">
                  <c:v>129.429</c:v>
                </c:pt>
                <c:pt idx="2321">
                  <c:v>128.37899999999999</c:v>
                </c:pt>
                <c:pt idx="2322">
                  <c:v>127.53100000000001</c:v>
                </c:pt>
                <c:pt idx="2323">
                  <c:v>127</c:v>
                </c:pt>
                <c:pt idx="2324">
                  <c:v>127.887</c:v>
                </c:pt>
                <c:pt idx="2325">
                  <c:v>127.25</c:v>
                </c:pt>
                <c:pt idx="2326">
                  <c:v>126.375</c:v>
                </c:pt>
                <c:pt idx="2327">
                  <c:v>128.137</c:v>
                </c:pt>
                <c:pt idx="2328">
                  <c:v>127.447</c:v>
                </c:pt>
                <c:pt idx="2329">
                  <c:v>130.63200000000001</c:v>
                </c:pt>
                <c:pt idx="2330">
                  <c:v>123.779</c:v>
                </c:pt>
                <c:pt idx="2331">
                  <c:v>121.33499999999999</c:v>
                </c:pt>
                <c:pt idx="2332">
                  <c:v>121.13800000000001</c:v>
                </c:pt>
                <c:pt idx="2333">
                  <c:v>126.464</c:v>
                </c:pt>
                <c:pt idx="2334">
                  <c:v>124.738</c:v>
                </c:pt>
                <c:pt idx="2335">
                  <c:v>119.313</c:v>
                </c:pt>
                <c:pt idx="2336">
                  <c:v>116.592</c:v>
                </c:pt>
                <c:pt idx="2337">
                  <c:v>114.61</c:v>
                </c:pt>
                <c:pt idx="2338">
                  <c:v>112.351</c:v>
                </c:pt>
                <c:pt idx="2339">
                  <c:v>111.069</c:v>
                </c:pt>
                <c:pt idx="2340">
                  <c:v>111.25</c:v>
                </c:pt>
                <c:pt idx="2341">
                  <c:v>107.563</c:v>
                </c:pt>
                <c:pt idx="2342">
                  <c:v>101.21</c:v>
                </c:pt>
                <c:pt idx="2343">
                  <c:v>102.69199999999999</c:v>
                </c:pt>
                <c:pt idx="2344">
                  <c:v>105.83499999999999</c:v>
                </c:pt>
                <c:pt idx="2345">
                  <c:v>108.625</c:v>
                </c:pt>
                <c:pt idx="2346">
                  <c:v>109.07599999999999</c:v>
                </c:pt>
                <c:pt idx="2347">
                  <c:v>105.545</c:v>
                </c:pt>
                <c:pt idx="2348">
                  <c:v>107.5</c:v>
                </c:pt>
                <c:pt idx="2349">
                  <c:v>109.78700000000001</c:v>
                </c:pt>
                <c:pt idx="2350">
                  <c:v>109.194</c:v>
                </c:pt>
                <c:pt idx="2351">
                  <c:v>109.99299999999999</c:v>
                </c:pt>
                <c:pt idx="2352">
                  <c:v>109.003</c:v>
                </c:pt>
                <c:pt idx="2353">
                  <c:v>108.125</c:v>
                </c:pt>
                <c:pt idx="2354">
                  <c:v>111.268</c:v>
                </c:pt>
                <c:pt idx="2355">
                  <c:v>112.706</c:v>
                </c:pt>
                <c:pt idx="2356">
                  <c:v>115.446</c:v>
                </c:pt>
                <c:pt idx="2357">
                  <c:v>117</c:v>
                </c:pt>
                <c:pt idx="2358">
                  <c:v>122.384</c:v>
                </c:pt>
                <c:pt idx="2359">
                  <c:v>120.595</c:v>
                </c:pt>
                <c:pt idx="2360">
                  <c:v>118.22</c:v>
                </c:pt>
                <c:pt idx="2361">
                  <c:v>118.33499999999999</c:v>
                </c:pt>
                <c:pt idx="2362">
                  <c:v>120.003</c:v>
                </c:pt>
                <c:pt idx="2363">
                  <c:v>116.489</c:v>
                </c:pt>
                <c:pt idx="2364">
                  <c:v>119.163</c:v>
                </c:pt>
                <c:pt idx="2365">
                  <c:v>118.301</c:v>
                </c:pt>
                <c:pt idx="2366">
                  <c:v>114.89100000000001</c:v>
                </c:pt>
                <c:pt idx="2367">
                  <c:v>117.053</c:v>
                </c:pt>
                <c:pt idx="2368">
                  <c:v>115.687</c:v>
                </c:pt>
                <c:pt idx="2369">
                  <c:v>114.13800000000001</c:v>
                </c:pt>
                <c:pt idx="2370">
                  <c:v>112.63</c:v>
                </c:pt>
                <c:pt idx="2371">
                  <c:v>111.229</c:v>
                </c:pt>
                <c:pt idx="2372">
                  <c:v>111.813</c:v>
                </c:pt>
                <c:pt idx="2373">
                  <c:v>110.83799999999999</c:v>
                </c:pt>
                <c:pt idx="2374">
                  <c:v>110.15</c:v>
                </c:pt>
                <c:pt idx="2375">
                  <c:v>109.404</c:v>
                </c:pt>
                <c:pt idx="2376">
                  <c:v>110.624</c:v>
                </c:pt>
                <c:pt idx="2377">
                  <c:v>111.485</c:v>
                </c:pt>
                <c:pt idx="2378">
                  <c:v>114.003</c:v>
                </c:pt>
                <c:pt idx="2379">
                  <c:v>119.955</c:v>
                </c:pt>
                <c:pt idx="2380">
                  <c:v>118.804</c:v>
                </c:pt>
                <c:pt idx="2381">
                  <c:v>121.18600000000001</c:v>
                </c:pt>
                <c:pt idx="2382">
                  <c:v>127.5</c:v>
                </c:pt>
                <c:pt idx="2383">
                  <c:v>137.68799999999999</c:v>
                </c:pt>
                <c:pt idx="2384">
                  <c:v>143.50800000000001</c:v>
                </c:pt>
                <c:pt idx="2385">
                  <c:v>146.18600000000001</c:v>
                </c:pt>
                <c:pt idx="2386">
                  <c:v>145.34</c:v>
                </c:pt>
                <c:pt idx="2387">
                  <c:v>140.21</c:v>
                </c:pt>
                <c:pt idx="2388">
                  <c:v>145.32</c:v>
                </c:pt>
                <c:pt idx="2389">
                  <c:v>145.26499999999999</c:v>
                </c:pt>
                <c:pt idx="2390">
                  <c:v>149.15799999999999</c:v>
                </c:pt>
                <c:pt idx="2391">
                  <c:v>151.66499999999999</c:v>
                </c:pt>
                <c:pt idx="2392">
                  <c:v>151.39500000000001</c:v>
                </c:pt>
                <c:pt idx="2393">
                  <c:v>151.06</c:v>
                </c:pt>
                <c:pt idx="2394">
                  <c:v>155.322</c:v>
                </c:pt>
                <c:pt idx="2395">
                  <c:v>162.34100000000001</c:v>
                </c:pt>
                <c:pt idx="2396">
                  <c:v>165.65199999999999</c:v>
                </c:pt>
                <c:pt idx="2397">
                  <c:v>164.50299999999999</c:v>
                </c:pt>
                <c:pt idx="2398">
                  <c:v>161.667</c:v>
                </c:pt>
                <c:pt idx="2399">
                  <c:v>151.68299999999999</c:v>
                </c:pt>
                <c:pt idx="2400">
                  <c:v>152.166</c:v>
                </c:pt>
                <c:pt idx="2401">
                  <c:v>150.96799999999999</c:v>
                </c:pt>
                <c:pt idx="2402">
                  <c:v>152.762</c:v>
                </c:pt>
                <c:pt idx="2403">
                  <c:v>147.44300000000001</c:v>
                </c:pt>
                <c:pt idx="2404">
                  <c:v>147.38900000000001</c:v>
                </c:pt>
                <c:pt idx="2405">
                  <c:v>140.63999999999999</c:v>
                </c:pt>
                <c:pt idx="2406">
                  <c:v>140.29599999999999</c:v>
                </c:pt>
                <c:pt idx="2407">
                  <c:v>140.22300000000001</c:v>
                </c:pt>
                <c:pt idx="2408">
                  <c:v>132.857</c:v>
                </c:pt>
                <c:pt idx="2409">
                  <c:v>133.958</c:v>
                </c:pt>
                <c:pt idx="2410">
                  <c:v>140.71</c:v>
                </c:pt>
                <c:pt idx="2411">
                  <c:v>141.29599999999999</c:v>
                </c:pt>
                <c:pt idx="2412">
                  <c:v>148.15700000000001</c:v>
                </c:pt>
                <c:pt idx="2413">
                  <c:v>147.667</c:v>
                </c:pt>
                <c:pt idx="2414">
                  <c:v>147.63999999999999</c:v>
                </c:pt>
                <c:pt idx="2415">
                  <c:v>150.95699999999999</c:v>
                </c:pt>
                <c:pt idx="2416">
                  <c:v>143.03899999999999</c:v>
                </c:pt>
                <c:pt idx="2417">
                  <c:v>135.89400000000001</c:v>
                </c:pt>
                <c:pt idx="2418">
                  <c:v>130.316</c:v>
                </c:pt>
                <c:pt idx="2419">
                  <c:v>130.518</c:v>
                </c:pt>
                <c:pt idx="2420">
                  <c:v>132.71700000000001</c:v>
                </c:pt>
                <c:pt idx="2421">
                  <c:v>137.959</c:v>
                </c:pt>
                <c:pt idx="2422">
                  <c:v>138.13999999999999</c:v>
                </c:pt>
                <c:pt idx="2423">
                  <c:v>137.91900000000001</c:v>
                </c:pt>
                <c:pt idx="2424">
                  <c:v>133.42500000000001</c:v>
                </c:pt>
                <c:pt idx="2425">
                  <c:v>131.79</c:v>
                </c:pt>
                <c:pt idx="2426">
                  <c:v>126.848</c:v>
                </c:pt>
                <c:pt idx="2427">
                  <c:v>124.93</c:v>
                </c:pt>
                <c:pt idx="2428">
                  <c:v>124</c:v>
                </c:pt>
                <c:pt idx="2429">
                  <c:v>126.06399999999999</c:v>
                </c:pt>
                <c:pt idx="2430">
                  <c:v>123.116</c:v>
                </c:pt>
                <c:pt idx="2431">
                  <c:v>126.886</c:v>
                </c:pt>
                <c:pt idx="2432">
                  <c:v>132.50299999999999</c:v>
                </c:pt>
                <c:pt idx="2433">
                  <c:v>134.542</c:v>
                </c:pt>
                <c:pt idx="2434">
                  <c:v>135.173</c:v>
                </c:pt>
                <c:pt idx="2435">
                  <c:v>127.47</c:v>
                </c:pt>
                <c:pt idx="2436">
                  <c:v>123.566</c:v>
                </c:pt>
                <c:pt idx="2437">
                  <c:v>117.46</c:v>
                </c:pt>
                <c:pt idx="2438">
                  <c:v>119.188</c:v>
                </c:pt>
                <c:pt idx="2439">
                  <c:v>118.49299999999999</c:v>
                </c:pt>
                <c:pt idx="2440">
                  <c:v>120.334</c:v>
                </c:pt>
                <c:pt idx="2441">
                  <c:v>117.85299999999999</c:v>
                </c:pt>
                <c:pt idx="2442">
                  <c:v>112.018</c:v>
                </c:pt>
                <c:pt idx="2443">
                  <c:v>112.012</c:v>
                </c:pt>
                <c:pt idx="2444">
                  <c:v>113.658</c:v>
                </c:pt>
                <c:pt idx="2445">
                  <c:v>114.363</c:v>
                </c:pt>
                <c:pt idx="2446">
                  <c:v>116.483</c:v>
                </c:pt>
                <c:pt idx="2447">
                  <c:v>114.497</c:v>
                </c:pt>
                <c:pt idx="2448">
                  <c:v>113.33199999999999</c:v>
                </c:pt>
                <c:pt idx="2449">
                  <c:v>113.29300000000001</c:v>
                </c:pt>
                <c:pt idx="2450">
                  <c:v>115.873</c:v>
                </c:pt>
                <c:pt idx="2451">
                  <c:v>114.45</c:v>
                </c:pt>
                <c:pt idx="2452">
                  <c:v>114.625</c:v>
                </c:pt>
                <c:pt idx="2453">
                  <c:v>112.255</c:v>
                </c:pt>
                <c:pt idx="2454">
                  <c:v>111.69199999999999</c:v>
                </c:pt>
                <c:pt idx="2455">
                  <c:v>112.75</c:v>
                </c:pt>
                <c:pt idx="2456">
                  <c:v>115.16500000000001</c:v>
                </c:pt>
                <c:pt idx="2457">
                  <c:v>113.042</c:v>
                </c:pt>
                <c:pt idx="2458">
                  <c:v>114.10899999999999</c:v>
                </c:pt>
                <c:pt idx="2459">
                  <c:v>115.003</c:v>
                </c:pt>
                <c:pt idx="2460">
                  <c:v>115.91500000000001</c:v>
                </c:pt>
                <c:pt idx="2461">
                  <c:v>114.86499999999999</c:v>
                </c:pt>
                <c:pt idx="2462">
                  <c:v>114.66500000000001</c:v>
                </c:pt>
                <c:pt idx="2463">
                  <c:v>111.813</c:v>
                </c:pt>
                <c:pt idx="2464">
                  <c:v>109.952</c:v>
                </c:pt>
                <c:pt idx="2465">
                  <c:v>105.139</c:v>
                </c:pt>
                <c:pt idx="2466">
                  <c:v>105.22799999999999</c:v>
                </c:pt>
                <c:pt idx="2467">
                  <c:v>106.34</c:v>
                </c:pt>
                <c:pt idx="2468">
                  <c:v>101.953</c:v>
                </c:pt>
                <c:pt idx="2469">
                  <c:v>99.923000000000002</c:v>
                </c:pt>
                <c:pt idx="2470">
                  <c:v>97.051000000000002</c:v>
                </c:pt>
                <c:pt idx="2471">
                  <c:v>91.117000000000004</c:v>
                </c:pt>
                <c:pt idx="2472">
                  <c:v>89.718000000000004</c:v>
                </c:pt>
                <c:pt idx="2473">
                  <c:v>93.084000000000003</c:v>
                </c:pt>
                <c:pt idx="2474">
                  <c:v>92.674999999999997</c:v>
                </c:pt>
                <c:pt idx="2475">
                  <c:v>94.497</c:v>
                </c:pt>
                <c:pt idx="2476">
                  <c:v>96.503</c:v>
                </c:pt>
                <c:pt idx="2477">
                  <c:v>98.358999999999995</c:v>
                </c:pt>
                <c:pt idx="2478">
                  <c:v>103.81</c:v>
                </c:pt>
                <c:pt idx="2479">
                  <c:v>104.218</c:v>
                </c:pt>
                <c:pt idx="2480">
                  <c:v>103.608</c:v>
                </c:pt>
                <c:pt idx="2481">
                  <c:v>102.5</c:v>
                </c:pt>
                <c:pt idx="2482">
                  <c:v>104.785</c:v>
                </c:pt>
                <c:pt idx="2483">
                  <c:v>106.318</c:v>
                </c:pt>
                <c:pt idx="2484">
                  <c:v>104.851</c:v>
                </c:pt>
                <c:pt idx="2485">
                  <c:v>104.25</c:v>
                </c:pt>
                <c:pt idx="2486">
                  <c:v>102.428</c:v>
                </c:pt>
                <c:pt idx="2487">
                  <c:v>100.098</c:v>
                </c:pt>
                <c:pt idx="2488">
                  <c:v>105.279</c:v>
                </c:pt>
                <c:pt idx="2489">
                  <c:v>106.482</c:v>
                </c:pt>
                <c:pt idx="2490">
                  <c:v>104.25</c:v>
                </c:pt>
                <c:pt idx="2491">
                  <c:v>103.646</c:v>
                </c:pt>
                <c:pt idx="2492">
                  <c:v>102.667</c:v>
                </c:pt>
                <c:pt idx="2493">
                  <c:v>101.274</c:v>
                </c:pt>
                <c:pt idx="2494">
                  <c:v>99.747</c:v>
                </c:pt>
                <c:pt idx="2495">
                  <c:v>99.085999999999999</c:v>
                </c:pt>
                <c:pt idx="2496">
                  <c:v>102.191</c:v>
                </c:pt>
                <c:pt idx="2497">
                  <c:v>102.125</c:v>
                </c:pt>
                <c:pt idx="2498">
                  <c:v>101.83199999999999</c:v>
                </c:pt>
                <c:pt idx="2499">
                  <c:v>101.571</c:v>
                </c:pt>
                <c:pt idx="2500">
                  <c:v>99.706999999999994</c:v>
                </c:pt>
                <c:pt idx="2501">
                  <c:v>99.834999999999994</c:v>
                </c:pt>
                <c:pt idx="2502">
                  <c:v>101.875</c:v>
                </c:pt>
                <c:pt idx="2503">
                  <c:v>102.10899999999999</c:v>
                </c:pt>
                <c:pt idx="2504">
                  <c:v>103.16200000000001</c:v>
                </c:pt>
                <c:pt idx="2505">
                  <c:v>101.273</c:v>
                </c:pt>
                <c:pt idx="2506">
                  <c:v>100.111</c:v>
                </c:pt>
                <c:pt idx="2507">
                  <c:v>100</c:v>
                </c:pt>
                <c:pt idx="2508">
                  <c:v>97.424000000000007</c:v>
                </c:pt>
                <c:pt idx="2509">
                  <c:v>98.686000000000007</c:v>
                </c:pt>
                <c:pt idx="2510">
                  <c:v>100.08</c:v>
                </c:pt>
                <c:pt idx="2511">
                  <c:v>99.001000000000005</c:v>
                </c:pt>
                <c:pt idx="2512">
                  <c:v>99.632999999999996</c:v>
                </c:pt>
                <c:pt idx="2513">
                  <c:v>100</c:v>
                </c:pt>
                <c:pt idx="2514">
                  <c:v>101.875</c:v>
                </c:pt>
                <c:pt idx="2515">
                  <c:v>104.938</c:v>
                </c:pt>
                <c:pt idx="2516">
                  <c:v>105.22</c:v>
                </c:pt>
                <c:pt idx="2517">
                  <c:v>101.777</c:v>
                </c:pt>
                <c:pt idx="2518">
                  <c:v>100.25</c:v>
                </c:pt>
                <c:pt idx="2519">
                  <c:v>101</c:v>
                </c:pt>
                <c:pt idx="2520">
                  <c:v>100.83799999999999</c:v>
                </c:pt>
                <c:pt idx="2521">
                  <c:v>100.169</c:v>
                </c:pt>
                <c:pt idx="2522">
                  <c:v>102.25</c:v>
                </c:pt>
                <c:pt idx="2523">
                  <c:v>102.16200000000001</c:v>
                </c:pt>
                <c:pt idx="2524">
                  <c:v>103.125</c:v>
                </c:pt>
                <c:pt idx="2525">
                  <c:v>99.841999999999999</c:v>
                </c:pt>
                <c:pt idx="2526">
                  <c:v>99.424999999999997</c:v>
                </c:pt>
                <c:pt idx="2527">
                  <c:v>98.375</c:v>
                </c:pt>
                <c:pt idx="2528">
                  <c:v>99.75</c:v>
                </c:pt>
                <c:pt idx="2529">
                  <c:v>98.173000000000002</c:v>
                </c:pt>
                <c:pt idx="2530">
                  <c:v>98.334999999999994</c:v>
                </c:pt>
                <c:pt idx="2531">
                  <c:v>99.875</c:v>
                </c:pt>
                <c:pt idx="2532">
                  <c:v>98.474999999999994</c:v>
                </c:pt>
                <c:pt idx="2533">
                  <c:v>96.305999999999997</c:v>
                </c:pt>
                <c:pt idx="2534">
                  <c:v>94.875</c:v>
                </c:pt>
                <c:pt idx="2535">
                  <c:v>94.805999999999997</c:v>
                </c:pt>
                <c:pt idx="2536">
                  <c:v>94.843000000000004</c:v>
                </c:pt>
                <c:pt idx="2537">
                  <c:v>93.814999999999998</c:v>
                </c:pt>
                <c:pt idx="2538">
                  <c:v>90.837999999999994</c:v>
                </c:pt>
                <c:pt idx="2539">
                  <c:v>89.826999999999998</c:v>
                </c:pt>
                <c:pt idx="2540">
                  <c:v>91.799000000000007</c:v>
                </c:pt>
                <c:pt idx="2541">
                  <c:v>95.662000000000006</c:v>
                </c:pt>
                <c:pt idx="2542">
                  <c:v>96.438000000000002</c:v>
                </c:pt>
                <c:pt idx="2543">
                  <c:v>96.491</c:v>
                </c:pt>
                <c:pt idx="2544">
                  <c:v>96.460999999999999</c:v>
                </c:pt>
                <c:pt idx="2545">
                  <c:v>96.600999999999999</c:v>
                </c:pt>
                <c:pt idx="2546">
                  <c:v>97.153999999999996</c:v>
                </c:pt>
                <c:pt idx="2547">
                  <c:v>96.21</c:v>
                </c:pt>
                <c:pt idx="2548">
                  <c:v>95.888999999999996</c:v>
                </c:pt>
                <c:pt idx="2549">
                  <c:v>91.001000000000005</c:v>
                </c:pt>
                <c:pt idx="2550">
                  <c:v>91.25</c:v>
                </c:pt>
                <c:pt idx="2551">
                  <c:v>90.665000000000006</c:v>
                </c:pt>
                <c:pt idx="2552">
                  <c:v>91.938000000000002</c:v>
                </c:pt>
                <c:pt idx="2553">
                  <c:v>94.063000000000002</c:v>
                </c:pt>
                <c:pt idx="2554">
                  <c:v>94.739000000000004</c:v>
                </c:pt>
                <c:pt idx="2555">
                  <c:v>95.673000000000002</c:v>
                </c:pt>
                <c:pt idx="2556">
                  <c:v>96.33</c:v>
                </c:pt>
                <c:pt idx="2557">
                  <c:v>96.498000000000005</c:v>
                </c:pt>
                <c:pt idx="2558">
                  <c:v>95.28</c:v>
                </c:pt>
                <c:pt idx="2559">
                  <c:v>95.173000000000002</c:v>
                </c:pt>
                <c:pt idx="2560">
                  <c:v>93.17</c:v>
                </c:pt>
                <c:pt idx="2561">
                  <c:v>92.843999999999994</c:v>
                </c:pt>
                <c:pt idx="2562">
                  <c:v>92.543999999999997</c:v>
                </c:pt>
                <c:pt idx="2563">
                  <c:v>93.539000000000001</c:v>
                </c:pt>
                <c:pt idx="2564">
                  <c:v>92.188000000000002</c:v>
                </c:pt>
                <c:pt idx="2565">
                  <c:v>92.727999999999994</c:v>
                </c:pt>
                <c:pt idx="2566">
                  <c:v>90.771000000000001</c:v>
                </c:pt>
                <c:pt idx="2567">
                  <c:v>92.25</c:v>
                </c:pt>
                <c:pt idx="2568">
                  <c:v>92.67</c:v>
                </c:pt>
                <c:pt idx="2569">
                  <c:v>96.832999999999998</c:v>
                </c:pt>
                <c:pt idx="2570">
                  <c:v>97.247</c:v>
                </c:pt>
                <c:pt idx="2571">
                  <c:v>96.766000000000005</c:v>
                </c:pt>
                <c:pt idx="2572">
                  <c:v>97.652000000000001</c:v>
                </c:pt>
                <c:pt idx="2573">
                  <c:v>97.206999999999994</c:v>
                </c:pt>
                <c:pt idx="2574">
                  <c:v>98.503</c:v>
                </c:pt>
                <c:pt idx="2575">
                  <c:v>97.475999999999999</c:v>
                </c:pt>
                <c:pt idx="2576">
                  <c:v>97.403999999999996</c:v>
                </c:pt>
                <c:pt idx="2577">
                  <c:v>97.125</c:v>
                </c:pt>
                <c:pt idx="2578">
                  <c:v>97.311000000000007</c:v>
                </c:pt>
                <c:pt idx="2579">
                  <c:v>98.295000000000002</c:v>
                </c:pt>
                <c:pt idx="2580">
                  <c:v>98.188999999999993</c:v>
                </c:pt>
                <c:pt idx="2581">
                  <c:v>98.067999999999998</c:v>
                </c:pt>
                <c:pt idx="2582">
                  <c:v>98.462000000000003</c:v>
                </c:pt>
                <c:pt idx="2583">
                  <c:v>97.686000000000007</c:v>
                </c:pt>
                <c:pt idx="2584">
                  <c:v>100.67</c:v>
                </c:pt>
                <c:pt idx="2585">
                  <c:v>100.125</c:v>
                </c:pt>
                <c:pt idx="2586">
                  <c:v>100.087</c:v>
                </c:pt>
                <c:pt idx="2587">
                  <c:v>100.59</c:v>
                </c:pt>
                <c:pt idx="2588">
                  <c:v>102.571</c:v>
                </c:pt>
                <c:pt idx="2589">
                  <c:v>98.703000000000003</c:v>
                </c:pt>
                <c:pt idx="2590">
                  <c:v>98.875</c:v>
                </c:pt>
                <c:pt idx="2591">
                  <c:v>100.33499999999999</c:v>
                </c:pt>
                <c:pt idx="2592">
                  <c:v>97.495000000000005</c:v>
                </c:pt>
                <c:pt idx="2593">
                  <c:v>97.677000000000007</c:v>
                </c:pt>
                <c:pt idx="2594">
                  <c:v>96.063000000000002</c:v>
                </c:pt>
                <c:pt idx="2595">
                  <c:v>94.521000000000001</c:v>
                </c:pt>
                <c:pt idx="2596">
                  <c:v>94.155000000000001</c:v>
                </c:pt>
                <c:pt idx="2597">
                  <c:v>90.563000000000002</c:v>
                </c:pt>
                <c:pt idx="2598">
                  <c:v>90</c:v>
                </c:pt>
                <c:pt idx="2599">
                  <c:v>87.387</c:v>
                </c:pt>
                <c:pt idx="2600">
                  <c:v>89.164000000000001</c:v>
                </c:pt>
                <c:pt idx="2601">
                  <c:v>90.617999999999995</c:v>
                </c:pt>
                <c:pt idx="2602">
                  <c:v>91.34</c:v>
                </c:pt>
                <c:pt idx="2603">
                  <c:v>89.856999999999999</c:v>
                </c:pt>
                <c:pt idx="2604">
                  <c:v>92.004999999999995</c:v>
                </c:pt>
                <c:pt idx="2605">
                  <c:v>93.400999999999996</c:v>
                </c:pt>
                <c:pt idx="2606">
                  <c:v>95</c:v>
                </c:pt>
                <c:pt idx="2607">
                  <c:v>95.334999999999994</c:v>
                </c:pt>
                <c:pt idx="2608">
                  <c:v>97.918999999999997</c:v>
                </c:pt>
                <c:pt idx="2609">
                  <c:v>100.251</c:v>
                </c:pt>
                <c:pt idx="2610">
                  <c:v>98.853999999999999</c:v>
                </c:pt>
                <c:pt idx="2611">
                  <c:v>98.33</c:v>
                </c:pt>
                <c:pt idx="2612">
                  <c:v>99.465999999999994</c:v>
                </c:pt>
                <c:pt idx="2613">
                  <c:v>101.464</c:v>
                </c:pt>
                <c:pt idx="2614">
                  <c:v>100.896</c:v>
                </c:pt>
                <c:pt idx="2615">
                  <c:v>98.819000000000003</c:v>
                </c:pt>
                <c:pt idx="2616">
                  <c:v>99.98</c:v>
                </c:pt>
                <c:pt idx="2617">
                  <c:v>95.754999999999995</c:v>
                </c:pt>
                <c:pt idx="2618">
                  <c:v>92.662999999999997</c:v>
                </c:pt>
                <c:pt idx="2619">
                  <c:v>87.718999999999994</c:v>
                </c:pt>
                <c:pt idx="2620">
                  <c:v>84.2</c:v>
                </c:pt>
                <c:pt idx="2621">
                  <c:v>84.665000000000006</c:v>
                </c:pt>
                <c:pt idx="2622">
                  <c:v>88.188000000000002</c:v>
                </c:pt>
                <c:pt idx="2623">
                  <c:v>87.328999999999994</c:v>
                </c:pt>
                <c:pt idx="2624">
                  <c:v>89.194999999999993</c:v>
                </c:pt>
                <c:pt idx="2625">
                  <c:v>91.323999999999998</c:v>
                </c:pt>
                <c:pt idx="2626">
                  <c:v>92.108000000000004</c:v>
                </c:pt>
                <c:pt idx="2627">
                  <c:v>90.174000000000007</c:v>
                </c:pt>
                <c:pt idx="2628">
                  <c:v>88.512</c:v>
                </c:pt>
                <c:pt idx="2629">
                  <c:v>88.837999999999994</c:v>
                </c:pt>
                <c:pt idx="2630">
                  <c:v>87.004000000000005</c:v>
                </c:pt>
                <c:pt idx="2631">
                  <c:v>85.831999999999994</c:v>
                </c:pt>
                <c:pt idx="2632">
                  <c:v>84</c:v>
                </c:pt>
                <c:pt idx="2633">
                  <c:v>82.025000000000006</c:v>
                </c:pt>
                <c:pt idx="2634">
                  <c:v>83.536000000000001</c:v>
                </c:pt>
                <c:pt idx="2635">
                  <c:v>78.680000000000007</c:v>
                </c:pt>
                <c:pt idx="2636">
                  <c:v>77.894000000000005</c:v>
                </c:pt>
                <c:pt idx="2637">
                  <c:v>76.125</c:v>
                </c:pt>
                <c:pt idx="2638">
                  <c:v>76.135999999999996</c:v>
                </c:pt>
                <c:pt idx="2639">
                  <c:v>75.296000000000006</c:v>
                </c:pt>
                <c:pt idx="2640">
                  <c:v>74.625</c:v>
                </c:pt>
                <c:pt idx="2641">
                  <c:v>75.626999999999995</c:v>
                </c:pt>
                <c:pt idx="2642">
                  <c:v>77.391999999999996</c:v>
                </c:pt>
                <c:pt idx="2643">
                  <c:v>77.77</c:v>
                </c:pt>
                <c:pt idx="2644">
                  <c:v>79.191999999999993</c:v>
                </c:pt>
                <c:pt idx="2645">
                  <c:v>83.338999999999999</c:v>
                </c:pt>
                <c:pt idx="2646">
                  <c:v>84.326999999999998</c:v>
                </c:pt>
                <c:pt idx="2647">
                  <c:v>87.652000000000001</c:v>
                </c:pt>
                <c:pt idx="2648">
                  <c:v>86.831999999999994</c:v>
                </c:pt>
                <c:pt idx="2649">
                  <c:v>88.003</c:v>
                </c:pt>
                <c:pt idx="2650">
                  <c:v>91.847999999999999</c:v>
                </c:pt>
                <c:pt idx="2651">
                  <c:v>93.524000000000001</c:v>
                </c:pt>
                <c:pt idx="2652">
                  <c:v>94.546000000000006</c:v>
                </c:pt>
                <c:pt idx="2653">
                  <c:v>96.813999999999993</c:v>
                </c:pt>
                <c:pt idx="2654">
                  <c:v>101.413</c:v>
                </c:pt>
                <c:pt idx="2655">
                  <c:v>102</c:v>
                </c:pt>
                <c:pt idx="2656">
                  <c:v>104.49299999999999</c:v>
                </c:pt>
                <c:pt idx="2657">
                  <c:v>108.212</c:v>
                </c:pt>
                <c:pt idx="2658">
                  <c:v>110.803</c:v>
                </c:pt>
                <c:pt idx="2659">
                  <c:v>120.139</c:v>
                </c:pt>
                <c:pt idx="2660">
                  <c:v>123.625</c:v>
                </c:pt>
                <c:pt idx="2661">
                  <c:v>123.71</c:v>
                </c:pt>
                <c:pt idx="2662">
                  <c:v>134.053</c:v>
                </c:pt>
                <c:pt idx="2663">
                  <c:v>142.887</c:v>
                </c:pt>
                <c:pt idx="2664">
                  <c:v>138.51</c:v>
                </c:pt>
                <c:pt idx="2665">
                  <c:v>117.84</c:v>
                </c:pt>
                <c:pt idx="2666">
                  <c:v>120.47</c:v>
                </c:pt>
                <c:pt idx="2667">
                  <c:v>129.75</c:v>
                </c:pt>
                <c:pt idx="2668">
                  <c:v>131.375</c:v>
                </c:pt>
                <c:pt idx="2669">
                  <c:v>143.834</c:v>
                </c:pt>
                <c:pt idx="2670">
                  <c:v>166.917</c:v>
                </c:pt>
                <c:pt idx="2671">
                  <c:v>169.386</c:v>
                </c:pt>
                <c:pt idx="2672">
                  <c:v>165.685</c:v>
                </c:pt>
                <c:pt idx="2673">
                  <c:v>156.02500000000001</c:v>
                </c:pt>
                <c:pt idx="2674">
                  <c:v>148.08500000000001</c:v>
                </c:pt>
                <c:pt idx="2675">
                  <c:v>140.05099999999999</c:v>
                </c:pt>
                <c:pt idx="2676">
                  <c:v>141.32499999999999</c:v>
                </c:pt>
                <c:pt idx="2677">
                  <c:v>142.066</c:v>
                </c:pt>
                <c:pt idx="2678">
                  <c:v>143.31</c:v>
                </c:pt>
                <c:pt idx="2679">
                  <c:v>148.708</c:v>
                </c:pt>
                <c:pt idx="2680">
                  <c:v>151.73599999999999</c:v>
                </c:pt>
                <c:pt idx="2681">
                  <c:v>155.25399999999999</c:v>
                </c:pt>
                <c:pt idx="2682">
                  <c:v>153.953</c:v>
                </c:pt>
                <c:pt idx="2683">
                  <c:v>147.935</c:v>
                </c:pt>
                <c:pt idx="2684">
                  <c:v>147.505</c:v>
                </c:pt>
                <c:pt idx="2685">
                  <c:v>136.48500000000001</c:v>
                </c:pt>
                <c:pt idx="2686">
                  <c:v>135.83199999999999</c:v>
                </c:pt>
                <c:pt idx="2687">
                  <c:v>126.625</c:v>
                </c:pt>
                <c:pt idx="2688">
                  <c:v>127.261</c:v>
                </c:pt>
                <c:pt idx="2689">
                  <c:v>122.246</c:v>
                </c:pt>
                <c:pt idx="2690">
                  <c:v>116.995</c:v>
                </c:pt>
                <c:pt idx="2691">
                  <c:v>119.21299999999999</c:v>
                </c:pt>
                <c:pt idx="2692">
                  <c:v>117.804</c:v>
                </c:pt>
                <c:pt idx="2693">
                  <c:v>118.71</c:v>
                </c:pt>
                <c:pt idx="2694">
                  <c:v>124.375</c:v>
                </c:pt>
                <c:pt idx="2695">
                  <c:v>126.834</c:v>
                </c:pt>
                <c:pt idx="2696">
                  <c:v>127.837</c:v>
                </c:pt>
                <c:pt idx="2697">
                  <c:v>133.15299999999999</c:v>
                </c:pt>
                <c:pt idx="2698">
                  <c:v>134.86600000000001</c:v>
                </c:pt>
                <c:pt idx="2699">
                  <c:v>130.02500000000001</c:v>
                </c:pt>
                <c:pt idx="2700">
                  <c:v>130.333</c:v>
                </c:pt>
                <c:pt idx="2701">
                  <c:v>126.675</c:v>
                </c:pt>
                <c:pt idx="2702">
                  <c:v>128</c:v>
                </c:pt>
                <c:pt idx="2703">
                  <c:v>129.40899999999999</c:v>
                </c:pt>
                <c:pt idx="2704">
                  <c:v>130.08199999999999</c:v>
                </c:pt>
                <c:pt idx="2705">
                  <c:v>128.67500000000001</c:v>
                </c:pt>
                <c:pt idx="2706">
                  <c:v>126.729</c:v>
                </c:pt>
                <c:pt idx="2707">
                  <c:v>122.286</c:v>
                </c:pt>
                <c:pt idx="2708">
                  <c:v>118.34</c:v>
                </c:pt>
                <c:pt idx="2709">
                  <c:v>123.65</c:v>
                </c:pt>
                <c:pt idx="2710">
                  <c:v>127.34</c:v>
                </c:pt>
                <c:pt idx="2711">
                  <c:v>130.44200000000001</c:v>
                </c:pt>
                <c:pt idx="2712">
                  <c:v>139.708</c:v>
                </c:pt>
                <c:pt idx="2713">
                  <c:v>138.518</c:v>
                </c:pt>
                <c:pt idx="2714">
                  <c:v>147.505</c:v>
                </c:pt>
                <c:pt idx="2715">
                  <c:v>139.18799999999999</c:v>
                </c:pt>
                <c:pt idx="2716">
                  <c:v>130.626</c:v>
                </c:pt>
                <c:pt idx="2717">
                  <c:v>131.125</c:v>
                </c:pt>
                <c:pt idx="2718">
                  <c:v>132.34</c:v>
                </c:pt>
                <c:pt idx="2719">
                  <c:v>136.375</c:v>
                </c:pt>
                <c:pt idx="2720">
                  <c:v>135.03100000000001</c:v>
                </c:pt>
                <c:pt idx="2721">
                  <c:v>138.655</c:v>
                </c:pt>
                <c:pt idx="2722">
                  <c:v>134.61000000000001</c:v>
                </c:pt>
                <c:pt idx="2723">
                  <c:v>141.249</c:v>
                </c:pt>
                <c:pt idx="2724">
                  <c:v>141.501</c:v>
                </c:pt>
                <c:pt idx="2725">
                  <c:v>140.5</c:v>
                </c:pt>
                <c:pt idx="2726">
                  <c:v>134.33500000000001</c:v>
                </c:pt>
                <c:pt idx="2727">
                  <c:v>127.5</c:v>
                </c:pt>
                <c:pt idx="2728">
                  <c:v>126.327</c:v>
                </c:pt>
                <c:pt idx="2729">
                  <c:v>121.374</c:v>
                </c:pt>
                <c:pt idx="2730">
                  <c:v>122.49299999999999</c:v>
                </c:pt>
                <c:pt idx="2731">
                  <c:v>121.114</c:v>
                </c:pt>
                <c:pt idx="2732">
                  <c:v>118.624</c:v>
                </c:pt>
                <c:pt idx="2733">
                  <c:v>112.333</c:v>
                </c:pt>
                <c:pt idx="2734">
                  <c:v>103.33</c:v>
                </c:pt>
                <c:pt idx="2735">
                  <c:v>108.131</c:v>
                </c:pt>
                <c:pt idx="2736">
                  <c:v>113.102</c:v>
                </c:pt>
                <c:pt idx="2737">
                  <c:v>115.35</c:v>
                </c:pt>
                <c:pt idx="2738">
                  <c:v>119.622</c:v>
                </c:pt>
                <c:pt idx="2739">
                  <c:v>121.827</c:v>
                </c:pt>
                <c:pt idx="2740">
                  <c:v>126.315</c:v>
                </c:pt>
                <c:pt idx="2741">
                  <c:v>131.70500000000001</c:v>
                </c:pt>
                <c:pt idx="2742">
                  <c:v>134.66300000000001</c:v>
                </c:pt>
                <c:pt idx="2743">
                  <c:v>132.17400000000001</c:v>
                </c:pt>
                <c:pt idx="2744">
                  <c:v>133.125</c:v>
                </c:pt>
                <c:pt idx="2745">
                  <c:v>133.322</c:v>
                </c:pt>
                <c:pt idx="2746">
                  <c:v>129.505</c:v>
                </c:pt>
                <c:pt idx="2747">
                  <c:v>129.25</c:v>
                </c:pt>
                <c:pt idx="2748">
                  <c:v>127.398</c:v>
                </c:pt>
                <c:pt idx="2749">
                  <c:v>126.66500000000001</c:v>
                </c:pt>
                <c:pt idx="2750">
                  <c:v>122.66500000000001</c:v>
                </c:pt>
                <c:pt idx="2751">
                  <c:v>121.36</c:v>
                </c:pt>
                <c:pt idx="2752">
                  <c:v>120.265</c:v>
                </c:pt>
                <c:pt idx="2753">
                  <c:v>120.161</c:v>
                </c:pt>
                <c:pt idx="2754">
                  <c:v>118.489</c:v>
                </c:pt>
                <c:pt idx="2755">
                  <c:v>119.979</c:v>
                </c:pt>
                <c:pt idx="2756">
                  <c:v>119.16200000000001</c:v>
                </c:pt>
                <c:pt idx="2757">
                  <c:v>125.167</c:v>
                </c:pt>
                <c:pt idx="2758">
                  <c:v>121.503</c:v>
                </c:pt>
                <c:pt idx="2759">
                  <c:v>124.637</c:v>
                </c:pt>
                <c:pt idx="2760">
                  <c:v>125.33199999999999</c:v>
                </c:pt>
                <c:pt idx="2761">
                  <c:v>124.5</c:v>
                </c:pt>
                <c:pt idx="2762">
                  <c:v>124.655</c:v>
                </c:pt>
                <c:pt idx="2763">
                  <c:v>122</c:v>
                </c:pt>
                <c:pt idx="2764">
                  <c:v>124.13800000000001</c:v>
                </c:pt>
                <c:pt idx="2765">
                  <c:v>123.49</c:v>
                </c:pt>
                <c:pt idx="2766">
                  <c:v>127.553</c:v>
                </c:pt>
                <c:pt idx="2767">
                  <c:v>125.25</c:v>
                </c:pt>
                <c:pt idx="2768">
                  <c:v>132.87100000000001</c:v>
                </c:pt>
                <c:pt idx="2769">
                  <c:v>127.167</c:v>
                </c:pt>
                <c:pt idx="2770">
                  <c:v>128.815</c:v>
                </c:pt>
                <c:pt idx="2771">
                  <c:v>131.47200000000001</c:v>
                </c:pt>
                <c:pt idx="2772">
                  <c:v>132.584</c:v>
                </c:pt>
                <c:pt idx="2773">
                  <c:v>133.875</c:v>
                </c:pt>
                <c:pt idx="2774">
                  <c:v>132.58500000000001</c:v>
                </c:pt>
                <c:pt idx="2775">
                  <c:v>128.005</c:v>
                </c:pt>
                <c:pt idx="2776">
                  <c:v>124.39400000000001</c:v>
                </c:pt>
                <c:pt idx="2777">
                  <c:v>119.318</c:v>
                </c:pt>
                <c:pt idx="2778">
                  <c:v>125.31699999999999</c:v>
                </c:pt>
                <c:pt idx="2779">
                  <c:v>129.334</c:v>
                </c:pt>
                <c:pt idx="2780">
                  <c:v>129.643</c:v>
                </c:pt>
                <c:pt idx="2781">
                  <c:v>125.29600000000001</c:v>
                </c:pt>
                <c:pt idx="2782">
                  <c:v>125.274</c:v>
                </c:pt>
                <c:pt idx="2783">
                  <c:v>127.003</c:v>
                </c:pt>
                <c:pt idx="2784">
                  <c:v>128.21899999999999</c:v>
                </c:pt>
                <c:pt idx="2785">
                  <c:v>128.327</c:v>
                </c:pt>
                <c:pt idx="2786">
                  <c:v>130.27699999999999</c:v>
                </c:pt>
                <c:pt idx="2787">
                  <c:v>131.83500000000001</c:v>
                </c:pt>
                <c:pt idx="2788">
                  <c:v>131.93799999999999</c:v>
                </c:pt>
                <c:pt idx="2789">
                  <c:v>128.65799999999999</c:v>
                </c:pt>
                <c:pt idx="2790">
                  <c:v>122.16200000000001</c:v>
                </c:pt>
                <c:pt idx="2791">
                  <c:v>120.411</c:v>
                </c:pt>
                <c:pt idx="2792">
                  <c:v>117.35299999999999</c:v>
                </c:pt>
                <c:pt idx="2793">
                  <c:v>121.009</c:v>
                </c:pt>
                <c:pt idx="2794">
                  <c:v>112.361</c:v>
                </c:pt>
                <c:pt idx="2795">
                  <c:v>116.23</c:v>
                </c:pt>
                <c:pt idx="2796">
                  <c:v>117</c:v>
                </c:pt>
                <c:pt idx="2797">
                  <c:v>118.155</c:v>
                </c:pt>
                <c:pt idx="2798">
                  <c:v>111.524</c:v>
                </c:pt>
                <c:pt idx="2799">
                  <c:v>113.339</c:v>
                </c:pt>
                <c:pt idx="2800">
                  <c:v>122.256</c:v>
                </c:pt>
                <c:pt idx="2801">
                  <c:v>118.532</c:v>
                </c:pt>
                <c:pt idx="2802">
                  <c:v>118.503</c:v>
                </c:pt>
                <c:pt idx="2803">
                  <c:v>117.125</c:v>
                </c:pt>
                <c:pt idx="2804">
                  <c:v>118.294</c:v>
                </c:pt>
                <c:pt idx="2805">
                  <c:v>121.855</c:v>
                </c:pt>
                <c:pt idx="2806">
                  <c:v>120.32899999999999</c:v>
                </c:pt>
                <c:pt idx="2807">
                  <c:v>118.658</c:v>
                </c:pt>
                <c:pt idx="2808">
                  <c:v>117.32899999999999</c:v>
                </c:pt>
                <c:pt idx="2809">
                  <c:v>121.694</c:v>
                </c:pt>
                <c:pt idx="2810">
                  <c:v>119.06</c:v>
                </c:pt>
                <c:pt idx="2811">
                  <c:v>120.688</c:v>
                </c:pt>
                <c:pt idx="2812">
                  <c:v>123.834</c:v>
                </c:pt>
                <c:pt idx="2813">
                  <c:v>124.968</c:v>
                </c:pt>
                <c:pt idx="2814">
                  <c:v>124.827</c:v>
                </c:pt>
                <c:pt idx="2815">
                  <c:v>123.995</c:v>
                </c:pt>
                <c:pt idx="2816">
                  <c:v>124.28100000000001</c:v>
                </c:pt>
                <c:pt idx="2817">
                  <c:v>122.672</c:v>
                </c:pt>
                <c:pt idx="2818">
                  <c:v>119.35</c:v>
                </c:pt>
                <c:pt idx="2819">
                  <c:v>120.655</c:v>
                </c:pt>
                <c:pt idx="2820">
                  <c:v>118.669</c:v>
                </c:pt>
                <c:pt idx="2821">
                  <c:v>119.509</c:v>
                </c:pt>
                <c:pt idx="2822">
                  <c:v>118.64400000000001</c:v>
                </c:pt>
                <c:pt idx="2823">
                  <c:v>122.505</c:v>
                </c:pt>
                <c:pt idx="2824">
                  <c:v>127.68300000000001</c:v>
                </c:pt>
                <c:pt idx="2825">
                  <c:v>134.78</c:v>
                </c:pt>
                <c:pt idx="2826">
                  <c:v>134.477</c:v>
                </c:pt>
                <c:pt idx="2827">
                  <c:v>124.83799999999999</c:v>
                </c:pt>
                <c:pt idx="2828">
                  <c:v>134.477</c:v>
                </c:pt>
                <c:pt idx="2829">
                  <c:v>124.83799999999999</c:v>
                </c:pt>
                <c:pt idx="2830">
                  <c:v>132.167</c:v>
                </c:pt>
                <c:pt idx="2831">
                  <c:v>132.822</c:v>
                </c:pt>
                <c:pt idx="2832">
                  <c:v>131.83000000000001</c:v>
                </c:pt>
                <c:pt idx="2833">
                  <c:v>134.827</c:v>
                </c:pt>
                <c:pt idx="2834">
                  <c:v>127.842</c:v>
                </c:pt>
                <c:pt idx="2835">
                  <c:v>126.486</c:v>
                </c:pt>
                <c:pt idx="2836">
                  <c:v>122.098</c:v>
                </c:pt>
                <c:pt idx="2837">
                  <c:v>119.935</c:v>
                </c:pt>
                <c:pt idx="2838">
                  <c:v>122.68</c:v>
                </c:pt>
                <c:pt idx="2839">
                  <c:v>120.173</c:v>
                </c:pt>
                <c:pt idx="2840">
                  <c:v>121.83799999999999</c:v>
                </c:pt>
                <c:pt idx="2841">
                  <c:v>120.512</c:v>
                </c:pt>
                <c:pt idx="2842">
                  <c:v>120.72499999999999</c:v>
                </c:pt>
                <c:pt idx="2843">
                  <c:v>119.636</c:v>
                </c:pt>
                <c:pt idx="2844">
                  <c:v>121.32</c:v>
                </c:pt>
                <c:pt idx="2845">
                  <c:v>120.33799999999999</c:v>
                </c:pt>
                <c:pt idx="2846">
                  <c:v>118.148</c:v>
                </c:pt>
                <c:pt idx="2847">
                  <c:v>119.636</c:v>
                </c:pt>
                <c:pt idx="2848">
                  <c:v>121.32</c:v>
                </c:pt>
                <c:pt idx="2849">
                  <c:v>120.33799999999999</c:v>
                </c:pt>
                <c:pt idx="2850">
                  <c:v>118.148</c:v>
                </c:pt>
                <c:pt idx="2851">
                  <c:v>119.482</c:v>
                </c:pt>
                <c:pt idx="2852">
                  <c:v>113.83799999999999</c:v>
                </c:pt>
                <c:pt idx="2853">
                  <c:v>109.5</c:v>
                </c:pt>
                <c:pt idx="2854">
                  <c:v>114.498</c:v>
                </c:pt>
                <c:pt idx="2855">
                  <c:v>112.85299999999999</c:v>
                </c:pt>
                <c:pt idx="2856">
                  <c:v>113.83799999999999</c:v>
                </c:pt>
                <c:pt idx="2857">
                  <c:v>109.5</c:v>
                </c:pt>
                <c:pt idx="2858">
                  <c:v>114.498</c:v>
                </c:pt>
                <c:pt idx="2859">
                  <c:v>112.85299999999999</c:v>
                </c:pt>
                <c:pt idx="2860">
                  <c:v>113.66</c:v>
                </c:pt>
                <c:pt idx="2861">
                  <c:v>116.315</c:v>
                </c:pt>
                <c:pt idx="2862">
                  <c:v>113.25</c:v>
                </c:pt>
                <c:pt idx="2863">
                  <c:v>109.015</c:v>
                </c:pt>
                <c:pt idx="2864">
                  <c:v>108.83799999999999</c:v>
                </c:pt>
                <c:pt idx="2865">
                  <c:v>108.99</c:v>
                </c:pt>
                <c:pt idx="2866">
                  <c:v>110.813</c:v>
                </c:pt>
                <c:pt idx="2867">
                  <c:v>111.67</c:v>
                </c:pt>
                <c:pt idx="2868">
                  <c:v>112.83199999999999</c:v>
                </c:pt>
                <c:pt idx="2869">
                  <c:v>116.25</c:v>
                </c:pt>
                <c:pt idx="2870">
                  <c:v>115.99299999999999</c:v>
                </c:pt>
                <c:pt idx="2871">
                  <c:v>115.655</c:v>
                </c:pt>
                <c:pt idx="2872">
                  <c:v>108.864</c:v>
                </c:pt>
                <c:pt idx="2873">
                  <c:v>109.342</c:v>
                </c:pt>
                <c:pt idx="2874">
                  <c:v>112.375</c:v>
                </c:pt>
                <c:pt idx="2875">
                  <c:v>112.66</c:v>
                </c:pt>
                <c:pt idx="2876">
                  <c:v>110.67</c:v>
                </c:pt>
                <c:pt idx="2877">
                  <c:v>108.34</c:v>
                </c:pt>
                <c:pt idx="2878">
                  <c:v>107.33</c:v>
                </c:pt>
                <c:pt idx="2879">
                  <c:v>104.625</c:v>
                </c:pt>
                <c:pt idx="2880">
                  <c:v>104.008</c:v>
                </c:pt>
                <c:pt idx="2881">
                  <c:v>106.015</c:v>
                </c:pt>
                <c:pt idx="2882">
                  <c:v>105.51</c:v>
                </c:pt>
                <c:pt idx="2883">
                  <c:v>104.01</c:v>
                </c:pt>
                <c:pt idx="2884">
                  <c:v>105.66500000000001</c:v>
                </c:pt>
                <c:pt idx="2885">
                  <c:v>103.34</c:v>
                </c:pt>
                <c:pt idx="2886">
                  <c:v>99.67</c:v>
                </c:pt>
                <c:pt idx="2887">
                  <c:v>100.988</c:v>
                </c:pt>
                <c:pt idx="2888">
                  <c:v>100.018</c:v>
                </c:pt>
                <c:pt idx="2889">
                  <c:v>98.751000000000005</c:v>
                </c:pt>
                <c:pt idx="2890">
                  <c:v>100.68</c:v>
                </c:pt>
                <c:pt idx="2891">
                  <c:v>99.683000000000007</c:v>
                </c:pt>
                <c:pt idx="2892">
                  <c:v>101.66800000000001</c:v>
                </c:pt>
                <c:pt idx="2893">
                  <c:v>102.988</c:v>
                </c:pt>
                <c:pt idx="2894">
                  <c:v>100.279</c:v>
                </c:pt>
                <c:pt idx="2895">
                  <c:v>99.97</c:v>
                </c:pt>
                <c:pt idx="2896">
                  <c:v>98.477000000000004</c:v>
                </c:pt>
                <c:pt idx="2897">
                  <c:v>98.337999999999994</c:v>
                </c:pt>
                <c:pt idx="2898">
                  <c:v>101.988</c:v>
                </c:pt>
                <c:pt idx="2899">
                  <c:v>99.013000000000005</c:v>
                </c:pt>
                <c:pt idx="2900">
                  <c:v>101.444</c:v>
                </c:pt>
                <c:pt idx="2901">
                  <c:v>102.253</c:v>
                </c:pt>
                <c:pt idx="2902">
                  <c:v>98.858000000000004</c:v>
                </c:pt>
                <c:pt idx="2903">
                  <c:v>96.352999999999994</c:v>
                </c:pt>
                <c:pt idx="2904">
                  <c:v>95.007999999999996</c:v>
                </c:pt>
                <c:pt idx="2905">
                  <c:v>95.343000000000004</c:v>
                </c:pt>
                <c:pt idx="2906">
                  <c:v>94.506</c:v>
                </c:pt>
                <c:pt idx="2907">
                  <c:v>95.825999999999993</c:v>
                </c:pt>
                <c:pt idx="2908">
                  <c:v>94.337000000000003</c:v>
                </c:pt>
                <c:pt idx="2909">
                  <c:v>92.495999999999995</c:v>
                </c:pt>
                <c:pt idx="2910">
                  <c:v>90.602999999999994</c:v>
                </c:pt>
                <c:pt idx="2911">
                  <c:v>89.516000000000005</c:v>
                </c:pt>
                <c:pt idx="2912">
                  <c:v>88.018000000000001</c:v>
                </c:pt>
                <c:pt idx="2913">
                  <c:v>91.003</c:v>
                </c:pt>
                <c:pt idx="2914">
                  <c:v>92.003</c:v>
                </c:pt>
                <c:pt idx="2915">
                  <c:v>90.662999999999997</c:v>
                </c:pt>
                <c:pt idx="2916">
                  <c:v>88.688000000000002</c:v>
                </c:pt>
                <c:pt idx="2917">
                  <c:v>89.128</c:v>
                </c:pt>
                <c:pt idx="2918">
                  <c:v>88.998000000000005</c:v>
                </c:pt>
                <c:pt idx="2919">
                  <c:v>87.128</c:v>
                </c:pt>
                <c:pt idx="2920">
                  <c:v>86.007999999999996</c:v>
                </c:pt>
                <c:pt idx="2921">
                  <c:v>85.600999999999999</c:v>
                </c:pt>
                <c:pt idx="2922">
                  <c:v>84.352999999999994</c:v>
                </c:pt>
                <c:pt idx="2923">
                  <c:v>84.754999999999995</c:v>
                </c:pt>
                <c:pt idx="2924">
                  <c:v>83.628</c:v>
                </c:pt>
                <c:pt idx="2925">
                  <c:v>81.843000000000004</c:v>
                </c:pt>
                <c:pt idx="2926">
                  <c:v>81.173000000000002</c:v>
                </c:pt>
                <c:pt idx="2927">
                  <c:v>82.837999999999994</c:v>
                </c:pt>
                <c:pt idx="2928">
                  <c:v>84.003</c:v>
                </c:pt>
                <c:pt idx="2929">
                  <c:v>82.013000000000005</c:v>
                </c:pt>
                <c:pt idx="2930">
                  <c:v>76.798000000000002</c:v>
                </c:pt>
                <c:pt idx="2931">
                  <c:v>76.965999999999994</c:v>
                </c:pt>
                <c:pt idx="2932">
                  <c:v>77.128</c:v>
                </c:pt>
                <c:pt idx="2933">
                  <c:v>76.828999999999994</c:v>
                </c:pt>
                <c:pt idx="2934">
                  <c:v>78.337999999999994</c:v>
                </c:pt>
                <c:pt idx="2935">
                  <c:v>77.677999999999997</c:v>
                </c:pt>
                <c:pt idx="2936">
                  <c:v>77.128</c:v>
                </c:pt>
                <c:pt idx="2937">
                  <c:v>75.582999999999998</c:v>
                </c:pt>
                <c:pt idx="2938">
                  <c:v>74.697000000000003</c:v>
                </c:pt>
                <c:pt idx="2939">
                  <c:v>74.253</c:v>
                </c:pt>
                <c:pt idx="2940">
                  <c:v>76.503</c:v>
                </c:pt>
                <c:pt idx="2941">
                  <c:v>78.837000000000003</c:v>
                </c:pt>
                <c:pt idx="2942">
                  <c:v>78.25</c:v>
                </c:pt>
                <c:pt idx="2943">
                  <c:v>77.984999999999999</c:v>
                </c:pt>
                <c:pt idx="2944">
                  <c:v>76.625</c:v>
                </c:pt>
                <c:pt idx="2945">
                  <c:v>78.003</c:v>
                </c:pt>
                <c:pt idx="2946">
                  <c:v>80.875</c:v>
                </c:pt>
                <c:pt idx="2947">
                  <c:v>78.965000000000003</c:v>
                </c:pt>
                <c:pt idx="2948">
                  <c:v>82.05</c:v>
                </c:pt>
                <c:pt idx="2949">
                  <c:v>81.447999999999993</c:v>
                </c:pt>
                <c:pt idx="2950">
                  <c:v>81.512</c:v>
                </c:pt>
                <c:pt idx="2951">
                  <c:v>81.825999999999993</c:v>
                </c:pt>
                <c:pt idx="2952">
                  <c:v>81.281000000000006</c:v>
                </c:pt>
                <c:pt idx="2953">
                  <c:v>80.245999999999995</c:v>
                </c:pt>
                <c:pt idx="2954">
                  <c:v>81.171999999999997</c:v>
                </c:pt>
                <c:pt idx="2955">
                  <c:v>82.878</c:v>
                </c:pt>
                <c:pt idx="2956">
                  <c:v>84.834999999999994</c:v>
                </c:pt>
                <c:pt idx="2957">
                  <c:v>85.837000000000003</c:v>
                </c:pt>
                <c:pt idx="2958">
                  <c:v>85.503</c:v>
                </c:pt>
                <c:pt idx="2959">
                  <c:v>89.878</c:v>
                </c:pt>
                <c:pt idx="2960">
                  <c:v>88.495999999999995</c:v>
                </c:pt>
                <c:pt idx="2961">
                  <c:v>86.834999999999994</c:v>
                </c:pt>
                <c:pt idx="2962">
                  <c:v>82.753</c:v>
                </c:pt>
                <c:pt idx="2963">
                  <c:v>82.628</c:v>
                </c:pt>
                <c:pt idx="2964">
                  <c:v>82.878</c:v>
                </c:pt>
                <c:pt idx="2965">
                  <c:v>84.878</c:v>
                </c:pt>
                <c:pt idx="2966">
                  <c:v>89.004000000000005</c:v>
                </c:pt>
                <c:pt idx="2967">
                  <c:v>90.17</c:v>
                </c:pt>
                <c:pt idx="2968">
                  <c:v>91.150999999999996</c:v>
                </c:pt>
                <c:pt idx="2969">
                  <c:v>92.495999999999995</c:v>
                </c:pt>
                <c:pt idx="2970">
                  <c:v>94.811000000000007</c:v>
                </c:pt>
                <c:pt idx="2971">
                  <c:v>91.878</c:v>
                </c:pt>
                <c:pt idx="2972">
                  <c:v>94.001000000000005</c:v>
                </c:pt>
                <c:pt idx="2973">
                  <c:v>93.878</c:v>
                </c:pt>
                <c:pt idx="2974">
                  <c:v>95.156000000000006</c:v>
                </c:pt>
                <c:pt idx="2975">
                  <c:v>93.846000000000004</c:v>
                </c:pt>
                <c:pt idx="2976">
                  <c:v>88.834999999999994</c:v>
                </c:pt>
                <c:pt idx="2977">
                  <c:v>86.176000000000002</c:v>
                </c:pt>
                <c:pt idx="2978">
                  <c:v>82.495000000000005</c:v>
                </c:pt>
                <c:pt idx="2979">
                  <c:v>81.325999999999993</c:v>
                </c:pt>
                <c:pt idx="2980">
                  <c:v>79.835999999999999</c:v>
                </c:pt>
                <c:pt idx="2981">
                  <c:v>79.661000000000001</c:v>
                </c:pt>
                <c:pt idx="2982">
                  <c:v>77.128</c:v>
                </c:pt>
                <c:pt idx="2983">
                  <c:v>78.820999999999998</c:v>
                </c:pt>
                <c:pt idx="2984">
                  <c:v>77.878</c:v>
                </c:pt>
                <c:pt idx="2985">
                  <c:v>78.171000000000006</c:v>
                </c:pt>
                <c:pt idx="2986">
                  <c:v>78.671000000000006</c:v>
                </c:pt>
                <c:pt idx="2987">
                  <c:v>77.995999999999995</c:v>
                </c:pt>
                <c:pt idx="2988">
                  <c:v>76.501000000000005</c:v>
                </c:pt>
                <c:pt idx="2989">
                  <c:v>78.628</c:v>
                </c:pt>
                <c:pt idx="2990">
                  <c:v>78.128</c:v>
                </c:pt>
                <c:pt idx="2991">
                  <c:v>78.379000000000005</c:v>
                </c:pt>
                <c:pt idx="2992">
                  <c:v>78.128</c:v>
                </c:pt>
                <c:pt idx="2993">
                  <c:v>78.378</c:v>
                </c:pt>
                <c:pt idx="2994">
                  <c:v>80.918000000000006</c:v>
                </c:pt>
                <c:pt idx="2995">
                  <c:v>80.495999999999995</c:v>
                </c:pt>
                <c:pt idx="2996">
                  <c:v>83.128</c:v>
                </c:pt>
                <c:pt idx="2997">
                  <c:v>86.878</c:v>
                </c:pt>
                <c:pt idx="2998">
                  <c:v>88.186000000000007</c:v>
                </c:pt>
                <c:pt idx="2999">
                  <c:v>87.628</c:v>
                </c:pt>
                <c:pt idx="3000">
                  <c:v>94.447000000000003</c:v>
                </c:pt>
                <c:pt idx="3001">
                  <c:v>93.584000000000003</c:v>
                </c:pt>
                <c:pt idx="3002">
                  <c:v>89.751000000000005</c:v>
                </c:pt>
                <c:pt idx="3003">
                  <c:v>88.801000000000002</c:v>
                </c:pt>
                <c:pt idx="3004">
                  <c:v>87.67</c:v>
                </c:pt>
                <c:pt idx="3005">
                  <c:v>87.003</c:v>
                </c:pt>
                <c:pt idx="3006">
                  <c:v>95.463999999999999</c:v>
                </c:pt>
                <c:pt idx="3007">
                  <c:v>93.3</c:v>
                </c:pt>
                <c:pt idx="3008">
                  <c:v>90.503</c:v>
                </c:pt>
                <c:pt idx="3009">
                  <c:v>95.168000000000006</c:v>
                </c:pt>
                <c:pt idx="3010">
                  <c:v>95.878</c:v>
                </c:pt>
                <c:pt idx="3011">
                  <c:v>102.128</c:v>
                </c:pt>
                <c:pt idx="3012">
                  <c:v>99.578000000000003</c:v>
                </c:pt>
                <c:pt idx="3013">
                  <c:v>100.66800000000001</c:v>
                </c:pt>
                <c:pt idx="3014">
                  <c:v>100.25</c:v>
                </c:pt>
                <c:pt idx="3015">
                  <c:v>101.831</c:v>
                </c:pt>
                <c:pt idx="3016">
                  <c:v>96.378</c:v>
                </c:pt>
                <c:pt idx="3017">
                  <c:v>97.501999999999995</c:v>
                </c:pt>
                <c:pt idx="3018">
                  <c:v>94.600999999999999</c:v>
                </c:pt>
                <c:pt idx="3019">
                  <c:v>97.674999999999997</c:v>
                </c:pt>
                <c:pt idx="3020">
                  <c:v>99.587000000000003</c:v>
                </c:pt>
                <c:pt idx="3021">
                  <c:v>99.659000000000006</c:v>
                </c:pt>
                <c:pt idx="3022">
                  <c:v>100.16800000000001</c:v>
                </c:pt>
                <c:pt idx="3023">
                  <c:v>107.245</c:v>
                </c:pt>
                <c:pt idx="3024">
                  <c:v>108.152</c:v>
                </c:pt>
                <c:pt idx="3025">
                  <c:v>99.688000000000002</c:v>
                </c:pt>
                <c:pt idx="3026">
                  <c:v>99.125</c:v>
                </c:pt>
                <c:pt idx="3027">
                  <c:v>94.7</c:v>
                </c:pt>
                <c:pt idx="3028">
                  <c:v>94.125</c:v>
                </c:pt>
                <c:pt idx="3029">
                  <c:v>95.375</c:v>
                </c:pt>
                <c:pt idx="3030">
                  <c:v>94.125</c:v>
                </c:pt>
                <c:pt idx="3031">
                  <c:v>93.375</c:v>
                </c:pt>
                <c:pt idx="3032">
                  <c:v>90.123999999999995</c:v>
                </c:pt>
                <c:pt idx="3033">
                  <c:v>89.828000000000003</c:v>
                </c:pt>
                <c:pt idx="3034">
                  <c:v>88.841999999999999</c:v>
                </c:pt>
                <c:pt idx="3035">
                  <c:v>88.25</c:v>
                </c:pt>
                <c:pt idx="3036">
                  <c:v>89.17</c:v>
                </c:pt>
                <c:pt idx="3037">
                  <c:v>91.597999999999999</c:v>
                </c:pt>
                <c:pt idx="3038">
                  <c:v>90.245000000000005</c:v>
                </c:pt>
                <c:pt idx="3039">
                  <c:v>95.25</c:v>
                </c:pt>
                <c:pt idx="3040">
                  <c:v>96.68</c:v>
                </c:pt>
                <c:pt idx="3041">
                  <c:v>97.492999999999995</c:v>
                </c:pt>
                <c:pt idx="3042">
                  <c:v>96.168000000000006</c:v>
                </c:pt>
                <c:pt idx="3043">
                  <c:v>99</c:v>
                </c:pt>
                <c:pt idx="3044">
                  <c:v>102.625</c:v>
                </c:pt>
                <c:pt idx="3045">
                  <c:v>105.482</c:v>
                </c:pt>
                <c:pt idx="3046">
                  <c:v>107.125</c:v>
                </c:pt>
                <c:pt idx="3047">
                  <c:v>106.82299999999999</c:v>
                </c:pt>
                <c:pt idx="3048">
                  <c:v>105.25</c:v>
                </c:pt>
                <c:pt idx="3049">
                  <c:v>105.625</c:v>
                </c:pt>
                <c:pt idx="3050">
                  <c:v>104.827</c:v>
                </c:pt>
                <c:pt idx="3051">
                  <c:v>102.875</c:v>
                </c:pt>
                <c:pt idx="3052">
                  <c:v>101.173</c:v>
                </c:pt>
                <c:pt idx="3053">
                  <c:v>100.173</c:v>
                </c:pt>
                <c:pt idx="3054">
                  <c:v>99.168999999999997</c:v>
                </c:pt>
                <c:pt idx="3055">
                  <c:v>99.165999999999997</c:v>
                </c:pt>
                <c:pt idx="3056">
                  <c:v>102.32299999999999</c:v>
                </c:pt>
                <c:pt idx="3057">
                  <c:v>109.25</c:v>
                </c:pt>
                <c:pt idx="3058">
                  <c:v>108</c:v>
                </c:pt>
                <c:pt idx="3059">
                  <c:v>110</c:v>
                </c:pt>
                <c:pt idx="3060">
                  <c:v>114.869</c:v>
                </c:pt>
                <c:pt idx="3061">
                  <c:v>125.652</c:v>
                </c:pt>
                <c:pt idx="3062">
                  <c:v>128.422</c:v>
                </c:pt>
                <c:pt idx="3063">
                  <c:v>147.86799999999999</c:v>
                </c:pt>
                <c:pt idx="3064">
                  <c:v>149.17500000000001</c:v>
                </c:pt>
                <c:pt idx="3065">
                  <c:v>165.24299999999999</c:v>
                </c:pt>
                <c:pt idx="3066">
                  <c:v>184.11699999999999</c:v>
                </c:pt>
                <c:pt idx="3067">
                  <c:v>188.53899999999999</c:v>
                </c:pt>
                <c:pt idx="3068">
                  <c:v>150.20699999999999</c:v>
                </c:pt>
                <c:pt idx="3069">
                  <c:v>147.01499999999999</c:v>
                </c:pt>
                <c:pt idx="3070">
                  <c:v>125.685</c:v>
                </c:pt>
                <c:pt idx="3071">
                  <c:v>124.85599999999999</c:v>
                </c:pt>
                <c:pt idx="3072">
                  <c:v>128.809</c:v>
                </c:pt>
                <c:pt idx="3073">
                  <c:v>130.51</c:v>
                </c:pt>
                <c:pt idx="3074">
                  <c:v>130.26499999999999</c:v>
                </c:pt>
                <c:pt idx="3075">
                  <c:v>130.00399999999999</c:v>
                </c:pt>
                <c:pt idx="3076">
                  <c:v>132.09399999999999</c:v>
                </c:pt>
                <c:pt idx="3077">
                  <c:v>136.78899999999999</c:v>
                </c:pt>
                <c:pt idx="3078">
                  <c:v>140.965</c:v>
                </c:pt>
                <c:pt idx="3079">
                  <c:v>140.464</c:v>
                </c:pt>
                <c:pt idx="3080">
                  <c:v>144.21299999999999</c:v>
                </c:pt>
                <c:pt idx="3081">
                  <c:v>167.70099999999999</c:v>
                </c:pt>
                <c:pt idx="3082">
                  <c:v>175.84299999999999</c:v>
                </c:pt>
                <c:pt idx="3083">
                  <c:v>168.19900000000001</c:v>
                </c:pt>
                <c:pt idx="3084">
                  <c:v>160.898</c:v>
                </c:pt>
                <c:pt idx="3085">
                  <c:v>164.48099999999999</c:v>
                </c:pt>
                <c:pt idx="3086">
                  <c:v>172.58500000000001</c:v>
                </c:pt>
                <c:pt idx="3087">
                  <c:v>177.34299999999999</c:v>
                </c:pt>
                <c:pt idx="3088">
                  <c:v>167.584</c:v>
                </c:pt>
                <c:pt idx="3089">
                  <c:v>173.82499999999999</c:v>
                </c:pt>
                <c:pt idx="3090">
                  <c:v>171.99700000000001</c:v>
                </c:pt>
                <c:pt idx="3091">
                  <c:v>171.66800000000001</c:v>
                </c:pt>
                <c:pt idx="3092">
                  <c:v>172.13</c:v>
                </c:pt>
                <c:pt idx="3093">
                  <c:v>176.33799999999999</c:v>
                </c:pt>
                <c:pt idx="3094">
                  <c:v>172.096</c:v>
                </c:pt>
                <c:pt idx="3095">
                  <c:v>169.49</c:v>
                </c:pt>
                <c:pt idx="3096">
                  <c:v>168.376</c:v>
                </c:pt>
                <c:pt idx="3097">
                  <c:v>167.79400000000001</c:v>
                </c:pt>
                <c:pt idx="3098">
                  <c:v>170.16200000000001</c:v>
                </c:pt>
                <c:pt idx="3099">
                  <c:v>165.81</c:v>
                </c:pt>
                <c:pt idx="3100">
                  <c:v>167.79400000000001</c:v>
                </c:pt>
                <c:pt idx="3101">
                  <c:v>164.49700000000001</c:v>
                </c:pt>
                <c:pt idx="3102">
                  <c:v>143.66</c:v>
                </c:pt>
                <c:pt idx="3103">
                  <c:v>148.15299999999999</c:v>
                </c:pt>
                <c:pt idx="3104">
                  <c:v>145.69399999999999</c:v>
                </c:pt>
                <c:pt idx="3105">
                  <c:v>144.584</c:v>
                </c:pt>
                <c:pt idx="3106">
                  <c:v>143.73599999999999</c:v>
                </c:pt>
                <c:pt idx="3107">
                  <c:v>149.41999999999999</c:v>
                </c:pt>
                <c:pt idx="3108">
                  <c:v>152.79900000000001</c:v>
                </c:pt>
                <c:pt idx="3109">
                  <c:v>148.43199999999999</c:v>
                </c:pt>
                <c:pt idx="3110">
                  <c:v>143.01400000000001</c:v>
                </c:pt>
                <c:pt idx="3111">
                  <c:v>142.869</c:v>
                </c:pt>
                <c:pt idx="3112">
                  <c:v>141.62299999999999</c:v>
                </c:pt>
                <c:pt idx="3113">
                  <c:v>138.94300000000001</c:v>
                </c:pt>
                <c:pt idx="3114">
                  <c:v>142.886</c:v>
                </c:pt>
                <c:pt idx="3115">
                  <c:v>142.958</c:v>
                </c:pt>
                <c:pt idx="3116">
                  <c:v>144.059</c:v>
                </c:pt>
                <c:pt idx="3117">
                  <c:v>139.33799999999999</c:v>
                </c:pt>
                <c:pt idx="3118">
                  <c:v>135.75399999999999</c:v>
                </c:pt>
                <c:pt idx="3119">
                  <c:v>136.03299999999999</c:v>
                </c:pt>
                <c:pt idx="3120">
                  <c:v>134.65199999999999</c:v>
                </c:pt>
                <c:pt idx="3121">
                  <c:v>132.77500000000001</c:v>
                </c:pt>
                <c:pt idx="3122">
                  <c:v>134.67400000000001</c:v>
                </c:pt>
                <c:pt idx="3123">
                  <c:v>139.625</c:v>
                </c:pt>
                <c:pt idx="3124">
                  <c:v>144.81299999999999</c:v>
                </c:pt>
                <c:pt idx="3125">
                  <c:v>151.07900000000001</c:v>
                </c:pt>
                <c:pt idx="3126">
                  <c:v>162.18799999999999</c:v>
                </c:pt>
                <c:pt idx="3127">
                  <c:v>173.49700000000001</c:v>
                </c:pt>
                <c:pt idx="3128">
                  <c:v>171.77799999999999</c:v>
                </c:pt>
                <c:pt idx="3129">
                  <c:v>167.571</c:v>
                </c:pt>
                <c:pt idx="3130">
                  <c:v>171.369</c:v>
                </c:pt>
                <c:pt idx="3131">
                  <c:v>171.89</c:v>
                </c:pt>
                <c:pt idx="3132">
                  <c:v>169.65799999999999</c:v>
                </c:pt>
                <c:pt idx="3133">
                  <c:v>165.34299999999999</c:v>
                </c:pt>
                <c:pt idx="3134">
                  <c:v>166.55600000000001</c:v>
                </c:pt>
                <c:pt idx="3135">
                  <c:v>161.90199999999999</c:v>
                </c:pt>
                <c:pt idx="3136">
                  <c:v>159.63</c:v>
                </c:pt>
                <c:pt idx="3137">
                  <c:v>157.61199999999999</c:v>
                </c:pt>
                <c:pt idx="3138">
                  <c:v>159.29300000000001</c:v>
                </c:pt>
                <c:pt idx="3139">
                  <c:v>159.16499999999999</c:v>
                </c:pt>
                <c:pt idx="3140">
                  <c:v>158.80099999999999</c:v>
                </c:pt>
                <c:pt idx="3141">
                  <c:v>157.94300000000001</c:v>
                </c:pt>
                <c:pt idx="3142">
                  <c:v>159.46</c:v>
                </c:pt>
                <c:pt idx="3143">
                  <c:v>156.81899999999999</c:v>
                </c:pt>
                <c:pt idx="3144">
                  <c:v>155.33600000000001</c:v>
                </c:pt>
                <c:pt idx="3145">
                  <c:v>154.96</c:v>
                </c:pt>
                <c:pt idx="3146">
                  <c:v>151.11000000000001</c:v>
                </c:pt>
                <c:pt idx="3147">
                  <c:v>149.38300000000001</c:v>
                </c:pt>
                <c:pt idx="3148">
                  <c:v>145.453</c:v>
                </c:pt>
                <c:pt idx="3149">
                  <c:v>145.83799999999999</c:v>
                </c:pt>
                <c:pt idx="3150">
                  <c:v>151.17099999999999</c:v>
                </c:pt>
                <c:pt idx="3151">
                  <c:v>151.125</c:v>
                </c:pt>
                <c:pt idx="3152">
                  <c:v>146.499</c:v>
                </c:pt>
                <c:pt idx="3153">
                  <c:v>140.797</c:v>
                </c:pt>
                <c:pt idx="3154">
                  <c:v>141.97499999999999</c:v>
                </c:pt>
                <c:pt idx="3155">
                  <c:v>144.923</c:v>
                </c:pt>
                <c:pt idx="3156">
                  <c:v>143.19900000000001</c:v>
                </c:pt>
                <c:pt idx="3157">
                  <c:v>143.69300000000001</c:v>
                </c:pt>
                <c:pt idx="3158">
                  <c:v>143.00700000000001</c:v>
                </c:pt>
                <c:pt idx="3159">
                  <c:v>137.797</c:v>
                </c:pt>
                <c:pt idx="3160">
                  <c:v>138.517</c:v>
                </c:pt>
                <c:pt idx="3161">
                  <c:v>138.36000000000001</c:v>
                </c:pt>
                <c:pt idx="3162">
                  <c:v>139.744</c:v>
                </c:pt>
                <c:pt idx="3163">
                  <c:v>141.81</c:v>
                </c:pt>
                <c:pt idx="3164">
                  <c:v>143.55000000000001</c:v>
                </c:pt>
                <c:pt idx="3165">
                  <c:v>147.50399999999999</c:v>
                </c:pt>
                <c:pt idx="3166">
                  <c:v>147.065</c:v>
                </c:pt>
                <c:pt idx="3167">
                  <c:v>143.38200000000001</c:v>
                </c:pt>
                <c:pt idx="3168">
                  <c:v>142.34899999999999</c:v>
                </c:pt>
                <c:pt idx="3169">
                  <c:v>144.387</c:v>
                </c:pt>
                <c:pt idx="3170">
                  <c:v>139.65899999999999</c:v>
                </c:pt>
                <c:pt idx="3171">
                  <c:v>140.10599999999999</c:v>
                </c:pt>
                <c:pt idx="3172">
                  <c:v>142.005</c:v>
                </c:pt>
                <c:pt idx="3173">
                  <c:v>142.74299999999999</c:v>
                </c:pt>
                <c:pt idx="3174">
                  <c:v>141.608</c:v>
                </c:pt>
                <c:pt idx="3175">
                  <c:v>140.96299999999999</c:v>
                </c:pt>
                <c:pt idx="3176">
                  <c:v>139.40100000000001</c:v>
                </c:pt>
                <c:pt idx="3177">
                  <c:v>144.41900000000001</c:v>
                </c:pt>
                <c:pt idx="3178">
                  <c:v>144.78800000000001</c:v>
                </c:pt>
                <c:pt idx="3179">
                  <c:v>143.095</c:v>
                </c:pt>
                <c:pt idx="3180">
                  <c:v>142.96799999999999</c:v>
                </c:pt>
                <c:pt idx="3181">
                  <c:v>143.55699999999999</c:v>
                </c:pt>
                <c:pt idx="3182">
                  <c:v>145.46700000000001</c:v>
                </c:pt>
                <c:pt idx="3183">
                  <c:v>146.04499999999999</c:v>
                </c:pt>
                <c:pt idx="3184">
                  <c:v>147.46700000000001</c:v>
                </c:pt>
                <c:pt idx="3185">
                  <c:v>147.12</c:v>
                </c:pt>
                <c:pt idx="3186">
                  <c:v>149.00299999999999</c:v>
                </c:pt>
                <c:pt idx="3187">
                  <c:v>147.86600000000001</c:v>
                </c:pt>
                <c:pt idx="3188">
                  <c:v>151.88900000000001</c:v>
                </c:pt>
                <c:pt idx="3189">
                  <c:v>157.23699999999999</c:v>
                </c:pt>
                <c:pt idx="3190">
                  <c:v>166.38499999999999</c:v>
                </c:pt>
                <c:pt idx="3191">
                  <c:v>167.58500000000001</c:v>
                </c:pt>
                <c:pt idx="3192">
                  <c:v>165.732</c:v>
                </c:pt>
                <c:pt idx="3193">
                  <c:v>164.43899999999999</c:v>
                </c:pt>
                <c:pt idx="3194">
                  <c:v>161.417</c:v>
                </c:pt>
                <c:pt idx="3195">
                  <c:v>160.00299999999999</c:v>
                </c:pt>
                <c:pt idx="3196">
                  <c:v>162.179</c:v>
                </c:pt>
                <c:pt idx="3197">
                  <c:v>163.91399999999999</c:v>
                </c:pt>
                <c:pt idx="3198">
                  <c:v>161.96899999999999</c:v>
                </c:pt>
                <c:pt idx="3199">
                  <c:v>158.44399999999999</c:v>
                </c:pt>
                <c:pt idx="3200">
                  <c:v>158.89099999999999</c:v>
                </c:pt>
                <c:pt idx="3201">
                  <c:v>162.28</c:v>
                </c:pt>
                <c:pt idx="3202">
                  <c:v>161.053</c:v>
                </c:pt>
                <c:pt idx="3203">
                  <c:v>165.15899999999999</c:v>
                </c:pt>
                <c:pt idx="3204">
                  <c:v>165.089</c:v>
                </c:pt>
                <c:pt idx="3205">
                  <c:v>166.15</c:v>
                </c:pt>
                <c:pt idx="3206">
                  <c:v>170.536</c:v>
                </c:pt>
                <c:pt idx="3207">
                  <c:v>169.268</c:v>
                </c:pt>
                <c:pt idx="3208">
                  <c:v>169.934</c:v>
                </c:pt>
                <c:pt idx="3209">
                  <c:v>167.33799999999999</c:v>
                </c:pt>
                <c:pt idx="3210">
                  <c:v>167.208</c:v>
                </c:pt>
                <c:pt idx="3211">
                  <c:v>172.74299999999999</c:v>
                </c:pt>
                <c:pt idx="3212">
                  <c:v>178.94300000000001</c:v>
                </c:pt>
                <c:pt idx="3213">
                  <c:v>180.18700000000001</c:v>
                </c:pt>
                <c:pt idx="3214">
                  <c:v>176.553</c:v>
                </c:pt>
                <c:pt idx="3215">
                  <c:v>171.75299999999999</c:v>
                </c:pt>
                <c:pt idx="3216">
                  <c:v>169.45599999999999</c:v>
                </c:pt>
                <c:pt idx="3217">
                  <c:v>168.648</c:v>
                </c:pt>
                <c:pt idx="3218">
                  <c:v>173.018</c:v>
                </c:pt>
                <c:pt idx="3219">
                  <c:v>170.62200000000001</c:v>
                </c:pt>
                <c:pt idx="3220">
                  <c:v>169.624</c:v>
                </c:pt>
                <c:pt idx="3221">
                  <c:v>171.274</c:v>
                </c:pt>
                <c:pt idx="3222">
                  <c:v>169.27199999999999</c:v>
                </c:pt>
                <c:pt idx="3223">
                  <c:v>171.93199999999999</c:v>
                </c:pt>
                <c:pt idx="3224">
                  <c:v>176.678</c:v>
                </c:pt>
                <c:pt idx="3225">
                  <c:v>181.86500000000001</c:v>
                </c:pt>
                <c:pt idx="3226">
                  <c:v>185.36199999999999</c:v>
                </c:pt>
                <c:pt idx="3227">
                  <c:v>182.38499999999999</c:v>
                </c:pt>
                <c:pt idx="3228">
                  <c:v>177.517</c:v>
                </c:pt>
                <c:pt idx="3229">
                  <c:v>179.261</c:v>
                </c:pt>
                <c:pt idx="3230">
                  <c:v>182.714</c:v>
                </c:pt>
                <c:pt idx="3231">
                  <c:v>186.458</c:v>
                </c:pt>
                <c:pt idx="3232">
                  <c:v>188.899</c:v>
                </c:pt>
                <c:pt idx="3233">
                  <c:v>188.70400000000001</c:v>
                </c:pt>
                <c:pt idx="3234">
                  <c:v>194.535</c:v>
                </c:pt>
                <c:pt idx="3235">
                  <c:v>196.02099999999999</c:v>
                </c:pt>
                <c:pt idx="3236">
                  <c:v>192.208</c:v>
                </c:pt>
                <c:pt idx="3237">
                  <c:v>194.101</c:v>
                </c:pt>
                <c:pt idx="3238">
                  <c:v>195.61</c:v>
                </c:pt>
                <c:pt idx="3239">
                  <c:v>200.352</c:v>
                </c:pt>
                <c:pt idx="3240">
                  <c:v>199.93299999999999</c:v>
                </c:pt>
                <c:pt idx="3241">
                  <c:v>200.66499999999999</c:v>
                </c:pt>
                <c:pt idx="3242">
                  <c:v>204.55699999999999</c:v>
                </c:pt>
                <c:pt idx="3243">
                  <c:v>207.65199999999999</c:v>
                </c:pt>
                <c:pt idx="3244">
                  <c:v>212.28299999999999</c:v>
                </c:pt>
                <c:pt idx="3245">
                  <c:v>216.09800000000001</c:v>
                </c:pt>
                <c:pt idx="3246">
                  <c:v>234.67500000000001</c:v>
                </c:pt>
                <c:pt idx="3247">
                  <c:v>231.654</c:v>
                </c:pt>
                <c:pt idx="3248">
                  <c:v>227.51</c:v>
                </c:pt>
                <c:pt idx="3249">
                  <c:v>218.23500000000001</c:v>
                </c:pt>
                <c:pt idx="3250">
                  <c:v>216.72900000000001</c:v>
                </c:pt>
                <c:pt idx="3251">
                  <c:v>217.715</c:v>
                </c:pt>
                <c:pt idx="3252">
                  <c:v>230.67099999999999</c:v>
                </c:pt>
                <c:pt idx="3253">
                  <c:v>231.00700000000001</c:v>
                </c:pt>
                <c:pt idx="3254">
                  <c:v>223.196</c:v>
                </c:pt>
                <c:pt idx="3255">
                  <c:v>227.58799999999999</c:v>
                </c:pt>
                <c:pt idx="3256">
                  <c:v>225.69300000000001</c:v>
                </c:pt>
                <c:pt idx="3257">
                  <c:v>220.32499999999999</c:v>
                </c:pt>
                <c:pt idx="3258">
                  <c:v>218.86799999999999</c:v>
                </c:pt>
                <c:pt idx="3259">
                  <c:v>217.50399999999999</c:v>
                </c:pt>
                <c:pt idx="3260">
                  <c:v>218.08199999999999</c:v>
                </c:pt>
                <c:pt idx="3261">
                  <c:v>216.97300000000001</c:v>
                </c:pt>
                <c:pt idx="3262">
                  <c:v>211.88200000000001</c:v>
                </c:pt>
                <c:pt idx="3263">
                  <c:v>201.501</c:v>
                </c:pt>
                <c:pt idx="3264">
                  <c:v>195.14699999999999</c:v>
                </c:pt>
                <c:pt idx="3265">
                  <c:v>200.89400000000001</c:v>
                </c:pt>
                <c:pt idx="3266">
                  <c:v>209.19</c:v>
                </c:pt>
                <c:pt idx="3267">
                  <c:v>226.90100000000001</c:v>
                </c:pt>
                <c:pt idx="3268">
                  <c:v>233.28899999999999</c:v>
                </c:pt>
                <c:pt idx="3269">
                  <c:v>235.90600000000001</c:v>
                </c:pt>
                <c:pt idx="3270">
                  <c:v>242.101</c:v>
                </c:pt>
                <c:pt idx="3271">
                  <c:v>260.14299999999997</c:v>
                </c:pt>
                <c:pt idx="3272">
                  <c:v>256.471</c:v>
                </c:pt>
                <c:pt idx="3273">
                  <c:v>249.29900000000001</c:v>
                </c:pt>
                <c:pt idx="3274">
                  <c:v>247.935</c:v>
                </c:pt>
                <c:pt idx="3275">
                  <c:v>242.89400000000001</c:v>
                </c:pt>
                <c:pt idx="3276">
                  <c:v>229.18100000000001</c:v>
                </c:pt>
                <c:pt idx="3277">
                  <c:v>224.239</c:v>
                </c:pt>
                <c:pt idx="3278">
                  <c:v>229.71600000000001</c:v>
                </c:pt>
                <c:pt idx="3279">
                  <c:v>221.87899999999999</c:v>
                </c:pt>
                <c:pt idx="3280">
                  <c:v>215.83</c:v>
                </c:pt>
                <c:pt idx="3281">
                  <c:v>214.88499999999999</c:v>
                </c:pt>
                <c:pt idx="3282">
                  <c:v>228.41800000000001</c:v>
                </c:pt>
                <c:pt idx="3283">
                  <c:v>230.72800000000001</c:v>
                </c:pt>
                <c:pt idx="3284">
                  <c:v>221.76400000000001</c:v>
                </c:pt>
                <c:pt idx="3285">
                  <c:v>218.68</c:v>
                </c:pt>
                <c:pt idx="3286">
                  <c:v>219.995</c:v>
                </c:pt>
                <c:pt idx="3287">
                  <c:v>222.703</c:v>
                </c:pt>
                <c:pt idx="3288">
                  <c:v>221.27199999999999</c:v>
                </c:pt>
                <c:pt idx="3289">
                  <c:v>218.166</c:v>
                </c:pt>
                <c:pt idx="3290">
                  <c:v>211.28100000000001</c:v>
                </c:pt>
                <c:pt idx="3291">
                  <c:v>208.798</c:v>
                </c:pt>
                <c:pt idx="3292">
                  <c:v>211.45599999999999</c:v>
                </c:pt>
                <c:pt idx="3293">
                  <c:v>208.958</c:v>
                </c:pt>
                <c:pt idx="3294">
                  <c:v>211.71299999999999</c:v>
                </c:pt>
                <c:pt idx="3295">
                  <c:v>210.17500000000001</c:v>
                </c:pt>
                <c:pt idx="3296">
                  <c:v>205.45400000000001</c:v>
                </c:pt>
                <c:pt idx="3297">
                  <c:v>192.44399999999999</c:v>
                </c:pt>
                <c:pt idx="3298">
                  <c:v>195.666</c:v>
                </c:pt>
                <c:pt idx="3299">
                  <c:v>201.56700000000001</c:v>
                </c:pt>
                <c:pt idx="3300">
                  <c:v>205.20599999999999</c:v>
                </c:pt>
                <c:pt idx="3301">
                  <c:v>210.22900000000001</c:v>
                </c:pt>
                <c:pt idx="3302">
                  <c:v>208.74799999999999</c:v>
                </c:pt>
                <c:pt idx="3303">
                  <c:v>207.16399999999999</c:v>
                </c:pt>
                <c:pt idx="3304">
                  <c:v>212.90600000000001</c:v>
                </c:pt>
                <c:pt idx="3305">
                  <c:v>219.65199999999999</c:v>
                </c:pt>
                <c:pt idx="3306">
                  <c:v>217.495</c:v>
                </c:pt>
                <c:pt idx="3307">
                  <c:v>218.27799999999999</c:v>
                </c:pt>
                <c:pt idx="3308">
                  <c:v>215.64599999999999</c:v>
                </c:pt>
                <c:pt idx="3309">
                  <c:v>214.989</c:v>
                </c:pt>
                <c:pt idx="3310">
                  <c:v>214.227</c:v>
                </c:pt>
                <c:pt idx="3311">
                  <c:v>216.37899999999999</c:v>
                </c:pt>
                <c:pt idx="3312">
                  <c:v>216.76900000000001</c:v>
                </c:pt>
                <c:pt idx="3313">
                  <c:v>218.755</c:v>
                </c:pt>
                <c:pt idx="3314">
                  <c:v>219.28100000000001</c:v>
                </c:pt>
                <c:pt idx="3315">
                  <c:v>219.57900000000001</c:v>
                </c:pt>
                <c:pt idx="3316">
                  <c:v>221.941</c:v>
                </c:pt>
                <c:pt idx="3317">
                  <c:v>220.74600000000001</c:v>
                </c:pt>
                <c:pt idx="3318">
                  <c:v>223.381</c:v>
                </c:pt>
                <c:pt idx="3319">
                  <c:v>232.64599999999999</c:v>
                </c:pt>
                <c:pt idx="3320">
                  <c:v>231.55500000000001</c:v>
                </c:pt>
                <c:pt idx="3321">
                  <c:v>239.02799999999999</c:v>
                </c:pt>
                <c:pt idx="3322">
                  <c:v>242.38399999999999</c:v>
                </c:pt>
                <c:pt idx="3323">
                  <c:v>243.375</c:v>
                </c:pt>
                <c:pt idx="3324">
                  <c:v>248.74100000000001</c:v>
                </c:pt>
                <c:pt idx="3325">
                  <c:v>256.149</c:v>
                </c:pt>
                <c:pt idx="3326">
                  <c:v>256.32799999999997</c:v>
                </c:pt>
                <c:pt idx="3327">
                  <c:v>246.358</c:v>
                </c:pt>
                <c:pt idx="3328">
                  <c:v>241.95</c:v>
                </c:pt>
                <c:pt idx="3329">
                  <c:v>241.994</c:v>
                </c:pt>
                <c:pt idx="3330">
                  <c:v>245.38399999999999</c:v>
                </c:pt>
                <c:pt idx="3331">
                  <c:v>247.26300000000001</c:v>
                </c:pt>
                <c:pt idx="3332">
                  <c:v>247.04</c:v>
                </c:pt>
                <c:pt idx="3333">
                  <c:v>242.93700000000001</c:v>
                </c:pt>
                <c:pt idx="3334">
                  <c:v>240.995</c:v>
                </c:pt>
                <c:pt idx="3335">
                  <c:v>240.727</c:v>
                </c:pt>
                <c:pt idx="3336">
                  <c:v>239.869</c:v>
                </c:pt>
                <c:pt idx="3337">
                  <c:v>238.268</c:v>
                </c:pt>
                <c:pt idx="3338">
                  <c:v>241.44</c:v>
                </c:pt>
                <c:pt idx="3339">
                  <c:v>244.76400000000001</c:v>
                </c:pt>
                <c:pt idx="3340">
                  <c:v>242.816</c:v>
                </c:pt>
                <c:pt idx="3341">
                  <c:v>246.59299999999999</c:v>
                </c:pt>
                <c:pt idx="3342">
                  <c:v>244.27699999999999</c:v>
                </c:pt>
                <c:pt idx="3343">
                  <c:v>252.72200000000001</c:v>
                </c:pt>
                <c:pt idx="3344">
                  <c:v>258.40899999999999</c:v>
                </c:pt>
                <c:pt idx="3345">
                  <c:v>264.875</c:v>
                </c:pt>
                <c:pt idx="3346">
                  <c:v>272.73099999999999</c:v>
                </c:pt>
                <c:pt idx="3347">
                  <c:v>274.84800000000001</c:v>
                </c:pt>
                <c:pt idx="3348">
                  <c:v>279.14699999999999</c:v>
                </c:pt>
                <c:pt idx="3349">
                  <c:v>276.23599999999999</c:v>
                </c:pt>
                <c:pt idx="3350">
                  <c:v>287.96800000000002</c:v>
                </c:pt>
                <c:pt idx="3351">
                  <c:v>295.983</c:v>
                </c:pt>
                <c:pt idx="3352">
                  <c:v>297.94</c:v>
                </c:pt>
                <c:pt idx="3353">
                  <c:v>303.77499999999998</c:v>
                </c:pt>
                <c:pt idx="3354">
                  <c:v>299.55599999999998</c:v>
                </c:pt>
                <c:pt idx="3355">
                  <c:v>289.11099999999999</c:v>
                </c:pt>
                <c:pt idx="3356">
                  <c:v>297.33600000000001</c:v>
                </c:pt>
                <c:pt idx="3357">
                  <c:v>290.38600000000002</c:v>
                </c:pt>
                <c:pt idx="3358">
                  <c:v>288.85500000000002</c:v>
                </c:pt>
                <c:pt idx="3359">
                  <c:v>281.70800000000003</c:v>
                </c:pt>
                <c:pt idx="3360">
                  <c:v>283.38900000000001</c:v>
                </c:pt>
                <c:pt idx="3361">
                  <c:v>283.42899999999997</c:v>
                </c:pt>
                <c:pt idx="3362">
                  <c:v>297.125</c:v>
                </c:pt>
                <c:pt idx="3363">
                  <c:v>292.08999999999997</c:v>
                </c:pt>
                <c:pt idx="3364">
                  <c:v>287.91199999999998</c:v>
                </c:pt>
                <c:pt idx="3365">
                  <c:v>288.24200000000002</c:v>
                </c:pt>
                <c:pt idx="3366">
                  <c:v>300.976</c:v>
                </c:pt>
                <c:pt idx="3367">
                  <c:v>308.58100000000002</c:v>
                </c:pt>
                <c:pt idx="3368">
                  <c:v>313.87700000000001</c:v>
                </c:pt>
                <c:pt idx="3369">
                  <c:v>326.43900000000002</c:v>
                </c:pt>
                <c:pt idx="3370">
                  <c:v>319.19400000000002</c:v>
                </c:pt>
                <c:pt idx="3371">
                  <c:v>317.36700000000002</c:v>
                </c:pt>
                <c:pt idx="3372">
                  <c:v>313.173</c:v>
                </c:pt>
                <c:pt idx="3373">
                  <c:v>296.79399999999998</c:v>
                </c:pt>
                <c:pt idx="3374">
                  <c:v>294.50400000000002</c:v>
                </c:pt>
                <c:pt idx="3375">
                  <c:v>290.48500000000001</c:v>
                </c:pt>
                <c:pt idx="3376">
                  <c:v>275.11900000000003</c:v>
                </c:pt>
                <c:pt idx="3377">
                  <c:v>278.74200000000002</c:v>
                </c:pt>
                <c:pt idx="3378">
                  <c:v>270.99400000000003</c:v>
                </c:pt>
                <c:pt idx="3379">
                  <c:v>268.77199999999999</c:v>
                </c:pt>
                <c:pt idx="3380">
                  <c:v>271.63099999999997</c:v>
                </c:pt>
                <c:pt idx="3381">
                  <c:v>274.21899999999999</c:v>
                </c:pt>
                <c:pt idx="3382">
                  <c:v>264.43700000000001</c:v>
                </c:pt>
                <c:pt idx="3383">
                  <c:v>260.11399999999998</c:v>
                </c:pt>
                <c:pt idx="3384">
                  <c:v>254.643</c:v>
                </c:pt>
                <c:pt idx="3385">
                  <c:v>250.00299999999999</c:v>
                </c:pt>
                <c:pt idx="3386">
                  <c:v>246.40299999999999</c:v>
                </c:pt>
                <c:pt idx="3387">
                  <c:v>247.268</c:v>
                </c:pt>
                <c:pt idx="3388">
                  <c:v>242.28399999999999</c:v>
                </c:pt>
                <c:pt idx="3389">
                  <c:v>239.559</c:v>
                </c:pt>
                <c:pt idx="3390">
                  <c:v>232.018</c:v>
                </c:pt>
                <c:pt idx="3391">
                  <c:v>229.54300000000001</c:v>
                </c:pt>
                <c:pt idx="3392">
                  <c:v>235.1</c:v>
                </c:pt>
                <c:pt idx="3393">
                  <c:v>224.53200000000001</c:v>
                </c:pt>
                <c:pt idx="3394">
                  <c:v>204.154</c:v>
                </c:pt>
                <c:pt idx="3395">
                  <c:v>199.03800000000001</c:v>
                </c:pt>
                <c:pt idx="3396">
                  <c:v>208.73599999999999</c:v>
                </c:pt>
                <c:pt idx="3397">
                  <c:v>206.286</c:v>
                </c:pt>
                <c:pt idx="3398">
                  <c:v>215.267</c:v>
                </c:pt>
                <c:pt idx="3399">
                  <c:v>221.92</c:v>
                </c:pt>
                <c:pt idx="3400">
                  <c:v>223.43799999999999</c:v>
                </c:pt>
                <c:pt idx="3401">
                  <c:v>220.34100000000001</c:v>
                </c:pt>
                <c:pt idx="3402">
                  <c:v>218.03800000000001</c:v>
                </c:pt>
                <c:pt idx="3403">
                  <c:v>212.50200000000001</c:v>
                </c:pt>
                <c:pt idx="3404">
                  <c:v>215.65899999999999</c:v>
                </c:pt>
                <c:pt idx="3405">
                  <c:v>219.28299999999999</c:v>
                </c:pt>
                <c:pt idx="3406">
                  <c:v>227.81700000000001</c:v>
                </c:pt>
                <c:pt idx="3407">
                  <c:v>236.64599999999999</c:v>
                </c:pt>
                <c:pt idx="3408">
                  <c:v>233.327</c:v>
                </c:pt>
                <c:pt idx="3409">
                  <c:v>240.44300000000001</c:v>
                </c:pt>
                <c:pt idx="3410">
                  <c:v>239.85400000000001</c:v>
                </c:pt>
                <c:pt idx="3411">
                  <c:v>235.86799999999999</c:v>
                </c:pt>
                <c:pt idx="3412">
                  <c:v>225.16300000000001</c:v>
                </c:pt>
                <c:pt idx="3413">
                  <c:v>217.35499999999999</c:v>
                </c:pt>
                <c:pt idx="3414">
                  <c:v>213.43100000000001</c:v>
                </c:pt>
                <c:pt idx="3415">
                  <c:v>217.71299999999999</c:v>
                </c:pt>
                <c:pt idx="3416">
                  <c:v>214.892</c:v>
                </c:pt>
                <c:pt idx="3417">
                  <c:v>206.75700000000001</c:v>
                </c:pt>
                <c:pt idx="3418">
                  <c:v>204.14400000000001</c:v>
                </c:pt>
                <c:pt idx="3419">
                  <c:v>213.99199999999999</c:v>
                </c:pt>
                <c:pt idx="3420">
                  <c:v>216.077</c:v>
                </c:pt>
                <c:pt idx="3421">
                  <c:v>218.423</c:v>
                </c:pt>
                <c:pt idx="3422">
                  <c:v>214.315</c:v>
                </c:pt>
                <c:pt idx="3423">
                  <c:v>208.85499999999999</c:v>
                </c:pt>
                <c:pt idx="3424">
                  <c:v>213.46600000000001</c:v>
                </c:pt>
                <c:pt idx="3425">
                  <c:v>218.97900000000001</c:v>
                </c:pt>
                <c:pt idx="3426">
                  <c:v>218.80600000000001</c:v>
                </c:pt>
                <c:pt idx="3427">
                  <c:v>226.61</c:v>
                </c:pt>
                <c:pt idx="3428">
                  <c:v>230.29400000000001</c:v>
                </c:pt>
                <c:pt idx="3429">
                  <c:v>231.77500000000001</c:v>
                </c:pt>
                <c:pt idx="3430">
                  <c:v>227.38900000000001</c:v>
                </c:pt>
                <c:pt idx="3431">
                  <c:v>230.976</c:v>
                </c:pt>
                <c:pt idx="3432">
                  <c:v>228.45699999999999</c:v>
                </c:pt>
                <c:pt idx="3433">
                  <c:v>226.352</c:v>
                </c:pt>
                <c:pt idx="3434">
                  <c:v>223.48400000000001</c:v>
                </c:pt>
                <c:pt idx="3435">
                  <c:v>226.58</c:v>
                </c:pt>
                <c:pt idx="3436">
                  <c:v>225.15600000000001</c:v>
                </c:pt>
                <c:pt idx="3437">
                  <c:v>227.04599999999999</c:v>
                </c:pt>
                <c:pt idx="3438">
                  <c:v>233.38300000000001</c:v>
                </c:pt>
                <c:pt idx="3439">
                  <c:v>234.60599999999999</c:v>
                </c:pt>
                <c:pt idx="3440">
                  <c:v>233.96299999999999</c:v>
                </c:pt>
                <c:pt idx="3441">
                  <c:v>239.899</c:v>
                </c:pt>
                <c:pt idx="3442">
                  <c:v>238.71700000000001</c:v>
                </c:pt>
                <c:pt idx="3443">
                  <c:v>234.58199999999999</c:v>
                </c:pt>
                <c:pt idx="3444">
                  <c:v>233.08099999999999</c:v>
                </c:pt>
                <c:pt idx="3445">
                  <c:v>231.84299999999999</c:v>
                </c:pt>
                <c:pt idx="3446">
                  <c:v>230.68899999999999</c:v>
                </c:pt>
                <c:pt idx="3447">
                  <c:v>233.93799999999999</c:v>
                </c:pt>
                <c:pt idx="3448">
                  <c:v>231.72</c:v>
                </c:pt>
                <c:pt idx="3449">
                  <c:v>229.07300000000001</c:v>
                </c:pt>
                <c:pt idx="3450">
                  <c:v>226.18899999999999</c:v>
                </c:pt>
                <c:pt idx="3451">
                  <c:v>217.30600000000001</c:v>
                </c:pt>
                <c:pt idx="3452">
                  <c:v>211.22</c:v>
                </c:pt>
                <c:pt idx="3453">
                  <c:v>208.626</c:v>
                </c:pt>
                <c:pt idx="3454">
                  <c:v>212.495</c:v>
                </c:pt>
                <c:pt idx="3455">
                  <c:v>218.54599999999999</c:v>
                </c:pt>
                <c:pt idx="3456">
                  <c:v>226.245</c:v>
                </c:pt>
                <c:pt idx="3457">
                  <c:v>233.87299999999999</c:v>
                </c:pt>
                <c:pt idx="3458">
                  <c:v>234.934</c:v>
                </c:pt>
                <c:pt idx="3459">
                  <c:v>236.749</c:v>
                </c:pt>
                <c:pt idx="3460">
                  <c:v>234.25</c:v>
                </c:pt>
                <c:pt idx="3461">
                  <c:v>226.83</c:v>
                </c:pt>
                <c:pt idx="3462">
                  <c:v>223.684</c:v>
                </c:pt>
                <c:pt idx="3463">
                  <c:v>220.16900000000001</c:v>
                </c:pt>
                <c:pt idx="3464">
                  <c:v>211.56200000000001</c:v>
                </c:pt>
                <c:pt idx="3465">
                  <c:v>229.55699999999999</c:v>
                </c:pt>
                <c:pt idx="3466">
                  <c:v>237.42400000000001</c:v>
                </c:pt>
                <c:pt idx="3467">
                  <c:v>228.39500000000001</c:v>
                </c:pt>
                <c:pt idx="3468">
                  <c:v>210.83099999999999</c:v>
                </c:pt>
                <c:pt idx="3469">
                  <c:v>205.423</c:v>
                </c:pt>
                <c:pt idx="3470">
                  <c:v>203.07</c:v>
                </c:pt>
                <c:pt idx="3471">
                  <c:v>201.01300000000001</c:v>
                </c:pt>
                <c:pt idx="3472">
                  <c:v>206.33699999999999</c:v>
                </c:pt>
                <c:pt idx="3473">
                  <c:v>203.95099999999999</c:v>
                </c:pt>
                <c:pt idx="3474">
                  <c:v>206.72399999999999</c:v>
                </c:pt>
                <c:pt idx="3475">
                  <c:v>196.62700000000001</c:v>
                </c:pt>
                <c:pt idx="3476">
                  <c:v>192.44499999999999</c:v>
                </c:pt>
                <c:pt idx="3477">
                  <c:v>183.798</c:v>
                </c:pt>
                <c:pt idx="3478">
                  <c:v>183.10499999999999</c:v>
                </c:pt>
                <c:pt idx="3479">
                  <c:v>185.06299999999999</c:v>
                </c:pt>
                <c:pt idx="3480">
                  <c:v>187.84700000000001</c:v>
                </c:pt>
                <c:pt idx="3481">
                  <c:v>186.77600000000001</c:v>
                </c:pt>
                <c:pt idx="3482">
                  <c:v>185.029</c:v>
                </c:pt>
                <c:pt idx="3483">
                  <c:v>181.65600000000001</c:v>
                </c:pt>
                <c:pt idx="3484">
                  <c:v>181.83500000000001</c:v>
                </c:pt>
                <c:pt idx="3485">
                  <c:v>180.042</c:v>
                </c:pt>
                <c:pt idx="3486">
                  <c:v>185.77799999999999</c:v>
                </c:pt>
                <c:pt idx="3487">
                  <c:v>191.64500000000001</c:v>
                </c:pt>
                <c:pt idx="3488">
                  <c:v>193.96100000000001</c:v>
                </c:pt>
                <c:pt idx="3489">
                  <c:v>198.40199999999999</c:v>
                </c:pt>
                <c:pt idx="3490">
                  <c:v>196.98</c:v>
                </c:pt>
                <c:pt idx="3491">
                  <c:v>199.50399999999999</c:v>
                </c:pt>
                <c:pt idx="3492">
                  <c:v>200.316</c:v>
                </c:pt>
                <c:pt idx="3493">
                  <c:v>196.483</c:v>
                </c:pt>
                <c:pt idx="3494">
                  <c:v>190.346</c:v>
                </c:pt>
                <c:pt idx="3495">
                  <c:v>184.88900000000001</c:v>
                </c:pt>
                <c:pt idx="3496">
                  <c:v>177.352</c:v>
                </c:pt>
                <c:pt idx="3497">
                  <c:v>174.61099999999999</c:v>
                </c:pt>
                <c:pt idx="3498">
                  <c:v>176.167</c:v>
                </c:pt>
                <c:pt idx="3499">
                  <c:v>173.50200000000001</c:v>
                </c:pt>
                <c:pt idx="3500">
                  <c:v>174.06399999999999</c:v>
                </c:pt>
                <c:pt idx="3501">
                  <c:v>170.49700000000001</c:v>
                </c:pt>
                <c:pt idx="3502">
                  <c:v>168.98500000000001</c:v>
                </c:pt>
                <c:pt idx="3503">
                  <c:v>168.39</c:v>
                </c:pt>
                <c:pt idx="3504">
                  <c:v>165.43299999999999</c:v>
                </c:pt>
                <c:pt idx="3505">
                  <c:v>165.56800000000001</c:v>
                </c:pt>
                <c:pt idx="3506">
                  <c:v>167.16200000000001</c:v>
                </c:pt>
                <c:pt idx="3507">
                  <c:v>166.739</c:v>
                </c:pt>
                <c:pt idx="3508">
                  <c:v>170.352</c:v>
                </c:pt>
                <c:pt idx="3509">
                  <c:v>171.88</c:v>
                </c:pt>
                <c:pt idx="3510">
                  <c:v>171.18199999999999</c:v>
                </c:pt>
                <c:pt idx="3511">
                  <c:v>166.756</c:v>
                </c:pt>
                <c:pt idx="3512">
                  <c:v>168.00899999999999</c:v>
                </c:pt>
                <c:pt idx="3513">
                  <c:v>170.167</c:v>
                </c:pt>
                <c:pt idx="3514">
                  <c:v>172.006</c:v>
                </c:pt>
                <c:pt idx="3515">
                  <c:v>167.858</c:v>
                </c:pt>
                <c:pt idx="3516">
                  <c:v>167.434</c:v>
                </c:pt>
                <c:pt idx="3517">
                  <c:v>163.43</c:v>
                </c:pt>
                <c:pt idx="3518">
                  <c:v>157.547</c:v>
                </c:pt>
                <c:pt idx="3519">
                  <c:v>156.346</c:v>
                </c:pt>
                <c:pt idx="3520">
                  <c:v>160.75200000000001</c:v>
                </c:pt>
                <c:pt idx="3521">
                  <c:v>159.869</c:v>
                </c:pt>
                <c:pt idx="3522">
                  <c:v>167.70500000000001</c:v>
                </c:pt>
                <c:pt idx="3523">
                  <c:v>173.30099999999999</c:v>
                </c:pt>
                <c:pt idx="3524">
                  <c:v>171.86</c:v>
                </c:pt>
                <c:pt idx="3525">
                  <c:v>175.44</c:v>
                </c:pt>
                <c:pt idx="3526">
                  <c:v>172.81800000000001</c:v>
                </c:pt>
                <c:pt idx="3527">
                  <c:v>182.71</c:v>
                </c:pt>
                <c:pt idx="3528">
                  <c:v>170.34299999999999</c:v>
                </c:pt>
                <c:pt idx="3529">
                  <c:v>168.20099999999999</c:v>
                </c:pt>
                <c:pt idx="3530">
                  <c:v>174.21899999999999</c:v>
                </c:pt>
                <c:pt idx="3531">
                  <c:v>179.239</c:v>
                </c:pt>
                <c:pt idx="3532">
                  <c:v>175.02</c:v>
                </c:pt>
                <c:pt idx="3533">
                  <c:v>165.73400000000001</c:v>
                </c:pt>
                <c:pt idx="3534">
                  <c:v>172.279</c:v>
                </c:pt>
                <c:pt idx="3535">
                  <c:v>169.928</c:v>
                </c:pt>
                <c:pt idx="3536">
                  <c:v>171.273</c:v>
                </c:pt>
                <c:pt idx="3537">
                  <c:v>179.38200000000001</c:v>
                </c:pt>
                <c:pt idx="3538">
                  <c:v>177.64699999999999</c:v>
                </c:pt>
                <c:pt idx="3539">
                  <c:v>178.83500000000001</c:v>
                </c:pt>
                <c:pt idx="3540">
                  <c:v>178.089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CDS_LATAM!$P$3</c:f>
              <c:strCache>
                <c:ptCount val="1"/>
                <c:pt idx="0">
                  <c:v>Chile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CDS_LATAM!$K$4:$K$3544</c:f>
              <c:numCache>
                <c:formatCode>mmm\-yy</c:formatCode>
                <c:ptCount val="3541"/>
                <c:pt idx="0">
                  <c:v>37648</c:v>
                </c:pt>
                <c:pt idx="1">
                  <c:v>37649</c:v>
                </c:pt>
                <c:pt idx="2">
                  <c:v>37650</c:v>
                </c:pt>
                <c:pt idx="3">
                  <c:v>37651</c:v>
                </c:pt>
                <c:pt idx="4">
                  <c:v>37652</c:v>
                </c:pt>
                <c:pt idx="5">
                  <c:v>37655</c:v>
                </c:pt>
                <c:pt idx="6">
                  <c:v>37656</c:v>
                </c:pt>
                <c:pt idx="7">
                  <c:v>37657</c:v>
                </c:pt>
                <c:pt idx="8">
                  <c:v>37658</c:v>
                </c:pt>
                <c:pt idx="9">
                  <c:v>37659</c:v>
                </c:pt>
                <c:pt idx="10">
                  <c:v>37662</c:v>
                </c:pt>
                <c:pt idx="11">
                  <c:v>37663</c:v>
                </c:pt>
                <c:pt idx="12">
                  <c:v>37664</c:v>
                </c:pt>
                <c:pt idx="13">
                  <c:v>37665</c:v>
                </c:pt>
                <c:pt idx="14">
                  <c:v>37666</c:v>
                </c:pt>
                <c:pt idx="15">
                  <c:v>37670</c:v>
                </c:pt>
                <c:pt idx="16">
                  <c:v>37671</c:v>
                </c:pt>
                <c:pt idx="17">
                  <c:v>37672</c:v>
                </c:pt>
                <c:pt idx="18">
                  <c:v>37673</c:v>
                </c:pt>
                <c:pt idx="19">
                  <c:v>37676</c:v>
                </c:pt>
                <c:pt idx="20">
                  <c:v>37677</c:v>
                </c:pt>
                <c:pt idx="21">
                  <c:v>37678</c:v>
                </c:pt>
                <c:pt idx="22">
                  <c:v>37679</c:v>
                </c:pt>
                <c:pt idx="23">
                  <c:v>37680</c:v>
                </c:pt>
                <c:pt idx="24">
                  <c:v>37683</c:v>
                </c:pt>
                <c:pt idx="25">
                  <c:v>37684</c:v>
                </c:pt>
                <c:pt idx="26">
                  <c:v>37685</c:v>
                </c:pt>
                <c:pt idx="27">
                  <c:v>37686</c:v>
                </c:pt>
                <c:pt idx="28">
                  <c:v>37687</c:v>
                </c:pt>
                <c:pt idx="29">
                  <c:v>37690</c:v>
                </c:pt>
                <c:pt idx="30">
                  <c:v>37691</c:v>
                </c:pt>
                <c:pt idx="31">
                  <c:v>37692</c:v>
                </c:pt>
                <c:pt idx="32">
                  <c:v>37693</c:v>
                </c:pt>
                <c:pt idx="33">
                  <c:v>37694</c:v>
                </c:pt>
                <c:pt idx="34">
                  <c:v>37698</c:v>
                </c:pt>
                <c:pt idx="35">
                  <c:v>37699</c:v>
                </c:pt>
                <c:pt idx="36">
                  <c:v>37700</c:v>
                </c:pt>
                <c:pt idx="37">
                  <c:v>37701</c:v>
                </c:pt>
                <c:pt idx="38">
                  <c:v>37704</c:v>
                </c:pt>
                <c:pt idx="39">
                  <c:v>37705</c:v>
                </c:pt>
                <c:pt idx="40">
                  <c:v>37706</c:v>
                </c:pt>
                <c:pt idx="41">
                  <c:v>37707</c:v>
                </c:pt>
                <c:pt idx="42">
                  <c:v>37711</c:v>
                </c:pt>
                <c:pt idx="43">
                  <c:v>37712</c:v>
                </c:pt>
                <c:pt idx="44">
                  <c:v>37713</c:v>
                </c:pt>
                <c:pt idx="45">
                  <c:v>37714</c:v>
                </c:pt>
                <c:pt idx="46">
                  <c:v>37715</c:v>
                </c:pt>
                <c:pt idx="47">
                  <c:v>37718</c:v>
                </c:pt>
                <c:pt idx="48">
                  <c:v>37719</c:v>
                </c:pt>
                <c:pt idx="49">
                  <c:v>37720</c:v>
                </c:pt>
                <c:pt idx="50">
                  <c:v>37721</c:v>
                </c:pt>
                <c:pt idx="51">
                  <c:v>37722</c:v>
                </c:pt>
                <c:pt idx="52">
                  <c:v>37725</c:v>
                </c:pt>
                <c:pt idx="53">
                  <c:v>37726</c:v>
                </c:pt>
                <c:pt idx="54">
                  <c:v>37727</c:v>
                </c:pt>
                <c:pt idx="55">
                  <c:v>37728</c:v>
                </c:pt>
                <c:pt idx="56">
                  <c:v>37735</c:v>
                </c:pt>
                <c:pt idx="57">
                  <c:v>37739</c:v>
                </c:pt>
                <c:pt idx="58">
                  <c:v>37740</c:v>
                </c:pt>
                <c:pt idx="59">
                  <c:v>37741</c:v>
                </c:pt>
                <c:pt idx="60">
                  <c:v>37742</c:v>
                </c:pt>
                <c:pt idx="61">
                  <c:v>37743</c:v>
                </c:pt>
                <c:pt idx="62">
                  <c:v>37746</c:v>
                </c:pt>
                <c:pt idx="63">
                  <c:v>37747</c:v>
                </c:pt>
                <c:pt idx="64">
                  <c:v>37748</c:v>
                </c:pt>
                <c:pt idx="65">
                  <c:v>37749</c:v>
                </c:pt>
                <c:pt idx="66">
                  <c:v>37750</c:v>
                </c:pt>
                <c:pt idx="67">
                  <c:v>37753</c:v>
                </c:pt>
                <c:pt idx="68">
                  <c:v>37754</c:v>
                </c:pt>
                <c:pt idx="69">
                  <c:v>37755</c:v>
                </c:pt>
                <c:pt idx="70">
                  <c:v>37756</c:v>
                </c:pt>
                <c:pt idx="71">
                  <c:v>37757</c:v>
                </c:pt>
                <c:pt idx="72">
                  <c:v>37760</c:v>
                </c:pt>
                <c:pt idx="73">
                  <c:v>37761</c:v>
                </c:pt>
                <c:pt idx="74">
                  <c:v>37762</c:v>
                </c:pt>
                <c:pt idx="75">
                  <c:v>37763</c:v>
                </c:pt>
                <c:pt idx="76">
                  <c:v>37764</c:v>
                </c:pt>
                <c:pt idx="77">
                  <c:v>37768</c:v>
                </c:pt>
                <c:pt idx="78">
                  <c:v>37769</c:v>
                </c:pt>
                <c:pt idx="79">
                  <c:v>37770</c:v>
                </c:pt>
                <c:pt idx="80">
                  <c:v>37771</c:v>
                </c:pt>
                <c:pt idx="81">
                  <c:v>37774</c:v>
                </c:pt>
                <c:pt idx="82">
                  <c:v>37775</c:v>
                </c:pt>
                <c:pt idx="83">
                  <c:v>37776</c:v>
                </c:pt>
                <c:pt idx="84">
                  <c:v>37777</c:v>
                </c:pt>
                <c:pt idx="85">
                  <c:v>37778</c:v>
                </c:pt>
                <c:pt idx="86">
                  <c:v>37781</c:v>
                </c:pt>
                <c:pt idx="87">
                  <c:v>37782</c:v>
                </c:pt>
                <c:pt idx="88">
                  <c:v>37783</c:v>
                </c:pt>
                <c:pt idx="89">
                  <c:v>37784</c:v>
                </c:pt>
                <c:pt idx="90">
                  <c:v>37785</c:v>
                </c:pt>
                <c:pt idx="91">
                  <c:v>37788</c:v>
                </c:pt>
                <c:pt idx="92">
                  <c:v>37789</c:v>
                </c:pt>
                <c:pt idx="93">
                  <c:v>37790</c:v>
                </c:pt>
                <c:pt idx="94">
                  <c:v>37791</c:v>
                </c:pt>
                <c:pt idx="95">
                  <c:v>37792</c:v>
                </c:pt>
                <c:pt idx="96">
                  <c:v>37795</c:v>
                </c:pt>
                <c:pt idx="97">
                  <c:v>37796</c:v>
                </c:pt>
                <c:pt idx="98">
                  <c:v>37797</c:v>
                </c:pt>
                <c:pt idx="99">
                  <c:v>37798</c:v>
                </c:pt>
                <c:pt idx="100">
                  <c:v>37799</c:v>
                </c:pt>
                <c:pt idx="101">
                  <c:v>37802</c:v>
                </c:pt>
                <c:pt idx="102">
                  <c:v>37803</c:v>
                </c:pt>
                <c:pt idx="103">
                  <c:v>37804</c:v>
                </c:pt>
                <c:pt idx="104">
                  <c:v>37805</c:v>
                </c:pt>
                <c:pt idx="105">
                  <c:v>37809</c:v>
                </c:pt>
                <c:pt idx="106">
                  <c:v>37810</c:v>
                </c:pt>
                <c:pt idx="107">
                  <c:v>37811</c:v>
                </c:pt>
                <c:pt idx="108">
                  <c:v>37812</c:v>
                </c:pt>
                <c:pt idx="109">
                  <c:v>37813</c:v>
                </c:pt>
                <c:pt idx="110">
                  <c:v>37816</c:v>
                </c:pt>
                <c:pt idx="111">
                  <c:v>37817</c:v>
                </c:pt>
                <c:pt idx="112">
                  <c:v>37818</c:v>
                </c:pt>
                <c:pt idx="113">
                  <c:v>37819</c:v>
                </c:pt>
                <c:pt idx="114">
                  <c:v>37820</c:v>
                </c:pt>
                <c:pt idx="115">
                  <c:v>37823</c:v>
                </c:pt>
                <c:pt idx="116">
                  <c:v>37824</c:v>
                </c:pt>
                <c:pt idx="117">
                  <c:v>37825</c:v>
                </c:pt>
                <c:pt idx="118">
                  <c:v>37826</c:v>
                </c:pt>
                <c:pt idx="119">
                  <c:v>37827</c:v>
                </c:pt>
                <c:pt idx="120">
                  <c:v>37830</c:v>
                </c:pt>
                <c:pt idx="121">
                  <c:v>37831</c:v>
                </c:pt>
                <c:pt idx="122">
                  <c:v>37832</c:v>
                </c:pt>
                <c:pt idx="123">
                  <c:v>37833</c:v>
                </c:pt>
                <c:pt idx="124">
                  <c:v>37834</c:v>
                </c:pt>
                <c:pt idx="125">
                  <c:v>37837</c:v>
                </c:pt>
                <c:pt idx="126">
                  <c:v>37838</c:v>
                </c:pt>
                <c:pt idx="127">
                  <c:v>37839</c:v>
                </c:pt>
                <c:pt idx="128">
                  <c:v>37840</c:v>
                </c:pt>
                <c:pt idx="129">
                  <c:v>37841</c:v>
                </c:pt>
                <c:pt idx="130">
                  <c:v>37844</c:v>
                </c:pt>
                <c:pt idx="131">
                  <c:v>37845</c:v>
                </c:pt>
                <c:pt idx="132">
                  <c:v>37846</c:v>
                </c:pt>
                <c:pt idx="133">
                  <c:v>37847</c:v>
                </c:pt>
                <c:pt idx="134">
                  <c:v>37848</c:v>
                </c:pt>
                <c:pt idx="135">
                  <c:v>37851</c:v>
                </c:pt>
                <c:pt idx="136">
                  <c:v>37852</c:v>
                </c:pt>
                <c:pt idx="137">
                  <c:v>37853</c:v>
                </c:pt>
                <c:pt idx="138">
                  <c:v>37854</c:v>
                </c:pt>
                <c:pt idx="139">
                  <c:v>37855</c:v>
                </c:pt>
                <c:pt idx="140">
                  <c:v>37859</c:v>
                </c:pt>
                <c:pt idx="141">
                  <c:v>37860</c:v>
                </c:pt>
                <c:pt idx="142">
                  <c:v>37861</c:v>
                </c:pt>
                <c:pt idx="143">
                  <c:v>37862</c:v>
                </c:pt>
                <c:pt idx="144">
                  <c:v>37866</c:v>
                </c:pt>
                <c:pt idx="145">
                  <c:v>37867</c:v>
                </c:pt>
                <c:pt idx="146">
                  <c:v>37868</c:v>
                </c:pt>
                <c:pt idx="147">
                  <c:v>37869</c:v>
                </c:pt>
                <c:pt idx="148">
                  <c:v>37872</c:v>
                </c:pt>
                <c:pt idx="149">
                  <c:v>37873</c:v>
                </c:pt>
                <c:pt idx="150">
                  <c:v>37874</c:v>
                </c:pt>
                <c:pt idx="151">
                  <c:v>37875</c:v>
                </c:pt>
                <c:pt idx="152">
                  <c:v>37876</c:v>
                </c:pt>
                <c:pt idx="153">
                  <c:v>37879</c:v>
                </c:pt>
                <c:pt idx="154">
                  <c:v>37880</c:v>
                </c:pt>
                <c:pt idx="155">
                  <c:v>37881</c:v>
                </c:pt>
                <c:pt idx="156">
                  <c:v>37882</c:v>
                </c:pt>
                <c:pt idx="157">
                  <c:v>37883</c:v>
                </c:pt>
                <c:pt idx="158">
                  <c:v>37886</c:v>
                </c:pt>
                <c:pt idx="159">
                  <c:v>37887</c:v>
                </c:pt>
                <c:pt idx="160">
                  <c:v>37888</c:v>
                </c:pt>
                <c:pt idx="161">
                  <c:v>37889</c:v>
                </c:pt>
                <c:pt idx="162">
                  <c:v>37890</c:v>
                </c:pt>
                <c:pt idx="163">
                  <c:v>37893</c:v>
                </c:pt>
                <c:pt idx="164">
                  <c:v>37894</c:v>
                </c:pt>
                <c:pt idx="165">
                  <c:v>37895</c:v>
                </c:pt>
                <c:pt idx="166">
                  <c:v>37896</c:v>
                </c:pt>
                <c:pt idx="167">
                  <c:v>37897</c:v>
                </c:pt>
                <c:pt idx="168">
                  <c:v>37900</c:v>
                </c:pt>
                <c:pt idx="169">
                  <c:v>37901</c:v>
                </c:pt>
                <c:pt idx="170">
                  <c:v>37902</c:v>
                </c:pt>
                <c:pt idx="171">
                  <c:v>37903</c:v>
                </c:pt>
                <c:pt idx="172">
                  <c:v>37904</c:v>
                </c:pt>
                <c:pt idx="173">
                  <c:v>37908</c:v>
                </c:pt>
                <c:pt idx="174">
                  <c:v>37909</c:v>
                </c:pt>
                <c:pt idx="175">
                  <c:v>37910</c:v>
                </c:pt>
                <c:pt idx="176">
                  <c:v>37911</c:v>
                </c:pt>
                <c:pt idx="177">
                  <c:v>37914</c:v>
                </c:pt>
                <c:pt idx="178">
                  <c:v>37915</c:v>
                </c:pt>
                <c:pt idx="179">
                  <c:v>37916</c:v>
                </c:pt>
                <c:pt idx="180">
                  <c:v>37917</c:v>
                </c:pt>
                <c:pt idx="181">
                  <c:v>37918</c:v>
                </c:pt>
                <c:pt idx="182">
                  <c:v>37921</c:v>
                </c:pt>
                <c:pt idx="183">
                  <c:v>37922</c:v>
                </c:pt>
                <c:pt idx="184">
                  <c:v>37923</c:v>
                </c:pt>
                <c:pt idx="185">
                  <c:v>37924</c:v>
                </c:pt>
                <c:pt idx="186">
                  <c:v>37925</c:v>
                </c:pt>
                <c:pt idx="187">
                  <c:v>37928</c:v>
                </c:pt>
                <c:pt idx="188">
                  <c:v>37929</c:v>
                </c:pt>
                <c:pt idx="189">
                  <c:v>37930</c:v>
                </c:pt>
                <c:pt idx="190">
                  <c:v>37931</c:v>
                </c:pt>
                <c:pt idx="191">
                  <c:v>37932</c:v>
                </c:pt>
                <c:pt idx="192">
                  <c:v>37935</c:v>
                </c:pt>
                <c:pt idx="193">
                  <c:v>37937</c:v>
                </c:pt>
                <c:pt idx="194">
                  <c:v>37938</c:v>
                </c:pt>
                <c:pt idx="195">
                  <c:v>37939</c:v>
                </c:pt>
                <c:pt idx="196">
                  <c:v>37942</c:v>
                </c:pt>
                <c:pt idx="197">
                  <c:v>37943</c:v>
                </c:pt>
                <c:pt idx="198">
                  <c:v>37944</c:v>
                </c:pt>
                <c:pt idx="199">
                  <c:v>37945</c:v>
                </c:pt>
                <c:pt idx="200">
                  <c:v>37946</c:v>
                </c:pt>
                <c:pt idx="201">
                  <c:v>37949</c:v>
                </c:pt>
                <c:pt idx="202">
                  <c:v>37950</c:v>
                </c:pt>
                <c:pt idx="203">
                  <c:v>37951</c:v>
                </c:pt>
                <c:pt idx="204">
                  <c:v>37953</c:v>
                </c:pt>
                <c:pt idx="205">
                  <c:v>37958</c:v>
                </c:pt>
                <c:pt idx="206">
                  <c:v>37959</c:v>
                </c:pt>
                <c:pt idx="207">
                  <c:v>37960</c:v>
                </c:pt>
                <c:pt idx="208">
                  <c:v>37963</c:v>
                </c:pt>
                <c:pt idx="209">
                  <c:v>37964</c:v>
                </c:pt>
                <c:pt idx="210">
                  <c:v>37965</c:v>
                </c:pt>
                <c:pt idx="211">
                  <c:v>37966</c:v>
                </c:pt>
                <c:pt idx="212">
                  <c:v>37967</c:v>
                </c:pt>
                <c:pt idx="213">
                  <c:v>37970</c:v>
                </c:pt>
                <c:pt idx="214">
                  <c:v>37971</c:v>
                </c:pt>
                <c:pt idx="215">
                  <c:v>37972</c:v>
                </c:pt>
                <c:pt idx="216">
                  <c:v>37973</c:v>
                </c:pt>
                <c:pt idx="217">
                  <c:v>37974</c:v>
                </c:pt>
                <c:pt idx="218">
                  <c:v>37977</c:v>
                </c:pt>
                <c:pt idx="219">
                  <c:v>37978</c:v>
                </c:pt>
                <c:pt idx="220">
                  <c:v>37979</c:v>
                </c:pt>
                <c:pt idx="221">
                  <c:v>37981</c:v>
                </c:pt>
                <c:pt idx="222">
                  <c:v>37984</c:v>
                </c:pt>
                <c:pt idx="223">
                  <c:v>37988</c:v>
                </c:pt>
                <c:pt idx="224">
                  <c:v>37991</c:v>
                </c:pt>
                <c:pt idx="225">
                  <c:v>37992</c:v>
                </c:pt>
                <c:pt idx="226">
                  <c:v>37993</c:v>
                </c:pt>
                <c:pt idx="227">
                  <c:v>37994</c:v>
                </c:pt>
                <c:pt idx="228">
                  <c:v>37995</c:v>
                </c:pt>
                <c:pt idx="229">
                  <c:v>37998</c:v>
                </c:pt>
                <c:pt idx="230">
                  <c:v>37999</c:v>
                </c:pt>
                <c:pt idx="231">
                  <c:v>38000</c:v>
                </c:pt>
                <c:pt idx="232">
                  <c:v>38001</c:v>
                </c:pt>
                <c:pt idx="233">
                  <c:v>38002</c:v>
                </c:pt>
                <c:pt idx="234">
                  <c:v>38006</c:v>
                </c:pt>
                <c:pt idx="235">
                  <c:v>38007</c:v>
                </c:pt>
                <c:pt idx="236">
                  <c:v>38008</c:v>
                </c:pt>
                <c:pt idx="237">
                  <c:v>38009</c:v>
                </c:pt>
                <c:pt idx="238">
                  <c:v>38012</c:v>
                </c:pt>
                <c:pt idx="239">
                  <c:v>38013</c:v>
                </c:pt>
                <c:pt idx="240">
                  <c:v>38014</c:v>
                </c:pt>
                <c:pt idx="241">
                  <c:v>38015</c:v>
                </c:pt>
                <c:pt idx="242">
                  <c:v>38016</c:v>
                </c:pt>
                <c:pt idx="243">
                  <c:v>38019</c:v>
                </c:pt>
                <c:pt idx="244">
                  <c:v>38020</c:v>
                </c:pt>
                <c:pt idx="245">
                  <c:v>38021</c:v>
                </c:pt>
                <c:pt idx="246">
                  <c:v>38022</c:v>
                </c:pt>
                <c:pt idx="247">
                  <c:v>38023</c:v>
                </c:pt>
                <c:pt idx="248">
                  <c:v>38026</c:v>
                </c:pt>
                <c:pt idx="249">
                  <c:v>38027</c:v>
                </c:pt>
                <c:pt idx="250">
                  <c:v>38028</c:v>
                </c:pt>
                <c:pt idx="251">
                  <c:v>38029</c:v>
                </c:pt>
                <c:pt idx="252">
                  <c:v>38030</c:v>
                </c:pt>
                <c:pt idx="253">
                  <c:v>38034</c:v>
                </c:pt>
                <c:pt idx="254">
                  <c:v>38035</c:v>
                </c:pt>
                <c:pt idx="255">
                  <c:v>38036</c:v>
                </c:pt>
                <c:pt idx="256">
                  <c:v>38040</c:v>
                </c:pt>
                <c:pt idx="257">
                  <c:v>38041</c:v>
                </c:pt>
                <c:pt idx="258">
                  <c:v>38042</c:v>
                </c:pt>
                <c:pt idx="259">
                  <c:v>38043</c:v>
                </c:pt>
                <c:pt idx="260">
                  <c:v>38044</c:v>
                </c:pt>
                <c:pt idx="261">
                  <c:v>38047</c:v>
                </c:pt>
                <c:pt idx="262">
                  <c:v>38048</c:v>
                </c:pt>
                <c:pt idx="263">
                  <c:v>38049</c:v>
                </c:pt>
                <c:pt idx="264">
                  <c:v>38050</c:v>
                </c:pt>
                <c:pt idx="265">
                  <c:v>38051</c:v>
                </c:pt>
                <c:pt idx="266">
                  <c:v>38054</c:v>
                </c:pt>
                <c:pt idx="267">
                  <c:v>38055</c:v>
                </c:pt>
                <c:pt idx="268">
                  <c:v>38056</c:v>
                </c:pt>
                <c:pt idx="269">
                  <c:v>38057</c:v>
                </c:pt>
                <c:pt idx="270">
                  <c:v>38058</c:v>
                </c:pt>
                <c:pt idx="271">
                  <c:v>38061</c:v>
                </c:pt>
                <c:pt idx="272">
                  <c:v>38062</c:v>
                </c:pt>
                <c:pt idx="273">
                  <c:v>38063</c:v>
                </c:pt>
                <c:pt idx="274">
                  <c:v>38064</c:v>
                </c:pt>
                <c:pt idx="275">
                  <c:v>38065</c:v>
                </c:pt>
                <c:pt idx="276">
                  <c:v>38068</c:v>
                </c:pt>
                <c:pt idx="277">
                  <c:v>38069</c:v>
                </c:pt>
                <c:pt idx="278">
                  <c:v>38070</c:v>
                </c:pt>
                <c:pt idx="279">
                  <c:v>38071</c:v>
                </c:pt>
                <c:pt idx="280">
                  <c:v>38072</c:v>
                </c:pt>
                <c:pt idx="281">
                  <c:v>38075</c:v>
                </c:pt>
                <c:pt idx="282">
                  <c:v>38076</c:v>
                </c:pt>
                <c:pt idx="283">
                  <c:v>38077</c:v>
                </c:pt>
                <c:pt idx="284">
                  <c:v>38078</c:v>
                </c:pt>
                <c:pt idx="285">
                  <c:v>38079</c:v>
                </c:pt>
                <c:pt idx="286">
                  <c:v>38082</c:v>
                </c:pt>
                <c:pt idx="287">
                  <c:v>38083</c:v>
                </c:pt>
                <c:pt idx="288">
                  <c:v>38084</c:v>
                </c:pt>
                <c:pt idx="289">
                  <c:v>38085</c:v>
                </c:pt>
                <c:pt idx="290">
                  <c:v>38089</c:v>
                </c:pt>
                <c:pt idx="291">
                  <c:v>38090</c:v>
                </c:pt>
                <c:pt idx="292">
                  <c:v>38091</c:v>
                </c:pt>
                <c:pt idx="293">
                  <c:v>38092</c:v>
                </c:pt>
                <c:pt idx="294">
                  <c:v>38093</c:v>
                </c:pt>
                <c:pt idx="295">
                  <c:v>38096</c:v>
                </c:pt>
                <c:pt idx="296">
                  <c:v>38097</c:v>
                </c:pt>
                <c:pt idx="297">
                  <c:v>38098</c:v>
                </c:pt>
                <c:pt idx="298">
                  <c:v>38099</c:v>
                </c:pt>
                <c:pt idx="299">
                  <c:v>38100</c:v>
                </c:pt>
                <c:pt idx="300">
                  <c:v>38103</c:v>
                </c:pt>
                <c:pt idx="301">
                  <c:v>38104</c:v>
                </c:pt>
                <c:pt idx="302">
                  <c:v>38105</c:v>
                </c:pt>
                <c:pt idx="303">
                  <c:v>38106</c:v>
                </c:pt>
                <c:pt idx="304">
                  <c:v>38107</c:v>
                </c:pt>
                <c:pt idx="305">
                  <c:v>38110</c:v>
                </c:pt>
                <c:pt idx="306">
                  <c:v>38111</c:v>
                </c:pt>
                <c:pt idx="307">
                  <c:v>38112</c:v>
                </c:pt>
                <c:pt idx="308">
                  <c:v>38113</c:v>
                </c:pt>
                <c:pt idx="309">
                  <c:v>38114</c:v>
                </c:pt>
                <c:pt idx="310">
                  <c:v>38117</c:v>
                </c:pt>
                <c:pt idx="311">
                  <c:v>38118</c:v>
                </c:pt>
                <c:pt idx="312">
                  <c:v>38119</c:v>
                </c:pt>
                <c:pt idx="313">
                  <c:v>38120</c:v>
                </c:pt>
                <c:pt idx="314">
                  <c:v>38121</c:v>
                </c:pt>
                <c:pt idx="315">
                  <c:v>38124</c:v>
                </c:pt>
                <c:pt idx="316">
                  <c:v>38125</c:v>
                </c:pt>
                <c:pt idx="317">
                  <c:v>38126</c:v>
                </c:pt>
                <c:pt idx="318">
                  <c:v>38127</c:v>
                </c:pt>
                <c:pt idx="319">
                  <c:v>38128</c:v>
                </c:pt>
                <c:pt idx="320">
                  <c:v>38131</c:v>
                </c:pt>
                <c:pt idx="321">
                  <c:v>38132</c:v>
                </c:pt>
                <c:pt idx="322">
                  <c:v>38133</c:v>
                </c:pt>
                <c:pt idx="323">
                  <c:v>38134</c:v>
                </c:pt>
                <c:pt idx="324">
                  <c:v>38135</c:v>
                </c:pt>
                <c:pt idx="325">
                  <c:v>38139</c:v>
                </c:pt>
                <c:pt idx="326">
                  <c:v>38140</c:v>
                </c:pt>
                <c:pt idx="327">
                  <c:v>38141</c:v>
                </c:pt>
                <c:pt idx="328">
                  <c:v>38142</c:v>
                </c:pt>
                <c:pt idx="329">
                  <c:v>38145</c:v>
                </c:pt>
                <c:pt idx="330">
                  <c:v>38146</c:v>
                </c:pt>
                <c:pt idx="331">
                  <c:v>38147</c:v>
                </c:pt>
                <c:pt idx="332">
                  <c:v>38148</c:v>
                </c:pt>
                <c:pt idx="333">
                  <c:v>38152</c:v>
                </c:pt>
                <c:pt idx="334">
                  <c:v>38153</c:v>
                </c:pt>
                <c:pt idx="335">
                  <c:v>38154</c:v>
                </c:pt>
                <c:pt idx="336">
                  <c:v>38155</c:v>
                </c:pt>
                <c:pt idx="337">
                  <c:v>38156</c:v>
                </c:pt>
                <c:pt idx="338">
                  <c:v>38159</c:v>
                </c:pt>
                <c:pt idx="339">
                  <c:v>38160</c:v>
                </c:pt>
                <c:pt idx="340">
                  <c:v>38161</c:v>
                </c:pt>
                <c:pt idx="341">
                  <c:v>38162</c:v>
                </c:pt>
                <c:pt idx="342">
                  <c:v>38163</c:v>
                </c:pt>
                <c:pt idx="343">
                  <c:v>38166</c:v>
                </c:pt>
                <c:pt idx="344">
                  <c:v>38167</c:v>
                </c:pt>
                <c:pt idx="345">
                  <c:v>38168</c:v>
                </c:pt>
                <c:pt idx="346">
                  <c:v>38169</c:v>
                </c:pt>
                <c:pt idx="347">
                  <c:v>38170</c:v>
                </c:pt>
                <c:pt idx="348">
                  <c:v>38174</c:v>
                </c:pt>
                <c:pt idx="349">
                  <c:v>38175</c:v>
                </c:pt>
                <c:pt idx="350">
                  <c:v>38176</c:v>
                </c:pt>
                <c:pt idx="351">
                  <c:v>38177</c:v>
                </c:pt>
                <c:pt idx="352">
                  <c:v>38180</c:v>
                </c:pt>
                <c:pt idx="353">
                  <c:v>38181</c:v>
                </c:pt>
                <c:pt idx="354">
                  <c:v>38182</c:v>
                </c:pt>
                <c:pt idx="355">
                  <c:v>38183</c:v>
                </c:pt>
                <c:pt idx="356">
                  <c:v>38184</c:v>
                </c:pt>
                <c:pt idx="357">
                  <c:v>38187</c:v>
                </c:pt>
                <c:pt idx="358">
                  <c:v>38188</c:v>
                </c:pt>
                <c:pt idx="359">
                  <c:v>38189</c:v>
                </c:pt>
                <c:pt idx="360">
                  <c:v>38190</c:v>
                </c:pt>
                <c:pt idx="361">
                  <c:v>38191</c:v>
                </c:pt>
                <c:pt idx="362">
                  <c:v>38194</c:v>
                </c:pt>
                <c:pt idx="363">
                  <c:v>38195</c:v>
                </c:pt>
                <c:pt idx="364">
                  <c:v>38196</c:v>
                </c:pt>
                <c:pt idx="365">
                  <c:v>38197</c:v>
                </c:pt>
                <c:pt idx="366">
                  <c:v>38198</c:v>
                </c:pt>
                <c:pt idx="367">
                  <c:v>38201</c:v>
                </c:pt>
                <c:pt idx="368">
                  <c:v>38202</c:v>
                </c:pt>
                <c:pt idx="369">
                  <c:v>38203</c:v>
                </c:pt>
                <c:pt idx="370">
                  <c:v>38204</c:v>
                </c:pt>
                <c:pt idx="371">
                  <c:v>38205</c:v>
                </c:pt>
                <c:pt idx="372">
                  <c:v>38208</c:v>
                </c:pt>
                <c:pt idx="373">
                  <c:v>38209</c:v>
                </c:pt>
                <c:pt idx="374">
                  <c:v>38210</c:v>
                </c:pt>
                <c:pt idx="375">
                  <c:v>38211</c:v>
                </c:pt>
                <c:pt idx="376">
                  <c:v>38212</c:v>
                </c:pt>
                <c:pt idx="377">
                  <c:v>38215</c:v>
                </c:pt>
                <c:pt idx="378">
                  <c:v>38216</c:v>
                </c:pt>
                <c:pt idx="379">
                  <c:v>38217</c:v>
                </c:pt>
                <c:pt idx="380">
                  <c:v>38218</c:v>
                </c:pt>
                <c:pt idx="381">
                  <c:v>38219</c:v>
                </c:pt>
                <c:pt idx="382">
                  <c:v>38222</c:v>
                </c:pt>
                <c:pt idx="383">
                  <c:v>38223</c:v>
                </c:pt>
                <c:pt idx="384">
                  <c:v>38224</c:v>
                </c:pt>
                <c:pt idx="385">
                  <c:v>38225</c:v>
                </c:pt>
                <c:pt idx="386">
                  <c:v>38226</c:v>
                </c:pt>
                <c:pt idx="387">
                  <c:v>38229</c:v>
                </c:pt>
                <c:pt idx="388">
                  <c:v>38230</c:v>
                </c:pt>
                <c:pt idx="389">
                  <c:v>38231</c:v>
                </c:pt>
                <c:pt idx="390">
                  <c:v>38232</c:v>
                </c:pt>
                <c:pt idx="391">
                  <c:v>38233</c:v>
                </c:pt>
                <c:pt idx="392">
                  <c:v>38236</c:v>
                </c:pt>
                <c:pt idx="393">
                  <c:v>38237</c:v>
                </c:pt>
                <c:pt idx="394">
                  <c:v>38238</c:v>
                </c:pt>
                <c:pt idx="395">
                  <c:v>38239</c:v>
                </c:pt>
                <c:pt idx="396">
                  <c:v>38240</c:v>
                </c:pt>
                <c:pt idx="397">
                  <c:v>38243</c:v>
                </c:pt>
                <c:pt idx="398">
                  <c:v>38244</c:v>
                </c:pt>
                <c:pt idx="399">
                  <c:v>38245</c:v>
                </c:pt>
                <c:pt idx="400">
                  <c:v>38246</c:v>
                </c:pt>
                <c:pt idx="401">
                  <c:v>38247</c:v>
                </c:pt>
                <c:pt idx="402">
                  <c:v>38250</c:v>
                </c:pt>
                <c:pt idx="403">
                  <c:v>38251</c:v>
                </c:pt>
                <c:pt idx="404">
                  <c:v>38252</c:v>
                </c:pt>
                <c:pt idx="405">
                  <c:v>38253</c:v>
                </c:pt>
                <c:pt idx="406">
                  <c:v>38254</c:v>
                </c:pt>
                <c:pt idx="407">
                  <c:v>38257</c:v>
                </c:pt>
                <c:pt idx="408">
                  <c:v>38258</c:v>
                </c:pt>
                <c:pt idx="409">
                  <c:v>38259</c:v>
                </c:pt>
                <c:pt idx="410">
                  <c:v>38260</c:v>
                </c:pt>
                <c:pt idx="411">
                  <c:v>38261</c:v>
                </c:pt>
                <c:pt idx="412">
                  <c:v>38264</c:v>
                </c:pt>
                <c:pt idx="413">
                  <c:v>38265</c:v>
                </c:pt>
                <c:pt idx="414">
                  <c:v>38266</c:v>
                </c:pt>
                <c:pt idx="415">
                  <c:v>38267</c:v>
                </c:pt>
                <c:pt idx="416">
                  <c:v>38268</c:v>
                </c:pt>
                <c:pt idx="417">
                  <c:v>38271</c:v>
                </c:pt>
                <c:pt idx="418">
                  <c:v>38272</c:v>
                </c:pt>
                <c:pt idx="419">
                  <c:v>38273</c:v>
                </c:pt>
                <c:pt idx="420">
                  <c:v>38274</c:v>
                </c:pt>
                <c:pt idx="421">
                  <c:v>38275</c:v>
                </c:pt>
                <c:pt idx="422">
                  <c:v>38278</c:v>
                </c:pt>
                <c:pt idx="423">
                  <c:v>38279</c:v>
                </c:pt>
                <c:pt idx="424">
                  <c:v>38280</c:v>
                </c:pt>
                <c:pt idx="425">
                  <c:v>38281</c:v>
                </c:pt>
                <c:pt idx="426">
                  <c:v>38282</c:v>
                </c:pt>
                <c:pt idx="427">
                  <c:v>38285</c:v>
                </c:pt>
                <c:pt idx="428">
                  <c:v>38286</c:v>
                </c:pt>
                <c:pt idx="429">
                  <c:v>38287</c:v>
                </c:pt>
                <c:pt idx="430">
                  <c:v>38288</c:v>
                </c:pt>
                <c:pt idx="431">
                  <c:v>38289</c:v>
                </c:pt>
                <c:pt idx="432">
                  <c:v>38292</c:v>
                </c:pt>
                <c:pt idx="433">
                  <c:v>38293</c:v>
                </c:pt>
                <c:pt idx="434">
                  <c:v>38294</c:v>
                </c:pt>
                <c:pt idx="435">
                  <c:v>38295</c:v>
                </c:pt>
                <c:pt idx="436">
                  <c:v>38296</c:v>
                </c:pt>
                <c:pt idx="437">
                  <c:v>38299</c:v>
                </c:pt>
                <c:pt idx="438">
                  <c:v>38300</c:v>
                </c:pt>
                <c:pt idx="439">
                  <c:v>38301</c:v>
                </c:pt>
                <c:pt idx="440">
                  <c:v>38302</c:v>
                </c:pt>
                <c:pt idx="441">
                  <c:v>38303</c:v>
                </c:pt>
                <c:pt idx="442">
                  <c:v>38306</c:v>
                </c:pt>
                <c:pt idx="443">
                  <c:v>38307</c:v>
                </c:pt>
                <c:pt idx="444">
                  <c:v>38308</c:v>
                </c:pt>
                <c:pt idx="445">
                  <c:v>38309</c:v>
                </c:pt>
                <c:pt idx="446">
                  <c:v>38310</c:v>
                </c:pt>
                <c:pt idx="447">
                  <c:v>38313</c:v>
                </c:pt>
                <c:pt idx="448">
                  <c:v>38314</c:v>
                </c:pt>
                <c:pt idx="449">
                  <c:v>38315</c:v>
                </c:pt>
                <c:pt idx="450">
                  <c:v>38316</c:v>
                </c:pt>
                <c:pt idx="451">
                  <c:v>38317</c:v>
                </c:pt>
                <c:pt idx="452">
                  <c:v>38320</c:v>
                </c:pt>
                <c:pt idx="453">
                  <c:v>38321</c:v>
                </c:pt>
                <c:pt idx="454">
                  <c:v>38322</c:v>
                </c:pt>
                <c:pt idx="455">
                  <c:v>38324</c:v>
                </c:pt>
                <c:pt idx="456">
                  <c:v>38327</c:v>
                </c:pt>
                <c:pt idx="457">
                  <c:v>38328</c:v>
                </c:pt>
                <c:pt idx="458">
                  <c:v>38329</c:v>
                </c:pt>
                <c:pt idx="459">
                  <c:v>38330</c:v>
                </c:pt>
                <c:pt idx="460">
                  <c:v>38331</c:v>
                </c:pt>
                <c:pt idx="461">
                  <c:v>38334</c:v>
                </c:pt>
                <c:pt idx="462">
                  <c:v>38335</c:v>
                </c:pt>
                <c:pt idx="463">
                  <c:v>38336</c:v>
                </c:pt>
                <c:pt idx="464">
                  <c:v>38337</c:v>
                </c:pt>
                <c:pt idx="465">
                  <c:v>38338</c:v>
                </c:pt>
                <c:pt idx="466">
                  <c:v>38341</c:v>
                </c:pt>
                <c:pt idx="467">
                  <c:v>38342</c:v>
                </c:pt>
                <c:pt idx="468">
                  <c:v>38343</c:v>
                </c:pt>
                <c:pt idx="469">
                  <c:v>38344</c:v>
                </c:pt>
                <c:pt idx="470">
                  <c:v>38345</c:v>
                </c:pt>
                <c:pt idx="471">
                  <c:v>38348</c:v>
                </c:pt>
                <c:pt idx="472">
                  <c:v>38349</c:v>
                </c:pt>
                <c:pt idx="473">
                  <c:v>38350</c:v>
                </c:pt>
                <c:pt idx="474">
                  <c:v>38351</c:v>
                </c:pt>
                <c:pt idx="475">
                  <c:v>38352</c:v>
                </c:pt>
                <c:pt idx="476">
                  <c:v>38355</c:v>
                </c:pt>
                <c:pt idx="477">
                  <c:v>38356</c:v>
                </c:pt>
                <c:pt idx="478">
                  <c:v>38357</c:v>
                </c:pt>
                <c:pt idx="479">
                  <c:v>38358</c:v>
                </c:pt>
                <c:pt idx="480">
                  <c:v>38359</c:v>
                </c:pt>
                <c:pt idx="481">
                  <c:v>38362</c:v>
                </c:pt>
                <c:pt idx="482">
                  <c:v>38363</c:v>
                </c:pt>
                <c:pt idx="483">
                  <c:v>38364</c:v>
                </c:pt>
                <c:pt idx="484">
                  <c:v>38365</c:v>
                </c:pt>
                <c:pt idx="485">
                  <c:v>38366</c:v>
                </c:pt>
                <c:pt idx="486">
                  <c:v>38369</c:v>
                </c:pt>
                <c:pt idx="487">
                  <c:v>38370</c:v>
                </c:pt>
                <c:pt idx="488">
                  <c:v>38371</c:v>
                </c:pt>
                <c:pt idx="489">
                  <c:v>38372</c:v>
                </c:pt>
                <c:pt idx="490">
                  <c:v>38373</c:v>
                </c:pt>
                <c:pt idx="491">
                  <c:v>38376</c:v>
                </c:pt>
                <c:pt idx="492">
                  <c:v>38377</c:v>
                </c:pt>
                <c:pt idx="493">
                  <c:v>38378</c:v>
                </c:pt>
                <c:pt idx="494">
                  <c:v>38379</c:v>
                </c:pt>
                <c:pt idx="495">
                  <c:v>38380</c:v>
                </c:pt>
                <c:pt idx="496">
                  <c:v>38383</c:v>
                </c:pt>
                <c:pt idx="497">
                  <c:v>38384</c:v>
                </c:pt>
                <c:pt idx="498">
                  <c:v>38385</c:v>
                </c:pt>
                <c:pt idx="499">
                  <c:v>38386</c:v>
                </c:pt>
                <c:pt idx="500">
                  <c:v>38387</c:v>
                </c:pt>
                <c:pt idx="501">
                  <c:v>38390</c:v>
                </c:pt>
                <c:pt idx="502">
                  <c:v>38391</c:v>
                </c:pt>
                <c:pt idx="503">
                  <c:v>38392</c:v>
                </c:pt>
                <c:pt idx="504">
                  <c:v>38393</c:v>
                </c:pt>
                <c:pt idx="505">
                  <c:v>38394</c:v>
                </c:pt>
                <c:pt idx="506">
                  <c:v>38397</c:v>
                </c:pt>
                <c:pt idx="507">
                  <c:v>38398</c:v>
                </c:pt>
                <c:pt idx="508">
                  <c:v>38399</c:v>
                </c:pt>
                <c:pt idx="509">
                  <c:v>38400</c:v>
                </c:pt>
                <c:pt idx="510">
                  <c:v>38401</c:v>
                </c:pt>
                <c:pt idx="511">
                  <c:v>38404</c:v>
                </c:pt>
                <c:pt idx="512">
                  <c:v>38405</c:v>
                </c:pt>
                <c:pt idx="513">
                  <c:v>38406</c:v>
                </c:pt>
                <c:pt idx="514">
                  <c:v>38407</c:v>
                </c:pt>
                <c:pt idx="515">
                  <c:v>38408</c:v>
                </c:pt>
                <c:pt idx="516">
                  <c:v>38411</c:v>
                </c:pt>
                <c:pt idx="517">
                  <c:v>38412</c:v>
                </c:pt>
                <c:pt idx="518">
                  <c:v>38413</c:v>
                </c:pt>
                <c:pt idx="519">
                  <c:v>38414</c:v>
                </c:pt>
                <c:pt idx="520">
                  <c:v>38415</c:v>
                </c:pt>
                <c:pt idx="521">
                  <c:v>38418</c:v>
                </c:pt>
                <c:pt idx="522">
                  <c:v>38419</c:v>
                </c:pt>
                <c:pt idx="523">
                  <c:v>38420</c:v>
                </c:pt>
                <c:pt idx="524">
                  <c:v>38421</c:v>
                </c:pt>
                <c:pt idx="525">
                  <c:v>38422</c:v>
                </c:pt>
                <c:pt idx="526">
                  <c:v>38425</c:v>
                </c:pt>
                <c:pt idx="527">
                  <c:v>38426</c:v>
                </c:pt>
                <c:pt idx="528">
                  <c:v>38427</c:v>
                </c:pt>
                <c:pt idx="529">
                  <c:v>38428</c:v>
                </c:pt>
                <c:pt idx="530">
                  <c:v>38429</c:v>
                </c:pt>
                <c:pt idx="531">
                  <c:v>38432</c:v>
                </c:pt>
                <c:pt idx="532">
                  <c:v>38433</c:v>
                </c:pt>
                <c:pt idx="533">
                  <c:v>38434</c:v>
                </c:pt>
                <c:pt idx="534">
                  <c:v>38435</c:v>
                </c:pt>
                <c:pt idx="535">
                  <c:v>38436</c:v>
                </c:pt>
                <c:pt idx="536">
                  <c:v>38439</c:v>
                </c:pt>
                <c:pt idx="537">
                  <c:v>38440</c:v>
                </c:pt>
                <c:pt idx="538">
                  <c:v>38441</c:v>
                </c:pt>
                <c:pt idx="539">
                  <c:v>38442</c:v>
                </c:pt>
                <c:pt idx="540">
                  <c:v>38443</c:v>
                </c:pt>
                <c:pt idx="541">
                  <c:v>38446</c:v>
                </c:pt>
                <c:pt idx="542">
                  <c:v>38447</c:v>
                </c:pt>
                <c:pt idx="543">
                  <c:v>38448</c:v>
                </c:pt>
                <c:pt idx="544">
                  <c:v>38449</c:v>
                </c:pt>
                <c:pt idx="545">
                  <c:v>38450</c:v>
                </c:pt>
                <c:pt idx="546">
                  <c:v>38453</c:v>
                </c:pt>
                <c:pt idx="547">
                  <c:v>38454</c:v>
                </c:pt>
                <c:pt idx="548">
                  <c:v>38455</c:v>
                </c:pt>
                <c:pt idx="549">
                  <c:v>38456</c:v>
                </c:pt>
                <c:pt idx="550">
                  <c:v>38457</c:v>
                </c:pt>
                <c:pt idx="551">
                  <c:v>38460</c:v>
                </c:pt>
                <c:pt idx="552">
                  <c:v>38461</c:v>
                </c:pt>
                <c:pt idx="553">
                  <c:v>38462</c:v>
                </c:pt>
                <c:pt idx="554">
                  <c:v>38463</c:v>
                </c:pt>
                <c:pt idx="555">
                  <c:v>38464</c:v>
                </c:pt>
                <c:pt idx="556">
                  <c:v>38467</c:v>
                </c:pt>
                <c:pt idx="557">
                  <c:v>38468</c:v>
                </c:pt>
                <c:pt idx="558">
                  <c:v>38469</c:v>
                </c:pt>
                <c:pt idx="559">
                  <c:v>38470</c:v>
                </c:pt>
                <c:pt idx="560">
                  <c:v>38471</c:v>
                </c:pt>
                <c:pt idx="561">
                  <c:v>38474</c:v>
                </c:pt>
                <c:pt idx="562">
                  <c:v>38475</c:v>
                </c:pt>
                <c:pt idx="563">
                  <c:v>38476</c:v>
                </c:pt>
                <c:pt idx="564">
                  <c:v>38477</c:v>
                </c:pt>
                <c:pt idx="565">
                  <c:v>38478</c:v>
                </c:pt>
                <c:pt idx="566">
                  <c:v>38481</c:v>
                </c:pt>
                <c:pt idx="567">
                  <c:v>38482</c:v>
                </c:pt>
                <c:pt idx="568">
                  <c:v>38483</c:v>
                </c:pt>
                <c:pt idx="569">
                  <c:v>38484</c:v>
                </c:pt>
                <c:pt idx="570">
                  <c:v>38485</c:v>
                </c:pt>
                <c:pt idx="571">
                  <c:v>38488</c:v>
                </c:pt>
                <c:pt idx="572">
                  <c:v>38489</c:v>
                </c:pt>
                <c:pt idx="573">
                  <c:v>38490</c:v>
                </c:pt>
                <c:pt idx="574">
                  <c:v>38491</c:v>
                </c:pt>
                <c:pt idx="575">
                  <c:v>38492</c:v>
                </c:pt>
                <c:pt idx="576">
                  <c:v>38495</c:v>
                </c:pt>
                <c:pt idx="577">
                  <c:v>38496</c:v>
                </c:pt>
                <c:pt idx="578">
                  <c:v>38497</c:v>
                </c:pt>
                <c:pt idx="579">
                  <c:v>38498</c:v>
                </c:pt>
                <c:pt idx="580">
                  <c:v>38499</c:v>
                </c:pt>
                <c:pt idx="581">
                  <c:v>38503</c:v>
                </c:pt>
                <c:pt idx="582">
                  <c:v>38504</c:v>
                </c:pt>
                <c:pt idx="583">
                  <c:v>38505</c:v>
                </c:pt>
                <c:pt idx="584">
                  <c:v>38506</c:v>
                </c:pt>
                <c:pt idx="585">
                  <c:v>38509</c:v>
                </c:pt>
                <c:pt idx="586">
                  <c:v>38510</c:v>
                </c:pt>
                <c:pt idx="587">
                  <c:v>38511</c:v>
                </c:pt>
                <c:pt idx="588">
                  <c:v>38512</c:v>
                </c:pt>
                <c:pt idx="589">
                  <c:v>38513</c:v>
                </c:pt>
                <c:pt idx="590">
                  <c:v>38516</c:v>
                </c:pt>
                <c:pt idx="591">
                  <c:v>38517</c:v>
                </c:pt>
                <c:pt idx="592">
                  <c:v>38518</c:v>
                </c:pt>
                <c:pt idx="593">
                  <c:v>38519</c:v>
                </c:pt>
                <c:pt idx="594">
                  <c:v>38520</c:v>
                </c:pt>
                <c:pt idx="595">
                  <c:v>38523</c:v>
                </c:pt>
                <c:pt idx="596">
                  <c:v>38524</c:v>
                </c:pt>
                <c:pt idx="597">
                  <c:v>38525</c:v>
                </c:pt>
                <c:pt idx="598">
                  <c:v>38526</c:v>
                </c:pt>
                <c:pt idx="599">
                  <c:v>38527</c:v>
                </c:pt>
                <c:pt idx="600">
                  <c:v>38530</c:v>
                </c:pt>
                <c:pt idx="601">
                  <c:v>38531</c:v>
                </c:pt>
                <c:pt idx="602">
                  <c:v>38532</c:v>
                </c:pt>
                <c:pt idx="603">
                  <c:v>38533</c:v>
                </c:pt>
                <c:pt idx="604">
                  <c:v>38534</c:v>
                </c:pt>
                <c:pt idx="605">
                  <c:v>38537</c:v>
                </c:pt>
                <c:pt idx="606">
                  <c:v>38538</c:v>
                </c:pt>
                <c:pt idx="607">
                  <c:v>38539</c:v>
                </c:pt>
                <c:pt idx="608">
                  <c:v>38540</c:v>
                </c:pt>
                <c:pt idx="609">
                  <c:v>38541</c:v>
                </c:pt>
                <c:pt idx="610">
                  <c:v>38544</c:v>
                </c:pt>
                <c:pt idx="611">
                  <c:v>38545</c:v>
                </c:pt>
                <c:pt idx="612">
                  <c:v>38546</c:v>
                </c:pt>
                <c:pt idx="613">
                  <c:v>38547</c:v>
                </c:pt>
                <c:pt idx="614">
                  <c:v>38548</c:v>
                </c:pt>
                <c:pt idx="615">
                  <c:v>38551</c:v>
                </c:pt>
                <c:pt idx="616">
                  <c:v>38552</c:v>
                </c:pt>
                <c:pt idx="617">
                  <c:v>38553</c:v>
                </c:pt>
                <c:pt idx="618">
                  <c:v>38554</c:v>
                </c:pt>
                <c:pt idx="619">
                  <c:v>38555</c:v>
                </c:pt>
                <c:pt idx="620">
                  <c:v>38558</c:v>
                </c:pt>
                <c:pt idx="621">
                  <c:v>38559</c:v>
                </c:pt>
                <c:pt idx="622">
                  <c:v>38560</c:v>
                </c:pt>
                <c:pt idx="623">
                  <c:v>38561</c:v>
                </c:pt>
                <c:pt idx="624">
                  <c:v>38562</c:v>
                </c:pt>
                <c:pt idx="625">
                  <c:v>38565</c:v>
                </c:pt>
                <c:pt idx="626">
                  <c:v>38566</c:v>
                </c:pt>
                <c:pt idx="627">
                  <c:v>38567</c:v>
                </c:pt>
                <c:pt idx="628">
                  <c:v>38568</c:v>
                </c:pt>
                <c:pt idx="629">
                  <c:v>38569</c:v>
                </c:pt>
                <c:pt idx="630">
                  <c:v>38572</c:v>
                </c:pt>
                <c:pt idx="631">
                  <c:v>38573</c:v>
                </c:pt>
                <c:pt idx="632">
                  <c:v>38574</c:v>
                </c:pt>
                <c:pt idx="633">
                  <c:v>38575</c:v>
                </c:pt>
                <c:pt idx="634">
                  <c:v>38576</c:v>
                </c:pt>
                <c:pt idx="635">
                  <c:v>38579</c:v>
                </c:pt>
                <c:pt idx="636">
                  <c:v>38580</c:v>
                </c:pt>
                <c:pt idx="637">
                  <c:v>38581</c:v>
                </c:pt>
                <c:pt idx="638">
                  <c:v>38582</c:v>
                </c:pt>
                <c:pt idx="639">
                  <c:v>38583</c:v>
                </c:pt>
                <c:pt idx="640">
                  <c:v>38586</c:v>
                </c:pt>
                <c:pt idx="641">
                  <c:v>38587</c:v>
                </c:pt>
                <c:pt idx="642">
                  <c:v>38588</c:v>
                </c:pt>
                <c:pt idx="643">
                  <c:v>38589</c:v>
                </c:pt>
                <c:pt idx="644">
                  <c:v>38590</c:v>
                </c:pt>
                <c:pt idx="645">
                  <c:v>38593</c:v>
                </c:pt>
                <c:pt idx="646">
                  <c:v>38594</c:v>
                </c:pt>
                <c:pt idx="647">
                  <c:v>38595</c:v>
                </c:pt>
                <c:pt idx="648">
                  <c:v>38596</c:v>
                </c:pt>
                <c:pt idx="649">
                  <c:v>38597</c:v>
                </c:pt>
                <c:pt idx="650">
                  <c:v>38600</c:v>
                </c:pt>
                <c:pt idx="651">
                  <c:v>38601</c:v>
                </c:pt>
                <c:pt idx="652">
                  <c:v>38602</c:v>
                </c:pt>
                <c:pt idx="653">
                  <c:v>38603</c:v>
                </c:pt>
                <c:pt idx="654">
                  <c:v>38604</c:v>
                </c:pt>
                <c:pt idx="655">
                  <c:v>38607</c:v>
                </c:pt>
                <c:pt idx="656">
                  <c:v>38608</c:v>
                </c:pt>
                <c:pt idx="657">
                  <c:v>38609</c:v>
                </c:pt>
                <c:pt idx="658">
                  <c:v>38610</c:v>
                </c:pt>
                <c:pt idx="659">
                  <c:v>38611</c:v>
                </c:pt>
                <c:pt idx="660">
                  <c:v>38614</c:v>
                </c:pt>
                <c:pt idx="661">
                  <c:v>38615</c:v>
                </c:pt>
                <c:pt idx="662">
                  <c:v>38616</c:v>
                </c:pt>
                <c:pt idx="663">
                  <c:v>38617</c:v>
                </c:pt>
                <c:pt idx="664">
                  <c:v>38618</c:v>
                </c:pt>
                <c:pt idx="665">
                  <c:v>38621</c:v>
                </c:pt>
                <c:pt idx="666">
                  <c:v>38622</c:v>
                </c:pt>
                <c:pt idx="667">
                  <c:v>38623</c:v>
                </c:pt>
                <c:pt idx="668">
                  <c:v>38624</c:v>
                </c:pt>
                <c:pt idx="669">
                  <c:v>38625</c:v>
                </c:pt>
                <c:pt idx="670">
                  <c:v>38628</c:v>
                </c:pt>
                <c:pt idx="671">
                  <c:v>38629</c:v>
                </c:pt>
                <c:pt idx="672">
                  <c:v>38630</c:v>
                </c:pt>
                <c:pt idx="673">
                  <c:v>38631</c:v>
                </c:pt>
                <c:pt idx="674">
                  <c:v>38632</c:v>
                </c:pt>
                <c:pt idx="675">
                  <c:v>38635</c:v>
                </c:pt>
                <c:pt idx="676">
                  <c:v>38636</c:v>
                </c:pt>
                <c:pt idx="677">
                  <c:v>38637</c:v>
                </c:pt>
                <c:pt idx="678">
                  <c:v>38638</c:v>
                </c:pt>
                <c:pt idx="679">
                  <c:v>38639</c:v>
                </c:pt>
                <c:pt idx="680">
                  <c:v>38642</c:v>
                </c:pt>
                <c:pt idx="681">
                  <c:v>38643</c:v>
                </c:pt>
                <c:pt idx="682">
                  <c:v>38644</c:v>
                </c:pt>
                <c:pt idx="683">
                  <c:v>38645</c:v>
                </c:pt>
                <c:pt idx="684">
                  <c:v>38646</c:v>
                </c:pt>
                <c:pt idx="685">
                  <c:v>38649</c:v>
                </c:pt>
                <c:pt idx="686">
                  <c:v>38650</c:v>
                </c:pt>
                <c:pt idx="687">
                  <c:v>38651</c:v>
                </c:pt>
                <c:pt idx="688">
                  <c:v>38652</c:v>
                </c:pt>
                <c:pt idx="689">
                  <c:v>38653</c:v>
                </c:pt>
                <c:pt idx="690">
                  <c:v>38656</c:v>
                </c:pt>
                <c:pt idx="691">
                  <c:v>38657</c:v>
                </c:pt>
                <c:pt idx="692">
                  <c:v>38658</c:v>
                </c:pt>
                <c:pt idx="693">
                  <c:v>38659</c:v>
                </c:pt>
                <c:pt idx="694">
                  <c:v>38660</c:v>
                </c:pt>
                <c:pt idx="695">
                  <c:v>38663</c:v>
                </c:pt>
                <c:pt idx="696">
                  <c:v>38664</c:v>
                </c:pt>
                <c:pt idx="697">
                  <c:v>38665</c:v>
                </c:pt>
                <c:pt idx="698">
                  <c:v>38666</c:v>
                </c:pt>
                <c:pt idx="699">
                  <c:v>38667</c:v>
                </c:pt>
                <c:pt idx="700">
                  <c:v>38670</c:v>
                </c:pt>
                <c:pt idx="701">
                  <c:v>38671</c:v>
                </c:pt>
                <c:pt idx="702">
                  <c:v>38672</c:v>
                </c:pt>
                <c:pt idx="703">
                  <c:v>38673</c:v>
                </c:pt>
                <c:pt idx="704">
                  <c:v>38674</c:v>
                </c:pt>
                <c:pt idx="705">
                  <c:v>38677</c:v>
                </c:pt>
                <c:pt idx="706">
                  <c:v>38678</c:v>
                </c:pt>
                <c:pt idx="707">
                  <c:v>38679</c:v>
                </c:pt>
                <c:pt idx="708">
                  <c:v>38680</c:v>
                </c:pt>
                <c:pt idx="709">
                  <c:v>38681</c:v>
                </c:pt>
                <c:pt idx="710">
                  <c:v>38684</c:v>
                </c:pt>
                <c:pt idx="711">
                  <c:v>38685</c:v>
                </c:pt>
                <c:pt idx="712">
                  <c:v>38686</c:v>
                </c:pt>
                <c:pt idx="713">
                  <c:v>38687</c:v>
                </c:pt>
                <c:pt idx="714">
                  <c:v>38688</c:v>
                </c:pt>
                <c:pt idx="715">
                  <c:v>38691</c:v>
                </c:pt>
                <c:pt idx="716">
                  <c:v>38692</c:v>
                </c:pt>
                <c:pt idx="717">
                  <c:v>38693</c:v>
                </c:pt>
                <c:pt idx="718">
                  <c:v>38694</c:v>
                </c:pt>
                <c:pt idx="719">
                  <c:v>38695</c:v>
                </c:pt>
                <c:pt idx="720">
                  <c:v>38698</c:v>
                </c:pt>
                <c:pt idx="721">
                  <c:v>38699</c:v>
                </c:pt>
                <c:pt idx="722">
                  <c:v>38700</c:v>
                </c:pt>
                <c:pt idx="723">
                  <c:v>38701</c:v>
                </c:pt>
                <c:pt idx="724">
                  <c:v>38702</c:v>
                </c:pt>
                <c:pt idx="725">
                  <c:v>38705</c:v>
                </c:pt>
                <c:pt idx="726">
                  <c:v>38706</c:v>
                </c:pt>
                <c:pt idx="727">
                  <c:v>38707</c:v>
                </c:pt>
                <c:pt idx="728">
                  <c:v>38708</c:v>
                </c:pt>
                <c:pt idx="729">
                  <c:v>38709</c:v>
                </c:pt>
                <c:pt idx="730">
                  <c:v>38712</c:v>
                </c:pt>
                <c:pt idx="731">
                  <c:v>38713</c:v>
                </c:pt>
                <c:pt idx="732">
                  <c:v>38714</c:v>
                </c:pt>
                <c:pt idx="733">
                  <c:v>38715</c:v>
                </c:pt>
                <c:pt idx="734">
                  <c:v>38716</c:v>
                </c:pt>
                <c:pt idx="735">
                  <c:v>38719</c:v>
                </c:pt>
                <c:pt idx="736">
                  <c:v>38720</c:v>
                </c:pt>
                <c:pt idx="737">
                  <c:v>38721</c:v>
                </c:pt>
                <c:pt idx="738">
                  <c:v>38722</c:v>
                </c:pt>
                <c:pt idx="739">
                  <c:v>38723</c:v>
                </c:pt>
                <c:pt idx="740">
                  <c:v>38726</c:v>
                </c:pt>
                <c:pt idx="741">
                  <c:v>38727</c:v>
                </c:pt>
                <c:pt idx="742">
                  <c:v>38728</c:v>
                </c:pt>
                <c:pt idx="743">
                  <c:v>38729</c:v>
                </c:pt>
                <c:pt idx="744">
                  <c:v>38730</c:v>
                </c:pt>
                <c:pt idx="745">
                  <c:v>38733</c:v>
                </c:pt>
                <c:pt idx="746">
                  <c:v>38734</c:v>
                </c:pt>
                <c:pt idx="747">
                  <c:v>38735</c:v>
                </c:pt>
                <c:pt idx="748">
                  <c:v>38736</c:v>
                </c:pt>
                <c:pt idx="749">
                  <c:v>38737</c:v>
                </c:pt>
                <c:pt idx="750">
                  <c:v>38740</c:v>
                </c:pt>
                <c:pt idx="751">
                  <c:v>38741</c:v>
                </c:pt>
                <c:pt idx="752">
                  <c:v>38742</c:v>
                </c:pt>
                <c:pt idx="753">
                  <c:v>38743</c:v>
                </c:pt>
                <c:pt idx="754">
                  <c:v>38744</c:v>
                </c:pt>
                <c:pt idx="755">
                  <c:v>38747</c:v>
                </c:pt>
                <c:pt idx="756">
                  <c:v>38748</c:v>
                </c:pt>
                <c:pt idx="757">
                  <c:v>38749</c:v>
                </c:pt>
                <c:pt idx="758">
                  <c:v>38750</c:v>
                </c:pt>
                <c:pt idx="759">
                  <c:v>38751</c:v>
                </c:pt>
                <c:pt idx="760">
                  <c:v>38754</c:v>
                </c:pt>
                <c:pt idx="761">
                  <c:v>38755</c:v>
                </c:pt>
                <c:pt idx="762">
                  <c:v>38756</c:v>
                </c:pt>
                <c:pt idx="763">
                  <c:v>38757</c:v>
                </c:pt>
                <c:pt idx="764">
                  <c:v>38758</c:v>
                </c:pt>
                <c:pt idx="765">
                  <c:v>38761</c:v>
                </c:pt>
                <c:pt idx="766">
                  <c:v>38762</c:v>
                </c:pt>
                <c:pt idx="767">
                  <c:v>38763</c:v>
                </c:pt>
                <c:pt idx="768">
                  <c:v>38764</c:v>
                </c:pt>
                <c:pt idx="769">
                  <c:v>38765</c:v>
                </c:pt>
                <c:pt idx="770">
                  <c:v>38768</c:v>
                </c:pt>
                <c:pt idx="771">
                  <c:v>38769</c:v>
                </c:pt>
                <c:pt idx="772">
                  <c:v>38770</c:v>
                </c:pt>
                <c:pt idx="773">
                  <c:v>38771</c:v>
                </c:pt>
                <c:pt idx="774">
                  <c:v>38772</c:v>
                </c:pt>
                <c:pt idx="775">
                  <c:v>38775</c:v>
                </c:pt>
                <c:pt idx="776">
                  <c:v>38776</c:v>
                </c:pt>
                <c:pt idx="777">
                  <c:v>38777</c:v>
                </c:pt>
                <c:pt idx="778">
                  <c:v>38778</c:v>
                </c:pt>
                <c:pt idx="779">
                  <c:v>38779</c:v>
                </c:pt>
                <c:pt idx="780">
                  <c:v>38782</c:v>
                </c:pt>
                <c:pt idx="781">
                  <c:v>38783</c:v>
                </c:pt>
                <c:pt idx="782">
                  <c:v>38784</c:v>
                </c:pt>
                <c:pt idx="783">
                  <c:v>38785</c:v>
                </c:pt>
                <c:pt idx="784">
                  <c:v>38786</c:v>
                </c:pt>
                <c:pt idx="785">
                  <c:v>38789</c:v>
                </c:pt>
                <c:pt idx="786">
                  <c:v>38790</c:v>
                </c:pt>
                <c:pt idx="787">
                  <c:v>38791</c:v>
                </c:pt>
                <c:pt idx="788">
                  <c:v>38792</c:v>
                </c:pt>
                <c:pt idx="789">
                  <c:v>38793</c:v>
                </c:pt>
                <c:pt idx="790">
                  <c:v>38796</c:v>
                </c:pt>
                <c:pt idx="791">
                  <c:v>38797</c:v>
                </c:pt>
                <c:pt idx="792">
                  <c:v>38798</c:v>
                </c:pt>
                <c:pt idx="793">
                  <c:v>38799</c:v>
                </c:pt>
                <c:pt idx="794">
                  <c:v>38800</c:v>
                </c:pt>
                <c:pt idx="795">
                  <c:v>38803</c:v>
                </c:pt>
                <c:pt idx="796">
                  <c:v>38804</c:v>
                </c:pt>
                <c:pt idx="797">
                  <c:v>38805</c:v>
                </c:pt>
                <c:pt idx="798">
                  <c:v>38806</c:v>
                </c:pt>
                <c:pt idx="799">
                  <c:v>38807</c:v>
                </c:pt>
                <c:pt idx="800">
                  <c:v>38810</c:v>
                </c:pt>
                <c:pt idx="801">
                  <c:v>38811</c:v>
                </c:pt>
                <c:pt idx="802">
                  <c:v>38812</c:v>
                </c:pt>
                <c:pt idx="803">
                  <c:v>38813</c:v>
                </c:pt>
                <c:pt idx="804">
                  <c:v>38814</c:v>
                </c:pt>
                <c:pt idx="805">
                  <c:v>38817</c:v>
                </c:pt>
                <c:pt idx="806">
                  <c:v>38818</c:v>
                </c:pt>
                <c:pt idx="807">
                  <c:v>38819</c:v>
                </c:pt>
                <c:pt idx="808">
                  <c:v>38820</c:v>
                </c:pt>
                <c:pt idx="809">
                  <c:v>38821</c:v>
                </c:pt>
                <c:pt idx="810">
                  <c:v>38824</c:v>
                </c:pt>
                <c:pt idx="811">
                  <c:v>38825</c:v>
                </c:pt>
                <c:pt idx="812">
                  <c:v>38826</c:v>
                </c:pt>
                <c:pt idx="813">
                  <c:v>38827</c:v>
                </c:pt>
                <c:pt idx="814">
                  <c:v>38828</c:v>
                </c:pt>
                <c:pt idx="815">
                  <c:v>38831</c:v>
                </c:pt>
                <c:pt idx="816">
                  <c:v>38832</c:v>
                </c:pt>
                <c:pt idx="817">
                  <c:v>38833</c:v>
                </c:pt>
                <c:pt idx="818">
                  <c:v>38834</c:v>
                </c:pt>
                <c:pt idx="819">
                  <c:v>38835</c:v>
                </c:pt>
                <c:pt idx="820">
                  <c:v>38838</c:v>
                </c:pt>
                <c:pt idx="821">
                  <c:v>38839</c:v>
                </c:pt>
                <c:pt idx="822">
                  <c:v>38840</c:v>
                </c:pt>
                <c:pt idx="823">
                  <c:v>38841</c:v>
                </c:pt>
                <c:pt idx="824">
                  <c:v>38842</c:v>
                </c:pt>
                <c:pt idx="825">
                  <c:v>38845</c:v>
                </c:pt>
                <c:pt idx="826">
                  <c:v>38846</c:v>
                </c:pt>
                <c:pt idx="827">
                  <c:v>38847</c:v>
                </c:pt>
                <c:pt idx="828">
                  <c:v>38848</c:v>
                </c:pt>
                <c:pt idx="829">
                  <c:v>38849</c:v>
                </c:pt>
                <c:pt idx="830">
                  <c:v>38852</c:v>
                </c:pt>
                <c:pt idx="831">
                  <c:v>38853</c:v>
                </c:pt>
                <c:pt idx="832">
                  <c:v>38854</c:v>
                </c:pt>
                <c:pt idx="833">
                  <c:v>38855</c:v>
                </c:pt>
                <c:pt idx="834">
                  <c:v>38856</c:v>
                </c:pt>
                <c:pt idx="835">
                  <c:v>38859</c:v>
                </c:pt>
                <c:pt idx="836">
                  <c:v>38860</c:v>
                </c:pt>
                <c:pt idx="837">
                  <c:v>38861</c:v>
                </c:pt>
                <c:pt idx="838">
                  <c:v>38862</c:v>
                </c:pt>
                <c:pt idx="839">
                  <c:v>38863</c:v>
                </c:pt>
                <c:pt idx="840">
                  <c:v>38866</c:v>
                </c:pt>
                <c:pt idx="841">
                  <c:v>38867</c:v>
                </c:pt>
                <c:pt idx="842">
                  <c:v>38868</c:v>
                </c:pt>
                <c:pt idx="843">
                  <c:v>38869</c:v>
                </c:pt>
                <c:pt idx="844">
                  <c:v>38870</c:v>
                </c:pt>
                <c:pt idx="845">
                  <c:v>38873</c:v>
                </c:pt>
                <c:pt idx="846">
                  <c:v>38874</c:v>
                </c:pt>
                <c:pt idx="847">
                  <c:v>38875</c:v>
                </c:pt>
                <c:pt idx="848">
                  <c:v>38876</c:v>
                </c:pt>
                <c:pt idx="849">
                  <c:v>38877</c:v>
                </c:pt>
                <c:pt idx="850">
                  <c:v>38880</c:v>
                </c:pt>
                <c:pt idx="851">
                  <c:v>38881</c:v>
                </c:pt>
                <c:pt idx="852">
                  <c:v>38882</c:v>
                </c:pt>
                <c:pt idx="853">
                  <c:v>38883</c:v>
                </c:pt>
                <c:pt idx="854">
                  <c:v>38884</c:v>
                </c:pt>
                <c:pt idx="855">
                  <c:v>38887</c:v>
                </c:pt>
                <c:pt idx="856">
                  <c:v>38888</c:v>
                </c:pt>
                <c:pt idx="857">
                  <c:v>38889</c:v>
                </c:pt>
                <c:pt idx="858">
                  <c:v>38890</c:v>
                </c:pt>
                <c:pt idx="859">
                  <c:v>38891</c:v>
                </c:pt>
                <c:pt idx="860">
                  <c:v>38894</c:v>
                </c:pt>
                <c:pt idx="861">
                  <c:v>38895</c:v>
                </c:pt>
                <c:pt idx="862">
                  <c:v>38896</c:v>
                </c:pt>
                <c:pt idx="863">
                  <c:v>38897</c:v>
                </c:pt>
                <c:pt idx="864">
                  <c:v>38898</c:v>
                </c:pt>
                <c:pt idx="865">
                  <c:v>38901</c:v>
                </c:pt>
                <c:pt idx="866">
                  <c:v>38902</c:v>
                </c:pt>
                <c:pt idx="867">
                  <c:v>38903</c:v>
                </c:pt>
                <c:pt idx="868">
                  <c:v>38904</c:v>
                </c:pt>
                <c:pt idx="869">
                  <c:v>38905</c:v>
                </c:pt>
                <c:pt idx="870">
                  <c:v>38908</c:v>
                </c:pt>
                <c:pt idx="871">
                  <c:v>38909</c:v>
                </c:pt>
                <c:pt idx="872">
                  <c:v>38910</c:v>
                </c:pt>
                <c:pt idx="873">
                  <c:v>38911</c:v>
                </c:pt>
                <c:pt idx="874">
                  <c:v>38912</c:v>
                </c:pt>
                <c:pt idx="875">
                  <c:v>38915</c:v>
                </c:pt>
                <c:pt idx="876">
                  <c:v>38916</c:v>
                </c:pt>
                <c:pt idx="877">
                  <c:v>38917</c:v>
                </c:pt>
                <c:pt idx="878">
                  <c:v>38918</c:v>
                </c:pt>
                <c:pt idx="879">
                  <c:v>38919</c:v>
                </c:pt>
                <c:pt idx="880">
                  <c:v>38922</c:v>
                </c:pt>
                <c:pt idx="881">
                  <c:v>38923</c:v>
                </c:pt>
                <c:pt idx="882">
                  <c:v>38924</c:v>
                </c:pt>
                <c:pt idx="883">
                  <c:v>38925</c:v>
                </c:pt>
                <c:pt idx="884">
                  <c:v>38926</c:v>
                </c:pt>
                <c:pt idx="885">
                  <c:v>38929</c:v>
                </c:pt>
                <c:pt idx="886">
                  <c:v>38930</c:v>
                </c:pt>
                <c:pt idx="887">
                  <c:v>38931</c:v>
                </c:pt>
                <c:pt idx="888">
                  <c:v>38932</c:v>
                </c:pt>
                <c:pt idx="889">
                  <c:v>38933</c:v>
                </c:pt>
                <c:pt idx="890">
                  <c:v>38936</c:v>
                </c:pt>
                <c:pt idx="891">
                  <c:v>38937</c:v>
                </c:pt>
                <c:pt idx="892">
                  <c:v>38938</c:v>
                </c:pt>
                <c:pt idx="893">
                  <c:v>38939</c:v>
                </c:pt>
                <c:pt idx="894">
                  <c:v>38940</c:v>
                </c:pt>
                <c:pt idx="895">
                  <c:v>38943</c:v>
                </c:pt>
                <c:pt idx="896">
                  <c:v>38944</c:v>
                </c:pt>
                <c:pt idx="897">
                  <c:v>38945</c:v>
                </c:pt>
                <c:pt idx="898">
                  <c:v>38946</c:v>
                </c:pt>
                <c:pt idx="899">
                  <c:v>38947</c:v>
                </c:pt>
                <c:pt idx="900">
                  <c:v>38950</c:v>
                </c:pt>
                <c:pt idx="901">
                  <c:v>38951</c:v>
                </c:pt>
                <c:pt idx="902">
                  <c:v>38952</c:v>
                </c:pt>
                <c:pt idx="903">
                  <c:v>38953</c:v>
                </c:pt>
                <c:pt idx="904">
                  <c:v>38954</c:v>
                </c:pt>
                <c:pt idx="905">
                  <c:v>38957</c:v>
                </c:pt>
                <c:pt idx="906">
                  <c:v>38958</c:v>
                </c:pt>
                <c:pt idx="907">
                  <c:v>38959</c:v>
                </c:pt>
                <c:pt idx="908">
                  <c:v>38960</c:v>
                </c:pt>
                <c:pt idx="909">
                  <c:v>38961</c:v>
                </c:pt>
                <c:pt idx="910">
                  <c:v>38965</c:v>
                </c:pt>
                <c:pt idx="911">
                  <c:v>38966</c:v>
                </c:pt>
                <c:pt idx="912">
                  <c:v>38967</c:v>
                </c:pt>
                <c:pt idx="913">
                  <c:v>38968</c:v>
                </c:pt>
                <c:pt idx="914">
                  <c:v>38971</c:v>
                </c:pt>
                <c:pt idx="915">
                  <c:v>38972</c:v>
                </c:pt>
                <c:pt idx="916">
                  <c:v>38973</c:v>
                </c:pt>
                <c:pt idx="917">
                  <c:v>38974</c:v>
                </c:pt>
                <c:pt idx="918">
                  <c:v>38975</c:v>
                </c:pt>
                <c:pt idx="919">
                  <c:v>38978</c:v>
                </c:pt>
                <c:pt idx="920">
                  <c:v>38979</c:v>
                </c:pt>
                <c:pt idx="921">
                  <c:v>38980</c:v>
                </c:pt>
                <c:pt idx="922">
                  <c:v>38981</c:v>
                </c:pt>
                <c:pt idx="923">
                  <c:v>38982</c:v>
                </c:pt>
                <c:pt idx="924">
                  <c:v>38985</c:v>
                </c:pt>
                <c:pt idx="925">
                  <c:v>38986</c:v>
                </c:pt>
                <c:pt idx="926">
                  <c:v>38987</c:v>
                </c:pt>
                <c:pt idx="927">
                  <c:v>38988</c:v>
                </c:pt>
                <c:pt idx="928">
                  <c:v>38989</c:v>
                </c:pt>
                <c:pt idx="929">
                  <c:v>38992</c:v>
                </c:pt>
                <c:pt idx="930">
                  <c:v>38993</c:v>
                </c:pt>
                <c:pt idx="931">
                  <c:v>38994</c:v>
                </c:pt>
                <c:pt idx="932">
                  <c:v>38995</c:v>
                </c:pt>
                <c:pt idx="933">
                  <c:v>38996</c:v>
                </c:pt>
                <c:pt idx="934">
                  <c:v>39000</c:v>
                </c:pt>
                <c:pt idx="935">
                  <c:v>39001</c:v>
                </c:pt>
                <c:pt idx="936">
                  <c:v>39002</c:v>
                </c:pt>
                <c:pt idx="937">
                  <c:v>39003</c:v>
                </c:pt>
                <c:pt idx="938">
                  <c:v>39006</c:v>
                </c:pt>
                <c:pt idx="939">
                  <c:v>39007</c:v>
                </c:pt>
                <c:pt idx="940">
                  <c:v>39008</c:v>
                </c:pt>
                <c:pt idx="941">
                  <c:v>39009</c:v>
                </c:pt>
                <c:pt idx="942">
                  <c:v>39010</c:v>
                </c:pt>
                <c:pt idx="943">
                  <c:v>39013</c:v>
                </c:pt>
                <c:pt idx="944">
                  <c:v>39014</c:v>
                </c:pt>
                <c:pt idx="945">
                  <c:v>39015</c:v>
                </c:pt>
                <c:pt idx="946">
                  <c:v>39016</c:v>
                </c:pt>
                <c:pt idx="947">
                  <c:v>39017</c:v>
                </c:pt>
                <c:pt idx="948">
                  <c:v>39020</c:v>
                </c:pt>
                <c:pt idx="949">
                  <c:v>39021</c:v>
                </c:pt>
                <c:pt idx="950">
                  <c:v>39022</c:v>
                </c:pt>
                <c:pt idx="951">
                  <c:v>39023</c:v>
                </c:pt>
                <c:pt idx="952">
                  <c:v>39024</c:v>
                </c:pt>
                <c:pt idx="953">
                  <c:v>39027</c:v>
                </c:pt>
                <c:pt idx="954">
                  <c:v>39028</c:v>
                </c:pt>
                <c:pt idx="955">
                  <c:v>39029</c:v>
                </c:pt>
                <c:pt idx="956">
                  <c:v>39030</c:v>
                </c:pt>
                <c:pt idx="957">
                  <c:v>39031</c:v>
                </c:pt>
                <c:pt idx="958">
                  <c:v>39034</c:v>
                </c:pt>
                <c:pt idx="959">
                  <c:v>39035</c:v>
                </c:pt>
                <c:pt idx="960">
                  <c:v>39036</c:v>
                </c:pt>
                <c:pt idx="961">
                  <c:v>39037</c:v>
                </c:pt>
                <c:pt idx="962">
                  <c:v>39038</c:v>
                </c:pt>
                <c:pt idx="963">
                  <c:v>39041</c:v>
                </c:pt>
                <c:pt idx="964">
                  <c:v>39042</c:v>
                </c:pt>
                <c:pt idx="965">
                  <c:v>39043</c:v>
                </c:pt>
                <c:pt idx="966">
                  <c:v>39044</c:v>
                </c:pt>
                <c:pt idx="967">
                  <c:v>39045</c:v>
                </c:pt>
                <c:pt idx="968">
                  <c:v>39048</c:v>
                </c:pt>
                <c:pt idx="969">
                  <c:v>39049</c:v>
                </c:pt>
                <c:pt idx="970">
                  <c:v>39050</c:v>
                </c:pt>
                <c:pt idx="971">
                  <c:v>39051</c:v>
                </c:pt>
                <c:pt idx="972">
                  <c:v>39052</c:v>
                </c:pt>
                <c:pt idx="973">
                  <c:v>39055</c:v>
                </c:pt>
                <c:pt idx="974">
                  <c:v>39056</c:v>
                </c:pt>
                <c:pt idx="975">
                  <c:v>39057</c:v>
                </c:pt>
                <c:pt idx="976">
                  <c:v>39058</c:v>
                </c:pt>
                <c:pt idx="977">
                  <c:v>39059</c:v>
                </c:pt>
                <c:pt idx="978">
                  <c:v>39062</c:v>
                </c:pt>
                <c:pt idx="979">
                  <c:v>39063</c:v>
                </c:pt>
                <c:pt idx="980">
                  <c:v>39064</c:v>
                </c:pt>
                <c:pt idx="981">
                  <c:v>39065</c:v>
                </c:pt>
                <c:pt idx="982">
                  <c:v>39066</c:v>
                </c:pt>
                <c:pt idx="983">
                  <c:v>39069</c:v>
                </c:pt>
                <c:pt idx="984">
                  <c:v>39070</c:v>
                </c:pt>
                <c:pt idx="985">
                  <c:v>39071</c:v>
                </c:pt>
                <c:pt idx="986">
                  <c:v>39072</c:v>
                </c:pt>
                <c:pt idx="987">
                  <c:v>39073</c:v>
                </c:pt>
                <c:pt idx="988">
                  <c:v>39077</c:v>
                </c:pt>
                <c:pt idx="989">
                  <c:v>39078</c:v>
                </c:pt>
                <c:pt idx="990">
                  <c:v>39079</c:v>
                </c:pt>
                <c:pt idx="991">
                  <c:v>39080</c:v>
                </c:pt>
                <c:pt idx="992">
                  <c:v>39084</c:v>
                </c:pt>
                <c:pt idx="993">
                  <c:v>39085</c:v>
                </c:pt>
                <c:pt idx="994">
                  <c:v>39086</c:v>
                </c:pt>
                <c:pt idx="995">
                  <c:v>39087</c:v>
                </c:pt>
                <c:pt idx="996">
                  <c:v>39090</c:v>
                </c:pt>
                <c:pt idx="997">
                  <c:v>39091</c:v>
                </c:pt>
                <c:pt idx="998">
                  <c:v>39092</c:v>
                </c:pt>
                <c:pt idx="999">
                  <c:v>39093</c:v>
                </c:pt>
                <c:pt idx="1000">
                  <c:v>39094</c:v>
                </c:pt>
                <c:pt idx="1001">
                  <c:v>39098</c:v>
                </c:pt>
                <c:pt idx="1002">
                  <c:v>39099</c:v>
                </c:pt>
                <c:pt idx="1003">
                  <c:v>39100</c:v>
                </c:pt>
                <c:pt idx="1004">
                  <c:v>39101</c:v>
                </c:pt>
                <c:pt idx="1005">
                  <c:v>39104</c:v>
                </c:pt>
                <c:pt idx="1006">
                  <c:v>39105</c:v>
                </c:pt>
                <c:pt idx="1007">
                  <c:v>39106</c:v>
                </c:pt>
                <c:pt idx="1008">
                  <c:v>39107</c:v>
                </c:pt>
                <c:pt idx="1009">
                  <c:v>39108</c:v>
                </c:pt>
                <c:pt idx="1010">
                  <c:v>39111</c:v>
                </c:pt>
                <c:pt idx="1011">
                  <c:v>39112</c:v>
                </c:pt>
                <c:pt idx="1012">
                  <c:v>39113</c:v>
                </c:pt>
                <c:pt idx="1013">
                  <c:v>39114</c:v>
                </c:pt>
                <c:pt idx="1014">
                  <c:v>39115</c:v>
                </c:pt>
                <c:pt idx="1015">
                  <c:v>39118</c:v>
                </c:pt>
                <c:pt idx="1016">
                  <c:v>39119</c:v>
                </c:pt>
                <c:pt idx="1017">
                  <c:v>39120</c:v>
                </c:pt>
                <c:pt idx="1018">
                  <c:v>39121</c:v>
                </c:pt>
                <c:pt idx="1019">
                  <c:v>39122</c:v>
                </c:pt>
                <c:pt idx="1020">
                  <c:v>39125</c:v>
                </c:pt>
                <c:pt idx="1021">
                  <c:v>39126</c:v>
                </c:pt>
                <c:pt idx="1022">
                  <c:v>39127</c:v>
                </c:pt>
                <c:pt idx="1023">
                  <c:v>39128</c:v>
                </c:pt>
                <c:pt idx="1024">
                  <c:v>39129</c:v>
                </c:pt>
                <c:pt idx="1025">
                  <c:v>39133</c:v>
                </c:pt>
                <c:pt idx="1026">
                  <c:v>39134</c:v>
                </c:pt>
                <c:pt idx="1027">
                  <c:v>39135</c:v>
                </c:pt>
                <c:pt idx="1028">
                  <c:v>39136</c:v>
                </c:pt>
                <c:pt idx="1029">
                  <c:v>39139</c:v>
                </c:pt>
                <c:pt idx="1030">
                  <c:v>39140</c:v>
                </c:pt>
                <c:pt idx="1031">
                  <c:v>39141</c:v>
                </c:pt>
                <c:pt idx="1032">
                  <c:v>39142</c:v>
                </c:pt>
                <c:pt idx="1033">
                  <c:v>39143</c:v>
                </c:pt>
                <c:pt idx="1034">
                  <c:v>39146</c:v>
                </c:pt>
                <c:pt idx="1035">
                  <c:v>39147</c:v>
                </c:pt>
                <c:pt idx="1036">
                  <c:v>39148</c:v>
                </c:pt>
                <c:pt idx="1037">
                  <c:v>39149</c:v>
                </c:pt>
                <c:pt idx="1038">
                  <c:v>39150</c:v>
                </c:pt>
                <c:pt idx="1039">
                  <c:v>39153</c:v>
                </c:pt>
                <c:pt idx="1040">
                  <c:v>39154</c:v>
                </c:pt>
                <c:pt idx="1041">
                  <c:v>39155</c:v>
                </c:pt>
                <c:pt idx="1042">
                  <c:v>39156</c:v>
                </c:pt>
                <c:pt idx="1043">
                  <c:v>39157</c:v>
                </c:pt>
                <c:pt idx="1044">
                  <c:v>39160</c:v>
                </c:pt>
                <c:pt idx="1045">
                  <c:v>39161</c:v>
                </c:pt>
                <c:pt idx="1046">
                  <c:v>39162</c:v>
                </c:pt>
                <c:pt idx="1047">
                  <c:v>39163</c:v>
                </c:pt>
                <c:pt idx="1048">
                  <c:v>39164</c:v>
                </c:pt>
                <c:pt idx="1049">
                  <c:v>39167</c:v>
                </c:pt>
                <c:pt idx="1050">
                  <c:v>39168</c:v>
                </c:pt>
                <c:pt idx="1051">
                  <c:v>39169</c:v>
                </c:pt>
                <c:pt idx="1052">
                  <c:v>39170</c:v>
                </c:pt>
                <c:pt idx="1053">
                  <c:v>39171</c:v>
                </c:pt>
                <c:pt idx="1054">
                  <c:v>39174</c:v>
                </c:pt>
                <c:pt idx="1055">
                  <c:v>39175</c:v>
                </c:pt>
                <c:pt idx="1056">
                  <c:v>39176</c:v>
                </c:pt>
                <c:pt idx="1057">
                  <c:v>39177</c:v>
                </c:pt>
                <c:pt idx="1058">
                  <c:v>39178</c:v>
                </c:pt>
                <c:pt idx="1059">
                  <c:v>39181</c:v>
                </c:pt>
                <c:pt idx="1060">
                  <c:v>39182</c:v>
                </c:pt>
                <c:pt idx="1061">
                  <c:v>39183</c:v>
                </c:pt>
                <c:pt idx="1062">
                  <c:v>39184</c:v>
                </c:pt>
                <c:pt idx="1063">
                  <c:v>39185</c:v>
                </c:pt>
                <c:pt idx="1064">
                  <c:v>39188</c:v>
                </c:pt>
                <c:pt idx="1065">
                  <c:v>39189</c:v>
                </c:pt>
                <c:pt idx="1066">
                  <c:v>39190</c:v>
                </c:pt>
                <c:pt idx="1067">
                  <c:v>39191</c:v>
                </c:pt>
                <c:pt idx="1068">
                  <c:v>39192</c:v>
                </c:pt>
                <c:pt idx="1069">
                  <c:v>39195</c:v>
                </c:pt>
                <c:pt idx="1070">
                  <c:v>39196</c:v>
                </c:pt>
                <c:pt idx="1071">
                  <c:v>39197</c:v>
                </c:pt>
                <c:pt idx="1072">
                  <c:v>39198</c:v>
                </c:pt>
                <c:pt idx="1073">
                  <c:v>39199</c:v>
                </c:pt>
                <c:pt idx="1074">
                  <c:v>39202</c:v>
                </c:pt>
                <c:pt idx="1075">
                  <c:v>39203</c:v>
                </c:pt>
                <c:pt idx="1076">
                  <c:v>39204</c:v>
                </c:pt>
                <c:pt idx="1077">
                  <c:v>39205</c:v>
                </c:pt>
                <c:pt idx="1078">
                  <c:v>39206</c:v>
                </c:pt>
                <c:pt idx="1079">
                  <c:v>39209</c:v>
                </c:pt>
                <c:pt idx="1080">
                  <c:v>39210</c:v>
                </c:pt>
                <c:pt idx="1081">
                  <c:v>39211</c:v>
                </c:pt>
                <c:pt idx="1082">
                  <c:v>39212</c:v>
                </c:pt>
                <c:pt idx="1083">
                  <c:v>39213</c:v>
                </c:pt>
                <c:pt idx="1084">
                  <c:v>39216</c:v>
                </c:pt>
                <c:pt idx="1085">
                  <c:v>39217</c:v>
                </c:pt>
                <c:pt idx="1086">
                  <c:v>39218</c:v>
                </c:pt>
                <c:pt idx="1087">
                  <c:v>39219</c:v>
                </c:pt>
                <c:pt idx="1088">
                  <c:v>39220</c:v>
                </c:pt>
                <c:pt idx="1089">
                  <c:v>39223</c:v>
                </c:pt>
                <c:pt idx="1090">
                  <c:v>39224</c:v>
                </c:pt>
                <c:pt idx="1091">
                  <c:v>39225</c:v>
                </c:pt>
                <c:pt idx="1092">
                  <c:v>39226</c:v>
                </c:pt>
                <c:pt idx="1093">
                  <c:v>39227</c:v>
                </c:pt>
                <c:pt idx="1094">
                  <c:v>39231</c:v>
                </c:pt>
                <c:pt idx="1095">
                  <c:v>39232</c:v>
                </c:pt>
                <c:pt idx="1096">
                  <c:v>39233</c:v>
                </c:pt>
                <c:pt idx="1097">
                  <c:v>39234</c:v>
                </c:pt>
                <c:pt idx="1098">
                  <c:v>39237</c:v>
                </c:pt>
                <c:pt idx="1099">
                  <c:v>39238</c:v>
                </c:pt>
                <c:pt idx="1100">
                  <c:v>39239</c:v>
                </c:pt>
                <c:pt idx="1101">
                  <c:v>39240</c:v>
                </c:pt>
                <c:pt idx="1102">
                  <c:v>39241</c:v>
                </c:pt>
                <c:pt idx="1103">
                  <c:v>39244</c:v>
                </c:pt>
                <c:pt idx="1104">
                  <c:v>39245</c:v>
                </c:pt>
                <c:pt idx="1105">
                  <c:v>39246</c:v>
                </c:pt>
                <c:pt idx="1106">
                  <c:v>39247</c:v>
                </c:pt>
                <c:pt idx="1107">
                  <c:v>39248</c:v>
                </c:pt>
                <c:pt idx="1108">
                  <c:v>39251</c:v>
                </c:pt>
                <c:pt idx="1109">
                  <c:v>39252</c:v>
                </c:pt>
                <c:pt idx="1110">
                  <c:v>39253</c:v>
                </c:pt>
                <c:pt idx="1111">
                  <c:v>39254</c:v>
                </c:pt>
                <c:pt idx="1112">
                  <c:v>39255</c:v>
                </c:pt>
                <c:pt idx="1113">
                  <c:v>39258</c:v>
                </c:pt>
                <c:pt idx="1114">
                  <c:v>39259</c:v>
                </c:pt>
                <c:pt idx="1115">
                  <c:v>39260</c:v>
                </c:pt>
                <c:pt idx="1116">
                  <c:v>39261</c:v>
                </c:pt>
                <c:pt idx="1117">
                  <c:v>39262</c:v>
                </c:pt>
                <c:pt idx="1118">
                  <c:v>39265</c:v>
                </c:pt>
                <c:pt idx="1119">
                  <c:v>39266</c:v>
                </c:pt>
                <c:pt idx="1120">
                  <c:v>39267</c:v>
                </c:pt>
                <c:pt idx="1121">
                  <c:v>39268</c:v>
                </c:pt>
                <c:pt idx="1122">
                  <c:v>39269</c:v>
                </c:pt>
                <c:pt idx="1123">
                  <c:v>39272</c:v>
                </c:pt>
                <c:pt idx="1124">
                  <c:v>39273</c:v>
                </c:pt>
                <c:pt idx="1125">
                  <c:v>39274</c:v>
                </c:pt>
                <c:pt idx="1126">
                  <c:v>39275</c:v>
                </c:pt>
                <c:pt idx="1127">
                  <c:v>39276</c:v>
                </c:pt>
                <c:pt idx="1128">
                  <c:v>39279</c:v>
                </c:pt>
                <c:pt idx="1129">
                  <c:v>39280</c:v>
                </c:pt>
                <c:pt idx="1130">
                  <c:v>39281</c:v>
                </c:pt>
                <c:pt idx="1131">
                  <c:v>39282</c:v>
                </c:pt>
                <c:pt idx="1132">
                  <c:v>39283</c:v>
                </c:pt>
                <c:pt idx="1133">
                  <c:v>39286</c:v>
                </c:pt>
                <c:pt idx="1134">
                  <c:v>39287</c:v>
                </c:pt>
                <c:pt idx="1135">
                  <c:v>39288</c:v>
                </c:pt>
                <c:pt idx="1136">
                  <c:v>39289</c:v>
                </c:pt>
                <c:pt idx="1137">
                  <c:v>39290</c:v>
                </c:pt>
                <c:pt idx="1138">
                  <c:v>39293</c:v>
                </c:pt>
                <c:pt idx="1139">
                  <c:v>39294</c:v>
                </c:pt>
                <c:pt idx="1140">
                  <c:v>39295</c:v>
                </c:pt>
                <c:pt idx="1141">
                  <c:v>39296</c:v>
                </c:pt>
                <c:pt idx="1142">
                  <c:v>39297</c:v>
                </c:pt>
                <c:pt idx="1143">
                  <c:v>39300</c:v>
                </c:pt>
                <c:pt idx="1144">
                  <c:v>39301</c:v>
                </c:pt>
                <c:pt idx="1145">
                  <c:v>39302</c:v>
                </c:pt>
                <c:pt idx="1146">
                  <c:v>39303</c:v>
                </c:pt>
                <c:pt idx="1147">
                  <c:v>39304</c:v>
                </c:pt>
                <c:pt idx="1148">
                  <c:v>39307</c:v>
                </c:pt>
                <c:pt idx="1149">
                  <c:v>39308</c:v>
                </c:pt>
                <c:pt idx="1150">
                  <c:v>39309</c:v>
                </c:pt>
                <c:pt idx="1151">
                  <c:v>39310</c:v>
                </c:pt>
                <c:pt idx="1152">
                  <c:v>39311</c:v>
                </c:pt>
                <c:pt idx="1153">
                  <c:v>39314</c:v>
                </c:pt>
                <c:pt idx="1154">
                  <c:v>39315</c:v>
                </c:pt>
                <c:pt idx="1155">
                  <c:v>39316</c:v>
                </c:pt>
                <c:pt idx="1156">
                  <c:v>39317</c:v>
                </c:pt>
                <c:pt idx="1157">
                  <c:v>39318</c:v>
                </c:pt>
                <c:pt idx="1158">
                  <c:v>39321</c:v>
                </c:pt>
                <c:pt idx="1159">
                  <c:v>39322</c:v>
                </c:pt>
                <c:pt idx="1160">
                  <c:v>39323</c:v>
                </c:pt>
                <c:pt idx="1161">
                  <c:v>39324</c:v>
                </c:pt>
                <c:pt idx="1162">
                  <c:v>39325</c:v>
                </c:pt>
                <c:pt idx="1163">
                  <c:v>39329</c:v>
                </c:pt>
                <c:pt idx="1164">
                  <c:v>39330</c:v>
                </c:pt>
                <c:pt idx="1165">
                  <c:v>39331</c:v>
                </c:pt>
                <c:pt idx="1166">
                  <c:v>39332</c:v>
                </c:pt>
                <c:pt idx="1167">
                  <c:v>39335</c:v>
                </c:pt>
                <c:pt idx="1168">
                  <c:v>39336</c:v>
                </c:pt>
                <c:pt idx="1169">
                  <c:v>39337</c:v>
                </c:pt>
                <c:pt idx="1170">
                  <c:v>39338</c:v>
                </c:pt>
                <c:pt idx="1171">
                  <c:v>39339</c:v>
                </c:pt>
                <c:pt idx="1172">
                  <c:v>39342</c:v>
                </c:pt>
                <c:pt idx="1173">
                  <c:v>39343</c:v>
                </c:pt>
                <c:pt idx="1174">
                  <c:v>39344</c:v>
                </c:pt>
                <c:pt idx="1175">
                  <c:v>39345</c:v>
                </c:pt>
                <c:pt idx="1176">
                  <c:v>39346</c:v>
                </c:pt>
                <c:pt idx="1177">
                  <c:v>39349</c:v>
                </c:pt>
                <c:pt idx="1178">
                  <c:v>39350</c:v>
                </c:pt>
                <c:pt idx="1179">
                  <c:v>39351</c:v>
                </c:pt>
                <c:pt idx="1180">
                  <c:v>39352</c:v>
                </c:pt>
                <c:pt idx="1181">
                  <c:v>39353</c:v>
                </c:pt>
                <c:pt idx="1182">
                  <c:v>39356</c:v>
                </c:pt>
                <c:pt idx="1183">
                  <c:v>39357</c:v>
                </c:pt>
                <c:pt idx="1184">
                  <c:v>39358</c:v>
                </c:pt>
                <c:pt idx="1185">
                  <c:v>39359</c:v>
                </c:pt>
                <c:pt idx="1186">
                  <c:v>39360</c:v>
                </c:pt>
                <c:pt idx="1187">
                  <c:v>39363</c:v>
                </c:pt>
                <c:pt idx="1188">
                  <c:v>39364</c:v>
                </c:pt>
                <c:pt idx="1189">
                  <c:v>39365</c:v>
                </c:pt>
                <c:pt idx="1190">
                  <c:v>39366</c:v>
                </c:pt>
                <c:pt idx="1191">
                  <c:v>39367</c:v>
                </c:pt>
                <c:pt idx="1192">
                  <c:v>39370</c:v>
                </c:pt>
                <c:pt idx="1193">
                  <c:v>39371</c:v>
                </c:pt>
                <c:pt idx="1194">
                  <c:v>39372</c:v>
                </c:pt>
                <c:pt idx="1195">
                  <c:v>39373</c:v>
                </c:pt>
                <c:pt idx="1196">
                  <c:v>39374</c:v>
                </c:pt>
                <c:pt idx="1197">
                  <c:v>39377</c:v>
                </c:pt>
                <c:pt idx="1198">
                  <c:v>39378</c:v>
                </c:pt>
                <c:pt idx="1199">
                  <c:v>39379</c:v>
                </c:pt>
                <c:pt idx="1200">
                  <c:v>39380</c:v>
                </c:pt>
                <c:pt idx="1201">
                  <c:v>39381</c:v>
                </c:pt>
                <c:pt idx="1202">
                  <c:v>39384</c:v>
                </c:pt>
                <c:pt idx="1203">
                  <c:v>39385</c:v>
                </c:pt>
                <c:pt idx="1204">
                  <c:v>39386</c:v>
                </c:pt>
                <c:pt idx="1205">
                  <c:v>39387</c:v>
                </c:pt>
                <c:pt idx="1206">
                  <c:v>39388</c:v>
                </c:pt>
                <c:pt idx="1207">
                  <c:v>39391</c:v>
                </c:pt>
                <c:pt idx="1208">
                  <c:v>39392</c:v>
                </c:pt>
                <c:pt idx="1209">
                  <c:v>39393</c:v>
                </c:pt>
                <c:pt idx="1210">
                  <c:v>39394</c:v>
                </c:pt>
                <c:pt idx="1211">
                  <c:v>39395</c:v>
                </c:pt>
                <c:pt idx="1212">
                  <c:v>39398</c:v>
                </c:pt>
                <c:pt idx="1213">
                  <c:v>39399</c:v>
                </c:pt>
                <c:pt idx="1214">
                  <c:v>39400</c:v>
                </c:pt>
                <c:pt idx="1215">
                  <c:v>39401</c:v>
                </c:pt>
                <c:pt idx="1216">
                  <c:v>39402</c:v>
                </c:pt>
                <c:pt idx="1217">
                  <c:v>39405</c:v>
                </c:pt>
                <c:pt idx="1218">
                  <c:v>39406</c:v>
                </c:pt>
                <c:pt idx="1219">
                  <c:v>39407</c:v>
                </c:pt>
                <c:pt idx="1220">
                  <c:v>39408</c:v>
                </c:pt>
                <c:pt idx="1221">
                  <c:v>39409</c:v>
                </c:pt>
                <c:pt idx="1222">
                  <c:v>39412</c:v>
                </c:pt>
                <c:pt idx="1223">
                  <c:v>39413</c:v>
                </c:pt>
                <c:pt idx="1224">
                  <c:v>39414</c:v>
                </c:pt>
                <c:pt idx="1225">
                  <c:v>39415</c:v>
                </c:pt>
                <c:pt idx="1226">
                  <c:v>39416</c:v>
                </c:pt>
                <c:pt idx="1227">
                  <c:v>39419</c:v>
                </c:pt>
                <c:pt idx="1228">
                  <c:v>39420</c:v>
                </c:pt>
                <c:pt idx="1229">
                  <c:v>39421</c:v>
                </c:pt>
                <c:pt idx="1230">
                  <c:v>39422</c:v>
                </c:pt>
                <c:pt idx="1231">
                  <c:v>39423</c:v>
                </c:pt>
                <c:pt idx="1232">
                  <c:v>39426</c:v>
                </c:pt>
                <c:pt idx="1233">
                  <c:v>39427</c:v>
                </c:pt>
                <c:pt idx="1234">
                  <c:v>39428</c:v>
                </c:pt>
                <c:pt idx="1235">
                  <c:v>39429</c:v>
                </c:pt>
                <c:pt idx="1236">
                  <c:v>39430</c:v>
                </c:pt>
                <c:pt idx="1237">
                  <c:v>39433</c:v>
                </c:pt>
                <c:pt idx="1238">
                  <c:v>39434</c:v>
                </c:pt>
                <c:pt idx="1239">
                  <c:v>39435</c:v>
                </c:pt>
                <c:pt idx="1240">
                  <c:v>39436</c:v>
                </c:pt>
                <c:pt idx="1241">
                  <c:v>39437</c:v>
                </c:pt>
                <c:pt idx="1242">
                  <c:v>39440</c:v>
                </c:pt>
                <c:pt idx="1243">
                  <c:v>39441</c:v>
                </c:pt>
                <c:pt idx="1244">
                  <c:v>39442</c:v>
                </c:pt>
                <c:pt idx="1245">
                  <c:v>39443</c:v>
                </c:pt>
                <c:pt idx="1246">
                  <c:v>39444</c:v>
                </c:pt>
                <c:pt idx="1247">
                  <c:v>39447</c:v>
                </c:pt>
                <c:pt idx="1248">
                  <c:v>39448</c:v>
                </c:pt>
                <c:pt idx="1249">
                  <c:v>39449</c:v>
                </c:pt>
                <c:pt idx="1250">
                  <c:v>39450</c:v>
                </c:pt>
                <c:pt idx="1251">
                  <c:v>39451</c:v>
                </c:pt>
                <c:pt idx="1252">
                  <c:v>39454</c:v>
                </c:pt>
                <c:pt idx="1253">
                  <c:v>39455</c:v>
                </c:pt>
                <c:pt idx="1254">
                  <c:v>39456</c:v>
                </c:pt>
                <c:pt idx="1255">
                  <c:v>39457</c:v>
                </c:pt>
                <c:pt idx="1256">
                  <c:v>39458</c:v>
                </c:pt>
                <c:pt idx="1257">
                  <c:v>39461</c:v>
                </c:pt>
                <c:pt idx="1258">
                  <c:v>39462</c:v>
                </c:pt>
                <c:pt idx="1259">
                  <c:v>39463</c:v>
                </c:pt>
                <c:pt idx="1260">
                  <c:v>39464</c:v>
                </c:pt>
                <c:pt idx="1261">
                  <c:v>39465</c:v>
                </c:pt>
                <c:pt idx="1262">
                  <c:v>39468</c:v>
                </c:pt>
                <c:pt idx="1263">
                  <c:v>39469</c:v>
                </c:pt>
                <c:pt idx="1264">
                  <c:v>39470</c:v>
                </c:pt>
                <c:pt idx="1265">
                  <c:v>39471</c:v>
                </c:pt>
                <c:pt idx="1266">
                  <c:v>39472</c:v>
                </c:pt>
                <c:pt idx="1267">
                  <c:v>39475</c:v>
                </c:pt>
                <c:pt idx="1268">
                  <c:v>39476</c:v>
                </c:pt>
                <c:pt idx="1269">
                  <c:v>39477</c:v>
                </c:pt>
                <c:pt idx="1270">
                  <c:v>39478</c:v>
                </c:pt>
                <c:pt idx="1271">
                  <c:v>39479</c:v>
                </c:pt>
                <c:pt idx="1272">
                  <c:v>39482</c:v>
                </c:pt>
                <c:pt idx="1273">
                  <c:v>39483</c:v>
                </c:pt>
                <c:pt idx="1274">
                  <c:v>39484</c:v>
                </c:pt>
                <c:pt idx="1275">
                  <c:v>39485</c:v>
                </c:pt>
                <c:pt idx="1276">
                  <c:v>39486</c:v>
                </c:pt>
                <c:pt idx="1277">
                  <c:v>39489</c:v>
                </c:pt>
                <c:pt idx="1278">
                  <c:v>39490</c:v>
                </c:pt>
                <c:pt idx="1279">
                  <c:v>39491</c:v>
                </c:pt>
                <c:pt idx="1280">
                  <c:v>39492</c:v>
                </c:pt>
                <c:pt idx="1281">
                  <c:v>39493</c:v>
                </c:pt>
                <c:pt idx="1282">
                  <c:v>39496</c:v>
                </c:pt>
                <c:pt idx="1283">
                  <c:v>39497</c:v>
                </c:pt>
                <c:pt idx="1284">
                  <c:v>39498</c:v>
                </c:pt>
                <c:pt idx="1285">
                  <c:v>39499</c:v>
                </c:pt>
                <c:pt idx="1286">
                  <c:v>39500</c:v>
                </c:pt>
                <c:pt idx="1287">
                  <c:v>39503</c:v>
                </c:pt>
                <c:pt idx="1288">
                  <c:v>39504</c:v>
                </c:pt>
                <c:pt idx="1289">
                  <c:v>39505</c:v>
                </c:pt>
                <c:pt idx="1290">
                  <c:v>39506</c:v>
                </c:pt>
                <c:pt idx="1291">
                  <c:v>39507</c:v>
                </c:pt>
                <c:pt idx="1292">
                  <c:v>39510</c:v>
                </c:pt>
                <c:pt idx="1293">
                  <c:v>39511</c:v>
                </c:pt>
                <c:pt idx="1294">
                  <c:v>39512</c:v>
                </c:pt>
                <c:pt idx="1295">
                  <c:v>39513</c:v>
                </c:pt>
                <c:pt idx="1296">
                  <c:v>39514</c:v>
                </c:pt>
                <c:pt idx="1297">
                  <c:v>39517</c:v>
                </c:pt>
                <c:pt idx="1298">
                  <c:v>39518</c:v>
                </c:pt>
                <c:pt idx="1299">
                  <c:v>39519</c:v>
                </c:pt>
                <c:pt idx="1300">
                  <c:v>39520</c:v>
                </c:pt>
                <c:pt idx="1301">
                  <c:v>39521</c:v>
                </c:pt>
                <c:pt idx="1302">
                  <c:v>39524</c:v>
                </c:pt>
                <c:pt idx="1303">
                  <c:v>39525</c:v>
                </c:pt>
                <c:pt idx="1304">
                  <c:v>39526</c:v>
                </c:pt>
                <c:pt idx="1305">
                  <c:v>39527</c:v>
                </c:pt>
                <c:pt idx="1306">
                  <c:v>39528</c:v>
                </c:pt>
                <c:pt idx="1307">
                  <c:v>39531</c:v>
                </c:pt>
                <c:pt idx="1308">
                  <c:v>39532</c:v>
                </c:pt>
                <c:pt idx="1309">
                  <c:v>39533</c:v>
                </c:pt>
                <c:pt idx="1310">
                  <c:v>39534</c:v>
                </c:pt>
                <c:pt idx="1311">
                  <c:v>39535</c:v>
                </c:pt>
                <c:pt idx="1312">
                  <c:v>39538</c:v>
                </c:pt>
                <c:pt idx="1313">
                  <c:v>39539</c:v>
                </c:pt>
                <c:pt idx="1314">
                  <c:v>39540</c:v>
                </c:pt>
                <c:pt idx="1315">
                  <c:v>39541</c:v>
                </c:pt>
                <c:pt idx="1316">
                  <c:v>39542</c:v>
                </c:pt>
                <c:pt idx="1317">
                  <c:v>39545</c:v>
                </c:pt>
                <c:pt idx="1318">
                  <c:v>39546</c:v>
                </c:pt>
                <c:pt idx="1319">
                  <c:v>39547</c:v>
                </c:pt>
                <c:pt idx="1320">
                  <c:v>39548</c:v>
                </c:pt>
                <c:pt idx="1321">
                  <c:v>39549</c:v>
                </c:pt>
                <c:pt idx="1322">
                  <c:v>39552</c:v>
                </c:pt>
                <c:pt idx="1323">
                  <c:v>39553</c:v>
                </c:pt>
                <c:pt idx="1324">
                  <c:v>39554</c:v>
                </c:pt>
                <c:pt idx="1325">
                  <c:v>39555</c:v>
                </c:pt>
                <c:pt idx="1326">
                  <c:v>39556</c:v>
                </c:pt>
                <c:pt idx="1327">
                  <c:v>39559</c:v>
                </c:pt>
                <c:pt idx="1328">
                  <c:v>39560</c:v>
                </c:pt>
                <c:pt idx="1329">
                  <c:v>39561</c:v>
                </c:pt>
                <c:pt idx="1330">
                  <c:v>39562</c:v>
                </c:pt>
                <c:pt idx="1331">
                  <c:v>39563</c:v>
                </c:pt>
                <c:pt idx="1332">
                  <c:v>39566</c:v>
                </c:pt>
                <c:pt idx="1333">
                  <c:v>39567</c:v>
                </c:pt>
                <c:pt idx="1334">
                  <c:v>39568</c:v>
                </c:pt>
                <c:pt idx="1335">
                  <c:v>39569</c:v>
                </c:pt>
                <c:pt idx="1336">
                  <c:v>39570</c:v>
                </c:pt>
                <c:pt idx="1337">
                  <c:v>39573</c:v>
                </c:pt>
                <c:pt idx="1338">
                  <c:v>39574</c:v>
                </c:pt>
                <c:pt idx="1339">
                  <c:v>39575</c:v>
                </c:pt>
                <c:pt idx="1340">
                  <c:v>39576</c:v>
                </c:pt>
                <c:pt idx="1341">
                  <c:v>39577</c:v>
                </c:pt>
                <c:pt idx="1342">
                  <c:v>39580</c:v>
                </c:pt>
                <c:pt idx="1343">
                  <c:v>39581</c:v>
                </c:pt>
                <c:pt idx="1344">
                  <c:v>39582</c:v>
                </c:pt>
                <c:pt idx="1345">
                  <c:v>39583</c:v>
                </c:pt>
                <c:pt idx="1346">
                  <c:v>39584</c:v>
                </c:pt>
                <c:pt idx="1347">
                  <c:v>39587</c:v>
                </c:pt>
                <c:pt idx="1348">
                  <c:v>39588</c:v>
                </c:pt>
                <c:pt idx="1349">
                  <c:v>39589</c:v>
                </c:pt>
                <c:pt idx="1350">
                  <c:v>39590</c:v>
                </c:pt>
                <c:pt idx="1351">
                  <c:v>39591</c:v>
                </c:pt>
                <c:pt idx="1352">
                  <c:v>39594</c:v>
                </c:pt>
                <c:pt idx="1353">
                  <c:v>39595</c:v>
                </c:pt>
                <c:pt idx="1354">
                  <c:v>39596</c:v>
                </c:pt>
                <c:pt idx="1355">
                  <c:v>39597</c:v>
                </c:pt>
                <c:pt idx="1356">
                  <c:v>39598</c:v>
                </c:pt>
                <c:pt idx="1357">
                  <c:v>39601</c:v>
                </c:pt>
                <c:pt idx="1358">
                  <c:v>39602</c:v>
                </c:pt>
                <c:pt idx="1359">
                  <c:v>39603</c:v>
                </c:pt>
                <c:pt idx="1360">
                  <c:v>39604</c:v>
                </c:pt>
                <c:pt idx="1361">
                  <c:v>39605</c:v>
                </c:pt>
                <c:pt idx="1362">
                  <c:v>39608</c:v>
                </c:pt>
                <c:pt idx="1363">
                  <c:v>39609</c:v>
                </c:pt>
                <c:pt idx="1364">
                  <c:v>39610</c:v>
                </c:pt>
                <c:pt idx="1365">
                  <c:v>39611</c:v>
                </c:pt>
                <c:pt idx="1366">
                  <c:v>39612</c:v>
                </c:pt>
                <c:pt idx="1367">
                  <c:v>39615</c:v>
                </c:pt>
                <c:pt idx="1368">
                  <c:v>39616</c:v>
                </c:pt>
                <c:pt idx="1369">
                  <c:v>39617</c:v>
                </c:pt>
                <c:pt idx="1370">
                  <c:v>39618</c:v>
                </c:pt>
                <c:pt idx="1371">
                  <c:v>39619</c:v>
                </c:pt>
                <c:pt idx="1372">
                  <c:v>39622</c:v>
                </c:pt>
                <c:pt idx="1373">
                  <c:v>39623</c:v>
                </c:pt>
                <c:pt idx="1374">
                  <c:v>39624</c:v>
                </c:pt>
                <c:pt idx="1375">
                  <c:v>39625</c:v>
                </c:pt>
                <c:pt idx="1376">
                  <c:v>39626</c:v>
                </c:pt>
                <c:pt idx="1377">
                  <c:v>39629</c:v>
                </c:pt>
                <c:pt idx="1378">
                  <c:v>39630</c:v>
                </c:pt>
                <c:pt idx="1379">
                  <c:v>39631</c:v>
                </c:pt>
                <c:pt idx="1380">
                  <c:v>39632</c:v>
                </c:pt>
                <c:pt idx="1381">
                  <c:v>39633</c:v>
                </c:pt>
                <c:pt idx="1382">
                  <c:v>39636</c:v>
                </c:pt>
                <c:pt idx="1383">
                  <c:v>39637</c:v>
                </c:pt>
                <c:pt idx="1384">
                  <c:v>39638</c:v>
                </c:pt>
                <c:pt idx="1385">
                  <c:v>39639</c:v>
                </c:pt>
                <c:pt idx="1386">
                  <c:v>39640</c:v>
                </c:pt>
                <c:pt idx="1387">
                  <c:v>39643</c:v>
                </c:pt>
                <c:pt idx="1388">
                  <c:v>39644</c:v>
                </c:pt>
                <c:pt idx="1389">
                  <c:v>39645</c:v>
                </c:pt>
                <c:pt idx="1390">
                  <c:v>39646</c:v>
                </c:pt>
                <c:pt idx="1391">
                  <c:v>39647</c:v>
                </c:pt>
                <c:pt idx="1392">
                  <c:v>39650</c:v>
                </c:pt>
                <c:pt idx="1393">
                  <c:v>39651</c:v>
                </c:pt>
                <c:pt idx="1394">
                  <c:v>39652</c:v>
                </c:pt>
                <c:pt idx="1395">
                  <c:v>39653</c:v>
                </c:pt>
                <c:pt idx="1396">
                  <c:v>39654</c:v>
                </c:pt>
                <c:pt idx="1397">
                  <c:v>39657</c:v>
                </c:pt>
                <c:pt idx="1398">
                  <c:v>39658</c:v>
                </c:pt>
                <c:pt idx="1399">
                  <c:v>39659</c:v>
                </c:pt>
                <c:pt idx="1400">
                  <c:v>39660</c:v>
                </c:pt>
                <c:pt idx="1401">
                  <c:v>39661</c:v>
                </c:pt>
                <c:pt idx="1402">
                  <c:v>39664</c:v>
                </c:pt>
                <c:pt idx="1403">
                  <c:v>39665</c:v>
                </c:pt>
                <c:pt idx="1404">
                  <c:v>39666</c:v>
                </c:pt>
                <c:pt idx="1405">
                  <c:v>39667</c:v>
                </c:pt>
                <c:pt idx="1406">
                  <c:v>39668</c:v>
                </c:pt>
                <c:pt idx="1407">
                  <c:v>39671</c:v>
                </c:pt>
                <c:pt idx="1408">
                  <c:v>39672</c:v>
                </c:pt>
                <c:pt idx="1409">
                  <c:v>39673</c:v>
                </c:pt>
                <c:pt idx="1410">
                  <c:v>39674</c:v>
                </c:pt>
                <c:pt idx="1411">
                  <c:v>39675</c:v>
                </c:pt>
                <c:pt idx="1412">
                  <c:v>39678</c:v>
                </c:pt>
                <c:pt idx="1413">
                  <c:v>39679</c:v>
                </c:pt>
                <c:pt idx="1414">
                  <c:v>39680</c:v>
                </c:pt>
                <c:pt idx="1415">
                  <c:v>39681</c:v>
                </c:pt>
                <c:pt idx="1416">
                  <c:v>39682</c:v>
                </c:pt>
                <c:pt idx="1417">
                  <c:v>39685</c:v>
                </c:pt>
                <c:pt idx="1418">
                  <c:v>39686</c:v>
                </c:pt>
                <c:pt idx="1419">
                  <c:v>39687</c:v>
                </c:pt>
                <c:pt idx="1420">
                  <c:v>39688</c:v>
                </c:pt>
                <c:pt idx="1421">
                  <c:v>39689</c:v>
                </c:pt>
                <c:pt idx="1422">
                  <c:v>39692</c:v>
                </c:pt>
                <c:pt idx="1423">
                  <c:v>39693</c:v>
                </c:pt>
                <c:pt idx="1424">
                  <c:v>39694</c:v>
                </c:pt>
                <c:pt idx="1425">
                  <c:v>39695</c:v>
                </c:pt>
                <c:pt idx="1426">
                  <c:v>39696</c:v>
                </c:pt>
                <c:pt idx="1427">
                  <c:v>39699</c:v>
                </c:pt>
                <c:pt idx="1428">
                  <c:v>39700</c:v>
                </c:pt>
                <c:pt idx="1429">
                  <c:v>39701</c:v>
                </c:pt>
                <c:pt idx="1430">
                  <c:v>39702</c:v>
                </c:pt>
                <c:pt idx="1431">
                  <c:v>39703</c:v>
                </c:pt>
                <c:pt idx="1432">
                  <c:v>39706</c:v>
                </c:pt>
                <c:pt idx="1433">
                  <c:v>39707</c:v>
                </c:pt>
                <c:pt idx="1434">
                  <c:v>39708</c:v>
                </c:pt>
                <c:pt idx="1435">
                  <c:v>39709</c:v>
                </c:pt>
                <c:pt idx="1436">
                  <c:v>39710</c:v>
                </c:pt>
                <c:pt idx="1437">
                  <c:v>39713</c:v>
                </c:pt>
                <c:pt idx="1438">
                  <c:v>39714</c:v>
                </c:pt>
                <c:pt idx="1439">
                  <c:v>39715</c:v>
                </c:pt>
                <c:pt idx="1440">
                  <c:v>39716</c:v>
                </c:pt>
                <c:pt idx="1441">
                  <c:v>39717</c:v>
                </c:pt>
                <c:pt idx="1442">
                  <c:v>39720</c:v>
                </c:pt>
                <c:pt idx="1443">
                  <c:v>39721</c:v>
                </c:pt>
                <c:pt idx="1444">
                  <c:v>39722</c:v>
                </c:pt>
                <c:pt idx="1445">
                  <c:v>39723</c:v>
                </c:pt>
                <c:pt idx="1446">
                  <c:v>39724</c:v>
                </c:pt>
                <c:pt idx="1447">
                  <c:v>39727</c:v>
                </c:pt>
                <c:pt idx="1448">
                  <c:v>39728</c:v>
                </c:pt>
                <c:pt idx="1449">
                  <c:v>39729</c:v>
                </c:pt>
                <c:pt idx="1450">
                  <c:v>39730</c:v>
                </c:pt>
                <c:pt idx="1451">
                  <c:v>39731</c:v>
                </c:pt>
                <c:pt idx="1452">
                  <c:v>39734</c:v>
                </c:pt>
                <c:pt idx="1453">
                  <c:v>39735</c:v>
                </c:pt>
                <c:pt idx="1454">
                  <c:v>39736</c:v>
                </c:pt>
                <c:pt idx="1455">
                  <c:v>39737</c:v>
                </c:pt>
                <c:pt idx="1456">
                  <c:v>39738</c:v>
                </c:pt>
                <c:pt idx="1457">
                  <c:v>39741</c:v>
                </c:pt>
                <c:pt idx="1458">
                  <c:v>39742</c:v>
                </c:pt>
                <c:pt idx="1459">
                  <c:v>39743</c:v>
                </c:pt>
                <c:pt idx="1460">
                  <c:v>39744</c:v>
                </c:pt>
                <c:pt idx="1461">
                  <c:v>39745</c:v>
                </c:pt>
                <c:pt idx="1462">
                  <c:v>39748</c:v>
                </c:pt>
                <c:pt idx="1463">
                  <c:v>39749</c:v>
                </c:pt>
                <c:pt idx="1464">
                  <c:v>39750</c:v>
                </c:pt>
                <c:pt idx="1465">
                  <c:v>39751</c:v>
                </c:pt>
                <c:pt idx="1466">
                  <c:v>39752</c:v>
                </c:pt>
                <c:pt idx="1467">
                  <c:v>39755</c:v>
                </c:pt>
                <c:pt idx="1468">
                  <c:v>39756</c:v>
                </c:pt>
                <c:pt idx="1469">
                  <c:v>39757</c:v>
                </c:pt>
                <c:pt idx="1470">
                  <c:v>39758</c:v>
                </c:pt>
                <c:pt idx="1471">
                  <c:v>39759</c:v>
                </c:pt>
                <c:pt idx="1472">
                  <c:v>39762</c:v>
                </c:pt>
                <c:pt idx="1473">
                  <c:v>39763</c:v>
                </c:pt>
                <c:pt idx="1474">
                  <c:v>39764</c:v>
                </c:pt>
                <c:pt idx="1475">
                  <c:v>39765</c:v>
                </c:pt>
                <c:pt idx="1476">
                  <c:v>39766</c:v>
                </c:pt>
                <c:pt idx="1477">
                  <c:v>39769</c:v>
                </c:pt>
                <c:pt idx="1478">
                  <c:v>39770</c:v>
                </c:pt>
                <c:pt idx="1479">
                  <c:v>39771</c:v>
                </c:pt>
                <c:pt idx="1480">
                  <c:v>39772</c:v>
                </c:pt>
                <c:pt idx="1481">
                  <c:v>39773</c:v>
                </c:pt>
                <c:pt idx="1482">
                  <c:v>39776</c:v>
                </c:pt>
                <c:pt idx="1483">
                  <c:v>39777</c:v>
                </c:pt>
                <c:pt idx="1484">
                  <c:v>39778</c:v>
                </c:pt>
                <c:pt idx="1485">
                  <c:v>39779</c:v>
                </c:pt>
                <c:pt idx="1486">
                  <c:v>39780</c:v>
                </c:pt>
                <c:pt idx="1487">
                  <c:v>39783</c:v>
                </c:pt>
                <c:pt idx="1488">
                  <c:v>39784</c:v>
                </c:pt>
                <c:pt idx="1489">
                  <c:v>39785</c:v>
                </c:pt>
                <c:pt idx="1490">
                  <c:v>39786</c:v>
                </c:pt>
                <c:pt idx="1491">
                  <c:v>39787</c:v>
                </c:pt>
                <c:pt idx="1492">
                  <c:v>39790</c:v>
                </c:pt>
                <c:pt idx="1493">
                  <c:v>39791</c:v>
                </c:pt>
                <c:pt idx="1494">
                  <c:v>39792</c:v>
                </c:pt>
                <c:pt idx="1495">
                  <c:v>39793</c:v>
                </c:pt>
                <c:pt idx="1496">
                  <c:v>39794</c:v>
                </c:pt>
                <c:pt idx="1497">
                  <c:v>39797</c:v>
                </c:pt>
                <c:pt idx="1498">
                  <c:v>39798</c:v>
                </c:pt>
                <c:pt idx="1499">
                  <c:v>39799</c:v>
                </c:pt>
                <c:pt idx="1500">
                  <c:v>39800</c:v>
                </c:pt>
                <c:pt idx="1501">
                  <c:v>39801</c:v>
                </c:pt>
                <c:pt idx="1502">
                  <c:v>39804</c:v>
                </c:pt>
                <c:pt idx="1503">
                  <c:v>39805</c:v>
                </c:pt>
                <c:pt idx="1504">
                  <c:v>39811</c:v>
                </c:pt>
                <c:pt idx="1505">
                  <c:v>39812</c:v>
                </c:pt>
                <c:pt idx="1506">
                  <c:v>39813</c:v>
                </c:pt>
                <c:pt idx="1507">
                  <c:v>39818</c:v>
                </c:pt>
                <c:pt idx="1508">
                  <c:v>39819</c:v>
                </c:pt>
                <c:pt idx="1509">
                  <c:v>39820</c:v>
                </c:pt>
                <c:pt idx="1510">
                  <c:v>39821</c:v>
                </c:pt>
                <c:pt idx="1511">
                  <c:v>39822</c:v>
                </c:pt>
                <c:pt idx="1512">
                  <c:v>39825</c:v>
                </c:pt>
                <c:pt idx="1513">
                  <c:v>39826</c:v>
                </c:pt>
                <c:pt idx="1514">
                  <c:v>39827</c:v>
                </c:pt>
                <c:pt idx="1515">
                  <c:v>39828</c:v>
                </c:pt>
                <c:pt idx="1516">
                  <c:v>39829</c:v>
                </c:pt>
                <c:pt idx="1517">
                  <c:v>39832</c:v>
                </c:pt>
                <c:pt idx="1518">
                  <c:v>39833</c:v>
                </c:pt>
                <c:pt idx="1519">
                  <c:v>39834</c:v>
                </c:pt>
                <c:pt idx="1520">
                  <c:v>39835</c:v>
                </c:pt>
                <c:pt idx="1521">
                  <c:v>39836</c:v>
                </c:pt>
                <c:pt idx="1522">
                  <c:v>39839</c:v>
                </c:pt>
                <c:pt idx="1523">
                  <c:v>39840</c:v>
                </c:pt>
                <c:pt idx="1524">
                  <c:v>39841</c:v>
                </c:pt>
                <c:pt idx="1525">
                  <c:v>39842</c:v>
                </c:pt>
                <c:pt idx="1526">
                  <c:v>39843</c:v>
                </c:pt>
                <c:pt idx="1527">
                  <c:v>39846</c:v>
                </c:pt>
                <c:pt idx="1528">
                  <c:v>39847</c:v>
                </c:pt>
                <c:pt idx="1529">
                  <c:v>39848</c:v>
                </c:pt>
                <c:pt idx="1530">
                  <c:v>39849</c:v>
                </c:pt>
                <c:pt idx="1531">
                  <c:v>39850</c:v>
                </c:pt>
                <c:pt idx="1532">
                  <c:v>39853</c:v>
                </c:pt>
                <c:pt idx="1533">
                  <c:v>39854</c:v>
                </c:pt>
                <c:pt idx="1534">
                  <c:v>39855</c:v>
                </c:pt>
                <c:pt idx="1535">
                  <c:v>39856</c:v>
                </c:pt>
                <c:pt idx="1536">
                  <c:v>39857</c:v>
                </c:pt>
                <c:pt idx="1537">
                  <c:v>39860</c:v>
                </c:pt>
                <c:pt idx="1538">
                  <c:v>39861</c:v>
                </c:pt>
                <c:pt idx="1539">
                  <c:v>39862</c:v>
                </c:pt>
                <c:pt idx="1540">
                  <c:v>39863</c:v>
                </c:pt>
                <c:pt idx="1541">
                  <c:v>39864</c:v>
                </c:pt>
                <c:pt idx="1542">
                  <c:v>39867</c:v>
                </c:pt>
                <c:pt idx="1543">
                  <c:v>39868</c:v>
                </c:pt>
                <c:pt idx="1544">
                  <c:v>39869</c:v>
                </c:pt>
                <c:pt idx="1545">
                  <c:v>39870</c:v>
                </c:pt>
                <c:pt idx="1546">
                  <c:v>39871</c:v>
                </c:pt>
                <c:pt idx="1547">
                  <c:v>39874</c:v>
                </c:pt>
                <c:pt idx="1548">
                  <c:v>39875</c:v>
                </c:pt>
                <c:pt idx="1549">
                  <c:v>39876</c:v>
                </c:pt>
                <c:pt idx="1550">
                  <c:v>39877</c:v>
                </c:pt>
                <c:pt idx="1551">
                  <c:v>39878</c:v>
                </c:pt>
                <c:pt idx="1552">
                  <c:v>39881</c:v>
                </c:pt>
                <c:pt idx="1553">
                  <c:v>39882</c:v>
                </c:pt>
                <c:pt idx="1554">
                  <c:v>39883</c:v>
                </c:pt>
                <c:pt idx="1555">
                  <c:v>39884</c:v>
                </c:pt>
                <c:pt idx="1556">
                  <c:v>39885</c:v>
                </c:pt>
                <c:pt idx="1557">
                  <c:v>39888</c:v>
                </c:pt>
                <c:pt idx="1558">
                  <c:v>39889</c:v>
                </c:pt>
                <c:pt idx="1559">
                  <c:v>39890</c:v>
                </c:pt>
                <c:pt idx="1560">
                  <c:v>39891</c:v>
                </c:pt>
                <c:pt idx="1561">
                  <c:v>39892</c:v>
                </c:pt>
                <c:pt idx="1562">
                  <c:v>39895</c:v>
                </c:pt>
                <c:pt idx="1563">
                  <c:v>39896</c:v>
                </c:pt>
                <c:pt idx="1564">
                  <c:v>39897</c:v>
                </c:pt>
                <c:pt idx="1565">
                  <c:v>39898</c:v>
                </c:pt>
                <c:pt idx="1566">
                  <c:v>39899</c:v>
                </c:pt>
                <c:pt idx="1567">
                  <c:v>39902</c:v>
                </c:pt>
                <c:pt idx="1568">
                  <c:v>39903</c:v>
                </c:pt>
                <c:pt idx="1569">
                  <c:v>39904</c:v>
                </c:pt>
                <c:pt idx="1570">
                  <c:v>39905</c:v>
                </c:pt>
                <c:pt idx="1571">
                  <c:v>39906</c:v>
                </c:pt>
                <c:pt idx="1572">
                  <c:v>39909</c:v>
                </c:pt>
                <c:pt idx="1573">
                  <c:v>39910</c:v>
                </c:pt>
                <c:pt idx="1574">
                  <c:v>39911</c:v>
                </c:pt>
                <c:pt idx="1575">
                  <c:v>39912</c:v>
                </c:pt>
                <c:pt idx="1576">
                  <c:v>39913</c:v>
                </c:pt>
                <c:pt idx="1577">
                  <c:v>39916</c:v>
                </c:pt>
                <c:pt idx="1578">
                  <c:v>39917</c:v>
                </c:pt>
                <c:pt idx="1579">
                  <c:v>39918</c:v>
                </c:pt>
                <c:pt idx="1580">
                  <c:v>39919</c:v>
                </c:pt>
                <c:pt idx="1581">
                  <c:v>39920</c:v>
                </c:pt>
                <c:pt idx="1582">
                  <c:v>39923</c:v>
                </c:pt>
                <c:pt idx="1583">
                  <c:v>39924</c:v>
                </c:pt>
                <c:pt idx="1584">
                  <c:v>39925</c:v>
                </c:pt>
                <c:pt idx="1585">
                  <c:v>39926</c:v>
                </c:pt>
                <c:pt idx="1586">
                  <c:v>39927</c:v>
                </c:pt>
                <c:pt idx="1587">
                  <c:v>39930</c:v>
                </c:pt>
                <c:pt idx="1588">
                  <c:v>39931</c:v>
                </c:pt>
                <c:pt idx="1589">
                  <c:v>39932</c:v>
                </c:pt>
                <c:pt idx="1590">
                  <c:v>39933</c:v>
                </c:pt>
                <c:pt idx="1591">
                  <c:v>39934</c:v>
                </c:pt>
                <c:pt idx="1592">
                  <c:v>39937</c:v>
                </c:pt>
                <c:pt idx="1593">
                  <c:v>39938</c:v>
                </c:pt>
                <c:pt idx="1594">
                  <c:v>39939</c:v>
                </c:pt>
                <c:pt idx="1595">
                  <c:v>39940</c:v>
                </c:pt>
                <c:pt idx="1596">
                  <c:v>39941</c:v>
                </c:pt>
                <c:pt idx="1597">
                  <c:v>39944</c:v>
                </c:pt>
                <c:pt idx="1598">
                  <c:v>39945</c:v>
                </c:pt>
                <c:pt idx="1599">
                  <c:v>39946</c:v>
                </c:pt>
                <c:pt idx="1600">
                  <c:v>39947</c:v>
                </c:pt>
                <c:pt idx="1601">
                  <c:v>39948</c:v>
                </c:pt>
                <c:pt idx="1602">
                  <c:v>39951</c:v>
                </c:pt>
                <c:pt idx="1603">
                  <c:v>39952</c:v>
                </c:pt>
                <c:pt idx="1604">
                  <c:v>39953</c:v>
                </c:pt>
                <c:pt idx="1605">
                  <c:v>39954</c:v>
                </c:pt>
                <c:pt idx="1606">
                  <c:v>39955</c:v>
                </c:pt>
                <c:pt idx="1607">
                  <c:v>39958</c:v>
                </c:pt>
                <c:pt idx="1608">
                  <c:v>39959</c:v>
                </c:pt>
                <c:pt idx="1609">
                  <c:v>39960</c:v>
                </c:pt>
                <c:pt idx="1610">
                  <c:v>39961</c:v>
                </c:pt>
                <c:pt idx="1611">
                  <c:v>39962</c:v>
                </c:pt>
                <c:pt idx="1612">
                  <c:v>39965</c:v>
                </c:pt>
                <c:pt idx="1613">
                  <c:v>39966</c:v>
                </c:pt>
                <c:pt idx="1614">
                  <c:v>39967</c:v>
                </c:pt>
                <c:pt idx="1615">
                  <c:v>39968</c:v>
                </c:pt>
                <c:pt idx="1616">
                  <c:v>39969</c:v>
                </c:pt>
                <c:pt idx="1617">
                  <c:v>39972</c:v>
                </c:pt>
                <c:pt idx="1618">
                  <c:v>39973</c:v>
                </c:pt>
                <c:pt idx="1619">
                  <c:v>39974</c:v>
                </c:pt>
                <c:pt idx="1620">
                  <c:v>39975</c:v>
                </c:pt>
                <c:pt idx="1621">
                  <c:v>39976</c:v>
                </c:pt>
                <c:pt idx="1622">
                  <c:v>39979</c:v>
                </c:pt>
                <c:pt idx="1623">
                  <c:v>39980</c:v>
                </c:pt>
                <c:pt idx="1624">
                  <c:v>39981</c:v>
                </c:pt>
                <c:pt idx="1625">
                  <c:v>39982</c:v>
                </c:pt>
                <c:pt idx="1626">
                  <c:v>39983</c:v>
                </c:pt>
                <c:pt idx="1627">
                  <c:v>39986</c:v>
                </c:pt>
                <c:pt idx="1628">
                  <c:v>39987</c:v>
                </c:pt>
                <c:pt idx="1629">
                  <c:v>39988</c:v>
                </c:pt>
                <c:pt idx="1630">
                  <c:v>39989</c:v>
                </c:pt>
                <c:pt idx="1631">
                  <c:v>39990</c:v>
                </c:pt>
                <c:pt idx="1632">
                  <c:v>39993</c:v>
                </c:pt>
                <c:pt idx="1633">
                  <c:v>39994</c:v>
                </c:pt>
                <c:pt idx="1634">
                  <c:v>39995</c:v>
                </c:pt>
                <c:pt idx="1635">
                  <c:v>39996</c:v>
                </c:pt>
                <c:pt idx="1636">
                  <c:v>39997</c:v>
                </c:pt>
                <c:pt idx="1637">
                  <c:v>40000</c:v>
                </c:pt>
                <c:pt idx="1638">
                  <c:v>40001</c:v>
                </c:pt>
                <c:pt idx="1639">
                  <c:v>40002</c:v>
                </c:pt>
                <c:pt idx="1640">
                  <c:v>40003</c:v>
                </c:pt>
                <c:pt idx="1641">
                  <c:v>40004</c:v>
                </c:pt>
                <c:pt idx="1642">
                  <c:v>40007</c:v>
                </c:pt>
                <c:pt idx="1643">
                  <c:v>40008</c:v>
                </c:pt>
                <c:pt idx="1644">
                  <c:v>40009</c:v>
                </c:pt>
                <c:pt idx="1645">
                  <c:v>40010</c:v>
                </c:pt>
                <c:pt idx="1646">
                  <c:v>40011</c:v>
                </c:pt>
                <c:pt idx="1647">
                  <c:v>40014</c:v>
                </c:pt>
                <c:pt idx="1648">
                  <c:v>40015</c:v>
                </c:pt>
                <c:pt idx="1649">
                  <c:v>40016</c:v>
                </c:pt>
                <c:pt idx="1650">
                  <c:v>40017</c:v>
                </c:pt>
                <c:pt idx="1651">
                  <c:v>40018</c:v>
                </c:pt>
                <c:pt idx="1652">
                  <c:v>40021</c:v>
                </c:pt>
                <c:pt idx="1653">
                  <c:v>40022</c:v>
                </c:pt>
                <c:pt idx="1654">
                  <c:v>40023</c:v>
                </c:pt>
                <c:pt idx="1655">
                  <c:v>40024</c:v>
                </c:pt>
                <c:pt idx="1656">
                  <c:v>40025</c:v>
                </c:pt>
                <c:pt idx="1657">
                  <c:v>40028</c:v>
                </c:pt>
                <c:pt idx="1658">
                  <c:v>40029</c:v>
                </c:pt>
                <c:pt idx="1659">
                  <c:v>40030</c:v>
                </c:pt>
                <c:pt idx="1660">
                  <c:v>40031</c:v>
                </c:pt>
                <c:pt idx="1661">
                  <c:v>40032</c:v>
                </c:pt>
                <c:pt idx="1662">
                  <c:v>40035</c:v>
                </c:pt>
                <c:pt idx="1663">
                  <c:v>40036</c:v>
                </c:pt>
                <c:pt idx="1664">
                  <c:v>40037</c:v>
                </c:pt>
                <c:pt idx="1665">
                  <c:v>40038</c:v>
                </c:pt>
                <c:pt idx="1666">
                  <c:v>40039</c:v>
                </c:pt>
                <c:pt idx="1667">
                  <c:v>40042</c:v>
                </c:pt>
                <c:pt idx="1668">
                  <c:v>40043</c:v>
                </c:pt>
                <c:pt idx="1669">
                  <c:v>40044</c:v>
                </c:pt>
                <c:pt idx="1670">
                  <c:v>40045</c:v>
                </c:pt>
                <c:pt idx="1671">
                  <c:v>40046</c:v>
                </c:pt>
                <c:pt idx="1672">
                  <c:v>40049</c:v>
                </c:pt>
                <c:pt idx="1673">
                  <c:v>40050</c:v>
                </c:pt>
                <c:pt idx="1674">
                  <c:v>40051</c:v>
                </c:pt>
                <c:pt idx="1675">
                  <c:v>40052</c:v>
                </c:pt>
                <c:pt idx="1676">
                  <c:v>40053</c:v>
                </c:pt>
                <c:pt idx="1677">
                  <c:v>40056</c:v>
                </c:pt>
                <c:pt idx="1678">
                  <c:v>40057</c:v>
                </c:pt>
                <c:pt idx="1679">
                  <c:v>40058</c:v>
                </c:pt>
                <c:pt idx="1680">
                  <c:v>40059</c:v>
                </c:pt>
                <c:pt idx="1681">
                  <c:v>40060</c:v>
                </c:pt>
                <c:pt idx="1682">
                  <c:v>40063</c:v>
                </c:pt>
                <c:pt idx="1683">
                  <c:v>40064</c:v>
                </c:pt>
                <c:pt idx="1684">
                  <c:v>40065</c:v>
                </c:pt>
                <c:pt idx="1685">
                  <c:v>40066</c:v>
                </c:pt>
                <c:pt idx="1686">
                  <c:v>40067</c:v>
                </c:pt>
                <c:pt idx="1687">
                  <c:v>40070</c:v>
                </c:pt>
                <c:pt idx="1688">
                  <c:v>40071</c:v>
                </c:pt>
                <c:pt idx="1689">
                  <c:v>40072</c:v>
                </c:pt>
                <c:pt idx="1690">
                  <c:v>40073</c:v>
                </c:pt>
                <c:pt idx="1691">
                  <c:v>40074</c:v>
                </c:pt>
                <c:pt idx="1692">
                  <c:v>40077</c:v>
                </c:pt>
                <c:pt idx="1693">
                  <c:v>40078</c:v>
                </c:pt>
                <c:pt idx="1694">
                  <c:v>40079</c:v>
                </c:pt>
                <c:pt idx="1695">
                  <c:v>40080</c:v>
                </c:pt>
                <c:pt idx="1696">
                  <c:v>40081</c:v>
                </c:pt>
                <c:pt idx="1697">
                  <c:v>40084</c:v>
                </c:pt>
                <c:pt idx="1698">
                  <c:v>40085</c:v>
                </c:pt>
                <c:pt idx="1699">
                  <c:v>40086</c:v>
                </c:pt>
                <c:pt idx="1700">
                  <c:v>40087</c:v>
                </c:pt>
                <c:pt idx="1701">
                  <c:v>40088</c:v>
                </c:pt>
                <c:pt idx="1702">
                  <c:v>40091</c:v>
                </c:pt>
                <c:pt idx="1703">
                  <c:v>40092</c:v>
                </c:pt>
                <c:pt idx="1704">
                  <c:v>40093</c:v>
                </c:pt>
                <c:pt idx="1705">
                  <c:v>40094</c:v>
                </c:pt>
                <c:pt idx="1706">
                  <c:v>40095</c:v>
                </c:pt>
                <c:pt idx="1707">
                  <c:v>40098</c:v>
                </c:pt>
                <c:pt idx="1708">
                  <c:v>40099</c:v>
                </c:pt>
                <c:pt idx="1709">
                  <c:v>40100</c:v>
                </c:pt>
                <c:pt idx="1710">
                  <c:v>40101</c:v>
                </c:pt>
                <c:pt idx="1711">
                  <c:v>40102</c:v>
                </c:pt>
                <c:pt idx="1712">
                  <c:v>40105</c:v>
                </c:pt>
                <c:pt idx="1713">
                  <c:v>40106</c:v>
                </c:pt>
                <c:pt idx="1714">
                  <c:v>40107</c:v>
                </c:pt>
                <c:pt idx="1715">
                  <c:v>40108</c:v>
                </c:pt>
                <c:pt idx="1716">
                  <c:v>40109</c:v>
                </c:pt>
                <c:pt idx="1717">
                  <c:v>40112</c:v>
                </c:pt>
                <c:pt idx="1718">
                  <c:v>40113</c:v>
                </c:pt>
                <c:pt idx="1719">
                  <c:v>40114</c:v>
                </c:pt>
                <c:pt idx="1720">
                  <c:v>40115</c:v>
                </c:pt>
                <c:pt idx="1721">
                  <c:v>40116</c:v>
                </c:pt>
                <c:pt idx="1722">
                  <c:v>40119</c:v>
                </c:pt>
                <c:pt idx="1723">
                  <c:v>40120</c:v>
                </c:pt>
                <c:pt idx="1724">
                  <c:v>40121</c:v>
                </c:pt>
                <c:pt idx="1725">
                  <c:v>40122</c:v>
                </c:pt>
                <c:pt idx="1726">
                  <c:v>40123</c:v>
                </c:pt>
                <c:pt idx="1727">
                  <c:v>40126</c:v>
                </c:pt>
                <c:pt idx="1728">
                  <c:v>40127</c:v>
                </c:pt>
                <c:pt idx="1729">
                  <c:v>40128</c:v>
                </c:pt>
                <c:pt idx="1730">
                  <c:v>40129</c:v>
                </c:pt>
                <c:pt idx="1731">
                  <c:v>40130</c:v>
                </c:pt>
                <c:pt idx="1732">
                  <c:v>40133</c:v>
                </c:pt>
                <c:pt idx="1733">
                  <c:v>40134</c:v>
                </c:pt>
                <c:pt idx="1734">
                  <c:v>40135</c:v>
                </c:pt>
                <c:pt idx="1735">
                  <c:v>40136</c:v>
                </c:pt>
                <c:pt idx="1736">
                  <c:v>40137</c:v>
                </c:pt>
                <c:pt idx="1737">
                  <c:v>40140</c:v>
                </c:pt>
                <c:pt idx="1738">
                  <c:v>40141</c:v>
                </c:pt>
                <c:pt idx="1739">
                  <c:v>40142</c:v>
                </c:pt>
                <c:pt idx="1740">
                  <c:v>40143</c:v>
                </c:pt>
                <c:pt idx="1741">
                  <c:v>40144</c:v>
                </c:pt>
                <c:pt idx="1742">
                  <c:v>40147</c:v>
                </c:pt>
                <c:pt idx="1743">
                  <c:v>40148</c:v>
                </c:pt>
                <c:pt idx="1744">
                  <c:v>40149</c:v>
                </c:pt>
                <c:pt idx="1745">
                  <c:v>40150</c:v>
                </c:pt>
                <c:pt idx="1746">
                  <c:v>40151</c:v>
                </c:pt>
                <c:pt idx="1747">
                  <c:v>40154</c:v>
                </c:pt>
                <c:pt idx="1748">
                  <c:v>40155</c:v>
                </c:pt>
                <c:pt idx="1749">
                  <c:v>40156</c:v>
                </c:pt>
                <c:pt idx="1750">
                  <c:v>40157</c:v>
                </c:pt>
                <c:pt idx="1751">
                  <c:v>40158</c:v>
                </c:pt>
                <c:pt idx="1752">
                  <c:v>40161</c:v>
                </c:pt>
                <c:pt idx="1753">
                  <c:v>40162</c:v>
                </c:pt>
                <c:pt idx="1754">
                  <c:v>40163</c:v>
                </c:pt>
                <c:pt idx="1755">
                  <c:v>40164</c:v>
                </c:pt>
                <c:pt idx="1756">
                  <c:v>40165</c:v>
                </c:pt>
                <c:pt idx="1757">
                  <c:v>40168</c:v>
                </c:pt>
                <c:pt idx="1758">
                  <c:v>40169</c:v>
                </c:pt>
                <c:pt idx="1759">
                  <c:v>40170</c:v>
                </c:pt>
                <c:pt idx="1760">
                  <c:v>40171</c:v>
                </c:pt>
                <c:pt idx="1761">
                  <c:v>40172</c:v>
                </c:pt>
                <c:pt idx="1762">
                  <c:v>40175</c:v>
                </c:pt>
                <c:pt idx="1763">
                  <c:v>40176</c:v>
                </c:pt>
                <c:pt idx="1764">
                  <c:v>40177</c:v>
                </c:pt>
                <c:pt idx="1765">
                  <c:v>40178</c:v>
                </c:pt>
                <c:pt idx="1766">
                  <c:v>40179</c:v>
                </c:pt>
                <c:pt idx="1767">
                  <c:v>40182</c:v>
                </c:pt>
                <c:pt idx="1768">
                  <c:v>40183</c:v>
                </c:pt>
                <c:pt idx="1769">
                  <c:v>40184</c:v>
                </c:pt>
                <c:pt idx="1770">
                  <c:v>40185</c:v>
                </c:pt>
                <c:pt idx="1771">
                  <c:v>40186</c:v>
                </c:pt>
                <c:pt idx="1772">
                  <c:v>40189</c:v>
                </c:pt>
                <c:pt idx="1773">
                  <c:v>40190</c:v>
                </c:pt>
                <c:pt idx="1774">
                  <c:v>40191</c:v>
                </c:pt>
                <c:pt idx="1775">
                  <c:v>40192</c:v>
                </c:pt>
                <c:pt idx="1776">
                  <c:v>40193</c:v>
                </c:pt>
                <c:pt idx="1777">
                  <c:v>40196</c:v>
                </c:pt>
                <c:pt idx="1778">
                  <c:v>40197</c:v>
                </c:pt>
                <c:pt idx="1779">
                  <c:v>40198</c:v>
                </c:pt>
                <c:pt idx="1780">
                  <c:v>40199</c:v>
                </c:pt>
                <c:pt idx="1781">
                  <c:v>40200</c:v>
                </c:pt>
                <c:pt idx="1782">
                  <c:v>40203</c:v>
                </c:pt>
                <c:pt idx="1783">
                  <c:v>40204</c:v>
                </c:pt>
                <c:pt idx="1784">
                  <c:v>40205</c:v>
                </c:pt>
                <c:pt idx="1785">
                  <c:v>40206</c:v>
                </c:pt>
                <c:pt idx="1786">
                  <c:v>40207</c:v>
                </c:pt>
                <c:pt idx="1787">
                  <c:v>40210</c:v>
                </c:pt>
                <c:pt idx="1788">
                  <c:v>40211</c:v>
                </c:pt>
                <c:pt idx="1789">
                  <c:v>40212</c:v>
                </c:pt>
                <c:pt idx="1790">
                  <c:v>40213</c:v>
                </c:pt>
                <c:pt idx="1791">
                  <c:v>40214</c:v>
                </c:pt>
                <c:pt idx="1792">
                  <c:v>40217</c:v>
                </c:pt>
                <c:pt idx="1793">
                  <c:v>40218</c:v>
                </c:pt>
                <c:pt idx="1794">
                  <c:v>40219</c:v>
                </c:pt>
                <c:pt idx="1795">
                  <c:v>40220</c:v>
                </c:pt>
                <c:pt idx="1796">
                  <c:v>40221</c:v>
                </c:pt>
                <c:pt idx="1797">
                  <c:v>40224</c:v>
                </c:pt>
                <c:pt idx="1798">
                  <c:v>40225</c:v>
                </c:pt>
                <c:pt idx="1799">
                  <c:v>40226</c:v>
                </c:pt>
                <c:pt idx="1800">
                  <c:v>40227</c:v>
                </c:pt>
                <c:pt idx="1801">
                  <c:v>40228</c:v>
                </c:pt>
                <c:pt idx="1802">
                  <c:v>40231</c:v>
                </c:pt>
                <c:pt idx="1803">
                  <c:v>40232</c:v>
                </c:pt>
                <c:pt idx="1804">
                  <c:v>40233</c:v>
                </c:pt>
                <c:pt idx="1805">
                  <c:v>40234</c:v>
                </c:pt>
                <c:pt idx="1806">
                  <c:v>40235</c:v>
                </c:pt>
                <c:pt idx="1807">
                  <c:v>40238</c:v>
                </c:pt>
                <c:pt idx="1808">
                  <c:v>40239</c:v>
                </c:pt>
                <c:pt idx="1809">
                  <c:v>40240</c:v>
                </c:pt>
                <c:pt idx="1810">
                  <c:v>40241</c:v>
                </c:pt>
                <c:pt idx="1811">
                  <c:v>40242</c:v>
                </c:pt>
                <c:pt idx="1812">
                  <c:v>40245</c:v>
                </c:pt>
                <c:pt idx="1813">
                  <c:v>40246</c:v>
                </c:pt>
                <c:pt idx="1814">
                  <c:v>40247</c:v>
                </c:pt>
                <c:pt idx="1815">
                  <c:v>40248</c:v>
                </c:pt>
                <c:pt idx="1816">
                  <c:v>40249</c:v>
                </c:pt>
                <c:pt idx="1817">
                  <c:v>40252</c:v>
                </c:pt>
                <c:pt idx="1818">
                  <c:v>40253</c:v>
                </c:pt>
                <c:pt idx="1819">
                  <c:v>40254</c:v>
                </c:pt>
                <c:pt idx="1820">
                  <c:v>40255</c:v>
                </c:pt>
                <c:pt idx="1821">
                  <c:v>40256</c:v>
                </c:pt>
                <c:pt idx="1822">
                  <c:v>40259</c:v>
                </c:pt>
                <c:pt idx="1823">
                  <c:v>40260</c:v>
                </c:pt>
                <c:pt idx="1824">
                  <c:v>40261</c:v>
                </c:pt>
                <c:pt idx="1825">
                  <c:v>40262</c:v>
                </c:pt>
                <c:pt idx="1826">
                  <c:v>40263</c:v>
                </c:pt>
                <c:pt idx="1827">
                  <c:v>40266</c:v>
                </c:pt>
                <c:pt idx="1828">
                  <c:v>40267</c:v>
                </c:pt>
                <c:pt idx="1829">
                  <c:v>40268</c:v>
                </c:pt>
                <c:pt idx="1830">
                  <c:v>40269</c:v>
                </c:pt>
                <c:pt idx="1831">
                  <c:v>40270</c:v>
                </c:pt>
                <c:pt idx="1832">
                  <c:v>40273</c:v>
                </c:pt>
                <c:pt idx="1833">
                  <c:v>40274</c:v>
                </c:pt>
                <c:pt idx="1834">
                  <c:v>40275</c:v>
                </c:pt>
                <c:pt idx="1835">
                  <c:v>40276</c:v>
                </c:pt>
                <c:pt idx="1836">
                  <c:v>40277</c:v>
                </c:pt>
                <c:pt idx="1837">
                  <c:v>40280</c:v>
                </c:pt>
                <c:pt idx="1838">
                  <c:v>40281</c:v>
                </c:pt>
                <c:pt idx="1839">
                  <c:v>40282</c:v>
                </c:pt>
                <c:pt idx="1840">
                  <c:v>40283</c:v>
                </c:pt>
                <c:pt idx="1841">
                  <c:v>40284</c:v>
                </c:pt>
                <c:pt idx="1842">
                  <c:v>40287</c:v>
                </c:pt>
                <c:pt idx="1843">
                  <c:v>40288</c:v>
                </c:pt>
                <c:pt idx="1844">
                  <c:v>40289</c:v>
                </c:pt>
                <c:pt idx="1845">
                  <c:v>40290</c:v>
                </c:pt>
                <c:pt idx="1846">
                  <c:v>40291</c:v>
                </c:pt>
                <c:pt idx="1847">
                  <c:v>40294</c:v>
                </c:pt>
                <c:pt idx="1848">
                  <c:v>40295</c:v>
                </c:pt>
                <c:pt idx="1849">
                  <c:v>40296</c:v>
                </c:pt>
                <c:pt idx="1850">
                  <c:v>40297</c:v>
                </c:pt>
                <c:pt idx="1851">
                  <c:v>40298</c:v>
                </c:pt>
                <c:pt idx="1852">
                  <c:v>40301</c:v>
                </c:pt>
                <c:pt idx="1853">
                  <c:v>40302</c:v>
                </c:pt>
                <c:pt idx="1854">
                  <c:v>40303</c:v>
                </c:pt>
                <c:pt idx="1855">
                  <c:v>40304</c:v>
                </c:pt>
                <c:pt idx="1856">
                  <c:v>40305</c:v>
                </c:pt>
                <c:pt idx="1857">
                  <c:v>40308</c:v>
                </c:pt>
                <c:pt idx="1858">
                  <c:v>40309</c:v>
                </c:pt>
                <c:pt idx="1859">
                  <c:v>40310</c:v>
                </c:pt>
                <c:pt idx="1860">
                  <c:v>40311</c:v>
                </c:pt>
                <c:pt idx="1861">
                  <c:v>40312</c:v>
                </c:pt>
                <c:pt idx="1862">
                  <c:v>40315</c:v>
                </c:pt>
                <c:pt idx="1863">
                  <c:v>40316</c:v>
                </c:pt>
                <c:pt idx="1864">
                  <c:v>40317</c:v>
                </c:pt>
                <c:pt idx="1865">
                  <c:v>40318</c:v>
                </c:pt>
                <c:pt idx="1866">
                  <c:v>40319</c:v>
                </c:pt>
                <c:pt idx="1867">
                  <c:v>40322</c:v>
                </c:pt>
                <c:pt idx="1868">
                  <c:v>40323</c:v>
                </c:pt>
                <c:pt idx="1869">
                  <c:v>40324</c:v>
                </c:pt>
                <c:pt idx="1870">
                  <c:v>40325</c:v>
                </c:pt>
                <c:pt idx="1871">
                  <c:v>40326</c:v>
                </c:pt>
                <c:pt idx="1872">
                  <c:v>40329</c:v>
                </c:pt>
                <c:pt idx="1873">
                  <c:v>40330</c:v>
                </c:pt>
                <c:pt idx="1874">
                  <c:v>40331</c:v>
                </c:pt>
                <c:pt idx="1875">
                  <c:v>40332</c:v>
                </c:pt>
                <c:pt idx="1876">
                  <c:v>40333</c:v>
                </c:pt>
                <c:pt idx="1877">
                  <c:v>40336</c:v>
                </c:pt>
                <c:pt idx="1878">
                  <c:v>40337</c:v>
                </c:pt>
                <c:pt idx="1879">
                  <c:v>40338</c:v>
                </c:pt>
                <c:pt idx="1880">
                  <c:v>40339</c:v>
                </c:pt>
                <c:pt idx="1881">
                  <c:v>40340</c:v>
                </c:pt>
                <c:pt idx="1882">
                  <c:v>40343</c:v>
                </c:pt>
                <c:pt idx="1883">
                  <c:v>40344</c:v>
                </c:pt>
                <c:pt idx="1884">
                  <c:v>40345</c:v>
                </c:pt>
                <c:pt idx="1885">
                  <c:v>40346</c:v>
                </c:pt>
                <c:pt idx="1886">
                  <c:v>40347</c:v>
                </c:pt>
                <c:pt idx="1887">
                  <c:v>40350</c:v>
                </c:pt>
                <c:pt idx="1888">
                  <c:v>40351</c:v>
                </c:pt>
                <c:pt idx="1889">
                  <c:v>40352</c:v>
                </c:pt>
                <c:pt idx="1890">
                  <c:v>40353</c:v>
                </c:pt>
                <c:pt idx="1891">
                  <c:v>40354</c:v>
                </c:pt>
                <c:pt idx="1892">
                  <c:v>40357</c:v>
                </c:pt>
                <c:pt idx="1893">
                  <c:v>40358</c:v>
                </c:pt>
                <c:pt idx="1894">
                  <c:v>40359</c:v>
                </c:pt>
                <c:pt idx="1895">
                  <c:v>40360</c:v>
                </c:pt>
                <c:pt idx="1896">
                  <c:v>40361</c:v>
                </c:pt>
                <c:pt idx="1897">
                  <c:v>40364</c:v>
                </c:pt>
                <c:pt idx="1898">
                  <c:v>40365</c:v>
                </c:pt>
                <c:pt idx="1899">
                  <c:v>40366</c:v>
                </c:pt>
                <c:pt idx="1900">
                  <c:v>40367</c:v>
                </c:pt>
                <c:pt idx="1901">
                  <c:v>40368</c:v>
                </c:pt>
                <c:pt idx="1902">
                  <c:v>40371</c:v>
                </c:pt>
                <c:pt idx="1903">
                  <c:v>40372</c:v>
                </c:pt>
                <c:pt idx="1904">
                  <c:v>40373</c:v>
                </c:pt>
                <c:pt idx="1905">
                  <c:v>40374</c:v>
                </c:pt>
                <c:pt idx="1906">
                  <c:v>40375</c:v>
                </c:pt>
                <c:pt idx="1907">
                  <c:v>40378</c:v>
                </c:pt>
                <c:pt idx="1908">
                  <c:v>40379</c:v>
                </c:pt>
                <c:pt idx="1909">
                  <c:v>40380</c:v>
                </c:pt>
                <c:pt idx="1910">
                  <c:v>40381</c:v>
                </c:pt>
                <c:pt idx="1911">
                  <c:v>40382</c:v>
                </c:pt>
                <c:pt idx="1912">
                  <c:v>40385</c:v>
                </c:pt>
                <c:pt idx="1913">
                  <c:v>40386</c:v>
                </c:pt>
                <c:pt idx="1914">
                  <c:v>40387</c:v>
                </c:pt>
                <c:pt idx="1915">
                  <c:v>40388</c:v>
                </c:pt>
                <c:pt idx="1916">
                  <c:v>40389</c:v>
                </c:pt>
                <c:pt idx="1917">
                  <c:v>40392</c:v>
                </c:pt>
                <c:pt idx="1918">
                  <c:v>40393</c:v>
                </c:pt>
                <c:pt idx="1919">
                  <c:v>40394</c:v>
                </c:pt>
                <c:pt idx="1920">
                  <c:v>40395</c:v>
                </c:pt>
                <c:pt idx="1921">
                  <c:v>40396</c:v>
                </c:pt>
                <c:pt idx="1922">
                  <c:v>40399</c:v>
                </c:pt>
                <c:pt idx="1923">
                  <c:v>40400</c:v>
                </c:pt>
                <c:pt idx="1924">
                  <c:v>40401</c:v>
                </c:pt>
                <c:pt idx="1925">
                  <c:v>40402</c:v>
                </c:pt>
                <c:pt idx="1926">
                  <c:v>40403</c:v>
                </c:pt>
                <c:pt idx="1927">
                  <c:v>40406</c:v>
                </c:pt>
                <c:pt idx="1928">
                  <c:v>40407</c:v>
                </c:pt>
                <c:pt idx="1929">
                  <c:v>40408</c:v>
                </c:pt>
                <c:pt idx="1930">
                  <c:v>40409</c:v>
                </c:pt>
                <c:pt idx="1931">
                  <c:v>40410</c:v>
                </c:pt>
                <c:pt idx="1932">
                  <c:v>40413</c:v>
                </c:pt>
                <c:pt idx="1933">
                  <c:v>40414</c:v>
                </c:pt>
                <c:pt idx="1934">
                  <c:v>40415</c:v>
                </c:pt>
                <c:pt idx="1935">
                  <c:v>40416</c:v>
                </c:pt>
                <c:pt idx="1936">
                  <c:v>40417</c:v>
                </c:pt>
                <c:pt idx="1937">
                  <c:v>40420</c:v>
                </c:pt>
                <c:pt idx="1938">
                  <c:v>40421</c:v>
                </c:pt>
                <c:pt idx="1939">
                  <c:v>40422</c:v>
                </c:pt>
                <c:pt idx="1940">
                  <c:v>40423</c:v>
                </c:pt>
                <c:pt idx="1941">
                  <c:v>40424</c:v>
                </c:pt>
                <c:pt idx="1942">
                  <c:v>40427</c:v>
                </c:pt>
                <c:pt idx="1943">
                  <c:v>40428</c:v>
                </c:pt>
                <c:pt idx="1944">
                  <c:v>40429</c:v>
                </c:pt>
                <c:pt idx="1945">
                  <c:v>40430</c:v>
                </c:pt>
                <c:pt idx="1946">
                  <c:v>40431</c:v>
                </c:pt>
                <c:pt idx="1947">
                  <c:v>40434</c:v>
                </c:pt>
                <c:pt idx="1948">
                  <c:v>40435</c:v>
                </c:pt>
                <c:pt idx="1949">
                  <c:v>40436</c:v>
                </c:pt>
                <c:pt idx="1950">
                  <c:v>40437</c:v>
                </c:pt>
                <c:pt idx="1951">
                  <c:v>40438</c:v>
                </c:pt>
                <c:pt idx="1952">
                  <c:v>40441</c:v>
                </c:pt>
                <c:pt idx="1953">
                  <c:v>40442</c:v>
                </c:pt>
                <c:pt idx="1954">
                  <c:v>40443</c:v>
                </c:pt>
                <c:pt idx="1955">
                  <c:v>40444</c:v>
                </c:pt>
                <c:pt idx="1956">
                  <c:v>40445</c:v>
                </c:pt>
                <c:pt idx="1957">
                  <c:v>40448</c:v>
                </c:pt>
                <c:pt idx="1958">
                  <c:v>40449</c:v>
                </c:pt>
                <c:pt idx="1959">
                  <c:v>40450</c:v>
                </c:pt>
                <c:pt idx="1960">
                  <c:v>40451</c:v>
                </c:pt>
                <c:pt idx="1961">
                  <c:v>40452</c:v>
                </c:pt>
                <c:pt idx="1962">
                  <c:v>40455</c:v>
                </c:pt>
                <c:pt idx="1963">
                  <c:v>40456</c:v>
                </c:pt>
                <c:pt idx="1964">
                  <c:v>40457</c:v>
                </c:pt>
                <c:pt idx="1965">
                  <c:v>40458</c:v>
                </c:pt>
                <c:pt idx="1966">
                  <c:v>40459</c:v>
                </c:pt>
                <c:pt idx="1967">
                  <c:v>40462</c:v>
                </c:pt>
                <c:pt idx="1968">
                  <c:v>40463</c:v>
                </c:pt>
                <c:pt idx="1969">
                  <c:v>40464</c:v>
                </c:pt>
                <c:pt idx="1970">
                  <c:v>40465</c:v>
                </c:pt>
                <c:pt idx="1971">
                  <c:v>40466</c:v>
                </c:pt>
                <c:pt idx="1972">
                  <c:v>40469</c:v>
                </c:pt>
                <c:pt idx="1973">
                  <c:v>40470</c:v>
                </c:pt>
                <c:pt idx="1974">
                  <c:v>40471</c:v>
                </c:pt>
                <c:pt idx="1975">
                  <c:v>40472</c:v>
                </c:pt>
                <c:pt idx="1976">
                  <c:v>40473</c:v>
                </c:pt>
                <c:pt idx="1977">
                  <c:v>40476</c:v>
                </c:pt>
                <c:pt idx="1978">
                  <c:v>40477</c:v>
                </c:pt>
                <c:pt idx="1979">
                  <c:v>40478</c:v>
                </c:pt>
                <c:pt idx="1980">
                  <c:v>40479</c:v>
                </c:pt>
                <c:pt idx="1981">
                  <c:v>40480</c:v>
                </c:pt>
                <c:pt idx="1982">
                  <c:v>40483</c:v>
                </c:pt>
                <c:pt idx="1983">
                  <c:v>40484</c:v>
                </c:pt>
                <c:pt idx="1984">
                  <c:v>40485</c:v>
                </c:pt>
                <c:pt idx="1985">
                  <c:v>40486</c:v>
                </c:pt>
                <c:pt idx="1986">
                  <c:v>40487</c:v>
                </c:pt>
                <c:pt idx="1987">
                  <c:v>40490</c:v>
                </c:pt>
                <c:pt idx="1988">
                  <c:v>40491</c:v>
                </c:pt>
                <c:pt idx="1989">
                  <c:v>40492</c:v>
                </c:pt>
                <c:pt idx="1990">
                  <c:v>40493</c:v>
                </c:pt>
                <c:pt idx="1991">
                  <c:v>40494</c:v>
                </c:pt>
                <c:pt idx="1992">
                  <c:v>40497</c:v>
                </c:pt>
                <c:pt idx="1993">
                  <c:v>40498</c:v>
                </c:pt>
                <c:pt idx="1994">
                  <c:v>40499</c:v>
                </c:pt>
                <c:pt idx="1995">
                  <c:v>40500</c:v>
                </c:pt>
                <c:pt idx="1996">
                  <c:v>40501</c:v>
                </c:pt>
                <c:pt idx="1997">
                  <c:v>40504</c:v>
                </c:pt>
                <c:pt idx="1998">
                  <c:v>40505</c:v>
                </c:pt>
                <c:pt idx="1999">
                  <c:v>40506</c:v>
                </c:pt>
                <c:pt idx="2000">
                  <c:v>40507</c:v>
                </c:pt>
                <c:pt idx="2001">
                  <c:v>40508</c:v>
                </c:pt>
                <c:pt idx="2002">
                  <c:v>40511</c:v>
                </c:pt>
                <c:pt idx="2003">
                  <c:v>40512</c:v>
                </c:pt>
                <c:pt idx="2004">
                  <c:v>40513</c:v>
                </c:pt>
                <c:pt idx="2005">
                  <c:v>40514</c:v>
                </c:pt>
                <c:pt idx="2006">
                  <c:v>40515</c:v>
                </c:pt>
                <c:pt idx="2007">
                  <c:v>40518</c:v>
                </c:pt>
                <c:pt idx="2008">
                  <c:v>40519</c:v>
                </c:pt>
                <c:pt idx="2009">
                  <c:v>40520</c:v>
                </c:pt>
                <c:pt idx="2010">
                  <c:v>40521</c:v>
                </c:pt>
                <c:pt idx="2011">
                  <c:v>40522</c:v>
                </c:pt>
                <c:pt idx="2012">
                  <c:v>40525</c:v>
                </c:pt>
                <c:pt idx="2013">
                  <c:v>40526</c:v>
                </c:pt>
                <c:pt idx="2014">
                  <c:v>40527</c:v>
                </c:pt>
                <c:pt idx="2015">
                  <c:v>40528</c:v>
                </c:pt>
                <c:pt idx="2016">
                  <c:v>40529</c:v>
                </c:pt>
                <c:pt idx="2017">
                  <c:v>40532</c:v>
                </c:pt>
                <c:pt idx="2018">
                  <c:v>40533</c:v>
                </c:pt>
                <c:pt idx="2019">
                  <c:v>40534</c:v>
                </c:pt>
                <c:pt idx="2020">
                  <c:v>40535</c:v>
                </c:pt>
                <c:pt idx="2021">
                  <c:v>40536</c:v>
                </c:pt>
                <c:pt idx="2022">
                  <c:v>40539</c:v>
                </c:pt>
                <c:pt idx="2023">
                  <c:v>40540</c:v>
                </c:pt>
                <c:pt idx="2024">
                  <c:v>40541</c:v>
                </c:pt>
                <c:pt idx="2025">
                  <c:v>40542</c:v>
                </c:pt>
                <c:pt idx="2026">
                  <c:v>40543</c:v>
                </c:pt>
                <c:pt idx="2027">
                  <c:v>40546</c:v>
                </c:pt>
                <c:pt idx="2028">
                  <c:v>40547</c:v>
                </c:pt>
                <c:pt idx="2029">
                  <c:v>40548</c:v>
                </c:pt>
                <c:pt idx="2030">
                  <c:v>40549</c:v>
                </c:pt>
                <c:pt idx="2031">
                  <c:v>40550</c:v>
                </c:pt>
                <c:pt idx="2032">
                  <c:v>40553</c:v>
                </c:pt>
                <c:pt idx="2033">
                  <c:v>40554</c:v>
                </c:pt>
                <c:pt idx="2034">
                  <c:v>40555</c:v>
                </c:pt>
                <c:pt idx="2035">
                  <c:v>40556</c:v>
                </c:pt>
                <c:pt idx="2036">
                  <c:v>40557</c:v>
                </c:pt>
                <c:pt idx="2037">
                  <c:v>40560</c:v>
                </c:pt>
                <c:pt idx="2038">
                  <c:v>40561</c:v>
                </c:pt>
                <c:pt idx="2039">
                  <c:v>40562</c:v>
                </c:pt>
                <c:pt idx="2040">
                  <c:v>40563</c:v>
                </c:pt>
                <c:pt idx="2041">
                  <c:v>40564</c:v>
                </c:pt>
                <c:pt idx="2042">
                  <c:v>40567</c:v>
                </c:pt>
                <c:pt idx="2043">
                  <c:v>40568</c:v>
                </c:pt>
                <c:pt idx="2044">
                  <c:v>40569</c:v>
                </c:pt>
                <c:pt idx="2045">
                  <c:v>40570</c:v>
                </c:pt>
                <c:pt idx="2046">
                  <c:v>40571</c:v>
                </c:pt>
                <c:pt idx="2047">
                  <c:v>40574</c:v>
                </c:pt>
                <c:pt idx="2048">
                  <c:v>40575</c:v>
                </c:pt>
                <c:pt idx="2049">
                  <c:v>40576</c:v>
                </c:pt>
                <c:pt idx="2050">
                  <c:v>40577</c:v>
                </c:pt>
                <c:pt idx="2051">
                  <c:v>40578</c:v>
                </c:pt>
                <c:pt idx="2052">
                  <c:v>40581</c:v>
                </c:pt>
                <c:pt idx="2053">
                  <c:v>40582</c:v>
                </c:pt>
                <c:pt idx="2054">
                  <c:v>40583</c:v>
                </c:pt>
                <c:pt idx="2055">
                  <c:v>40584</c:v>
                </c:pt>
                <c:pt idx="2056">
                  <c:v>40585</c:v>
                </c:pt>
                <c:pt idx="2057">
                  <c:v>40588</c:v>
                </c:pt>
                <c:pt idx="2058">
                  <c:v>40589</c:v>
                </c:pt>
                <c:pt idx="2059">
                  <c:v>40590</c:v>
                </c:pt>
                <c:pt idx="2060">
                  <c:v>40591</c:v>
                </c:pt>
                <c:pt idx="2061">
                  <c:v>40592</c:v>
                </c:pt>
                <c:pt idx="2062">
                  <c:v>40595</c:v>
                </c:pt>
                <c:pt idx="2063">
                  <c:v>40596</c:v>
                </c:pt>
                <c:pt idx="2064">
                  <c:v>40597</c:v>
                </c:pt>
                <c:pt idx="2065">
                  <c:v>40598</c:v>
                </c:pt>
                <c:pt idx="2066">
                  <c:v>40599</c:v>
                </c:pt>
                <c:pt idx="2067">
                  <c:v>40602</c:v>
                </c:pt>
                <c:pt idx="2068">
                  <c:v>40603</c:v>
                </c:pt>
                <c:pt idx="2069">
                  <c:v>40604</c:v>
                </c:pt>
                <c:pt idx="2070">
                  <c:v>40605</c:v>
                </c:pt>
                <c:pt idx="2071">
                  <c:v>40606</c:v>
                </c:pt>
                <c:pt idx="2072">
                  <c:v>40609</c:v>
                </c:pt>
                <c:pt idx="2073">
                  <c:v>40610</c:v>
                </c:pt>
                <c:pt idx="2074">
                  <c:v>40611</c:v>
                </c:pt>
                <c:pt idx="2075">
                  <c:v>40612</c:v>
                </c:pt>
                <c:pt idx="2076">
                  <c:v>40613</c:v>
                </c:pt>
                <c:pt idx="2077">
                  <c:v>40616</c:v>
                </c:pt>
                <c:pt idx="2078">
                  <c:v>40617</c:v>
                </c:pt>
                <c:pt idx="2079">
                  <c:v>40618</c:v>
                </c:pt>
                <c:pt idx="2080">
                  <c:v>40619</c:v>
                </c:pt>
                <c:pt idx="2081">
                  <c:v>40620</c:v>
                </c:pt>
                <c:pt idx="2082">
                  <c:v>40623</c:v>
                </c:pt>
                <c:pt idx="2083">
                  <c:v>40624</c:v>
                </c:pt>
                <c:pt idx="2084">
                  <c:v>40625</c:v>
                </c:pt>
                <c:pt idx="2085">
                  <c:v>40626</c:v>
                </c:pt>
                <c:pt idx="2086">
                  <c:v>40627</c:v>
                </c:pt>
                <c:pt idx="2087">
                  <c:v>40630</c:v>
                </c:pt>
                <c:pt idx="2088">
                  <c:v>40631</c:v>
                </c:pt>
                <c:pt idx="2089">
                  <c:v>40632</c:v>
                </c:pt>
                <c:pt idx="2090">
                  <c:v>40633</c:v>
                </c:pt>
                <c:pt idx="2091">
                  <c:v>40634</c:v>
                </c:pt>
                <c:pt idx="2092">
                  <c:v>40637</c:v>
                </c:pt>
                <c:pt idx="2093">
                  <c:v>40638</c:v>
                </c:pt>
                <c:pt idx="2094">
                  <c:v>40639</c:v>
                </c:pt>
                <c:pt idx="2095">
                  <c:v>40640</c:v>
                </c:pt>
                <c:pt idx="2096">
                  <c:v>40641</c:v>
                </c:pt>
                <c:pt idx="2097">
                  <c:v>40644</c:v>
                </c:pt>
                <c:pt idx="2098">
                  <c:v>40645</c:v>
                </c:pt>
                <c:pt idx="2099">
                  <c:v>40646</c:v>
                </c:pt>
                <c:pt idx="2100">
                  <c:v>40647</c:v>
                </c:pt>
                <c:pt idx="2101">
                  <c:v>40648</c:v>
                </c:pt>
                <c:pt idx="2102">
                  <c:v>40651</c:v>
                </c:pt>
                <c:pt idx="2103">
                  <c:v>40652</c:v>
                </c:pt>
                <c:pt idx="2104">
                  <c:v>40653</c:v>
                </c:pt>
                <c:pt idx="2105">
                  <c:v>40654</c:v>
                </c:pt>
                <c:pt idx="2106">
                  <c:v>40655</c:v>
                </c:pt>
                <c:pt idx="2107">
                  <c:v>40658</c:v>
                </c:pt>
                <c:pt idx="2108">
                  <c:v>40659</c:v>
                </c:pt>
                <c:pt idx="2109">
                  <c:v>40660</c:v>
                </c:pt>
                <c:pt idx="2110">
                  <c:v>40661</c:v>
                </c:pt>
                <c:pt idx="2111">
                  <c:v>40662</c:v>
                </c:pt>
                <c:pt idx="2112">
                  <c:v>40665</c:v>
                </c:pt>
                <c:pt idx="2113">
                  <c:v>40666</c:v>
                </c:pt>
                <c:pt idx="2114">
                  <c:v>40667</c:v>
                </c:pt>
                <c:pt idx="2115">
                  <c:v>40668</c:v>
                </c:pt>
                <c:pt idx="2116">
                  <c:v>40669</c:v>
                </c:pt>
                <c:pt idx="2117">
                  <c:v>40672</c:v>
                </c:pt>
                <c:pt idx="2118">
                  <c:v>40673</c:v>
                </c:pt>
                <c:pt idx="2119">
                  <c:v>40674</c:v>
                </c:pt>
                <c:pt idx="2120">
                  <c:v>40675</c:v>
                </c:pt>
                <c:pt idx="2121">
                  <c:v>40676</c:v>
                </c:pt>
                <c:pt idx="2122">
                  <c:v>40679</c:v>
                </c:pt>
                <c:pt idx="2123">
                  <c:v>40680</c:v>
                </c:pt>
                <c:pt idx="2124">
                  <c:v>40681</c:v>
                </c:pt>
                <c:pt idx="2125">
                  <c:v>40682</c:v>
                </c:pt>
                <c:pt idx="2126">
                  <c:v>40683</c:v>
                </c:pt>
                <c:pt idx="2127">
                  <c:v>40686</c:v>
                </c:pt>
                <c:pt idx="2128">
                  <c:v>40687</c:v>
                </c:pt>
                <c:pt idx="2129">
                  <c:v>40688</c:v>
                </c:pt>
                <c:pt idx="2130">
                  <c:v>40689</c:v>
                </c:pt>
                <c:pt idx="2131">
                  <c:v>40690</c:v>
                </c:pt>
                <c:pt idx="2132">
                  <c:v>40693</c:v>
                </c:pt>
                <c:pt idx="2133">
                  <c:v>40694</c:v>
                </c:pt>
                <c:pt idx="2134">
                  <c:v>40695</c:v>
                </c:pt>
                <c:pt idx="2135">
                  <c:v>40696</c:v>
                </c:pt>
                <c:pt idx="2136">
                  <c:v>40697</c:v>
                </c:pt>
                <c:pt idx="2137">
                  <c:v>40700</c:v>
                </c:pt>
                <c:pt idx="2138">
                  <c:v>40701</c:v>
                </c:pt>
                <c:pt idx="2139">
                  <c:v>40702</c:v>
                </c:pt>
                <c:pt idx="2140">
                  <c:v>40703</c:v>
                </c:pt>
                <c:pt idx="2141">
                  <c:v>40704</c:v>
                </c:pt>
                <c:pt idx="2142">
                  <c:v>40707</c:v>
                </c:pt>
                <c:pt idx="2143">
                  <c:v>40708</c:v>
                </c:pt>
                <c:pt idx="2144">
                  <c:v>40709</c:v>
                </c:pt>
                <c:pt idx="2145">
                  <c:v>40710</c:v>
                </c:pt>
                <c:pt idx="2146">
                  <c:v>40711</c:v>
                </c:pt>
                <c:pt idx="2147">
                  <c:v>40714</c:v>
                </c:pt>
                <c:pt idx="2148">
                  <c:v>40715</c:v>
                </c:pt>
                <c:pt idx="2149">
                  <c:v>40716</c:v>
                </c:pt>
                <c:pt idx="2150">
                  <c:v>40717</c:v>
                </c:pt>
                <c:pt idx="2151">
                  <c:v>40718</c:v>
                </c:pt>
                <c:pt idx="2152">
                  <c:v>40721</c:v>
                </c:pt>
                <c:pt idx="2153">
                  <c:v>40722</c:v>
                </c:pt>
                <c:pt idx="2154">
                  <c:v>40723</c:v>
                </c:pt>
                <c:pt idx="2155">
                  <c:v>40724</c:v>
                </c:pt>
                <c:pt idx="2156">
                  <c:v>40725</c:v>
                </c:pt>
                <c:pt idx="2157">
                  <c:v>40728</c:v>
                </c:pt>
                <c:pt idx="2158">
                  <c:v>40729</c:v>
                </c:pt>
                <c:pt idx="2159">
                  <c:v>40730</c:v>
                </c:pt>
                <c:pt idx="2160">
                  <c:v>40731</c:v>
                </c:pt>
                <c:pt idx="2161">
                  <c:v>40732</c:v>
                </c:pt>
                <c:pt idx="2162">
                  <c:v>40735</c:v>
                </c:pt>
                <c:pt idx="2163">
                  <c:v>40736</c:v>
                </c:pt>
                <c:pt idx="2164">
                  <c:v>40737</c:v>
                </c:pt>
                <c:pt idx="2165">
                  <c:v>40738</c:v>
                </c:pt>
                <c:pt idx="2166">
                  <c:v>40739</c:v>
                </c:pt>
                <c:pt idx="2167">
                  <c:v>40742</c:v>
                </c:pt>
                <c:pt idx="2168">
                  <c:v>40743</c:v>
                </c:pt>
                <c:pt idx="2169">
                  <c:v>40744</c:v>
                </c:pt>
                <c:pt idx="2170">
                  <c:v>40745</c:v>
                </c:pt>
                <c:pt idx="2171">
                  <c:v>40746</c:v>
                </c:pt>
                <c:pt idx="2172">
                  <c:v>40749</c:v>
                </c:pt>
                <c:pt idx="2173">
                  <c:v>40750</c:v>
                </c:pt>
                <c:pt idx="2174">
                  <c:v>40751</c:v>
                </c:pt>
                <c:pt idx="2175">
                  <c:v>40752</c:v>
                </c:pt>
                <c:pt idx="2176">
                  <c:v>40753</c:v>
                </c:pt>
                <c:pt idx="2177">
                  <c:v>40756</c:v>
                </c:pt>
                <c:pt idx="2178">
                  <c:v>40757</c:v>
                </c:pt>
                <c:pt idx="2179">
                  <c:v>40758</c:v>
                </c:pt>
                <c:pt idx="2180">
                  <c:v>40759</c:v>
                </c:pt>
                <c:pt idx="2181">
                  <c:v>40760</c:v>
                </c:pt>
                <c:pt idx="2182">
                  <c:v>40763</c:v>
                </c:pt>
                <c:pt idx="2183">
                  <c:v>40764</c:v>
                </c:pt>
                <c:pt idx="2184">
                  <c:v>40765</c:v>
                </c:pt>
                <c:pt idx="2185">
                  <c:v>40766</c:v>
                </c:pt>
                <c:pt idx="2186">
                  <c:v>40767</c:v>
                </c:pt>
                <c:pt idx="2187">
                  <c:v>40770</c:v>
                </c:pt>
                <c:pt idx="2188">
                  <c:v>40771</c:v>
                </c:pt>
                <c:pt idx="2189">
                  <c:v>40772</c:v>
                </c:pt>
                <c:pt idx="2190">
                  <c:v>40773</c:v>
                </c:pt>
                <c:pt idx="2191">
                  <c:v>40774</c:v>
                </c:pt>
                <c:pt idx="2192">
                  <c:v>40777</c:v>
                </c:pt>
                <c:pt idx="2193">
                  <c:v>40778</c:v>
                </c:pt>
                <c:pt idx="2194">
                  <c:v>40779</c:v>
                </c:pt>
                <c:pt idx="2195">
                  <c:v>40780</c:v>
                </c:pt>
                <c:pt idx="2196">
                  <c:v>40781</c:v>
                </c:pt>
                <c:pt idx="2197">
                  <c:v>40784</c:v>
                </c:pt>
                <c:pt idx="2198">
                  <c:v>40785</c:v>
                </c:pt>
                <c:pt idx="2199">
                  <c:v>40786</c:v>
                </c:pt>
                <c:pt idx="2200">
                  <c:v>40787</c:v>
                </c:pt>
                <c:pt idx="2201">
                  <c:v>40788</c:v>
                </c:pt>
                <c:pt idx="2202">
                  <c:v>40791</c:v>
                </c:pt>
                <c:pt idx="2203">
                  <c:v>40792</c:v>
                </c:pt>
                <c:pt idx="2204">
                  <c:v>40793</c:v>
                </c:pt>
                <c:pt idx="2205">
                  <c:v>40794</c:v>
                </c:pt>
                <c:pt idx="2206">
                  <c:v>40795</c:v>
                </c:pt>
                <c:pt idx="2207">
                  <c:v>40798</c:v>
                </c:pt>
                <c:pt idx="2208">
                  <c:v>40799</c:v>
                </c:pt>
                <c:pt idx="2209">
                  <c:v>40800</c:v>
                </c:pt>
                <c:pt idx="2210">
                  <c:v>40801</c:v>
                </c:pt>
                <c:pt idx="2211">
                  <c:v>40802</c:v>
                </c:pt>
                <c:pt idx="2212">
                  <c:v>40805</c:v>
                </c:pt>
                <c:pt idx="2213">
                  <c:v>40806</c:v>
                </c:pt>
                <c:pt idx="2214">
                  <c:v>40807</c:v>
                </c:pt>
                <c:pt idx="2215">
                  <c:v>40808</c:v>
                </c:pt>
                <c:pt idx="2216">
                  <c:v>40809</c:v>
                </c:pt>
                <c:pt idx="2217">
                  <c:v>40812</c:v>
                </c:pt>
                <c:pt idx="2218">
                  <c:v>40813</c:v>
                </c:pt>
                <c:pt idx="2219">
                  <c:v>40814</c:v>
                </c:pt>
                <c:pt idx="2220">
                  <c:v>40815</c:v>
                </c:pt>
                <c:pt idx="2221">
                  <c:v>40816</c:v>
                </c:pt>
                <c:pt idx="2222">
                  <c:v>40819</c:v>
                </c:pt>
                <c:pt idx="2223">
                  <c:v>40820</c:v>
                </c:pt>
                <c:pt idx="2224">
                  <c:v>40821</c:v>
                </c:pt>
                <c:pt idx="2225">
                  <c:v>40822</c:v>
                </c:pt>
                <c:pt idx="2226">
                  <c:v>40823</c:v>
                </c:pt>
                <c:pt idx="2227">
                  <c:v>40826</c:v>
                </c:pt>
                <c:pt idx="2228">
                  <c:v>40827</c:v>
                </c:pt>
                <c:pt idx="2229">
                  <c:v>40828</c:v>
                </c:pt>
                <c:pt idx="2230">
                  <c:v>40829</c:v>
                </c:pt>
                <c:pt idx="2231">
                  <c:v>40830</c:v>
                </c:pt>
                <c:pt idx="2232">
                  <c:v>40833</c:v>
                </c:pt>
                <c:pt idx="2233">
                  <c:v>40834</c:v>
                </c:pt>
                <c:pt idx="2234">
                  <c:v>40835</c:v>
                </c:pt>
                <c:pt idx="2235">
                  <c:v>40836</c:v>
                </c:pt>
                <c:pt idx="2236">
                  <c:v>40837</c:v>
                </c:pt>
                <c:pt idx="2237">
                  <c:v>40840</c:v>
                </c:pt>
                <c:pt idx="2238">
                  <c:v>40841</c:v>
                </c:pt>
                <c:pt idx="2239">
                  <c:v>40842</c:v>
                </c:pt>
                <c:pt idx="2240">
                  <c:v>40843</c:v>
                </c:pt>
                <c:pt idx="2241">
                  <c:v>40844</c:v>
                </c:pt>
                <c:pt idx="2242">
                  <c:v>40847</c:v>
                </c:pt>
                <c:pt idx="2243">
                  <c:v>40848</c:v>
                </c:pt>
                <c:pt idx="2244">
                  <c:v>40849</c:v>
                </c:pt>
                <c:pt idx="2245">
                  <c:v>40850</c:v>
                </c:pt>
                <c:pt idx="2246">
                  <c:v>40851</c:v>
                </c:pt>
                <c:pt idx="2247">
                  <c:v>40854</c:v>
                </c:pt>
                <c:pt idx="2248">
                  <c:v>40855</c:v>
                </c:pt>
                <c:pt idx="2249">
                  <c:v>40856</c:v>
                </c:pt>
                <c:pt idx="2250">
                  <c:v>40857</c:v>
                </c:pt>
                <c:pt idx="2251">
                  <c:v>40858</c:v>
                </c:pt>
                <c:pt idx="2252">
                  <c:v>40861</c:v>
                </c:pt>
                <c:pt idx="2253">
                  <c:v>40862</c:v>
                </c:pt>
                <c:pt idx="2254">
                  <c:v>40863</c:v>
                </c:pt>
                <c:pt idx="2255">
                  <c:v>40864</c:v>
                </c:pt>
                <c:pt idx="2256">
                  <c:v>40865</c:v>
                </c:pt>
                <c:pt idx="2257">
                  <c:v>40868</c:v>
                </c:pt>
                <c:pt idx="2258">
                  <c:v>40869</c:v>
                </c:pt>
                <c:pt idx="2259">
                  <c:v>40870</c:v>
                </c:pt>
                <c:pt idx="2260">
                  <c:v>40871</c:v>
                </c:pt>
                <c:pt idx="2261">
                  <c:v>40872</c:v>
                </c:pt>
                <c:pt idx="2262">
                  <c:v>40875</c:v>
                </c:pt>
                <c:pt idx="2263">
                  <c:v>40876</c:v>
                </c:pt>
                <c:pt idx="2264">
                  <c:v>40877</c:v>
                </c:pt>
                <c:pt idx="2265">
                  <c:v>40878</c:v>
                </c:pt>
                <c:pt idx="2266">
                  <c:v>40879</c:v>
                </c:pt>
                <c:pt idx="2267">
                  <c:v>40882</c:v>
                </c:pt>
                <c:pt idx="2268">
                  <c:v>40883</c:v>
                </c:pt>
                <c:pt idx="2269">
                  <c:v>40884</c:v>
                </c:pt>
                <c:pt idx="2270">
                  <c:v>40885</c:v>
                </c:pt>
                <c:pt idx="2271">
                  <c:v>40886</c:v>
                </c:pt>
                <c:pt idx="2272">
                  <c:v>40889</c:v>
                </c:pt>
                <c:pt idx="2273">
                  <c:v>40890</c:v>
                </c:pt>
                <c:pt idx="2274">
                  <c:v>40891</c:v>
                </c:pt>
                <c:pt idx="2275">
                  <c:v>40892</c:v>
                </c:pt>
                <c:pt idx="2276">
                  <c:v>40893</c:v>
                </c:pt>
                <c:pt idx="2277">
                  <c:v>40896</c:v>
                </c:pt>
                <c:pt idx="2278">
                  <c:v>40897</c:v>
                </c:pt>
                <c:pt idx="2279">
                  <c:v>40898</c:v>
                </c:pt>
                <c:pt idx="2280">
                  <c:v>40899</c:v>
                </c:pt>
                <c:pt idx="2281">
                  <c:v>40900</c:v>
                </c:pt>
                <c:pt idx="2282">
                  <c:v>40903</c:v>
                </c:pt>
                <c:pt idx="2283">
                  <c:v>40904</c:v>
                </c:pt>
                <c:pt idx="2284">
                  <c:v>40905</c:v>
                </c:pt>
                <c:pt idx="2285">
                  <c:v>40906</c:v>
                </c:pt>
                <c:pt idx="2286">
                  <c:v>40907</c:v>
                </c:pt>
                <c:pt idx="2287">
                  <c:v>40910</c:v>
                </c:pt>
                <c:pt idx="2288">
                  <c:v>40911</c:v>
                </c:pt>
                <c:pt idx="2289">
                  <c:v>40912</c:v>
                </c:pt>
                <c:pt idx="2290">
                  <c:v>40913</c:v>
                </c:pt>
                <c:pt idx="2291">
                  <c:v>40914</c:v>
                </c:pt>
                <c:pt idx="2292">
                  <c:v>40917</c:v>
                </c:pt>
                <c:pt idx="2293">
                  <c:v>40918</c:v>
                </c:pt>
                <c:pt idx="2294">
                  <c:v>40919</c:v>
                </c:pt>
                <c:pt idx="2295">
                  <c:v>40920</c:v>
                </c:pt>
                <c:pt idx="2296">
                  <c:v>40921</c:v>
                </c:pt>
                <c:pt idx="2297">
                  <c:v>40924</c:v>
                </c:pt>
                <c:pt idx="2298">
                  <c:v>40925</c:v>
                </c:pt>
                <c:pt idx="2299">
                  <c:v>40926</c:v>
                </c:pt>
                <c:pt idx="2300">
                  <c:v>40927</c:v>
                </c:pt>
                <c:pt idx="2301">
                  <c:v>40928</c:v>
                </c:pt>
                <c:pt idx="2302">
                  <c:v>40931</c:v>
                </c:pt>
                <c:pt idx="2303">
                  <c:v>40932</c:v>
                </c:pt>
                <c:pt idx="2304">
                  <c:v>40933</c:v>
                </c:pt>
                <c:pt idx="2305">
                  <c:v>40934</c:v>
                </c:pt>
                <c:pt idx="2306">
                  <c:v>40935</c:v>
                </c:pt>
                <c:pt idx="2307">
                  <c:v>40938</c:v>
                </c:pt>
                <c:pt idx="2308">
                  <c:v>40939</c:v>
                </c:pt>
                <c:pt idx="2309">
                  <c:v>40940</c:v>
                </c:pt>
                <c:pt idx="2310">
                  <c:v>40941</c:v>
                </c:pt>
                <c:pt idx="2311">
                  <c:v>40942</c:v>
                </c:pt>
                <c:pt idx="2312">
                  <c:v>40945</c:v>
                </c:pt>
                <c:pt idx="2313">
                  <c:v>40946</c:v>
                </c:pt>
                <c:pt idx="2314">
                  <c:v>40947</c:v>
                </c:pt>
                <c:pt idx="2315">
                  <c:v>40948</c:v>
                </c:pt>
                <c:pt idx="2316">
                  <c:v>40949</c:v>
                </c:pt>
                <c:pt idx="2317">
                  <c:v>40952</c:v>
                </c:pt>
                <c:pt idx="2318">
                  <c:v>40953</c:v>
                </c:pt>
                <c:pt idx="2319">
                  <c:v>40954</c:v>
                </c:pt>
                <c:pt idx="2320">
                  <c:v>40955</c:v>
                </c:pt>
                <c:pt idx="2321">
                  <c:v>40956</c:v>
                </c:pt>
                <c:pt idx="2322">
                  <c:v>40959</c:v>
                </c:pt>
                <c:pt idx="2323">
                  <c:v>40960</c:v>
                </c:pt>
                <c:pt idx="2324">
                  <c:v>40961</c:v>
                </c:pt>
                <c:pt idx="2325">
                  <c:v>40962</c:v>
                </c:pt>
                <c:pt idx="2326">
                  <c:v>40963</c:v>
                </c:pt>
                <c:pt idx="2327">
                  <c:v>40966</c:v>
                </c:pt>
                <c:pt idx="2328">
                  <c:v>40967</c:v>
                </c:pt>
                <c:pt idx="2329">
                  <c:v>40968</c:v>
                </c:pt>
                <c:pt idx="2330">
                  <c:v>40969</c:v>
                </c:pt>
                <c:pt idx="2331">
                  <c:v>40970</c:v>
                </c:pt>
                <c:pt idx="2332">
                  <c:v>40973</c:v>
                </c:pt>
                <c:pt idx="2333">
                  <c:v>40974</c:v>
                </c:pt>
                <c:pt idx="2334">
                  <c:v>40975</c:v>
                </c:pt>
                <c:pt idx="2335">
                  <c:v>40976</c:v>
                </c:pt>
                <c:pt idx="2336">
                  <c:v>40977</c:v>
                </c:pt>
                <c:pt idx="2337">
                  <c:v>40980</c:v>
                </c:pt>
                <c:pt idx="2338">
                  <c:v>40981</c:v>
                </c:pt>
                <c:pt idx="2339">
                  <c:v>40982</c:v>
                </c:pt>
                <c:pt idx="2340">
                  <c:v>40983</c:v>
                </c:pt>
                <c:pt idx="2341">
                  <c:v>40984</c:v>
                </c:pt>
                <c:pt idx="2342">
                  <c:v>40987</c:v>
                </c:pt>
                <c:pt idx="2343">
                  <c:v>40988</c:v>
                </c:pt>
                <c:pt idx="2344">
                  <c:v>40989</c:v>
                </c:pt>
                <c:pt idx="2345">
                  <c:v>40990</c:v>
                </c:pt>
                <c:pt idx="2346">
                  <c:v>40991</c:v>
                </c:pt>
                <c:pt idx="2347">
                  <c:v>40994</c:v>
                </c:pt>
                <c:pt idx="2348">
                  <c:v>40995</c:v>
                </c:pt>
                <c:pt idx="2349">
                  <c:v>40996</c:v>
                </c:pt>
                <c:pt idx="2350">
                  <c:v>40997</c:v>
                </c:pt>
                <c:pt idx="2351">
                  <c:v>40998</c:v>
                </c:pt>
                <c:pt idx="2352">
                  <c:v>41001</c:v>
                </c:pt>
                <c:pt idx="2353">
                  <c:v>41002</c:v>
                </c:pt>
                <c:pt idx="2354">
                  <c:v>41003</c:v>
                </c:pt>
                <c:pt idx="2355">
                  <c:v>41004</c:v>
                </c:pt>
                <c:pt idx="2356">
                  <c:v>41005</c:v>
                </c:pt>
                <c:pt idx="2357">
                  <c:v>41008</c:v>
                </c:pt>
                <c:pt idx="2358">
                  <c:v>41009</c:v>
                </c:pt>
                <c:pt idx="2359">
                  <c:v>41010</c:v>
                </c:pt>
                <c:pt idx="2360">
                  <c:v>41011</c:v>
                </c:pt>
                <c:pt idx="2361">
                  <c:v>41012</c:v>
                </c:pt>
                <c:pt idx="2362">
                  <c:v>41015</c:v>
                </c:pt>
                <c:pt idx="2363">
                  <c:v>41016</c:v>
                </c:pt>
                <c:pt idx="2364">
                  <c:v>41017</c:v>
                </c:pt>
                <c:pt idx="2365">
                  <c:v>41018</c:v>
                </c:pt>
                <c:pt idx="2366">
                  <c:v>41019</c:v>
                </c:pt>
                <c:pt idx="2367">
                  <c:v>41022</c:v>
                </c:pt>
                <c:pt idx="2368">
                  <c:v>41023</c:v>
                </c:pt>
                <c:pt idx="2369">
                  <c:v>41024</c:v>
                </c:pt>
                <c:pt idx="2370">
                  <c:v>41025</c:v>
                </c:pt>
                <c:pt idx="2371">
                  <c:v>41026</c:v>
                </c:pt>
                <c:pt idx="2372">
                  <c:v>41029</c:v>
                </c:pt>
                <c:pt idx="2373">
                  <c:v>41030</c:v>
                </c:pt>
                <c:pt idx="2374">
                  <c:v>41031</c:v>
                </c:pt>
                <c:pt idx="2375">
                  <c:v>41032</c:v>
                </c:pt>
                <c:pt idx="2376">
                  <c:v>41033</c:v>
                </c:pt>
                <c:pt idx="2377">
                  <c:v>41036</c:v>
                </c:pt>
                <c:pt idx="2378">
                  <c:v>41037</c:v>
                </c:pt>
                <c:pt idx="2379">
                  <c:v>41038</c:v>
                </c:pt>
                <c:pt idx="2380">
                  <c:v>41039</c:v>
                </c:pt>
                <c:pt idx="2381">
                  <c:v>41040</c:v>
                </c:pt>
                <c:pt idx="2382">
                  <c:v>41043</c:v>
                </c:pt>
                <c:pt idx="2383">
                  <c:v>41044</c:v>
                </c:pt>
                <c:pt idx="2384">
                  <c:v>41045</c:v>
                </c:pt>
                <c:pt idx="2385">
                  <c:v>41046</c:v>
                </c:pt>
                <c:pt idx="2386">
                  <c:v>41047</c:v>
                </c:pt>
                <c:pt idx="2387">
                  <c:v>41050</c:v>
                </c:pt>
                <c:pt idx="2388">
                  <c:v>41051</c:v>
                </c:pt>
                <c:pt idx="2389">
                  <c:v>41052</c:v>
                </c:pt>
                <c:pt idx="2390">
                  <c:v>41053</c:v>
                </c:pt>
                <c:pt idx="2391">
                  <c:v>41054</c:v>
                </c:pt>
                <c:pt idx="2392">
                  <c:v>41057</c:v>
                </c:pt>
                <c:pt idx="2393">
                  <c:v>41058</c:v>
                </c:pt>
                <c:pt idx="2394">
                  <c:v>41059</c:v>
                </c:pt>
                <c:pt idx="2395">
                  <c:v>41060</c:v>
                </c:pt>
                <c:pt idx="2396">
                  <c:v>41061</c:v>
                </c:pt>
                <c:pt idx="2397">
                  <c:v>41064</c:v>
                </c:pt>
                <c:pt idx="2398">
                  <c:v>41065</c:v>
                </c:pt>
                <c:pt idx="2399">
                  <c:v>41066</c:v>
                </c:pt>
                <c:pt idx="2400">
                  <c:v>41067</c:v>
                </c:pt>
                <c:pt idx="2401">
                  <c:v>41068</c:v>
                </c:pt>
                <c:pt idx="2402">
                  <c:v>41071</c:v>
                </c:pt>
                <c:pt idx="2403">
                  <c:v>41072</c:v>
                </c:pt>
                <c:pt idx="2404">
                  <c:v>41073</c:v>
                </c:pt>
                <c:pt idx="2405">
                  <c:v>41074</c:v>
                </c:pt>
                <c:pt idx="2406">
                  <c:v>41075</c:v>
                </c:pt>
                <c:pt idx="2407">
                  <c:v>41078</c:v>
                </c:pt>
                <c:pt idx="2408">
                  <c:v>41079</c:v>
                </c:pt>
                <c:pt idx="2409">
                  <c:v>41080</c:v>
                </c:pt>
                <c:pt idx="2410">
                  <c:v>41081</c:v>
                </c:pt>
                <c:pt idx="2411">
                  <c:v>41082</c:v>
                </c:pt>
                <c:pt idx="2412">
                  <c:v>41085</c:v>
                </c:pt>
                <c:pt idx="2413">
                  <c:v>41086</c:v>
                </c:pt>
                <c:pt idx="2414">
                  <c:v>41087</c:v>
                </c:pt>
                <c:pt idx="2415">
                  <c:v>41088</c:v>
                </c:pt>
                <c:pt idx="2416">
                  <c:v>41089</c:v>
                </c:pt>
                <c:pt idx="2417">
                  <c:v>41092</c:v>
                </c:pt>
                <c:pt idx="2418">
                  <c:v>41093</c:v>
                </c:pt>
                <c:pt idx="2419">
                  <c:v>41094</c:v>
                </c:pt>
                <c:pt idx="2420">
                  <c:v>41095</c:v>
                </c:pt>
                <c:pt idx="2421">
                  <c:v>41096</c:v>
                </c:pt>
                <c:pt idx="2422">
                  <c:v>41099</c:v>
                </c:pt>
                <c:pt idx="2423">
                  <c:v>41100</c:v>
                </c:pt>
                <c:pt idx="2424">
                  <c:v>41101</c:v>
                </c:pt>
                <c:pt idx="2425">
                  <c:v>41102</c:v>
                </c:pt>
                <c:pt idx="2426">
                  <c:v>41103</c:v>
                </c:pt>
                <c:pt idx="2427">
                  <c:v>41106</c:v>
                </c:pt>
                <c:pt idx="2428">
                  <c:v>41107</c:v>
                </c:pt>
                <c:pt idx="2429">
                  <c:v>41108</c:v>
                </c:pt>
                <c:pt idx="2430">
                  <c:v>41109</c:v>
                </c:pt>
                <c:pt idx="2431">
                  <c:v>41110</c:v>
                </c:pt>
                <c:pt idx="2432">
                  <c:v>41113</c:v>
                </c:pt>
                <c:pt idx="2433">
                  <c:v>41114</c:v>
                </c:pt>
                <c:pt idx="2434">
                  <c:v>41115</c:v>
                </c:pt>
                <c:pt idx="2435">
                  <c:v>41116</c:v>
                </c:pt>
                <c:pt idx="2436">
                  <c:v>41117</c:v>
                </c:pt>
                <c:pt idx="2437">
                  <c:v>41120</c:v>
                </c:pt>
                <c:pt idx="2438">
                  <c:v>41121</c:v>
                </c:pt>
                <c:pt idx="2439">
                  <c:v>41122</c:v>
                </c:pt>
                <c:pt idx="2440">
                  <c:v>41123</c:v>
                </c:pt>
                <c:pt idx="2441">
                  <c:v>41124</c:v>
                </c:pt>
                <c:pt idx="2442">
                  <c:v>41127</c:v>
                </c:pt>
                <c:pt idx="2443">
                  <c:v>41128</c:v>
                </c:pt>
                <c:pt idx="2444">
                  <c:v>41129</c:v>
                </c:pt>
                <c:pt idx="2445">
                  <c:v>41130</c:v>
                </c:pt>
                <c:pt idx="2446">
                  <c:v>41131</c:v>
                </c:pt>
                <c:pt idx="2447">
                  <c:v>41134</c:v>
                </c:pt>
                <c:pt idx="2448">
                  <c:v>41135</c:v>
                </c:pt>
                <c:pt idx="2449">
                  <c:v>41136</c:v>
                </c:pt>
                <c:pt idx="2450">
                  <c:v>41137</c:v>
                </c:pt>
                <c:pt idx="2451">
                  <c:v>41138</c:v>
                </c:pt>
                <c:pt idx="2452">
                  <c:v>41141</c:v>
                </c:pt>
                <c:pt idx="2453">
                  <c:v>41142</c:v>
                </c:pt>
                <c:pt idx="2454">
                  <c:v>41143</c:v>
                </c:pt>
                <c:pt idx="2455">
                  <c:v>41144</c:v>
                </c:pt>
                <c:pt idx="2456">
                  <c:v>41145</c:v>
                </c:pt>
                <c:pt idx="2457">
                  <c:v>41148</c:v>
                </c:pt>
                <c:pt idx="2458">
                  <c:v>41149</c:v>
                </c:pt>
                <c:pt idx="2459">
                  <c:v>41150</c:v>
                </c:pt>
                <c:pt idx="2460">
                  <c:v>41151</c:v>
                </c:pt>
                <c:pt idx="2461">
                  <c:v>41152</c:v>
                </c:pt>
                <c:pt idx="2462">
                  <c:v>41155</c:v>
                </c:pt>
                <c:pt idx="2463">
                  <c:v>41156</c:v>
                </c:pt>
                <c:pt idx="2464">
                  <c:v>41157</c:v>
                </c:pt>
                <c:pt idx="2465">
                  <c:v>41158</c:v>
                </c:pt>
                <c:pt idx="2466">
                  <c:v>41159</c:v>
                </c:pt>
                <c:pt idx="2467">
                  <c:v>41162</c:v>
                </c:pt>
                <c:pt idx="2468">
                  <c:v>41163</c:v>
                </c:pt>
                <c:pt idx="2469">
                  <c:v>41164</c:v>
                </c:pt>
                <c:pt idx="2470">
                  <c:v>41165</c:v>
                </c:pt>
                <c:pt idx="2471">
                  <c:v>41166</c:v>
                </c:pt>
                <c:pt idx="2472">
                  <c:v>41169</c:v>
                </c:pt>
                <c:pt idx="2473">
                  <c:v>41170</c:v>
                </c:pt>
                <c:pt idx="2474">
                  <c:v>41171</c:v>
                </c:pt>
                <c:pt idx="2475">
                  <c:v>41172</c:v>
                </c:pt>
                <c:pt idx="2476">
                  <c:v>41173</c:v>
                </c:pt>
                <c:pt idx="2477">
                  <c:v>41176</c:v>
                </c:pt>
                <c:pt idx="2478">
                  <c:v>41177</c:v>
                </c:pt>
                <c:pt idx="2479">
                  <c:v>41178</c:v>
                </c:pt>
                <c:pt idx="2480">
                  <c:v>41179</c:v>
                </c:pt>
                <c:pt idx="2481">
                  <c:v>41180</c:v>
                </c:pt>
                <c:pt idx="2482">
                  <c:v>41183</c:v>
                </c:pt>
                <c:pt idx="2483">
                  <c:v>41184</c:v>
                </c:pt>
                <c:pt idx="2484">
                  <c:v>41185</c:v>
                </c:pt>
                <c:pt idx="2485">
                  <c:v>41186</c:v>
                </c:pt>
                <c:pt idx="2486">
                  <c:v>41187</c:v>
                </c:pt>
                <c:pt idx="2487">
                  <c:v>41190</c:v>
                </c:pt>
                <c:pt idx="2488">
                  <c:v>41191</c:v>
                </c:pt>
                <c:pt idx="2489">
                  <c:v>41192</c:v>
                </c:pt>
                <c:pt idx="2490">
                  <c:v>41193</c:v>
                </c:pt>
                <c:pt idx="2491">
                  <c:v>41194</c:v>
                </c:pt>
                <c:pt idx="2492">
                  <c:v>41197</c:v>
                </c:pt>
                <c:pt idx="2493">
                  <c:v>41198</c:v>
                </c:pt>
                <c:pt idx="2494">
                  <c:v>41199</c:v>
                </c:pt>
                <c:pt idx="2495">
                  <c:v>41200</c:v>
                </c:pt>
                <c:pt idx="2496">
                  <c:v>41201</c:v>
                </c:pt>
                <c:pt idx="2497">
                  <c:v>41204</c:v>
                </c:pt>
                <c:pt idx="2498">
                  <c:v>41205</c:v>
                </c:pt>
                <c:pt idx="2499">
                  <c:v>41206</c:v>
                </c:pt>
                <c:pt idx="2500">
                  <c:v>41207</c:v>
                </c:pt>
                <c:pt idx="2501">
                  <c:v>41208</c:v>
                </c:pt>
                <c:pt idx="2502">
                  <c:v>41211</c:v>
                </c:pt>
                <c:pt idx="2503">
                  <c:v>41212</c:v>
                </c:pt>
                <c:pt idx="2504">
                  <c:v>41213</c:v>
                </c:pt>
                <c:pt idx="2505">
                  <c:v>41214</c:v>
                </c:pt>
                <c:pt idx="2506">
                  <c:v>41215</c:v>
                </c:pt>
                <c:pt idx="2507">
                  <c:v>41218</c:v>
                </c:pt>
                <c:pt idx="2508">
                  <c:v>41219</c:v>
                </c:pt>
                <c:pt idx="2509">
                  <c:v>41220</c:v>
                </c:pt>
                <c:pt idx="2510">
                  <c:v>41221</c:v>
                </c:pt>
                <c:pt idx="2511">
                  <c:v>41222</c:v>
                </c:pt>
                <c:pt idx="2512">
                  <c:v>41225</c:v>
                </c:pt>
                <c:pt idx="2513">
                  <c:v>41226</c:v>
                </c:pt>
                <c:pt idx="2514">
                  <c:v>41227</c:v>
                </c:pt>
                <c:pt idx="2515">
                  <c:v>41228</c:v>
                </c:pt>
                <c:pt idx="2516">
                  <c:v>41229</c:v>
                </c:pt>
                <c:pt idx="2517">
                  <c:v>41232</c:v>
                </c:pt>
                <c:pt idx="2518">
                  <c:v>41233</c:v>
                </c:pt>
                <c:pt idx="2519">
                  <c:v>41234</c:v>
                </c:pt>
                <c:pt idx="2520">
                  <c:v>41235</c:v>
                </c:pt>
                <c:pt idx="2521">
                  <c:v>41236</c:v>
                </c:pt>
                <c:pt idx="2522">
                  <c:v>41239</c:v>
                </c:pt>
                <c:pt idx="2523">
                  <c:v>41240</c:v>
                </c:pt>
                <c:pt idx="2524">
                  <c:v>41241</c:v>
                </c:pt>
                <c:pt idx="2525">
                  <c:v>41242</c:v>
                </c:pt>
                <c:pt idx="2526">
                  <c:v>41243</c:v>
                </c:pt>
                <c:pt idx="2527">
                  <c:v>41246</c:v>
                </c:pt>
                <c:pt idx="2528">
                  <c:v>41247</c:v>
                </c:pt>
                <c:pt idx="2529">
                  <c:v>41248</c:v>
                </c:pt>
                <c:pt idx="2530">
                  <c:v>41249</c:v>
                </c:pt>
                <c:pt idx="2531">
                  <c:v>41250</c:v>
                </c:pt>
                <c:pt idx="2532">
                  <c:v>41253</c:v>
                </c:pt>
                <c:pt idx="2533">
                  <c:v>41254</c:v>
                </c:pt>
                <c:pt idx="2534">
                  <c:v>41255</c:v>
                </c:pt>
                <c:pt idx="2535">
                  <c:v>41256</c:v>
                </c:pt>
                <c:pt idx="2536">
                  <c:v>41257</c:v>
                </c:pt>
                <c:pt idx="2537">
                  <c:v>41260</c:v>
                </c:pt>
                <c:pt idx="2538">
                  <c:v>41261</c:v>
                </c:pt>
                <c:pt idx="2539">
                  <c:v>41262</c:v>
                </c:pt>
                <c:pt idx="2540">
                  <c:v>41263</c:v>
                </c:pt>
                <c:pt idx="2541">
                  <c:v>41264</c:v>
                </c:pt>
                <c:pt idx="2542">
                  <c:v>41267</c:v>
                </c:pt>
                <c:pt idx="2543">
                  <c:v>41268</c:v>
                </c:pt>
                <c:pt idx="2544">
                  <c:v>41269</c:v>
                </c:pt>
                <c:pt idx="2545">
                  <c:v>41270</c:v>
                </c:pt>
                <c:pt idx="2546">
                  <c:v>41271</c:v>
                </c:pt>
                <c:pt idx="2547">
                  <c:v>41274</c:v>
                </c:pt>
                <c:pt idx="2548">
                  <c:v>41275</c:v>
                </c:pt>
                <c:pt idx="2549">
                  <c:v>41276</c:v>
                </c:pt>
                <c:pt idx="2550">
                  <c:v>41277</c:v>
                </c:pt>
                <c:pt idx="2551">
                  <c:v>41278</c:v>
                </c:pt>
                <c:pt idx="2552">
                  <c:v>41281</c:v>
                </c:pt>
                <c:pt idx="2553">
                  <c:v>41282</c:v>
                </c:pt>
                <c:pt idx="2554">
                  <c:v>41283</c:v>
                </c:pt>
                <c:pt idx="2555">
                  <c:v>41284</c:v>
                </c:pt>
                <c:pt idx="2556">
                  <c:v>41285</c:v>
                </c:pt>
                <c:pt idx="2557">
                  <c:v>41288</c:v>
                </c:pt>
                <c:pt idx="2558">
                  <c:v>41289</c:v>
                </c:pt>
                <c:pt idx="2559">
                  <c:v>41290</c:v>
                </c:pt>
                <c:pt idx="2560">
                  <c:v>41291</c:v>
                </c:pt>
                <c:pt idx="2561">
                  <c:v>41292</c:v>
                </c:pt>
                <c:pt idx="2562">
                  <c:v>41295</c:v>
                </c:pt>
                <c:pt idx="2563">
                  <c:v>41296</c:v>
                </c:pt>
                <c:pt idx="2564">
                  <c:v>41297</c:v>
                </c:pt>
                <c:pt idx="2565">
                  <c:v>41298</c:v>
                </c:pt>
                <c:pt idx="2566">
                  <c:v>41299</c:v>
                </c:pt>
                <c:pt idx="2567">
                  <c:v>41302</c:v>
                </c:pt>
                <c:pt idx="2568">
                  <c:v>41303</c:v>
                </c:pt>
                <c:pt idx="2569">
                  <c:v>41304</c:v>
                </c:pt>
                <c:pt idx="2570">
                  <c:v>41305</c:v>
                </c:pt>
                <c:pt idx="2571">
                  <c:v>41306</c:v>
                </c:pt>
                <c:pt idx="2572">
                  <c:v>41309</c:v>
                </c:pt>
                <c:pt idx="2573">
                  <c:v>41310</c:v>
                </c:pt>
                <c:pt idx="2574">
                  <c:v>41311</c:v>
                </c:pt>
                <c:pt idx="2575">
                  <c:v>41312</c:v>
                </c:pt>
                <c:pt idx="2576">
                  <c:v>41313</c:v>
                </c:pt>
                <c:pt idx="2577">
                  <c:v>41316</c:v>
                </c:pt>
                <c:pt idx="2578">
                  <c:v>41317</c:v>
                </c:pt>
                <c:pt idx="2579">
                  <c:v>41318</c:v>
                </c:pt>
                <c:pt idx="2580">
                  <c:v>41319</c:v>
                </c:pt>
                <c:pt idx="2581">
                  <c:v>41320</c:v>
                </c:pt>
                <c:pt idx="2582">
                  <c:v>41323</c:v>
                </c:pt>
                <c:pt idx="2583">
                  <c:v>41324</c:v>
                </c:pt>
                <c:pt idx="2584">
                  <c:v>41325</c:v>
                </c:pt>
                <c:pt idx="2585">
                  <c:v>41326</c:v>
                </c:pt>
                <c:pt idx="2586">
                  <c:v>41327</c:v>
                </c:pt>
                <c:pt idx="2587">
                  <c:v>41330</c:v>
                </c:pt>
                <c:pt idx="2588">
                  <c:v>41331</c:v>
                </c:pt>
                <c:pt idx="2589">
                  <c:v>41332</c:v>
                </c:pt>
                <c:pt idx="2590">
                  <c:v>41333</c:v>
                </c:pt>
                <c:pt idx="2591">
                  <c:v>41334</c:v>
                </c:pt>
                <c:pt idx="2592">
                  <c:v>41337</c:v>
                </c:pt>
                <c:pt idx="2593">
                  <c:v>41338</c:v>
                </c:pt>
                <c:pt idx="2594">
                  <c:v>41339</c:v>
                </c:pt>
                <c:pt idx="2595">
                  <c:v>41340</c:v>
                </c:pt>
                <c:pt idx="2596">
                  <c:v>41341</c:v>
                </c:pt>
                <c:pt idx="2597">
                  <c:v>41344</c:v>
                </c:pt>
                <c:pt idx="2598">
                  <c:v>41345</c:v>
                </c:pt>
                <c:pt idx="2599">
                  <c:v>41346</c:v>
                </c:pt>
                <c:pt idx="2600">
                  <c:v>41347</c:v>
                </c:pt>
                <c:pt idx="2601">
                  <c:v>41348</c:v>
                </c:pt>
                <c:pt idx="2602">
                  <c:v>41351</c:v>
                </c:pt>
                <c:pt idx="2603">
                  <c:v>41352</c:v>
                </c:pt>
                <c:pt idx="2604">
                  <c:v>41353</c:v>
                </c:pt>
                <c:pt idx="2605">
                  <c:v>41354</c:v>
                </c:pt>
                <c:pt idx="2606">
                  <c:v>41355</c:v>
                </c:pt>
                <c:pt idx="2607">
                  <c:v>41358</c:v>
                </c:pt>
                <c:pt idx="2608">
                  <c:v>41359</c:v>
                </c:pt>
                <c:pt idx="2609">
                  <c:v>41360</c:v>
                </c:pt>
                <c:pt idx="2610">
                  <c:v>41361</c:v>
                </c:pt>
                <c:pt idx="2611">
                  <c:v>41362</c:v>
                </c:pt>
                <c:pt idx="2612">
                  <c:v>41365</c:v>
                </c:pt>
                <c:pt idx="2613">
                  <c:v>41366</c:v>
                </c:pt>
                <c:pt idx="2614">
                  <c:v>41367</c:v>
                </c:pt>
                <c:pt idx="2615">
                  <c:v>41368</c:v>
                </c:pt>
                <c:pt idx="2616">
                  <c:v>41369</c:v>
                </c:pt>
                <c:pt idx="2617">
                  <c:v>41372</c:v>
                </c:pt>
                <c:pt idx="2618">
                  <c:v>41373</c:v>
                </c:pt>
                <c:pt idx="2619">
                  <c:v>41374</c:v>
                </c:pt>
                <c:pt idx="2620">
                  <c:v>41375</c:v>
                </c:pt>
                <c:pt idx="2621">
                  <c:v>41376</c:v>
                </c:pt>
                <c:pt idx="2622">
                  <c:v>41379</c:v>
                </c:pt>
                <c:pt idx="2623">
                  <c:v>41380</c:v>
                </c:pt>
                <c:pt idx="2624">
                  <c:v>41381</c:v>
                </c:pt>
                <c:pt idx="2625">
                  <c:v>41382</c:v>
                </c:pt>
                <c:pt idx="2626">
                  <c:v>41383</c:v>
                </c:pt>
                <c:pt idx="2627">
                  <c:v>41386</c:v>
                </c:pt>
                <c:pt idx="2628">
                  <c:v>41387</c:v>
                </c:pt>
                <c:pt idx="2629">
                  <c:v>41388</c:v>
                </c:pt>
                <c:pt idx="2630">
                  <c:v>41389</c:v>
                </c:pt>
                <c:pt idx="2631">
                  <c:v>41390</c:v>
                </c:pt>
                <c:pt idx="2632">
                  <c:v>41393</c:v>
                </c:pt>
                <c:pt idx="2633">
                  <c:v>41394</c:v>
                </c:pt>
                <c:pt idx="2634">
                  <c:v>41395</c:v>
                </c:pt>
                <c:pt idx="2635">
                  <c:v>41396</c:v>
                </c:pt>
                <c:pt idx="2636">
                  <c:v>41397</c:v>
                </c:pt>
                <c:pt idx="2637">
                  <c:v>41400</c:v>
                </c:pt>
                <c:pt idx="2638">
                  <c:v>41401</c:v>
                </c:pt>
                <c:pt idx="2639">
                  <c:v>41402</c:v>
                </c:pt>
                <c:pt idx="2640">
                  <c:v>41403</c:v>
                </c:pt>
                <c:pt idx="2641">
                  <c:v>41404</c:v>
                </c:pt>
                <c:pt idx="2642">
                  <c:v>41407</c:v>
                </c:pt>
                <c:pt idx="2643">
                  <c:v>41408</c:v>
                </c:pt>
                <c:pt idx="2644">
                  <c:v>41409</c:v>
                </c:pt>
                <c:pt idx="2645">
                  <c:v>41410</c:v>
                </c:pt>
                <c:pt idx="2646">
                  <c:v>41411</c:v>
                </c:pt>
                <c:pt idx="2647">
                  <c:v>41414</c:v>
                </c:pt>
                <c:pt idx="2648">
                  <c:v>41415</c:v>
                </c:pt>
                <c:pt idx="2649">
                  <c:v>41416</c:v>
                </c:pt>
                <c:pt idx="2650">
                  <c:v>41417</c:v>
                </c:pt>
                <c:pt idx="2651">
                  <c:v>41418</c:v>
                </c:pt>
                <c:pt idx="2652">
                  <c:v>41421</c:v>
                </c:pt>
                <c:pt idx="2653">
                  <c:v>41422</c:v>
                </c:pt>
                <c:pt idx="2654">
                  <c:v>41423</c:v>
                </c:pt>
                <c:pt idx="2655">
                  <c:v>41424</c:v>
                </c:pt>
                <c:pt idx="2656">
                  <c:v>41425</c:v>
                </c:pt>
                <c:pt idx="2657">
                  <c:v>41428</c:v>
                </c:pt>
                <c:pt idx="2658">
                  <c:v>41429</c:v>
                </c:pt>
                <c:pt idx="2659">
                  <c:v>41430</c:v>
                </c:pt>
                <c:pt idx="2660">
                  <c:v>41431</c:v>
                </c:pt>
                <c:pt idx="2661">
                  <c:v>41432</c:v>
                </c:pt>
                <c:pt idx="2662">
                  <c:v>41435</c:v>
                </c:pt>
                <c:pt idx="2663">
                  <c:v>41436</c:v>
                </c:pt>
                <c:pt idx="2664">
                  <c:v>41437</c:v>
                </c:pt>
                <c:pt idx="2665">
                  <c:v>41438</c:v>
                </c:pt>
                <c:pt idx="2666">
                  <c:v>41439</c:v>
                </c:pt>
                <c:pt idx="2667">
                  <c:v>41442</c:v>
                </c:pt>
                <c:pt idx="2668">
                  <c:v>41443</c:v>
                </c:pt>
                <c:pt idx="2669">
                  <c:v>41444</c:v>
                </c:pt>
                <c:pt idx="2670">
                  <c:v>41445</c:v>
                </c:pt>
                <c:pt idx="2671">
                  <c:v>41446</c:v>
                </c:pt>
                <c:pt idx="2672">
                  <c:v>41449</c:v>
                </c:pt>
                <c:pt idx="2673">
                  <c:v>41450</c:v>
                </c:pt>
                <c:pt idx="2674">
                  <c:v>41451</c:v>
                </c:pt>
                <c:pt idx="2675">
                  <c:v>41452</c:v>
                </c:pt>
                <c:pt idx="2676">
                  <c:v>41453</c:v>
                </c:pt>
                <c:pt idx="2677">
                  <c:v>41456</c:v>
                </c:pt>
                <c:pt idx="2678">
                  <c:v>41457</c:v>
                </c:pt>
                <c:pt idx="2679">
                  <c:v>41458</c:v>
                </c:pt>
                <c:pt idx="2680">
                  <c:v>41459</c:v>
                </c:pt>
                <c:pt idx="2681">
                  <c:v>41460</c:v>
                </c:pt>
                <c:pt idx="2682">
                  <c:v>41463</c:v>
                </c:pt>
                <c:pt idx="2683">
                  <c:v>41464</c:v>
                </c:pt>
                <c:pt idx="2684">
                  <c:v>41465</c:v>
                </c:pt>
                <c:pt idx="2685">
                  <c:v>41466</c:v>
                </c:pt>
                <c:pt idx="2686">
                  <c:v>41467</c:v>
                </c:pt>
                <c:pt idx="2687">
                  <c:v>41470</c:v>
                </c:pt>
                <c:pt idx="2688">
                  <c:v>41471</c:v>
                </c:pt>
                <c:pt idx="2689">
                  <c:v>41472</c:v>
                </c:pt>
                <c:pt idx="2690">
                  <c:v>41473</c:v>
                </c:pt>
                <c:pt idx="2691">
                  <c:v>41474</c:v>
                </c:pt>
                <c:pt idx="2692">
                  <c:v>41477</c:v>
                </c:pt>
                <c:pt idx="2693">
                  <c:v>41478</c:v>
                </c:pt>
                <c:pt idx="2694">
                  <c:v>41479</c:v>
                </c:pt>
                <c:pt idx="2695">
                  <c:v>41480</c:v>
                </c:pt>
                <c:pt idx="2696">
                  <c:v>41481</c:v>
                </c:pt>
                <c:pt idx="2697">
                  <c:v>41484</c:v>
                </c:pt>
                <c:pt idx="2698">
                  <c:v>41485</c:v>
                </c:pt>
                <c:pt idx="2699">
                  <c:v>41486</c:v>
                </c:pt>
                <c:pt idx="2700">
                  <c:v>41487</c:v>
                </c:pt>
                <c:pt idx="2701">
                  <c:v>41488</c:v>
                </c:pt>
                <c:pt idx="2702">
                  <c:v>41491</c:v>
                </c:pt>
                <c:pt idx="2703">
                  <c:v>41492</c:v>
                </c:pt>
                <c:pt idx="2704">
                  <c:v>41493</c:v>
                </c:pt>
                <c:pt idx="2705">
                  <c:v>41494</c:v>
                </c:pt>
                <c:pt idx="2706">
                  <c:v>41495</c:v>
                </c:pt>
                <c:pt idx="2707">
                  <c:v>41498</c:v>
                </c:pt>
                <c:pt idx="2708">
                  <c:v>41499</c:v>
                </c:pt>
                <c:pt idx="2709">
                  <c:v>41500</c:v>
                </c:pt>
                <c:pt idx="2710">
                  <c:v>41501</c:v>
                </c:pt>
                <c:pt idx="2711">
                  <c:v>41502</c:v>
                </c:pt>
                <c:pt idx="2712">
                  <c:v>41505</c:v>
                </c:pt>
                <c:pt idx="2713">
                  <c:v>41506</c:v>
                </c:pt>
                <c:pt idx="2714">
                  <c:v>41507</c:v>
                </c:pt>
                <c:pt idx="2715">
                  <c:v>41508</c:v>
                </c:pt>
                <c:pt idx="2716">
                  <c:v>41509</c:v>
                </c:pt>
                <c:pt idx="2717">
                  <c:v>41512</c:v>
                </c:pt>
                <c:pt idx="2718">
                  <c:v>41513</c:v>
                </c:pt>
                <c:pt idx="2719">
                  <c:v>41514</c:v>
                </c:pt>
                <c:pt idx="2720">
                  <c:v>41515</c:v>
                </c:pt>
                <c:pt idx="2721">
                  <c:v>41516</c:v>
                </c:pt>
                <c:pt idx="2722">
                  <c:v>41519</c:v>
                </c:pt>
                <c:pt idx="2723">
                  <c:v>41520</c:v>
                </c:pt>
                <c:pt idx="2724">
                  <c:v>41521</c:v>
                </c:pt>
                <c:pt idx="2725">
                  <c:v>41522</c:v>
                </c:pt>
                <c:pt idx="2726">
                  <c:v>41523</c:v>
                </c:pt>
                <c:pt idx="2727">
                  <c:v>41526</c:v>
                </c:pt>
                <c:pt idx="2728">
                  <c:v>41527</c:v>
                </c:pt>
                <c:pt idx="2729">
                  <c:v>41528</c:v>
                </c:pt>
                <c:pt idx="2730">
                  <c:v>41529</c:v>
                </c:pt>
                <c:pt idx="2731">
                  <c:v>41530</c:v>
                </c:pt>
                <c:pt idx="2732">
                  <c:v>41533</c:v>
                </c:pt>
                <c:pt idx="2733">
                  <c:v>41534</c:v>
                </c:pt>
                <c:pt idx="2734">
                  <c:v>41535</c:v>
                </c:pt>
                <c:pt idx="2735">
                  <c:v>41536</c:v>
                </c:pt>
                <c:pt idx="2736">
                  <c:v>41537</c:v>
                </c:pt>
                <c:pt idx="2737">
                  <c:v>41540</c:v>
                </c:pt>
                <c:pt idx="2738">
                  <c:v>41541</c:v>
                </c:pt>
                <c:pt idx="2739">
                  <c:v>41542</c:v>
                </c:pt>
                <c:pt idx="2740">
                  <c:v>41543</c:v>
                </c:pt>
                <c:pt idx="2741">
                  <c:v>41544</c:v>
                </c:pt>
                <c:pt idx="2742">
                  <c:v>41547</c:v>
                </c:pt>
                <c:pt idx="2743">
                  <c:v>41548</c:v>
                </c:pt>
                <c:pt idx="2744">
                  <c:v>41549</c:v>
                </c:pt>
                <c:pt idx="2745">
                  <c:v>41550</c:v>
                </c:pt>
                <c:pt idx="2746">
                  <c:v>41551</c:v>
                </c:pt>
                <c:pt idx="2747">
                  <c:v>41554</c:v>
                </c:pt>
                <c:pt idx="2748">
                  <c:v>41555</c:v>
                </c:pt>
                <c:pt idx="2749">
                  <c:v>41556</c:v>
                </c:pt>
                <c:pt idx="2750">
                  <c:v>41557</c:v>
                </c:pt>
                <c:pt idx="2751">
                  <c:v>41558</c:v>
                </c:pt>
                <c:pt idx="2752">
                  <c:v>41561</c:v>
                </c:pt>
                <c:pt idx="2753">
                  <c:v>41562</c:v>
                </c:pt>
                <c:pt idx="2754">
                  <c:v>41563</c:v>
                </c:pt>
                <c:pt idx="2755">
                  <c:v>41564</c:v>
                </c:pt>
                <c:pt idx="2756">
                  <c:v>41565</c:v>
                </c:pt>
                <c:pt idx="2757">
                  <c:v>41568</c:v>
                </c:pt>
                <c:pt idx="2758">
                  <c:v>41569</c:v>
                </c:pt>
                <c:pt idx="2759">
                  <c:v>41570</c:v>
                </c:pt>
                <c:pt idx="2760">
                  <c:v>41571</c:v>
                </c:pt>
                <c:pt idx="2761">
                  <c:v>41572</c:v>
                </c:pt>
                <c:pt idx="2762">
                  <c:v>41575</c:v>
                </c:pt>
                <c:pt idx="2763">
                  <c:v>41576</c:v>
                </c:pt>
                <c:pt idx="2764">
                  <c:v>41577</c:v>
                </c:pt>
                <c:pt idx="2765">
                  <c:v>41578</c:v>
                </c:pt>
                <c:pt idx="2766">
                  <c:v>41579</c:v>
                </c:pt>
                <c:pt idx="2767">
                  <c:v>41582</c:v>
                </c:pt>
                <c:pt idx="2768">
                  <c:v>41583</c:v>
                </c:pt>
                <c:pt idx="2769">
                  <c:v>41584</c:v>
                </c:pt>
                <c:pt idx="2770">
                  <c:v>41585</c:v>
                </c:pt>
                <c:pt idx="2771">
                  <c:v>41586</c:v>
                </c:pt>
                <c:pt idx="2772">
                  <c:v>41589</c:v>
                </c:pt>
                <c:pt idx="2773">
                  <c:v>41590</c:v>
                </c:pt>
                <c:pt idx="2774">
                  <c:v>41591</c:v>
                </c:pt>
                <c:pt idx="2775">
                  <c:v>41592</c:v>
                </c:pt>
                <c:pt idx="2776">
                  <c:v>41593</c:v>
                </c:pt>
                <c:pt idx="2777">
                  <c:v>41596</c:v>
                </c:pt>
                <c:pt idx="2778">
                  <c:v>41597</c:v>
                </c:pt>
                <c:pt idx="2779">
                  <c:v>41598</c:v>
                </c:pt>
                <c:pt idx="2780">
                  <c:v>41599</c:v>
                </c:pt>
                <c:pt idx="2781">
                  <c:v>41600</c:v>
                </c:pt>
                <c:pt idx="2782">
                  <c:v>41603</c:v>
                </c:pt>
                <c:pt idx="2783">
                  <c:v>41604</c:v>
                </c:pt>
                <c:pt idx="2784">
                  <c:v>41605</c:v>
                </c:pt>
                <c:pt idx="2785">
                  <c:v>41606</c:v>
                </c:pt>
                <c:pt idx="2786">
                  <c:v>41610</c:v>
                </c:pt>
                <c:pt idx="2787">
                  <c:v>41611</c:v>
                </c:pt>
                <c:pt idx="2788">
                  <c:v>41612</c:v>
                </c:pt>
                <c:pt idx="2789">
                  <c:v>41613</c:v>
                </c:pt>
                <c:pt idx="2790">
                  <c:v>41614</c:v>
                </c:pt>
                <c:pt idx="2791">
                  <c:v>41617</c:v>
                </c:pt>
                <c:pt idx="2792">
                  <c:v>41618</c:v>
                </c:pt>
                <c:pt idx="2793">
                  <c:v>41619</c:v>
                </c:pt>
                <c:pt idx="2794">
                  <c:v>41620</c:v>
                </c:pt>
                <c:pt idx="2795">
                  <c:v>41621</c:v>
                </c:pt>
                <c:pt idx="2796">
                  <c:v>41624</c:v>
                </c:pt>
                <c:pt idx="2797">
                  <c:v>41625</c:v>
                </c:pt>
                <c:pt idx="2798">
                  <c:v>41626</c:v>
                </c:pt>
                <c:pt idx="2799">
                  <c:v>41627</c:v>
                </c:pt>
                <c:pt idx="2800">
                  <c:v>41628</c:v>
                </c:pt>
                <c:pt idx="2801">
                  <c:v>41631</c:v>
                </c:pt>
                <c:pt idx="2802">
                  <c:v>41632</c:v>
                </c:pt>
                <c:pt idx="2803">
                  <c:v>41633</c:v>
                </c:pt>
                <c:pt idx="2804">
                  <c:v>41634</c:v>
                </c:pt>
                <c:pt idx="2805">
                  <c:v>41635</c:v>
                </c:pt>
                <c:pt idx="2806">
                  <c:v>41638</c:v>
                </c:pt>
                <c:pt idx="2807">
                  <c:v>41639</c:v>
                </c:pt>
                <c:pt idx="2808">
                  <c:v>41640</c:v>
                </c:pt>
                <c:pt idx="2809">
                  <c:v>41641</c:v>
                </c:pt>
                <c:pt idx="2810">
                  <c:v>41642</c:v>
                </c:pt>
                <c:pt idx="2811">
                  <c:v>41645</c:v>
                </c:pt>
                <c:pt idx="2812">
                  <c:v>41646</c:v>
                </c:pt>
                <c:pt idx="2813">
                  <c:v>41647</c:v>
                </c:pt>
                <c:pt idx="2814">
                  <c:v>41648</c:v>
                </c:pt>
                <c:pt idx="2815">
                  <c:v>41649</c:v>
                </c:pt>
                <c:pt idx="2816">
                  <c:v>41652</c:v>
                </c:pt>
                <c:pt idx="2817">
                  <c:v>41653</c:v>
                </c:pt>
                <c:pt idx="2818">
                  <c:v>41654</c:v>
                </c:pt>
                <c:pt idx="2819">
                  <c:v>41655</c:v>
                </c:pt>
                <c:pt idx="2820">
                  <c:v>41656</c:v>
                </c:pt>
                <c:pt idx="2821">
                  <c:v>41659</c:v>
                </c:pt>
                <c:pt idx="2822">
                  <c:v>41660</c:v>
                </c:pt>
                <c:pt idx="2823">
                  <c:v>41661</c:v>
                </c:pt>
                <c:pt idx="2824">
                  <c:v>41662</c:v>
                </c:pt>
                <c:pt idx="2825">
                  <c:v>41663</c:v>
                </c:pt>
                <c:pt idx="2826">
                  <c:v>41666</c:v>
                </c:pt>
                <c:pt idx="2827">
                  <c:v>41667</c:v>
                </c:pt>
                <c:pt idx="2828">
                  <c:v>41666</c:v>
                </c:pt>
                <c:pt idx="2829">
                  <c:v>41667</c:v>
                </c:pt>
                <c:pt idx="2830">
                  <c:v>41668</c:v>
                </c:pt>
                <c:pt idx="2831">
                  <c:v>41669</c:v>
                </c:pt>
                <c:pt idx="2832">
                  <c:v>41670</c:v>
                </c:pt>
                <c:pt idx="2833">
                  <c:v>41673</c:v>
                </c:pt>
                <c:pt idx="2834">
                  <c:v>41674</c:v>
                </c:pt>
                <c:pt idx="2835">
                  <c:v>41675</c:v>
                </c:pt>
                <c:pt idx="2836">
                  <c:v>41676</c:v>
                </c:pt>
                <c:pt idx="2837">
                  <c:v>41677</c:v>
                </c:pt>
                <c:pt idx="2838">
                  <c:v>41680</c:v>
                </c:pt>
                <c:pt idx="2839">
                  <c:v>41681</c:v>
                </c:pt>
                <c:pt idx="2840">
                  <c:v>41682</c:v>
                </c:pt>
                <c:pt idx="2841">
                  <c:v>41683</c:v>
                </c:pt>
                <c:pt idx="2842">
                  <c:v>41684</c:v>
                </c:pt>
                <c:pt idx="2843">
                  <c:v>41687</c:v>
                </c:pt>
                <c:pt idx="2844">
                  <c:v>41688</c:v>
                </c:pt>
                <c:pt idx="2845">
                  <c:v>41689</c:v>
                </c:pt>
                <c:pt idx="2846">
                  <c:v>41690</c:v>
                </c:pt>
                <c:pt idx="2847">
                  <c:v>41687</c:v>
                </c:pt>
                <c:pt idx="2848">
                  <c:v>41688</c:v>
                </c:pt>
                <c:pt idx="2849">
                  <c:v>41689</c:v>
                </c:pt>
                <c:pt idx="2850">
                  <c:v>41690</c:v>
                </c:pt>
                <c:pt idx="2851">
                  <c:v>41691</c:v>
                </c:pt>
                <c:pt idx="2852">
                  <c:v>41694</c:v>
                </c:pt>
                <c:pt idx="2853">
                  <c:v>41695</c:v>
                </c:pt>
                <c:pt idx="2854">
                  <c:v>41696</c:v>
                </c:pt>
                <c:pt idx="2855">
                  <c:v>41697</c:v>
                </c:pt>
                <c:pt idx="2856">
                  <c:v>41694</c:v>
                </c:pt>
                <c:pt idx="2857">
                  <c:v>41695</c:v>
                </c:pt>
                <c:pt idx="2858">
                  <c:v>41696</c:v>
                </c:pt>
                <c:pt idx="2859">
                  <c:v>41697</c:v>
                </c:pt>
                <c:pt idx="2860">
                  <c:v>41698</c:v>
                </c:pt>
                <c:pt idx="2861">
                  <c:v>41701</c:v>
                </c:pt>
                <c:pt idx="2862">
                  <c:v>41702</c:v>
                </c:pt>
                <c:pt idx="2863">
                  <c:v>41703</c:v>
                </c:pt>
                <c:pt idx="2864">
                  <c:v>41704</c:v>
                </c:pt>
                <c:pt idx="2865">
                  <c:v>41705</c:v>
                </c:pt>
                <c:pt idx="2866">
                  <c:v>41708</c:v>
                </c:pt>
                <c:pt idx="2867">
                  <c:v>41709</c:v>
                </c:pt>
                <c:pt idx="2868">
                  <c:v>41710</c:v>
                </c:pt>
                <c:pt idx="2869">
                  <c:v>41711</c:v>
                </c:pt>
                <c:pt idx="2870">
                  <c:v>41712</c:v>
                </c:pt>
                <c:pt idx="2871">
                  <c:v>41715</c:v>
                </c:pt>
                <c:pt idx="2872">
                  <c:v>41716</c:v>
                </c:pt>
                <c:pt idx="2873">
                  <c:v>41717</c:v>
                </c:pt>
                <c:pt idx="2874">
                  <c:v>41718</c:v>
                </c:pt>
                <c:pt idx="2875">
                  <c:v>41719</c:v>
                </c:pt>
                <c:pt idx="2876">
                  <c:v>41722</c:v>
                </c:pt>
                <c:pt idx="2877">
                  <c:v>41723</c:v>
                </c:pt>
                <c:pt idx="2878">
                  <c:v>41724</c:v>
                </c:pt>
                <c:pt idx="2879">
                  <c:v>41725</c:v>
                </c:pt>
                <c:pt idx="2880">
                  <c:v>41726</c:v>
                </c:pt>
                <c:pt idx="2881">
                  <c:v>41729</c:v>
                </c:pt>
                <c:pt idx="2882">
                  <c:v>41730</c:v>
                </c:pt>
                <c:pt idx="2883">
                  <c:v>41731</c:v>
                </c:pt>
                <c:pt idx="2884">
                  <c:v>41732</c:v>
                </c:pt>
                <c:pt idx="2885">
                  <c:v>41733</c:v>
                </c:pt>
                <c:pt idx="2886">
                  <c:v>41736</c:v>
                </c:pt>
                <c:pt idx="2887">
                  <c:v>41737</c:v>
                </c:pt>
                <c:pt idx="2888">
                  <c:v>41738</c:v>
                </c:pt>
                <c:pt idx="2889">
                  <c:v>41739</c:v>
                </c:pt>
                <c:pt idx="2890">
                  <c:v>41740</c:v>
                </c:pt>
                <c:pt idx="2891">
                  <c:v>41743</c:v>
                </c:pt>
                <c:pt idx="2892">
                  <c:v>41744</c:v>
                </c:pt>
                <c:pt idx="2893">
                  <c:v>41745</c:v>
                </c:pt>
                <c:pt idx="2894">
                  <c:v>41746</c:v>
                </c:pt>
                <c:pt idx="2895">
                  <c:v>41747</c:v>
                </c:pt>
                <c:pt idx="2896">
                  <c:v>41750</c:v>
                </c:pt>
                <c:pt idx="2897">
                  <c:v>41751</c:v>
                </c:pt>
                <c:pt idx="2898">
                  <c:v>41752</c:v>
                </c:pt>
                <c:pt idx="2899">
                  <c:v>41753</c:v>
                </c:pt>
                <c:pt idx="2900">
                  <c:v>41754</c:v>
                </c:pt>
                <c:pt idx="2901">
                  <c:v>41757</c:v>
                </c:pt>
                <c:pt idx="2902">
                  <c:v>41758</c:v>
                </c:pt>
                <c:pt idx="2903">
                  <c:v>41759</c:v>
                </c:pt>
                <c:pt idx="2904">
                  <c:v>41760</c:v>
                </c:pt>
                <c:pt idx="2905">
                  <c:v>41761</c:v>
                </c:pt>
                <c:pt idx="2906">
                  <c:v>41764</c:v>
                </c:pt>
                <c:pt idx="2907">
                  <c:v>41765</c:v>
                </c:pt>
                <c:pt idx="2908">
                  <c:v>41766</c:v>
                </c:pt>
                <c:pt idx="2909">
                  <c:v>41767</c:v>
                </c:pt>
                <c:pt idx="2910">
                  <c:v>41768</c:v>
                </c:pt>
                <c:pt idx="2911">
                  <c:v>41771</c:v>
                </c:pt>
                <c:pt idx="2912">
                  <c:v>41772</c:v>
                </c:pt>
                <c:pt idx="2913">
                  <c:v>41773</c:v>
                </c:pt>
                <c:pt idx="2914">
                  <c:v>41774</c:v>
                </c:pt>
                <c:pt idx="2915">
                  <c:v>41775</c:v>
                </c:pt>
                <c:pt idx="2916">
                  <c:v>41778</c:v>
                </c:pt>
                <c:pt idx="2917">
                  <c:v>41779</c:v>
                </c:pt>
                <c:pt idx="2918">
                  <c:v>41780</c:v>
                </c:pt>
                <c:pt idx="2919">
                  <c:v>41781</c:v>
                </c:pt>
                <c:pt idx="2920">
                  <c:v>41782</c:v>
                </c:pt>
                <c:pt idx="2921">
                  <c:v>41785</c:v>
                </c:pt>
                <c:pt idx="2922">
                  <c:v>41786</c:v>
                </c:pt>
                <c:pt idx="2923">
                  <c:v>41787</c:v>
                </c:pt>
                <c:pt idx="2924">
                  <c:v>41788</c:v>
                </c:pt>
                <c:pt idx="2925">
                  <c:v>41789</c:v>
                </c:pt>
                <c:pt idx="2926">
                  <c:v>41792</c:v>
                </c:pt>
                <c:pt idx="2927">
                  <c:v>41793</c:v>
                </c:pt>
                <c:pt idx="2928">
                  <c:v>41794</c:v>
                </c:pt>
                <c:pt idx="2929">
                  <c:v>41795</c:v>
                </c:pt>
                <c:pt idx="2930">
                  <c:v>41796</c:v>
                </c:pt>
                <c:pt idx="2931">
                  <c:v>41799</c:v>
                </c:pt>
                <c:pt idx="2932">
                  <c:v>41800</c:v>
                </c:pt>
                <c:pt idx="2933">
                  <c:v>41801</c:v>
                </c:pt>
                <c:pt idx="2934">
                  <c:v>41802</c:v>
                </c:pt>
                <c:pt idx="2935">
                  <c:v>41803</c:v>
                </c:pt>
                <c:pt idx="2936">
                  <c:v>41806</c:v>
                </c:pt>
                <c:pt idx="2937">
                  <c:v>41807</c:v>
                </c:pt>
                <c:pt idx="2938">
                  <c:v>41808</c:v>
                </c:pt>
                <c:pt idx="2939">
                  <c:v>41809</c:v>
                </c:pt>
                <c:pt idx="2940">
                  <c:v>41810</c:v>
                </c:pt>
                <c:pt idx="2941">
                  <c:v>41813</c:v>
                </c:pt>
                <c:pt idx="2942">
                  <c:v>41814</c:v>
                </c:pt>
                <c:pt idx="2943">
                  <c:v>41815</c:v>
                </c:pt>
                <c:pt idx="2944">
                  <c:v>41816</c:v>
                </c:pt>
                <c:pt idx="2945">
                  <c:v>41817</c:v>
                </c:pt>
                <c:pt idx="2946">
                  <c:v>41820</c:v>
                </c:pt>
                <c:pt idx="2947">
                  <c:v>41821</c:v>
                </c:pt>
                <c:pt idx="2948">
                  <c:v>41822</c:v>
                </c:pt>
                <c:pt idx="2949">
                  <c:v>41823</c:v>
                </c:pt>
                <c:pt idx="2950">
                  <c:v>41824</c:v>
                </c:pt>
                <c:pt idx="2951">
                  <c:v>41827</c:v>
                </c:pt>
                <c:pt idx="2952">
                  <c:v>41828</c:v>
                </c:pt>
                <c:pt idx="2953">
                  <c:v>41829</c:v>
                </c:pt>
                <c:pt idx="2954">
                  <c:v>41830</c:v>
                </c:pt>
                <c:pt idx="2955">
                  <c:v>41831</c:v>
                </c:pt>
                <c:pt idx="2956">
                  <c:v>41834</c:v>
                </c:pt>
                <c:pt idx="2957">
                  <c:v>41835</c:v>
                </c:pt>
                <c:pt idx="2958">
                  <c:v>41836</c:v>
                </c:pt>
                <c:pt idx="2959">
                  <c:v>41837</c:v>
                </c:pt>
                <c:pt idx="2960">
                  <c:v>41838</c:v>
                </c:pt>
                <c:pt idx="2961">
                  <c:v>41841</c:v>
                </c:pt>
                <c:pt idx="2962">
                  <c:v>41842</c:v>
                </c:pt>
                <c:pt idx="2963">
                  <c:v>41843</c:v>
                </c:pt>
                <c:pt idx="2964">
                  <c:v>41844</c:v>
                </c:pt>
                <c:pt idx="2965">
                  <c:v>41845</c:v>
                </c:pt>
                <c:pt idx="2966">
                  <c:v>41848</c:v>
                </c:pt>
                <c:pt idx="2967">
                  <c:v>41849</c:v>
                </c:pt>
                <c:pt idx="2968">
                  <c:v>41850</c:v>
                </c:pt>
                <c:pt idx="2969">
                  <c:v>41851</c:v>
                </c:pt>
                <c:pt idx="2970">
                  <c:v>41852</c:v>
                </c:pt>
                <c:pt idx="2971">
                  <c:v>41855</c:v>
                </c:pt>
                <c:pt idx="2972">
                  <c:v>41856</c:v>
                </c:pt>
                <c:pt idx="2973">
                  <c:v>41857</c:v>
                </c:pt>
                <c:pt idx="2974">
                  <c:v>41858</c:v>
                </c:pt>
                <c:pt idx="2975">
                  <c:v>41859</c:v>
                </c:pt>
                <c:pt idx="2976">
                  <c:v>41862</c:v>
                </c:pt>
                <c:pt idx="2977">
                  <c:v>41863</c:v>
                </c:pt>
                <c:pt idx="2978">
                  <c:v>41864</c:v>
                </c:pt>
                <c:pt idx="2979">
                  <c:v>41865</c:v>
                </c:pt>
                <c:pt idx="2980">
                  <c:v>41866</c:v>
                </c:pt>
                <c:pt idx="2981">
                  <c:v>41869</c:v>
                </c:pt>
                <c:pt idx="2982">
                  <c:v>41870</c:v>
                </c:pt>
                <c:pt idx="2983">
                  <c:v>41871</c:v>
                </c:pt>
                <c:pt idx="2984">
                  <c:v>41872</c:v>
                </c:pt>
                <c:pt idx="2985">
                  <c:v>41873</c:v>
                </c:pt>
                <c:pt idx="2986">
                  <c:v>41876</c:v>
                </c:pt>
                <c:pt idx="2987">
                  <c:v>41877</c:v>
                </c:pt>
                <c:pt idx="2988">
                  <c:v>41878</c:v>
                </c:pt>
                <c:pt idx="2989">
                  <c:v>41879</c:v>
                </c:pt>
                <c:pt idx="2990">
                  <c:v>41880</c:v>
                </c:pt>
                <c:pt idx="2991">
                  <c:v>41883</c:v>
                </c:pt>
                <c:pt idx="2992">
                  <c:v>41884</c:v>
                </c:pt>
                <c:pt idx="2993">
                  <c:v>41885</c:v>
                </c:pt>
                <c:pt idx="2994">
                  <c:v>41886</c:v>
                </c:pt>
                <c:pt idx="2995">
                  <c:v>41887</c:v>
                </c:pt>
                <c:pt idx="2996">
                  <c:v>41890</c:v>
                </c:pt>
                <c:pt idx="2997">
                  <c:v>41891</c:v>
                </c:pt>
                <c:pt idx="2998">
                  <c:v>41892</c:v>
                </c:pt>
                <c:pt idx="2999">
                  <c:v>41893</c:v>
                </c:pt>
                <c:pt idx="3000">
                  <c:v>41894</c:v>
                </c:pt>
                <c:pt idx="3001">
                  <c:v>41897</c:v>
                </c:pt>
                <c:pt idx="3002">
                  <c:v>41898</c:v>
                </c:pt>
                <c:pt idx="3003">
                  <c:v>41899</c:v>
                </c:pt>
                <c:pt idx="3004">
                  <c:v>41900</c:v>
                </c:pt>
                <c:pt idx="3005">
                  <c:v>41901</c:v>
                </c:pt>
                <c:pt idx="3006">
                  <c:v>41904</c:v>
                </c:pt>
                <c:pt idx="3007">
                  <c:v>41905</c:v>
                </c:pt>
                <c:pt idx="3008">
                  <c:v>41906</c:v>
                </c:pt>
                <c:pt idx="3009">
                  <c:v>41907</c:v>
                </c:pt>
                <c:pt idx="3010">
                  <c:v>41908</c:v>
                </c:pt>
                <c:pt idx="3011">
                  <c:v>41911</c:v>
                </c:pt>
                <c:pt idx="3012">
                  <c:v>41912</c:v>
                </c:pt>
                <c:pt idx="3013">
                  <c:v>41913</c:v>
                </c:pt>
                <c:pt idx="3014">
                  <c:v>41914</c:v>
                </c:pt>
                <c:pt idx="3015">
                  <c:v>41915</c:v>
                </c:pt>
                <c:pt idx="3016">
                  <c:v>41918</c:v>
                </c:pt>
                <c:pt idx="3017">
                  <c:v>41919</c:v>
                </c:pt>
                <c:pt idx="3018">
                  <c:v>41920</c:v>
                </c:pt>
                <c:pt idx="3019">
                  <c:v>41921</c:v>
                </c:pt>
                <c:pt idx="3020">
                  <c:v>41922</c:v>
                </c:pt>
                <c:pt idx="3021">
                  <c:v>41925</c:v>
                </c:pt>
                <c:pt idx="3022">
                  <c:v>41926</c:v>
                </c:pt>
                <c:pt idx="3023">
                  <c:v>41927</c:v>
                </c:pt>
                <c:pt idx="3024">
                  <c:v>41928</c:v>
                </c:pt>
                <c:pt idx="3025">
                  <c:v>41929</c:v>
                </c:pt>
                <c:pt idx="3026">
                  <c:v>41932</c:v>
                </c:pt>
                <c:pt idx="3027">
                  <c:v>41933</c:v>
                </c:pt>
                <c:pt idx="3028">
                  <c:v>41934</c:v>
                </c:pt>
                <c:pt idx="3029">
                  <c:v>41935</c:v>
                </c:pt>
                <c:pt idx="3030">
                  <c:v>41936</c:v>
                </c:pt>
                <c:pt idx="3031">
                  <c:v>41939</c:v>
                </c:pt>
                <c:pt idx="3032">
                  <c:v>41940</c:v>
                </c:pt>
                <c:pt idx="3033">
                  <c:v>41941</c:v>
                </c:pt>
                <c:pt idx="3034">
                  <c:v>41942</c:v>
                </c:pt>
                <c:pt idx="3035">
                  <c:v>41943</c:v>
                </c:pt>
                <c:pt idx="3036">
                  <c:v>41946</c:v>
                </c:pt>
                <c:pt idx="3037">
                  <c:v>41947</c:v>
                </c:pt>
                <c:pt idx="3038">
                  <c:v>41948</c:v>
                </c:pt>
                <c:pt idx="3039">
                  <c:v>41949</c:v>
                </c:pt>
                <c:pt idx="3040">
                  <c:v>41950</c:v>
                </c:pt>
                <c:pt idx="3041">
                  <c:v>41953</c:v>
                </c:pt>
                <c:pt idx="3042">
                  <c:v>41954</c:v>
                </c:pt>
                <c:pt idx="3043">
                  <c:v>41955</c:v>
                </c:pt>
                <c:pt idx="3044">
                  <c:v>41956</c:v>
                </c:pt>
                <c:pt idx="3045">
                  <c:v>41957</c:v>
                </c:pt>
                <c:pt idx="3046">
                  <c:v>41960</c:v>
                </c:pt>
                <c:pt idx="3047">
                  <c:v>41961</c:v>
                </c:pt>
                <c:pt idx="3048">
                  <c:v>41962</c:v>
                </c:pt>
                <c:pt idx="3049">
                  <c:v>41963</c:v>
                </c:pt>
                <c:pt idx="3050">
                  <c:v>41964</c:v>
                </c:pt>
                <c:pt idx="3051">
                  <c:v>41967</c:v>
                </c:pt>
                <c:pt idx="3052">
                  <c:v>41968</c:v>
                </c:pt>
                <c:pt idx="3053">
                  <c:v>41969</c:v>
                </c:pt>
                <c:pt idx="3054">
                  <c:v>41970</c:v>
                </c:pt>
                <c:pt idx="3055">
                  <c:v>41971</c:v>
                </c:pt>
                <c:pt idx="3056">
                  <c:v>41974</c:v>
                </c:pt>
                <c:pt idx="3057">
                  <c:v>41975</c:v>
                </c:pt>
                <c:pt idx="3058">
                  <c:v>41976</c:v>
                </c:pt>
                <c:pt idx="3059">
                  <c:v>41977</c:v>
                </c:pt>
                <c:pt idx="3060">
                  <c:v>41978</c:v>
                </c:pt>
                <c:pt idx="3061">
                  <c:v>41981</c:v>
                </c:pt>
                <c:pt idx="3062">
                  <c:v>41982</c:v>
                </c:pt>
                <c:pt idx="3063">
                  <c:v>41983</c:v>
                </c:pt>
                <c:pt idx="3064">
                  <c:v>41984</c:v>
                </c:pt>
                <c:pt idx="3065">
                  <c:v>41985</c:v>
                </c:pt>
                <c:pt idx="3066">
                  <c:v>41988</c:v>
                </c:pt>
                <c:pt idx="3067">
                  <c:v>41989</c:v>
                </c:pt>
                <c:pt idx="3068">
                  <c:v>41990</c:v>
                </c:pt>
                <c:pt idx="3069">
                  <c:v>41991</c:v>
                </c:pt>
                <c:pt idx="3070">
                  <c:v>41992</c:v>
                </c:pt>
                <c:pt idx="3071">
                  <c:v>41995</c:v>
                </c:pt>
                <c:pt idx="3072">
                  <c:v>41996</c:v>
                </c:pt>
                <c:pt idx="3073">
                  <c:v>41997</c:v>
                </c:pt>
                <c:pt idx="3074">
                  <c:v>41998</c:v>
                </c:pt>
                <c:pt idx="3075">
                  <c:v>41999</c:v>
                </c:pt>
                <c:pt idx="3076">
                  <c:v>42002</c:v>
                </c:pt>
                <c:pt idx="3077">
                  <c:v>42003</c:v>
                </c:pt>
                <c:pt idx="3078">
                  <c:v>42004</c:v>
                </c:pt>
                <c:pt idx="3079">
                  <c:v>42005</c:v>
                </c:pt>
                <c:pt idx="3080">
                  <c:v>42006</c:v>
                </c:pt>
                <c:pt idx="3081">
                  <c:v>42009</c:v>
                </c:pt>
                <c:pt idx="3082">
                  <c:v>42010</c:v>
                </c:pt>
                <c:pt idx="3083">
                  <c:v>42011</c:v>
                </c:pt>
                <c:pt idx="3084">
                  <c:v>42012</c:v>
                </c:pt>
                <c:pt idx="3085">
                  <c:v>42013</c:v>
                </c:pt>
                <c:pt idx="3086">
                  <c:v>42016</c:v>
                </c:pt>
                <c:pt idx="3087">
                  <c:v>42017</c:v>
                </c:pt>
                <c:pt idx="3088">
                  <c:v>42018</c:v>
                </c:pt>
                <c:pt idx="3089">
                  <c:v>42019</c:v>
                </c:pt>
                <c:pt idx="3090">
                  <c:v>42020</c:v>
                </c:pt>
                <c:pt idx="3091">
                  <c:v>42023</c:v>
                </c:pt>
                <c:pt idx="3092">
                  <c:v>42024</c:v>
                </c:pt>
                <c:pt idx="3093">
                  <c:v>42025</c:v>
                </c:pt>
                <c:pt idx="3094">
                  <c:v>42026</c:v>
                </c:pt>
                <c:pt idx="3095">
                  <c:v>42027</c:v>
                </c:pt>
                <c:pt idx="3096">
                  <c:v>42030</c:v>
                </c:pt>
                <c:pt idx="3097">
                  <c:v>42031</c:v>
                </c:pt>
                <c:pt idx="3098">
                  <c:v>42032</c:v>
                </c:pt>
                <c:pt idx="3099">
                  <c:v>42033</c:v>
                </c:pt>
                <c:pt idx="3100">
                  <c:v>42034</c:v>
                </c:pt>
                <c:pt idx="3101">
                  <c:v>42037</c:v>
                </c:pt>
                <c:pt idx="3102">
                  <c:v>42038</c:v>
                </c:pt>
                <c:pt idx="3103">
                  <c:v>42039</c:v>
                </c:pt>
                <c:pt idx="3104">
                  <c:v>42040</c:v>
                </c:pt>
                <c:pt idx="3105">
                  <c:v>42041</c:v>
                </c:pt>
                <c:pt idx="3106">
                  <c:v>42044</c:v>
                </c:pt>
                <c:pt idx="3107">
                  <c:v>42045</c:v>
                </c:pt>
                <c:pt idx="3108">
                  <c:v>42046</c:v>
                </c:pt>
                <c:pt idx="3109">
                  <c:v>42047</c:v>
                </c:pt>
                <c:pt idx="3110">
                  <c:v>42048</c:v>
                </c:pt>
                <c:pt idx="3111">
                  <c:v>42051</c:v>
                </c:pt>
                <c:pt idx="3112">
                  <c:v>42052</c:v>
                </c:pt>
                <c:pt idx="3113">
                  <c:v>42053</c:v>
                </c:pt>
                <c:pt idx="3114">
                  <c:v>42054</c:v>
                </c:pt>
                <c:pt idx="3115">
                  <c:v>42055</c:v>
                </c:pt>
                <c:pt idx="3116">
                  <c:v>42058</c:v>
                </c:pt>
                <c:pt idx="3117">
                  <c:v>42059</c:v>
                </c:pt>
                <c:pt idx="3118">
                  <c:v>42060</c:v>
                </c:pt>
                <c:pt idx="3119">
                  <c:v>42061</c:v>
                </c:pt>
                <c:pt idx="3120">
                  <c:v>42062</c:v>
                </c:pt>
                <c:pt idx="3121">
                  <c:v>42065</c:v>
                </c:pt>
                <c:pt idx="3122">
                  <c:v>42066</c:v>
                </c:pt>
                <c:pt idx="3123">
                  <c:v>42067</c:v>
                </c:pt>
                <c:pt idx="3124">
                  <c:v>42068</c:v>
                </c:pt>
                <c:pt idx="3125">
                  <c:v>42069</c:v>
                </c:pt>
                <c:pt idx="3126">
                  <c:v>42072</c:v>
                </c:pt>
                <c:pt idx="3127">
                  <c:v>42073</c:v>
                </c:pt>
                <c:pt idx="3128">
                  <c:v>42074</c:v>
                </c:pt>
                <c:pt idx="3129">
                  <c:v>42075</c:v>
                </c:pt>
                <c:pt idx="3130">
                  <c:v>42076</c:v>
                </c:pt>
                <c:pt idx="3131">
                  <c:v>42079</c:v>
                </c:pt>
                <c:pt idx="3132">
                  <c:v>42080</c:v>
                </c:pt>
                <c:pt idx="3133">
                  <c:v>42081</c:v>
                </c:pt>
                <c:pt idx="3134">
                  <c:v>42082</c:v>
                </c:pt>
                <c:pt idx="3135">
                  <c:v>42083</c:v>
                </c:pt>
                <c:pt idx="3136">
                  <c:v>42086</c:v>
                </c:pt>
                <c:pt idx="3137">
                  <c:v>42087</c:v>
                </c:pt>
                <c:pt idx="3138">
                  <c:v>42088</c:v>
                </c:pt>
                <c:pt idx="3139">
                  <c:v>42089</c:v>
                </c:pt>
                <c:pt idx="3140">
                  <c:v>42090</c:v>
                </c:pt>
                <c:pt idx="3141">
                  <c:v>42093</c:v>
                </c:pt>
                <c:pt idx="3142">
                  <c:v>42094</c:v>
                </c:pt>
                <c:pt idx="3143">
                  <c:v>42095</c:v>
                </c:pt>
                <c:pt idx="3144">
                  <c:v>42096</c:v>
                </c:pt>
                <c:pt idx="3145">
                  <c:v>42097</c:v>
                </c:pt>
                <c:pt idx="3146">
                  <c:v>42100</c:v>
                </c:pt>
                <c:pt idx="3147">
                  <c:v>42101</c:v>
                </c:pt>
                <c:pt idx="3148">
                  <c:v>42102</c:v>
                </c:pt>
                <c:pt idx="3149">
                  <c:v>42103</c:v>
                </c:pt>
                <c:pt idx="3150">
                  <c:v>42104</c:v>
                </c:pt>
                <c:pt idx="3151">
                  <c:v>42107</c:v>
                </c:pt>
                <c:pt idx="3152">
                  <c:v>42108</c:v>
                </c:pt>
                <c:pt idx="3153">
                  <c:v>42109</c:v>
                </c:pt>
                <c:pt idx="3154">
                  <c:v>42110</c:v>
                </c:pt>
                <c:pt idx="3155">
                  <c:v>42111</c:v>
                </c:pt>
                <c:pt idx="3156">
                  <c:v>42114</c:v>
                </c:pt>
                <c:pt idx="3157">
                  <c:v>42115</c:v>
                </c:pt>
                <c:pt idx="3158">
                  <c:v>42116</c:v>
                </c:pt>
                <c:pt idx="3159">
                  <c:v>42117</c:v>
                </c:pt>
                <c:pt idx="3160">
                  <c:v>42118</c:v>
                </c:pt>
                <c:pt idx="3161">
                  <c:v>42121</c:v>
                </c:pt>
                <c:pt idx="3162">
                  <c:v>42122</c:v>
                </c:pt>
                <c:pt idx="3163">
                  <c:v>42123</c:v>
                </c:pt>
                <c:pt idx="3164">
                  <c:v>42124</c:v>
                </c:pt>
                <c:pt idx="3165">
                  <c:v>42125</c:v>
                </c:pt>
                <c:pt idx="3166">
                  <c:v>42128</c:v>
                </c:pt>
                <c:pt idx="3167">
                  <c:v>42129</c:v>
                </c:pt>
                <c:pt idx="3168">
                  <c:v>42130</c:v>
                </c:pt>
                <c:pt idx="3169">
                  <c:v>42131</c:v>
                </c:pt>
                <c:pt idx="3170">
                  <c:v>42132</c:v>
                </c:pt>
                <c:pt idx="3171">
                  <c:v>42135</c:v>
                </c:pt>
                <c:pt idx="3172">
                  <c:v>42136</c:v>
                </c:pt>
                <c:pt idx="3173">
                  <c:v>42137</c:v>
                </c:pt>
                <c:pt idx="3174">
                  <c:v>42138</c:v>
                </c:pt>
                <c:pt idx="3175">
                  <c:v>42139</c:v>
                </c:pt>
                <c:pt idx="3176">
                  <c:v>42142</c:v>
                </c:pt>
                <c:pt idx="3177">
                  <c:v>42143</c:v>
                </c:pt>
                <c:pt idx="3178">
                  <c:v>42144</c:v>
                </c:pt>
                <c:pt idx="3179">
                  <c:v>42145</c:v>
                </c:pt>
                <c:pt idx="3180">
                  <c:v>42146</c:v>
                </c:pt>
                <c:pt idx="3181">
                  <c:v>42149</c:v>
                </c:pt>
                <c:pt idx="3182">
                  <c:v>42150</c:v>
                </c:pt>
                <c:pt idx="3183">
                  <c:v>42151</c:v>
                </c:pt>
                <c:pt idx="3184">
                  <c:v>42152</c:v>
                </c:pt>
                <c:pt idx="3185">
                  <c:v>42153</c:v>
                </c:pt>
                <c:pt idx="3186">
                  <c:v>42156</c:v>
                </c:pt>
                <c:pt idx="3187">
                  <c:v>42157</c:v>
                </c:pt>
                <c:pt idx="3188">
                  <c:v>42158</c:v>
                </c:pt>
                <c:pt idx="3189">
                  <c:v>42159</c:v>
                </c:pt>
                <c:pt idx="3190">
                  <c:v>42160</c:v>
                </c:pt>
                <c:pt idx="3191">
                  <c:v>42163</c:v>
                </c:pt>
                <c:pt idx="3192">
                  <c:v>42164</c:v>
                </c:pt>
                <c:pt idx="3193">
                  <c:v>42165</c:v>
                </c:pt>
                <c:pt idx="3194">
                  <c:v>42166</c:v>
                </c:pt>
                <c:pt idx="3195">
                  <c:v>42167</c:v>
                </c:pt>
                <c:pt idx="3196">
                  <c:v>42170</c:v>
                </c:pt>
                <c:pt idx="3197">
                  <c:v>42171</c:v>
                </c:pt>
                <c:pt idx="3198">
                  <c:v>42172</c:v>
                </c:pt>
                <c:pt idx="3199">
                  <c:v>42173</c:v>
                </c:pt>
                <c:pt idx="3200">
                  <c:v>42174</c:v>
                </c:pt>
                <c:pt idx="3201">
                  <c:v>42177</c:v>
                </c:pt>
                <c:pt idx="3202">
                  <c:v>42178</c:v>
                </c:pt>
                <c:pt idx="3203">
                  <c:v>42179</c:v>
                </c:pt>
                <c:pt idx="3204">
                  <c:v>42180</c:v>
                </c:pt>
                <c:pt idx="3205">
                  <c:v>42181</c:v>
                </c:pt>
                <c:pt idx="3206">
                  <c:v>42184</c:v>
                </c:pt>
                <c:pt idx="3207">
                  <c:v>42185</c:v>
                </c:pt>
                <c:pt idx="3208">
                  <c:v>42186</c:v>
                </c:pt>
                <c:pt idx="3209">
                  <c:v>42187</c:v>
                </c:pt>
                <c:pt idx="3210">
                  <c:v>42188</c:v>
                </c:pt>
                <c:pt idx="3211">
                  <c:v>42191</c:v>
                </c:pt>
                <c:pt idx="3212">
                  <c:v>42192</c:v>
                </c:pt>
                <c:pt idx="3213">
                  <c:v>42193</c:v>
                </c:pt>
                <c:pt idx="3214">
                  <c:v>42194</c:v>
                </c:pt>
                <c:pt idx="3215">
                  <c:v>42195</c:v>
                </c:pt>
                <c:pt idx="3216">
                  <c:v>42198</c:v>
                </c:pt>
                <c:pt idx="3217">
                  <c:v>42199</c:v>
                </c:pt>
                <c:pt idx="3218">
                  <c:v>42200</c:v>
                </c:pt>
                <c:pt idx="3219">
                  <c:v>42201</c:v>
                </c:pt>
                <c:pt idx="3220">
                  <c:v>42202</c:v>
                </c:pt>
                <c:pt idx="3221">
                  <c:v>42205</c:v>
                </c:pt>
                <c:pt idx="3222">
                  <c:v>42206</c:v>
                </c:pt>
                <c:pt idx="3223">
                  <c:v>42207</c:v>
                </c:pt>
                <c:pt idx="3224">
                  <c:v>42208</c:v>
                </c:pt>
                <c:pt idx="3225">
                  <c:v>42209</c:v>
                </c:pt>
                <c:pt idx="3226">
                  <c:v>42212</c:v>
                </c:pt>
                <c:pt idx="3227">
                  <c:v>42213</c:v>
                </c:pt>
                <c:pt idx="3228">
                  <c:v>42214</c:v>
                </c:pt>
                <c:pt idx="3229">
                  <c:v>42215</c:v>
                </c:pt>
                <c:pt idx="3230">
                  <c:v>42216</c:v>
                </c:pt>
                <c:pt idx="3231">
                  <c:v>42219</c:v>
                </c:pt>
                <c:pt idx="3232">
                  <c:v>42220</c:v>
                </c:pt>
                <c:pt idx="3233">
                  <c:v>42221</c:v>
                </c:pt>
                <c:pt idx="3234">
                  <c:v>42222</c:v>
                </c:pt>
                <c:pt idx="3235">
                  <c:v>42223</c:v>
                </c:pt>
                <c:pt idx="3236">
                  <c:v>42226</c:v>
                </c:pt>
                <c:pt idx="3237">
                  <c:v>42227</c:v>
                </c:pt>
                <c:pt idx="3238">
                  <c:v>42228</c:v>
                </c:pt>
                <c:pt idx="3239">
                  <c:v>42229</c:v>
                </c:pt>
                <c:pt idx="3240">
                  <c:v>42230</c:v>
                </c:pt>
                <c:pt idx="3241">
                  <c:v>42233</c:v>
                </c:pt>
                <c:pt idx="3242">
                  <c:v>42234</c:v>
                </c:pt>
                <c:pt idx="3243">
                  <c:v>42235</c:v>
                </c:pt>
                <c:pt idx="3244">
                  <c:v>42236</c:v>
                </c:pt>
                <c:pt idx="3245">
                  <c:v>42237</c:v>
                </c:pt>
                <c:pt idx="3246">
                  <c:v>42240</c:v>
                </c:pt>
                <c:pt idx="3247">
                  <c:v>42241</c:v>
                </c:pt>
                <c:pt idx="3248">
                  <c:v>42242</c:v>
                </c:pt>
                <c:pt idx="3249">
                  <c:v>42243</c:v>
                </c:pt>
                <c:pt idx="3250">
                  <c:v>42244</c:v>
                </c:pt>
                <c:pt idx="3251">
                  <c:v>42247</c:v>
                </c:pt>
                <c:pt idx="3252">
                  <c:v>42248</c:v>
                </c:pt>
                <c:pt idx="3253">
                  <c:v>42249</c:v>
                </c:pt>
                <c:pt idx="3254">
                  <c:v>42250</c:v>
                </c:pt>
                <c:pt idx="3255">
                  <c:v>42251</c:v>
                </c:pt>
                <c:pt idx="3256">
                  <c:v>42254</c:v>
                </c:pt>
                <c:pt idx="3257">
                  <c:v>42255</c:v>
                </c:pt>
                <c:pt idx="3258">
                  <c:v>42256</c:v>
                </c:pt>
                <c:pt idx="3259">
                  <c:v>42257</c:v>
                </c:pt>
                <c:pt idx="3260">
                  <c:v>42258</c:v>
                </c:pt>
                <c:pt idx="3261">
                  <c:v>42261</c:v>
                </c:pt>
                <c:pt idx="3262">
                  <c:v>42262</c:v>
                </c:pt>
                <c:pt idx="3263">
                  <c:v>42263</c:v>
                </c:pt>
                <c:pt idx="3264">
                  <c:v>42264</c:v>
                </c:pt>
                <c:pt idx="3265">
                  <c:v>42265</c:v>
                </c:pt>
                <c:pt idx="3266">
                  <c:v>42268</c:v>
                </c:pt>
                <c:pt idx="3267">
                  <c:v>42269</c:v>
                </c:pt>
                <c:pt idx="3268">
                  <c:v>42270</c:v>
                </c:pt>
                <c:pt idx="3269">
                  <c:v>42271</c:v>
                </c:pt>
                <c:pt idx="3270">
                  <c:v>42272</c:v>
                </c:pt>
                <c:pt idx="3271">
                  <c:v>42275</c:v>
                </c:pt>
                <c:pt idx="3272">
                  <c:v>42276</c:v>
                </c:pt>
                <c:pt idx="3273">
                  <c:v>42277</c:v>
                </c:pt>
                <c:pt idx="3274">
                  <c:v>42278</c:v>
                </c:pt>
                <c:pt idx="3275">
                  <c:v>42279</c:v>
                </c:pt>
                <c:pt idx="3276">
                  <c:v>42282</c:v>
                </c:pt>
                <c:pt idx="3277">
                  <c:v>42283</c:v>
                </c:pt>
                <c:pt idx="3278">
                  <c:v>42284</c:v>
                </c:pt>
                <c:pt idx="3279">
                  <c:v>42285</c:v>
                </c:pt>
                <c:pt idx="3280">
                  <c:v>42286</c:v>
                </c:pt>
                <c:pt idx="3281">
                  <c:v>42289</c:v>
                </c:pt>
                <c:pt idx="3282">
                  <c:v>42290</c:v>
                </c:pt>
                <c:pt idx="3283">
                  <c:v>42291</c:v>
                </c:pt>
                <c:pt idx="3284">
                  <c:v>42292</c:v>
                </c:pt>
                <c:pt idx="3285">
                  <c:v>42293</c:v>
                </c:pt>
                <c:pt idx="3286">
                  <c:v>42296</c:v>
                </c:pt>
                <c:pt idx="3287">
                  <c:v>42297</c:v>
                </c:pt>
                <c:pt idx="3288">
                  <c:v>42298</c:v>
                </c:pt>
                <c:pt idx="3289">
                  <c:v>42299</c:v>
                </c:pt>
                <c:pt idx="3290">
                  <c:v>42300</c:v>
                </c:pt>
                <c:pt idx="3291">
                  <c:v>42303</c:v>
                </c:pt>
                <c:pt idx="3292">
                  <c:v>42304</c:v>
                </c:pt>
                <c:pt idx="3293">
                  <c:v>42305</c:v>
                </c:pt>
                <c:pt idx="3294">
                  <c:v>42306</c:v>
                </c:pt>
                <c:pt idx="3295">
                  <c:v>42307</c:v>
                </c:pt>
                <c:pt idx="3296">
                  <c:v>42310</c:v>
                </c:pt>
                <c:pt idx="3297">
                  <c:v>42311</c:v>
                </c:pt>
                <c:pt idx="3298">
                  <c:v>42312</c:v>
                </c:pt>
                <c:pt idx="3299">
                  <c:v>42313</c:v>
                </c:pt>
                <c:pt idx="3300">
                  <c:v>42314</c:v>
                </c:pt>
                <c:pt idx="3301">
                  <c:v>42317</c:v>
                </c:pt>
                <c:pt idx="3302">
                  <c:v>42318</c:v>
                </c:pt>
                <c:pt idx="3303">
                  <c:v>42319</c:v>
                </c:pt>
                <c:pt idx="3304">
                  <c:v>42320</c:v>
                </c:pt>
                <c:pt idx="3305">
                  <c:v>42321</c:v>
                </c:pt>
                <c:pt idx="3306">
                  <c:v>42324</c:v>
                </c:pt>
                <c:pt idx="3307">
                  <c:v>42325</c:v>
                </c:pt>
                <c:pt idx="3308">
                  <c:v>42326</c:v>
                </c:pt>
                <c:pt idx="3309">
                  <c:v>42327</c:v>
                </c:pt>
                <c:pt idx="3310">
                  <c:v>42328</c:v>
                </c:pt>
                <c:pt idx="3311">
                  <c:v>42331</c:v>
                </c:pt>
                <c:pt idx="3312">
                  <c:v>42332</c:v>
                </c:pt>
                <c:pt idx="3313">
                  <c:v>42333</c:v>
                </c:pt>
                <c:pt idx="3314">
                  <c:v>42334</c:v>
                </c:pt>
                <c:pt idx="3315">
                  <c:v>42335</c:v>
                </c:pt>
                <c:pt idx="3316">
                  <c:v>42338</c:v>
                </c:pt>
                <c:pt idx="3317">
                  <c:v>42339</c:v>
                </c:pt>
                <c:pt idx="3318">
                  <c:v>42340</c:v>
                </c:pt>
                <c:pt idx="3319">
                  <c:v>42341</c:v>
                </c:pt>
                <c:pt idx="3320">
                  <c:v>42342</c:v>
                </c:pt>
                <c:pt idx="3321">
                  <c:v>42345</c:v>
                </c:pt>
                <c:pt idx="3322">
                  <c:v>42346</c:v>
                </c:pt>
                <c:pt idx="3323">
                  <c:v>42347</c:v>
                </c:pt>
                <c:pt idx="3324">
                  <c:v>42348</c:v>
                </c:pt>
                <c:pt idx="3325">
                  <c:v>42349</c:v>
                </c:pt>
                <c:pt idx="3326">
                  <c:v>42352</c:v>
                </c:pt>
                <c:pt idx="3327">
                  <c:v>42353</c:v>
                </c:pt>
                <c:pt idx="3328">
                  <c:v>42354</c:v>
                </c:pt>
                <c:pt idx="3329">
                  <c:v>42355</c:v>
                </c:pt>
                <c:pt idx="3330">
                  <c:v>42356</c:v>
                </c:pt>
                <c:pt idx="3331">
                  <c:v>42359</c:v>
                </c:pt>
                <c:pt idx="3332">
                  <c:v>42360</c:v>
                </c:pt>
                <c:pt idx="3333">
                  <c:v>42361</c:v>
                </c:pt>
                <c:pt idx="3334">
                  <c:v>42362</c:v>
                </c:pt>
                <c:pt idx="3335">
                  <c:v>42363</c:v>
                </c:pt>
                <c:pt idx="3336">
                  <c:v>42366</c:v>
                </c:pt>
                <c:pt idx="3337">
                  <c:v>42367</c:v>
                </c:pt>
                <c:pt idx="3338">
                  <c:v>42368</c:v>
                </c:pt>
                <c:pt idx="3339">
                  <c:v>42369</c:v>
                </c:pt>
                <c:pt idx="3340">
                  <c:v>42370</c:v>
                </c:pt>
                <c:pt idx="3341">
                  <c:v>42373</c:v>
                </c:pt>
                <c:pt idx="3342">
                  <c:v>42374</c:v>
                </c:pt>
                <c:pt idx="3343">
                  <c:v>42375</c:v>
                </c:pt>
                <c:pt idx="3344">
                  <c:v>42376</c:v>
                </c:pt>
                <c:pt idx="3345">
                  <c:v>42377</c:v>
                </c:pt>
                <c:pt idx="3346">
                  <c:v>42380</c:v>
                </c:pt>
                <c:pt idx="3347">
                  <c:v>42381</c:v>
                </c:pt>
                <c:pt idx="3348">
                  <c:v>42382</c:v>
                </c:pt>
                <c:pt idx="3349">
                  <c:v>42383</c:v>
                </c:pt>
                <c:pt idx="3350">
                  <c:v>42384</c:v>
                </c:pt>
                <c:pt idx="3351">
                  <c:v>42387</c:v>
                </c:pt>
                <c:pt idx="3352">
                  <c:v>42388</c:v>
                </c:pt>
                <c:pt idx="3353">
                  <c:v>42389</c:v>
                </c:pt>
                <c:pt idx="3354">
                  <c:v>42390</c:v>
                </c:pt>
                <c:pt idx="3355">
                  <c:v>42391</c:v>
                </c:pt>
                <c:pt idx="3356">
                  <c:v>42394</c:v>
                </c:pt>
                <c:pt idx="3357">
                  <c:v>42395</c:v>
                </c:pt>
                <c:pt idx="3358">
                  <c:v>42396</c:v>
                </c:pt>
                <c:pt idx="3359">
                  <c:v>42397</c:v>
                </c:pt>
                <c:pt idx="3360">
                  <c:v>42398</c:v>
                </c:pt>
                <c:pt idx="3361">
                  <c:v>42401</c:v>
                </c:pt>
                <c:pt idx="3362">
                  <c:v>42402</c:v>
                </c:pt>
                <c:pt idx="3363">
                  <c:v>42403</c:v>
                </c:pt>
                <c:pt idx="3364">
                  <c:v>42404</c:v>
                </c:pt>
                <c:pt idx="3365">
                  <c:v>42405</c:v>
                </c:pt>
                <c:pt idx="3366">
                  <c:v>42408</c:v>
                </c:pt>
                <c:pt idx="3367">
                  <c:v>42409</c:v>
                </c:pt>
                <c:pt idx="3368">
                  <c:v>42410</c:v>
                </c:pt>
                <c:pt idx="3369">
                  <c:v>42411</c:v>
                </c:pt>
                <c:pt idx="3370">
                  <c:v>42412</c:v>
                </c:pt>
                <c:pt idx="3371">
                  <c:v>42415</c:v>
                </c:pt>
                <c:pt idx="3372">
                  <c:v>42416</c:v>
                </c:pt>
                <c:pt idx="3373">
                  <c:v>42417</c:v>
                </c:pt>
                <c:pt idx="3374">
                  <c:v>42418</c:v>
                </c:pt>
                <c:pt idx="3375">
                  <c:v>42419</c:v>
                </c:pt>
                <c:pt idx="3376">
                  <c:v>42422</c:v>
                </c:pt>
                <c:pt idx="3377">
                  <c:v>42423</c:v>
                </c:pt>
                <c:pt idx="3378">
                  <c:v>42424</c:v>
                </c:pt>
                <c:pt idx="3379">
                  <c:v>42425</c:v>
                </c:pt>
                <c:pt idx="3380">
                  <c:v>42426</c:v>
                </c:pt>
                <c:pt idx="3381">
                  <c:v>42429</c:v>
                </c:pt>
                <c:pt idx="3382">
                  <c:v>42430</c:v>
                </c:pt>
                <c:pt idx="3383">
                  <c:v>42431</c:v>
                </c:pt>
                <c:pt idx="3384">
                  <c:v>42432</c:v>
                </c:pt>
                <c:pt idx="3385">
                  <c:v>42433</c:v>
                </c:pt>
                <c:pt idx="3386">
                  <c:v>42436</c:v>
                </c:pt>
                <c:pt idx="3387">
                  <c:v>42437</c:v>
                </c:pt>
                <c:pt idx="3388">
                  <c:v>42438</c:v>
                </c:pt>
                <c:pt idx="3389">
                  <c:v>42439</c:v>
                </c:pt>
                <c:pt idx="3390">
                  <c:v>42440</c:v>
                </c:pt>
                <c:pt idx="3391">
                  <c:v>42443</c:v>
                </c:pt>
                <c:pt idx="3392">
                  <c:v>42444</c:v>
                </c:pt>
                <c:pt idx="3393">
                  <c:v>42445</c:v>
                </c:pt>
                <c:pt idx="3394">
                  <c:v>42446</c:v>
                </c:pt>
                <c:pt idx="3395">
                  <c:v>42447</c:v>
                </c:pt>
                <c:pt idx="3396">
                  <c:v>42450</c:v>
                </c:pt>
                <c:pt idx="3397">
                  <c:v>42451</c:v>
                </c:pt>
                <c:pt idx="3398">
                  <c:v>42452</c:v>
                </c:pt>
                <c:pt idx="3399">
                  <c:v>42453</c:v>
                </c:pt>
                <c:pt idx="3400">
                  <c:v>42454</c:v>
                </c:pt>
                <c:pt idx="3401">
                  <c:v>42457</c:v>
                </c:pt>
                <c:pt idx="3402">
                  <c:v>42458</c:v>
                </c:pt>
                <c:pt idx="3403">
                  <c:v>42459</c:v>
                </c:pt>
                <c:pt idx="3404">
                  <c:v>42460</c:v>
                </c:pt>
                <c:pt idx="3405">
                  <c:v>42461</c:v>
                </c:pt>
                <c:pt idx="3406">
                  <c:v>42464</c:v>
                </c:pt>
                <c:pt idx="3407">
                  <c:v>42465</c:v>
                </c:pt>
                <c:pt idx="3408">
                  <c:v>42466</c:v>
                </c:pt>
                <c:pt idx="3409">
                  <c:v>42467</c:v>
                </c:pt>
                <c:pt idx="3410">
                  <c:v>42468</c:v>
                </c:pt>
                <c:pt idx="3411">
                  <c:v>42471</c:v>
                </c:pt>
                <c:pt idx="3412">
                  <c:v>42472</c:v>
                </c:pt>
                <c:pt idx="3413">
                  <c:v>42473</c:v>
                </c:pt>
                <c:pt idx="3414">
                  <c:v>42474</c:v>
                </c:pt>
                <c:pt idx="3415">
                  <c:v>42475</c:v>
                </c:pt>
                <c:pt idx="3416">
                  <c:v>42478</c:v>
                </c:pt>
                <c:pt idx="3417">
                  <c:v>42479</c:v>
                </c:pt>
                <c:pt idx="3418">
                  <c:v>42480</c:v>
                </c:pt>
                <c:pt idx="3419">
                  <c:v>42481</c:v>
                </c:pt>
                <c:pt idx="3420">
                  <c:v>42482</c:v>
                </c:pt>
                <c:pt idx="3421">
                  <c:v>42485</c:v>
                </c:pt>
                <c:pt idx="3422">
                  <c:v>42486</c:v>
                </c:pt>
                <c:pt idx="3423">
                  <c:v>42487</c:v>
                </c:pt>
                <c:pt idx="3424">
                  <c:v>42488</c:v>
                </c:pt>
                <c:pt idx="3425">
                  <c:v>42489</c:v>
                </c:pt>
                <c:pt idx="3426">
                  <c:v>42492</c:v>
                </c:pt>
                <c:pt idx="3427">
                  <c:v>42493</c:v>
                </c:pt>
                <c:pt idx="3428">
                  <c:v>42494</c:v>
                </c:pt>
                <c:pt idx="3429">
                  <c:v>42495</c:v>
                </c:pt>
                <c:pt idx="3430">
                  <c:v>42496</c:v>
                </c:pt>
                <c:pt idx="3431">
                  <c:v>42499</c:v>
                </c:pt>
                <c:pt idx="3432">
                  <c:v>42500</c:v>
                </c:pt>
                <c:pt idx="3433">
                  <c:v>42501</c:v>
                </c:pt>
                <c:pt idx="3434">
                  <c:v>42502</c:v>
                </c:pt>
                <c:pt idx="3435">
                  <c:v>42503</c:v>
                </c:pt>
                <c:pt idx="3436">
                  <c:v>42506</c:v>
                </c:pt>
                <c:pt idx="3437">
                  <c:v>42507</c:v>
                </c:pt>
                <c:pt idx="3438">
                  <c:v>42508</c:v>
                </c:pt>
                <c:pt idx="3439">
                  <c:v>42509</c:v>
                </c:pt>
                <c:pt idx="3440">
                  <c:v>42510</c:v>
                </c:pt>
                <c:pt idx="3441">
                  <c:v>42513</c:v>
                </c:pt>
                <c:pt idx="3442">
                  <c:v>42514</c:v>
                </c:pt>
                <c:pt idx="3443">
                  <c:v>42515</c:v>
                </c:pt>
                <c:pt idx="3444">
                  <c:v>42516</c:v>
                </c:pt>
                <c:pt idx="3445">
                  <c:v>42517</c:v>
                </c:pt>
                <c:pt idx="3446">
                  <c:v>42520</c:v>
                </c:pt>
                <c:pt idx="3447">
                  <c:v>42521</c:v>
                </c:pt>
                <c:pt idx="3448">
                  <c:v>42522</c:v>
                </c:pt>
                <c:pt idx="3449">
                  <c:v>42523</c:v>
                </c:pt>
                <c:pt idx="3450">
                  <c:v>42524</c:v>
                </c:pt>
                <c:pt idx="3451">
                  <c:v>42527</c:v>
                </c:pt>
                <c:pt idx="3452">
                  <c:v>42528</c:v>
                </c:pt>
                <c:pt idx="3453">
                  <c:v>42529</c:v>
                </c:pt>
                <c:pt idx="3454">
                  <c:v>42530</c:v>
                </c:pt>
                <c:pt idx="3455">
                  <c:v>42531</c:v>
                </c:pt>
                <c:pt idx="3456">
                  <c:v>42534</c:v>
                </c:pt>
                <c:pt idx="3457">
                  <c:v>42535</c:v>
                </c:pt>
                <c:pt idx="3458">
                  <c:v>42536</c:v>
                </c:pt>
                <c:pt idx="3459">
                  <c:v>42537</c:v>
                </c:pt>
                <c:pt idx="3460">
                  <c:v>42538</c:v>
                </c:pt>
                <c:pt idx="3461">
                  <c:v>42541</c:v>
                </c:pt>
                <c:pt idx="3462">
                  <c:v>42542</c:v>
                </c:pt>
                <c:pt idx="3463">
                  <c:v>42543</c:v>
                </c:pt>
                <c:pt idx="3464">
                  <c:v>42544</c:v>
                </c:pt>
                <c:pt idx="3465">
                  <c:v>42545</c:v>
                </c:pt>
                <c:pt idx="3466">
                  <c:v>42548</c:v>
                </c:pt>
                <c:pt idx="3467">
                  <c:v>42549</c:v>
                </c:pt>
                <c:pt idx="3468">
                  <c:v>42550</c:v>
                </c:pt>
                <c:pt idx="3469">
                  <c:v>42551</c:v>
                </c:pt>
                <c:pt idx="3470">
                  <c:v>42552</c:v>
                </c:pt>
                <c:pt idx="3471">
                  <c:v>42555</c:v>
                </c:pt>
                <c:pt idx="3472">
                  <c:v>42556</c:v>
                </c:pt>
                <c:pt idx="3473">
                  <c:v>42557</c:v>
                </c:pt>
                <c:pt idx="3474">
                  <c:v>42558</c:v>
                </c:pt>
                <c:pt idx="3475">
                  <c:v>42559</c:v>
                </c:pt>
                <c:pt idx="3476">
                  <c:v>42562</c:v>
                </c:pt>
                <c:pt idx="3477">
                  <c:v>42563</c:v>
                </c:pt>
                <c:pt idx="3478">
                  <c:v>42564</c:v>
                </c:pt>
                <c:pt idx="3479">
                  <c:v>42565</c:v>
                </c:pt>
                <c:pt idx="3480">
                  <c:v>42566</c:v>
                </c:pt>
                <c:pt idx="3481">
                  <c:v>42569</c:v>
                </c:pt>
                <c:pt idx="3482">
                  <c:v>42570</c:v>
                </c:pt>
                <c:pt idx="3483">
                  <c:v>42571</c:v>
                </c:pt>
                <c:pt idx="3484">
                  <c:v>42572</c:v>
                </c:pt>
                <c:pt idx="3485">
                  <c:v>42573</c:v>
                </c:pt>
                <c:pt idx="3486">
                  <c:v>42576</c:v>
                </c:pt>
                <c:pt idx="3487">
                  <c:v>42577</c:v>
                </c:pt>
                <c:pt idx="3488">
                  <c:v>42578</c:v>
                </c:pt>
                <c:pt idx="3489">
                  <c:v>42579</c:v>
                </c:pt>
                <c:pt idx="3490">
                  <c:v>42580</c:v>
                </c:pt>
                <c:pt idx="3491">
                  <c:v>42583</c:v>
                </c:pt>
                <c:pt idx="3492">
                  <c:v>42584</c:v>
                </c:pt>
                <c:pt idx="3493">
                  <c:v>42585</c:v>
                </c:pt>
                <c:pt idx="3494">
                  <c:v>42586</c:v>
                </c:pt>
                <c:pt idx="3495">
                  <c:v>42587</c:v>
                </c:pt>
                <c:pt idx="3496">
                  <c:v>42590</c:v>
                </c:pt>
                <c:pt idx="3497">
                  <c:v>42591</c:v>
                </c:pt>
                <c:pt idx="3498">
                  <c:v>42592</c:v>
                </c:pt>
                <c:pt idx="3499">
                  <c:v>42593</c:v>
                </c:pt>
                <c:pt idx="3500">
                  <c:v>42594</c:v>
                </c:pt>
                <c:pt idx="3501">
                  <c:v>42597</c:v>
                </c:pt>
                <c:pt idx="3502">
                  <c:v>42598</c:v>
                </c:pt>
                <c:pt idx="3503">
                  <c:v>42599</c:v>
                </c:pt>
                <c:pt idx="3504">
                  <c:v>42600</c:v>
                </c:pt>
                <c:pt idx="3505">
                  <c:v>42601</c:v>
                </c:pt>
                <c:pt idx="3506">
                  <c:v>42604</c:v>
                </c:pt>
                <c:pt idx="3507">
                  <c:v>42605</c:v>
                </c:pt>
                <c:pt idx="3508">
                  <c:v>42606</c:v>
                </c:pt>
                <c:pt idx="3509">
                  <c:v>42607</c:v>
                </c:pt>
                <c:pt idx="3510">
                  <c:v>42608</c:v>
                </c:pt>
                <c:pt idx="3511">
                  <c:v>42611</c:v>
                </c:pt>
                <c:pt idx="3512">
                  <c:v>42612</c:v>
                </c:pt>
                <c:pt idx="3513">
                  <c:v>42613</c:v>
                </c:pt>
                <c:pt idx="3514">
                  <c:v>42614</c:v>
                </c:pt>
                <c:pt idx="3515">
                  <c:v>42615</c:v>
                </c:pt>
                <c:pt idx="3516">
                  <c:v>42618</c:v>
                </c:pt>
                <c:pt idx="3517">
                  <c:v>42619</c:v>
                </c:pt>
                <c:pt idx="3518">
                  <c:v>42620</c:v>
                </c:pt>
                <c:pt idx="3519">
                  <c:v>42621</c:v>
                </c:pt>
                <c:pt idx="3520">
                  <c:v>42622</c:v>
                </c:pt>
                <c:pt idx="3521">
                  <c:v>42625</c:v>
                </c:pt>
                <c:pt idx="3522">
                  <c:v>42626</c:v>
                </c:pt>
                <c:pt idx="3523">
                  <c:v>42627</c:v>
                </c:pt>
                <c:pt idx="3524">
                  <c:v>42628</c:v>
                </c:pt>
                <c:pt idx="3525">
                  <c:v>42629</c:v>
                </c:pt>
                <c:pt idx="3526">
                  <c:v>42632</c:v>
                </c:pt>
                <c:pt idx="3527">
                  <c:v>42633</c:v>
                </c:pt>
                <c:pt idx="3528">
                  <c:v>42634</c:v>
                </c:pt>
                <c:pt idx="3529">
                  <c:v>42635</c:v>
                </c:pt>
                <c:pt idx="3530">
                  <c:v>42636</c:v>
                </c:pt>
                <c:pt idx="3531">
                  <c:v>42639</c:v>
                </c:pt>
                <c:pt idx="3532">
                  <c:v>42640</c:v>
                </c:pt>
                <c:pt idx="3533">
                  <c:v>42641</c:v>
                </c:pt>
                <c:pt idx="3534">
                  <c:v>42642</c:v>
                </c:pt>
                <c:pt idx="3535">
                  <c:v>42643</c:v>
                </c:pt>
                <c:pt idx="3536">
                  <c:v>42646</c:v>
                </c:pt>
                <c:pt idx="3537">
                  <c:v>42647</c:v>
                </c:pt>
                <c:pt idx="3538">
                  <c:v>42648</c:v>
                </c:pt>
                <c:pt idx="3539">
                  <c:v>42649</c:v>
                </c:pt>
                <c:pt idx="3540">
                  <c:v>42650</c:v>
                </c:pt>
              </c:numCache>
            </c:numRef>
          </c:cat>
          <c:val>
            <c:numRef>
              <c:f>CDS_LATAM!$P$4:$P$3544</c:f>
              <c:numCache>
                <c:formatCode>General</c:formatCode>
                <c:ptCount val="3541"/>
                <c:pt idx="0">
                  <c:v>162.5</c:v>
                </c:pt>
                <c:pt idx="1">
                  <c:v>165</c:v>
                </c:pt>
                <c:pt idx="2">
                  <c:v>162.5</c:v>
                </c:pt>
                <c:pt idx="3">
                  <c:v>162.5</c:v>
                </c:pt>
                <c:pt idx="4">
                  <c:v>160</c:v>
                </c:pt>
                <c:pt idx="5">
                  <c:v>160</c:v>
                </c:pt>
                <c:pt idx="6">
                  <c:v>160</c:v>
                </c:pt>
                <c:pt idx="7">
                  <c:v>158.5</c:v>
                </c:pt>
                <c:pt idx="8">
                  <c:v>158.5</c:v>
                </c:pt>
                <c:pt idx="9">
                  <c:v>158.5</c:v>
                </c:pt>
                <c:pt idx="10">
                  <c:v>158.5</c:v>
                </c:pt>
                <c:pt idx="11">
                  <c:v>156</c:v>
                </c:pt>
                <c:pt idx="12">
                  <c:v>156</c:v>
                </c:pt>
                <c:pt idx="13">
                  <c:v>156</c:v>
                </c:pt>
                <c:pt idx="14">
                  <c:v>151</c:v>
                </c:pt>
                <c:pt idx="15">
                  <c:v>151</c:v>
                </c:pt>
                <c:pt idx="16">
                  <c:v>151</c:v>
                </c:pt>
                <c:pt idx="17">
                  <c:v>148</c:v>
                </c:pt>
                <c:pt idx="18">
                  <c:v>147</c:v>
                </c:pt>
                <c:pt idx="19">
                  <c:v>147</c:v>
                </c:pt>
                <c:pt idx="20">
                  <c:v>149.5</c:v>
                </c:pt>
                <c:pt idx="21">
                  <c:v>147</c:v>
                </c:pt>
                <c:pt idx="22">
                  <c:v>147</c:v>
                </c:pt>
                <c:pt idx="23">
                  <c:v>147</c:v>
                </c:pt>
                <c:pt idx="24">
                  <c:v>147</c:v>
                </c:pt>
                <c:pt idx="25">
                  <c:v>149.5</c:v>
                </c:pt>
                <c:pt idx="26">
                  <c:v>149.5</c:v>
                </c:pt>
                <c:pt idx="27">
                  <c:v>149.5</c:v>
                </c:pt>
                <c:pt idx="28">
                  <c:v>149.5</c:v>
                </c:pt>
                <c:pt idx="29">
                  <c:v>151.5</c:v>
                </c:pt>
                <c:pt idx="30">
                  <c:v>156</c:v>
                </c:pt>
                <c:pt idx="31">
                  <c:v>167.5</c:v>
                </c:pt>
                <c:pt idx="32">
                  <c:v>162.5</c:v>
                </c:pt>
                <c:pt idx="33">
                  <c:v>165</c:v>
                </c:pt>
                <c:pt idx="34">
                  <c:v>167.5</c:v>
                </c:pt>
                <c:pt idx="35">
                  <c:v>167.5</c:v>
                </c:pt>
                <c:pt idx="36">
                  <c:v>167.5</c:v>
                </c:pt>
                <c:pt idx="37">
                  <c:v>157.5</c:v>
                </c:pt>
                <c:pt idx="38">
                  <c:v>157.5</c:v>
                </c:pt>
                <c:pt idx="39">
                  <c:v>157.5</c:v>
                </c:pt>
                <c:pt idx="40">
                  <c:v>152.5</c:v>
                </c:pt>
                <c:pt idx="41">
                  <c:v>150</c:v>
                </c:pt>
                <c:pt idx="42">
                  <c:v>152.5</c:v>
                </c:pt>
                <c:pt idx="43">
                  <c:v>147.5</c:v>
                </c:pt>
                <c:pt idx="44">
                  <c:v>140</c:v>
                </c:pt>
                <c:pt idx="45">
                  <c:v>140</c:v>
                </c:pt>
                <c:pt idx="46">
                  <c:v>137.5</c:v>
                </c:pt>
                <c:pt idx="47">
                  <c:v>132.5</c:v>
                </c:pt>
                <c:pt idx="48">
                  <c:v>132.5</c:v>
                </c:pt>
                <c:pt idx="49">
                  <c:v>132.5</c:v>
                </c:pt>
                <c:pt idx="50">
                  <c:v>132.5</c:v>
                </c:pt>
                <c:pt idx="51">
                  <c:v>132.5</c:v>
                </c:pt>
                <c:pt idx="52">
                  <c:v>132.5</c:v>
                </c:pt>
                <c:pt idx="53">
                  <c:v>131.5</c:v>
                </c:pt>
                <c:pt idx="54">
                  <c:v>129</c:v>
                </c:pt>
                <c:pt idx="55">
                  <c:v>131.5</c:v>
                </c:pt>
                <c:pt idx="56">
                  <c:v>127.5</c:v>
                </c:pt>
                <c:pt idx="57">
                  <c:v>122.5</c:v>
                </c:pt>
                <c:pt idx="58">
                  <c:v>117.5</c:v>
                </c:pt>
                <c:pt idx="59">
                  <c:v>120.25</c:v>
                </c:pt>
                <c:pt idx="60">
                  <c:v>120.25</c:v>
                </c:pt>
                <c:pt idx="61">
                  <c:v>112.5</c:v>
                </c:pt>
                <c:pt idx="62">
                  <c:v>117.5</c:v>
                </c:pt>
                <c:pt idx="63">
                  <c:v>112.5</c:v>
                </c:pt>
                <c:pt idx="64">
                  <c:v>111.5</c:v>
                </c:pt>
                <c:pt idx="65">
                  <c:v>107.5</c:v>
                </c:pt>
                <c:pt idx="66">
                  <c:v>107.5</c:v>
                </c:pt>
                <c:pt idx="67">
                  <c:v>105</c:v>
                </c:pt>
                <c:pt idx="68">
                  <c:v>108.5</c:v>
                </c:pt>
                <c:pt idx="69">
                  <c:v>101</c:v>
                </c:pt>
                <c:pt idx="70">
                  <c:v>111</c:v>
                </c:pt>
                <c:pt idx="71">
                  <c:v>112.5</c:v>
                </c:pt>
                <c:pt idx="72">
                  <c:v>104</c:v>
                </c:pt>
                <c:pt idx="73">
                  <c:v>106.5</c:v>
                </c:pt>
                <c:pt idx="74">
                  <c:v>118</c:v>
                </c:pt>
                <c:pt idx="75">
                  <c:v>112</c:v>
                </c:pt>
                <c:pt idx="76">
                  <c:v>117</c:v>
                </c:pt>
                <c:pt idx="77">
                  <c:v>116.5</c:v>
                </c:pt>
                <c:pt idx="78">
                  <c:v>111.5</c:v>
                </c:pt>
                <c:pt idx="79">
                  <c:v>116.5</c:v>
                </c:pt>
                <c:pt idx="80">
                  <c:v>116.5</c:v>
                </c:pt>
                <c:pt idx="81">
                  <c:v>116.5</c:v>
                </c:pt>
                <c:pt idx="82">
                  <c:v>116.5</c:v>
                </c:pt>
                <c:pt idx="83">
                  <c:v>116.5</c:v>
                </c:pt>
                <c:pt idx="84">
                  <c:v>116.5</c:v>
                </c:pt>
                <c:pt idx="85">
                  <c:v>116.5</c:v>
                </c:pt>
                <c:pt idx="86">
                  <c:v>116.5</c:v>
                </c:pt>
                <c:pt idx="87">
                  <c:v>117.5</c:v>
                </c:pt>
                <c:pt idx="88">
                  <c:v>114</c:v>
                </c:pt>
                <c:pt idx="89">
                  <c:v>113</c:v>
                </c:pt>
                <c:pt idx="90">
                  <c:v>111.5</c:v>
                </c:pt>
                <c:pt idx="91">
                  <c:v>111.5</c:v>
                </c:pt>
                <c:pt idx="92">
                  <c:v>111.5</c:v>
                </c:pt>
                <c:pt idx="93">
                  <c:v>111.5</c:v>
                </c:pt>
                <c:pt idx="94">
                  <c:v>113.5</c:v>
                </c:pt>
                <c:pt idx="95">
                  <c:v>113.5</c:v>
                </c:pt>
                <c:pt idx="96">
                  <c:v>113.5</c:v>
                </c:pt>
                <c:pt idx="97">
                  <c:v>115</c:v>
                </c:pt>
                <c:pt idx="98">
                  <c:v>115</c:v>
                </c:pt>
                <c:pt idx="99">
                  <c:v>115</c:v>
                </c:pt>
                <c:pt idx="100">
                  <c:v>115</c:v>
                </c:pt>
                <c:pt idx="101">
                  <c:v>115</c:v>
                </c:pt>
                <c:pt idx="102">
                  <c:v>115</c:v>
                </c:pt>
                <c:pt idx="103">
                  <c:v>115</c:v>
                </c:pt>
                <c:pt idx="104">
                  <c:v>115</c:v>
                </c:pt>
                <c:pt idx="105">
                  <c:v>115</c:v>
                </c:pt>
                <c:pt idx="106">
                  <c:v>112.5</c:v>
                </c:pt>
                <c:pt idx="107">
                  <c:v>112.5</c:v>
                </c:pt>
                <c:pt idx="108">
                  <c:v>112.5</c:v>
                </c:pt>
                <c:pt idx="109">
                  <c:v>112.5</c:v>
                </c:pt>
                <c:pt idx="110">
                  <c:v>112.5</c:v>
                </c:pt>
                <c:pt idx="111">
                  <c:v>112.5</c:v>
                </c:pt>
                <c:pt idx="112">
                  <c:v>112.5</c:v>
                </c:pt>
                <c:pt idx="113">
                  <c:v>112.5</c:v>
                </c:pt>
                <c:pt idx="114">
                  <c:v>112.5</c:v>
                </c:pt>
                <c:pt idx="115">
                  <c:v>112.5</c:v>
                </c:pt>
                <c:pt idx="116">
                  <c:v>112.5</c:v>
                </c:pt>
                <c:pt idx="117">
                  <c:v>112.5</c:v>
                </c:pt>
                <c:pt idx="118">
                  <c:v>112.5</c:v>
                </c:pt>
                <c:pt idx="119">
                  <c:v>111.5</c:v>
                </c:pt>
                <c:pt idx="120">
                  <c:v>111.5</c:v>
                </c:pt>
                <c:pt idx="121">
                  <c:v>111.5</c:v>
                </c:pt>
                <c:pt idx="122">
                  <c:v>107.5</c:v>
                </c:pt>
                <c:pt idx="123">
                  <c:v>107.5</c:v>
                </c:pt>
                <c:pt idx="124">
                  <c:v>107.5</c:v>
                </c:pt>
                <c:pt idx="125">
                  <c:v>110</c:v>
                </c:pt>
                <c:pt idx="126">
                  <c:v>110</c:v>
                </c:pt>
                <c:pt idx="127">
                  <c:v>107.5</c:v>
                </c:pt>
                <c:pt idx="128">
                  <c:v>106.5</c:v>
                </c:pt>
                <c:pt idx="129">
                  <c:v>105.5</c:v>
                </c:pt>
                <c:pt idx="130">
                  <c:v>105</c:v>
                </c:pt>
                <c:pt idx="131">
                  <c:v>101.5</c:v>
                </c:pt>
                <c:pt idx="132">
                  <c:v>100.5</c:v>
                </c:pt>
                <c:pt idx="133">
                  <c:v>100.5</c:v>
                </c:pt>
                <c:pt idx="134">
                  <c:v>100.5</c:v>
                </c:pt>
                <c:pt idx="135">
                  <c:v>100.5</c:v>
                </c:pt>
                <c:pt idx="136">
                  <c:v>100.303</c:v>
                </c:pt>
                <c:pt idx="137">
                  <c:v>100.29900000000001</c:v>
                </c:pt>
                <c:pt idx="138">
                  <c:v>95.796000000000006</c:v>
                </c:pt>
                <c:pt idx="139">
                  <c:v>95.799000000000007</c:v>
                </c:pt>
                <c:pt idx="140">
                  <c:v>95.793000000000006</c:v>
                </c:pt>
                <c:pt idx="141">
                  <c:v>95.795000000000002</c:v>
                </c:pt>
                <c:pt idx="142">
                  <c:v>95.8</c:v>
                </c:pt>
                <c:pt idx="143">
                  <c:v>95.798000000000002</c:v>
                </c:pt>
                <c:pt idx="144">
                  <c:v>89.295000000000002</c:v>
                </c:pt>
                <c:pt idx="145">
                  <c:v>87.305000000000007</c:v>
                </c:pt>
                <c:pt idx="146">
                  <c:v>87.311000000000007</c:v>
                </c:pt>
                <c:pt idx="147">
                  <c:v>87.322000000000003</c:v>
                </c:pt>
                <c:pt idx="148">
                  <c:v>87.320999999999998</c:v>
                </c:pt>
                <c:pt idx="149">
                  <c:v>87.322999999999993</c:v>
                </c:pt>
                <c:pt idx="150">
                  <c:v>87.328999999999994</c:v>
                </c:pt>
                <c:pt idx="151">
                  <c:v>87.325000000000003</c:v>
                </c:pt>
                <c:pt idx="152">
                  <c:v>87.328999999999994</c:v>
                </c:pt>
                <c:pt idx="153">
                  <c:v>87.331999999999994</c:v>
                </c:pt>
                <c:pt idx="154">
                  <c:v>85.837000000000003</c:v>
                </c:pt>
                <c:pt idx="155">
                  <c:v>85.34</c:v>
                </c:pt>
                <c:pt idx="156">
                  <c:v>85.34</c:v>
                </c:pt>
                <c:pt idx="157">
                  <c:v>85.337999999999994</c:v>
                </c:pt>
                <c:pt idx="158">
                  <c:v>85.335999999999999</c:v>
                </c:pt>
                <c:pt idx="159">
                  <c:v>85.337000000000003</c:v>
                </c:pt>
                <c:pt idx="160">
                  <c:v>85.34</c:v>
                </c:pt>
                <c:pt idx="161">
                  <c:v>85.340999999999994</c:v>
                </c:pt>
                <c:pt idx="162">
                  <c:v>85.340999999999994</c:v>
                </c:pt>
                <c:pt idx="163">
                  <c:v>85.343000000000004</c:v>
                </c:pt>
                <c:pt idx="164">
                  <c:v>84.85</c:v>
                </c:pt>
                <c:pt idx="165">
                  <c:v>82.849000000000004</c:v>
                </c:pt>
                <c:pt idx="166">
                  <c:v>82.846000000000004</c:v>
                </c:pt>
                <c:pt idx="167">
                  <c:v>82.834999999999994</c:v>
                </c:pt>
                <c:pt idx="168">
                  <c:v>82.837999999999994</c:v>
                </c:pt>
                <c:pt idx="169">
                  <c:v>82.834000000000003</c:v>
                </c:pt>
                <c:pt idx="170">
                  <c:v>80.346000000000004</c:v>
                </c:pt>
                <c:pt idx="171">
                  <c:v>80.343000000000004</c:v>
                </c:pt>
                <c:pt idx="172">
                  <c:v>80.346999999999994</c:v>
                </c:pt>
                <c:pt idx="173">
                  <c:v>80.341999999999999</c:v>
                </c:pt>
                <c:pt idx="174">
                  <c:v>80.337999999999994</c:v>
                </c:pt>
                <c:pt idx="175">
                  <c:v>78.831999999999994</c:v>
                </c:pt>
                <c:pt idx="176">
                  <c:v>78.835999999999999</c:v>
                </c:pt>
                <c:pt idx="177">
                  <c:v>78.835999999999999</c:v>
                </c:pt>
                <c:pt idx="178">
                  <c:v>78.837000000000003</c:v>
                </c:pt>
                <c:pt idx="179">
                  <c:v>77.837000000000003</c:v>
                </c:pt>
                <c:pt idx="180">
                  <c:v>74.850999999999999</c:v>
                </c:pt>
                <c:pt idx="181">
                  <c:v>74.855000000000004</c:v>
                </c:pt>
                <c:pt idx="182">
                  <c:v>74.852999999999994</c:v>
                </c:pt>
                <c:pt idx="183">
                  <c:v>74.846999999999994</c:v>
                </c:pt>
                <c:pt idx="184">
                  <c:v>68.373000000000005</c:v>
                </c:pt>
                <c:pt idx="185">
                  <c:v>67.869</c:v>
                </c:pt>
                <c:pt idx="186">
                  <c:v>66.376999999999995</c:v>
                </c:pt>
                <c:pt idx="187">
                  <c:v>66.375</c:v>
                </c:pt>
                <c:pt idx="188">
                  <c:v>65.381</c:v>
                </c:pt>
                <c:pt idx="189">
                  <c:v>63.381999999999998</c:v>
                </c:pt>
                <c:pt idx="190">
                  <c:v>63.378999999999998</c:v>
                </c:pt>
                <c:pt idx="191">
                  <c:v>63.378</c:v>
                </c:pt>
                <c:pt idx="192">
                  <c:v>63.377000000000002</c:v>
                </c:pt>
                <c:pt idx="193">
                  <c:v>62.38</c:v>
                </c:pt>
                <c:pt idx="194">
                  <c:v>62.384999999999998</c:v>
                </c:pt>
                <c:pt idx="195">
                  <c:v>61.390999999999998</c:v>
                </c:pt>
                <c:pt idx="196">
                  <c:v>61.393000000000001</c:v>
                </c:pt>
                <c:pt idx="197">
                  <c:v>60.094999999999999</c:v>
                </c:pt>
                <c:pt idx="198">
                  <c:v>58.762</c:v>
                </c:pt>
                <c:pt idx="199">
                  <c:v>59.430999999999997</c:v>
                </c:pt>
                <c:pt idx="200">
                  <c:v>58.764000000000003</c:v>
                </c:pt>
                <c:pt idx="201">
                  <c:v>64.597999999999999</c:v>
                </c:pt>
                <c:pt idx="202">
                  <c:v>57.268000000000001</c:v>
                </c:pt>
                <c:pt idx="203">
                  <c:v>57.267000000000003</c:v>
                </c:pt>
                <c:pt idx="204">
                  <c:v>58.398000000000003</c:v>
                </c:pt>
                <c:pt idx="205">
                  <c:v>57.262999999999998</c:v>
                </c:pt>
                <c:pt idx="206">
                  <c:v>57.896000000000001</c:v>
                </c:pt>
                <c:pt idx="207">
                  <c:v>56.935000000000002</c:v>
                </c:pt>
                <c:pt idx="208">
                  <c:v>56.933999999999997</c:v>
                </c:pt>
                <c:pt idx="209">
                  <c:v>56.932000000000002</c:v>
                </c:pt>
                <c:pt idx="210">
                  <c:v>56.933</c:v>
                </c:pt>
                <c:pt idx="211">
                  <c:v>52.902999999999999</c:v>
                </c:pt>
                <c:pt idx="212">
                  <c:v>57.902999999999999</c:v>
                </c:pt>
                <c:pt idx="213">
                  <c:v>56.935000000000002</c:v>
                </c:pt>
                <c:pt idx="214">
                  <c:v>55.268999999999998</c:v>
                </c:pt>
                <c:pt idx="215">
                  <c:v>55.268999999999998</c:v>
                </c:pt>
                <c:pt idx="216">
                  <c:v>53.601999999999997</c:v>
                </c:pt>
                <c:pt idx="217">
                  <c:v>55.404000000000003</c:v>
                </c:pt>
                <c:pt idx="218">
                  <c:v>55.404000000000003</c:v>
                </c:pt>
                <c:pt idx="219">
                  <c:v>55.401000000000003</c:v>
                </c:pt>
                <c:pt idx="220">
                  <c:v>55.401000000000003</c:v>
                </c:pt>
                <c:pt idx="221">
                  <c:v>55.401000000000003</c:v>
                </c:pt>
                <c:pt idx="222">
                  <c:v>53.6</c:v>
                </c:pt>
                <c:pt idx="223">
                  <c:v>55.396999999999998</c:v>
                </c:pt>
                <c:pt idx="224">
                  <c:v>55.398000000000003</c:v>
                </c:pt>
                <c:pt idx="225">
                  <c:v>55.401000000000003</c:v>
                </c:pt>
                <c:pt idx="226">
                  <c:v>55.402000000000001</c:v>
                </c:pt>
                <c:pt idx="227">
                  <c:v>55.4</c:v>
                </c:pt>
                <c:pt idx="228">
                  <c:v>55.4</c:v>
                </c:pt>
                <c:pt idx="229">
                  <c:v>55.4</c:v>
                </c:pt>
                <c:pt idx="230">
                  <c:v>52.42</c:v>
                </c:pt>
                <c:pt idx="231">
                  <c:v>52.42</c:v>
                </c:pt>
                <c:pt idx="232">
                  <c:v>52.42</c:v>
                </c:pt>
                <c:pt idx="233">
                  <c:v>50.613</c:v>
                </c:pt>
                <c:pt idx="234">
                  <c:v>52.442999999999998</c:v>
                </c:pt>
                <c:pt idx="235">
                  <c:v>52.444000000000003</c:v>
                </c:pt>
                <c:pt idx="236">
                  <c:v>49.945</c:v>
                </c:pt>
                <c:pt idx="237">
                  <c:v>50.628999999999998</c:v>
                </c:pt>
                <c:pt idx="238">
                  <c:v>50.628999999999998</c:v>
                </c:pt>
                <c:pt idx="239">
                  <c:v>49.942999999999998</c:v>
                </c:pt>
                <c:pt idx="240">
                  <c:v>49.94</c:v>
                </c:pt>
                <c:pt idx="241">
                  <c:v>49.94</c:v>
                </c:pt>
                <c:pt idx="242">
                  <c:v>49.94</c:v>
                </c:pt>
                <c:pt idx="243">
                  <c:v>49.94</c:v>
                </c:pt>
                <c:pt idx="244">
                  <c:v>49.942</c:v>
                </c:pt>
                <c:pt idx="245">
                  <c:v>49.941000000000003</c:v>
                </c:pt>
                <c:pt idx="246">
                  <c:v>49.94</c:v>
                </c:pt>
                <c:pt idx="247">
                  <c:v>50.960999999999999</c:v>
                </c:pt>
                <c:pt idx="248">
                  <c:v>49.942</c:v>
                </c:pt>
                <c:pt idx="249">
                  <c:v>49.941000000000003</c:v>
                </c:pt>
                <c:pt idx="250">
                  <c:v>49.942999999999998</c:v>
                </c:pt>
                <c:pt idx="251">
                  <c:v>49.942999999999998</c:v>
                </c:pt>
                <c:pt idx="252">
                  <c:v>49.942999999999998</c:v>
                </c:pt>
                <c:pt idx="253">
                  <c:v>49.944000000000003</c:v>
                </c:pt>
                <c:pt idx="254">
                  <c:v>49.942999999999998</c:v>
                </c:pt>
                <c:pt idx="255">
                  <c:v>49.944000000000003</c:v>
                </c:pt>
                <c:pt idx="256">
                  <c:v>49.942999999999998</c:v>
                </c:pt>
                <c:pt idx="257">
                  <c:v>49.942999999999998</c:v>
                </c:pt>
                <c:pt idx="258">
                  <c:v>49.944000000000003</c:v>
                </c:pt>
                <c:pt idx="259">
                  <c:v>49.942999999999998</c:v>
                </c:pt>
                <c:pt idx="260">
                  <c:v>49.944000000000003</c:v>
                </c:pt>
                <c:pt idx="261">
                  <c:v>50.963000000000001</c:v>
                </c:pt>
                <c:pt idx="262">
                  <c:v>49.942999999999998</c:v>
                </c:pt>
                <c:pt idx="263">
                  <c:v>49.942</c:v>
                </c:pt>
                <c:pt idx="264">
                  <c:v>50.962000000000003</c:v>
                </c:pt>
                <c:pt idx="265">
                  <c:v>46.447000000000003</c:v>
                </c:pt>
                <c:pt idx="266">
                  <c:v>47.448</c:v>
                </c:pt>
                <c:pt idx="267">
                  <c:v>47.298999999999999</c:v>
                </c:pt>
                <c:pt idx="268">
                  <c:v>47.448999999999998</c:v>
                </c:pt>
                <c:pt idx="269">
                  <c:v>39.950000000000003</c:v>
                </c:pt>
                <c:pt idx="270">
                  <c:v>39.948999999999998</c:v>
                </c:pt>
                <c:pt idx="271">
                  <c:v>39.948</c:v>
                </c:pt>
                <c:pt idx="272">
                  <c:v>39.950000000000003</c:v>
                </c:pt>
                <c:pt idx="273">
                  <c:v>39.948999999999998</c:v>
                </c:pt>
                <c:pt idx="274">
                  <c:v>41.631999999999998</c:v>
                </c:pt>
                <c:pt idx="275">
                  <c:v>39.948</c:v>
                </c:pt>
                <c:pt idx="276">
                  <c:v>39.948999999999998</c:v>
                </c:pt>
                <c:pt idx="277">
                  <c:v>40.633000000000003</c:v>
                </c:pt>
                <c:pt idx="278">
                  <c:v>39.948999999999998</c:v>
                </c:pt>
                <c:pt idx="279">
                  <c:v>40.966000000000001</c:v>
                </c:pt>
                <c:pt idx="280">
                  <c:v>43.939</c:v>
                </c:pt>
                <c:pt idx="281">
                  <c:v>43.631</c:v>
                </c:pt>
                <c:pt idx="282">
                  <c:v>43.631</c:v>
                </c:pt>
                <c:pt idx="283">
                  <c:v>43.947000000000003</c:v>
                </c:pt>
                <c:pt idx="284">
                  <c:v>43.945999999999998</c:v>
                </c:pt>
                <c:pt idx="285">
                  <c:v>43.627000000000002</c:v>
                </c:pt>
                <c:pt idx="286">
                  <c:v>42.959000000000003</c:v>
                </c:pt>
                <c:pt idx="287">
                  <c:v>42.293999999999997</c:v>
                </c:pt>
                <c:pt idx="288">
                  <c:v>42.292999999999999</c:v>
                </c:pt>
                <c:pt idx="289">
                  <c:v>43.94</c:v>
                </c:pt>
                <c:pt idx="290">
                  <c:v>43.94</c:v>
                </c:pt>
                <c:pt idx="291">
                  <c:v>43.94</c:v>
                </c:pt>
                <c:pt idx="292">
                  <c:v>43.936</c:v>
                </c:pt>
                <c:pt idx="293">
                  <c:v>43.935000000000002</c:v>
                </c:pt>
                <c:pt idx="294">
                  <c:v>41.622999999999998</c:v>
                </c:pt>
                <c:pt idx="295">
                  <c:v>41.624000000000002</c:v>
                </c:pt>
                <c:pt idx="296">
                  <c:v>43.936</c:v>
                </c:pt>
                <c:pt idx="297">
                  <c:v>41.622</c:v>
                </c:pt>
                <c:pt idx="298">
                  <c:v>41.622999999999998</c:v>
                </c:pt>
                <c:pt idx="299">
                  <c:v>43.933</c:v>
                </c:pt>
                <c:pt idx="300">
                  <c:v>43.932000000000002</c:v>
                </c:pt>
                <c:pt idx="301">
                  <c:v>44.289000000000001</c:v>
                </c:pt>
                <c:pt idx="302">
                  <c:v>44.954000000000001</c:v>
                </c:pt>
                <c:pt idx="303">
                  <c:v>43.93</c:v>
                </c:pt>
                <c:pt idx="304">
                  <c:v>46.621000000000002</c:v>
                </c:pt>
                <c:pt idx="305">
                  <c:v>43.930999999999997</c:v>
                </c:pt>
                <c:pt idx="306">
                  <c:v>51.944000000000003</c:v>
                </c:pt>
                <c:pt idx="307">
                  <c:v>52.61</c:v>
                </c:pt>
                <c:pt idx="308">
                  <c:v>52.906999999999996</c:v>
                </c:pt>
                <c:pt idx="309">
                  <c:v>60.262</c:v>
                </c:pt>
                <c:pt idx="310">
                  <c:v>55.393999999999998</c:v>
                </c:pt>
                <c:pt idx="311">
                  <c:v>61.93</c:v>
                </c:pt>
                <c:pt idx="312">
                  <c:v>55.395000000000003</c:v>
                </c:pt>
                <c:pt idx="313">
                  <c:v>55.393000000000001</c:v>
                </c:pt>
                <c:pt idx="314">
                  <c:v>56.93</c:v>
                </c:pt>
                <c:pt idx="315">
                  <c:v>55.396999999999998</c:v>
                </c:pt>
                <c:pt idx="316">
                  <c:v>55.396000000000001</c:v>
                </c:pt>
                <c:pt idx="317">
                  <c:v>55.268999999999998</c:v>
                </c:pt>
                <c:pt idx="318">
                  <c:v>50.412999999999997</c:v>
                </c:pt>
                <c:pt idx="319">
                  <c:v>47.918999999999997</c:v>
                </c:pt>
                <c:pt idx="320">
                  <c:v>47.918999999999997</c:v>
                </c:pt>
                <c:pt idx="321">
                  <c:v>58.411000000000001</c:v>
                </c:pt>
                <c:pt idx="322">
                  <c:v>53.609000000000002</c:v>
                </c:pt>
                <c:pt idx="323">
                  <c:v>50.417000000000002</c:v>
                </c:pt>
                <c:pt idx="324">
                  <c:v>53.609000000000002</c:v>
                </c:pt>
                <c:pt idx="325">
                  <c:v>57.411999999999999</c:v>
                </c:pt>
                <c:pt idx="326">
                  <c:v>57.411999999999999</c:v>
                </c:pt>
                <c:pt idx="327">
                  <c:v>57.411999999999999</c:v>
                </c:pt>
                <c:pt idx="328">
                  <c:v>57.411999999999999</c:v>
                </c:pt>
                <c:pt idx="329">
                  <c:v>59.911000000000001</c:v>
                </c:pt>
                <c:pt idx="330">
                  <c:v>59.91</c:v>
                </c:pt>
                <c:pt idx="331">
                  <c:v>59.908000000000001</c:v>
                </c:pt>
                <c:pt idx="332">
                  <c:v>59.908000000000001</c:v>
                </c:pt>
                <c:pt idx="333">
                  <c:v>59.905999999999999</c:v>
                </c:pt>
                <c:pt idx="334">
                  <c:v>59.911000000000001</c:v>
                </c:pt>
                <c:pt idx="335">
                  <c:v>54.908999999999999</c:v>
                </c:pt>
                <c:pt idx="336">
                  <c:v>54.908999999999999</c:v>
                </c:pt>
                <c:pt idx="337">
                  <c:v>54.908999999999999</c:v>
                </c:pt>
                <c:pt idx="338">
                  <c:v>52.41</c:v>
                </c:pt>
                <c:pt idx="339">
                  <c:v>52.41</c:v>
                </c:pt>
                <c:pt idx="340">
                  <c:v>52.408999999999999</c:v>
                </c:pt>
                <c:pt idx="341">
                  <c:v>52.408999999999999</c:v>
                </c:pt>
                <c:pt idx="342">
                  <c:v>52.411000000000001</c:v>
                </c:pt>
                <c:pt idx="343">
                  <c:v>52.408000000000001</c:v>
                </c:pt>
                <c:pt idx="344">
                  <c:v>52.408999999999999</c:v>
                </c:pt>
                <c:pt idx="345">
                  <c:v>49.918999999999997</c:v>
                </c:pt>
                <c:pt idx="346">
                  <c:v>49.92</c:v>
                </c:pt>
                <c:pt idx="347">
                  <c:v>49.923000000000002</c:v>
                </c:pt>
                <c:pt idx="348">
                  <c:v>49.921999999999997</c:v>
                </c:pt>
                <c:pt idx="349">
                  <c:v>49.921999999999997</c:v>
                </c:pt>
                <c:pt idx="350">
                  <c:v>49.921999999999997</c:v>
                </c:pt>
                <c:pt idx="351">
                  <c:v>49.921999999999997</c:v>
                </c:pt>
                <c:pt idx="352">
                  <c:v>49.921999999999997</c:v>
                </c:pt>
                <c:pt idx="353">
                  <c:v>49.921999999999997</c:v>
                </c:pt>
                <c:pt idx="354">
                  <c:v>45.920999999999999</c:v>
                </c:pt>
                <c:pt idx="355">
                  <c:v>45.920999999999999</c:v>
                </c:pt>
                <c:pt idx="356">
                  <c:v>45.923999999999999</c:v>
                </c:pt>
                <c:pt idx="357">
                  <c:v>45.923000000000002</c:v>
                </c:pt>
                <c:pt idx="358">
                  <c:v>45.920999999999999</c:v>
                </c:pt>
                <c:pt idx="359">
                  <c:v>45.92</c:v>
                </c:pt>
                <c:pt idx="360">
                  <c:v>45.947000000000003</c:v>
                </c:pt>
                <c:pt idx="361">
                  <c:v>45.920999999999999</c:v>
                </c:pt>
                <c:pt idx="362">
                  <c:v>45.945999999999998</c:v>
                </c:pt>
                <c:pt idx="363">
                  <c:v>45.945999999999998</c:v>
                </c:pt>
                <c:pt idx="364">
                  <c:v>45.917999999999999</c:v>
                </c:pt>
                <c:pt idx="365">
                  <c:v>46.334000000000003</c:v>
                </c:pt>
                <c:pt idx="366">
                  <c:v>45.947000000000003</c:v>
                </c:pt>
                <c:pt idx="367">
                  <c:v>46.335000000000001</c:v>
                </c:pt>
                <c:pt idx="368">
                  <c:v>45.948</c:v>
                </c:pt>
                <c:pt idx="369">
                  <c:v>45.948</c:v>
                </c:pt>
                <c:pt idx="370">
                  <c:v>46.448</c:v>
                </c:pt>
                <c:pt idx="371">
                  <c:v>45.927</c:v>
                </c:pt>
                <c:pt idx="372">
                  <c:v>45.926000000000002</c:v>
                </c:pt>
                <c:pt idx="373">
                  <c:v>46.451000000000001</c:v>
                </c:pt>
                <c:pt idx="374">
                  <c:v>45.338999999999999</c:v>
                </c:pt>
                <c:pt idx="375">
                  <c:v>44.619</c:v>
                </c:pt>
                <c:pt idx="376">
                  <c:v>45.786000000000001</c:v>
                </c:pt>
                <c:pt idx="377">
                  <c:v>44.929000000000002</c:v>
                </c:pt>
                <c:pt idx="378">
                  <c:v>45.786999999999999</c:v>
                </c:pt>
                <c:pt idx="379">
                  <c:v>44.93</c:v>
                </c:pt>
                <c:pt idx="380">
                  <c:v>44.93</c:v>
                </c:pt>
                <c:pt idx="381">
                  <c:v>44.93</c:v>
                </c:pt>
                <c:pt idx="382">
                  <c:v>45.832999999999998</c:v>
                </c:pt>
                <c:pt idx="383">
                  <c:v>45.832999999999998</c:v>
                </c:pt>
                <c:pt idx="384">
                  <c:v>40</c:v>
                </c:pt>
                <c:pt idx="385">
                  <c:v>40</c:v>
                </c:pt>
                <c:pt idx="386">
                  <c:v>42.25</c:v>
                </c:pt>
                <c:pt idx="387">
                  <c:v>42.25</c:v>
                </c:pt>
                <c:pt idx="388">
                  <c:v>42.25</c:v>
                </c:pt>
                <c:pt idx="389">
                  <c:v>41.5</c:v>
                </c:pt>
                <c:pt idx="390">
                  <c:v>42.25</c:v>
                </c:pt>
                <c:pt idx="391">
                  <c:v>39.832999999999998</c:v>
                </c:pt>
                <c:pt idx="392">
                  <c:v>39.75</c:v>
                </c:pt>
                <c:pt idx="393">
                  <c:v>34.5</c:v>
                </c:pt>
                <c:pt idx="394">
                  <c:v>38.5</c:v>
                </c:pt>
                <c:pt idx="395">
                  <c:v>39.832999999999998</c:v>
                </c:pt>
                <c:pt idx="396">
                  <c:v>39.832999999999998</c:v>
                </c:pt>
                <c:pt idx="397">
                  <c:v>39.832999999999998</c:v>
                </c:pt>
                <c:pt idx="398">
                  <c:v>38.5</c:v>
                </c:pt>
                <c:pt idx="399">
                  <c:v>36</c:v>
                </c:pt>
                <c:pt idx="400">
                  <c:v>37.167000000000002</c:v>
                </c:pt>
                <c:pt idx="401">
                  <c:v>33.667000000000002</c:v>
                </c:pt>
                <c:pt idx="402">
                  <c:v>34.5</c:v>
                </c:pt>
                <c:pt idx="403">
                  <c:v>35.875</c:v>
                </c:pt>
                <c:pt idx="404">
                  <c:v>34.625</c:v>
                </c:pt>
                <c:pt idx="405">
                  <c:v>31.667000000000002</c:v>
                </c:pt>
                <c:pt idx="406">
                  <c:v>29.832999999999998</c:v>
                </c:pt>
                <c:pt idx="407">
                  <c:v>31.75</c:v>
                </c:pt>
                <c:pt idx="408">
                  <c:v>31.667000000000002</c:v>
                </c:pt>
                <c:pt idx="409">
                  <c:v>29.832999999999998</c:v>
                </c:pt>
                <c:pt idx="410">
                  <c:v>29.25</c:v>
                </c:pt>
                <c:pt idx="411">
                  <c:v>34.167000000000002</c:v>
                </c:pt>
                <c:pt idx="412">
                  <c:v>35.25</c:v>
                </c:pt>
                <c:pt idx="413">
                  <c:v>35.25</c:v>
                </c:pt>
                <c:pt idx="414">
                  <c:v>32.75</c:v>
                </c:pt>
                <c:pt idx="415">
                  <c:v>32.75</c:v>
                </c:pt>
                <c:pt idx="416">
                  <c:v>29</c:v>
                </c:pt>
                <c:pt idx="417">
                  <c:v>29.25</c:v>
                </c:pt>
                <c:pt idx="418">
                  <c:v>30.667000000000002</c:v>
                </c:pt>
                <c:pt idx="419">
                  <c:v>29.25</c:v>
                </c:pt>
                <c:pt idx="420">
                  <c:v>27.832999999999998</c:v>
                </c:pt>
                <c:pt idx="421">
                  <c:v>27.167000000000002</c:v>
                </c:pt>
                <c:pt idx="422">
                  <c:v>27.167000000000002</c:v>
                </c:pt>
                <c:pt idx="423">
                  <c:v>29.25</c:v>
                </c:pt>
                <c:pt idx="424">
                  <c:v>30.332999999999998</c:v>
                </c:pt>
                <c:pt idx="425">
                  <c:v>32</c:v>
                </c:pt>
                <c:pt idx="426">
                  <c:v>31.167000000000002</c:v>
                </c:pt>
                <c:pt idx="427">
                  <c:v>30.25</c:v>
                </c:pt>
                <c:pt idx="428">
                  <c:v>30.25</c:v>
                </c:pt>
                <c:pt idx="429">
                  <c:v>29.25</c:v>
                </c:pt>
                <c:pt idx="430">
                  <c:v>29.25</c:v>
                </c:pt>
                <c:pt idx="431">
                  <c:v>30.25</c:v>
                </c:pt>
                <c:pt idx="432">
                  <c:v>30.332999999999998</c:v>
                </c:pt>
                <c:pt idx="433">
                  <c:v>29.332999999999998</c:v>
                </c:pt>
                <c:pt idx="434">
                  <c:v>29.332999999999998</c:v>
                </c:pt>
                <c:pt idx="435">
                  <c:v>27.75</c:v>
                </c:pt>
                <c:pt idx="436">
                  <c:v>28.25</c:v>
                </c:pt>
                <c:pt idx="437">
                  <c:v>30.25</c:v>
                </c:pt>
                <c:pt idx="438">
                  <c:v>31</c:v>
                </c:pt>
                <c:pt idx="439">
                  <c:v>31</c:v>
                </c:pt>
                <c:pt idx="440">
                  <c:v>30.25</c:v>
                </c:pt>
                <c:pt idx="441">
                  <c:v>31</c:v>
                </c:pt>
                <c:pt idx="442">
                  <c:v>31</c:v>
                </c:pt>
                <c:pt idx="443">
                  <c:v>30.25</c:v>
                </c:pt>
                <c:pt idx="444">
                  <c:v>28.667000000000002</c:v>
                </c:pt>
                <c:pt idx="445">
                  <c:v>28.667000000000002</c:v>
                </c:pt>
                <c:pt idx="446">
                  <c:v>28.667000000000002</c:v>
                </c:pt>
                <c:pt idx="447">
                  <c:v>28.667000000000002</c:v>
                </c:pt>
                <c:pt idx="448">
                  <c:v>26.75</c:v>
                </c:pt>
                <c:pt idx="449">
                  <c:v>26.75</c:v>
                </c:pt>
                <c:pt idx="450">
                  <c:v>27.667000000000002</c:v>
                </c:pt>
                <c:pt idx="451">
                  <c:v>26.5</c:v>
                </c:pt>
                <c:pt idx="452">
                  <c:v>27</c:v>
                </c:pt>
                <c:pt idx="453">
                  <c:v>27.5</c:v>
                </c:pt>
                <c:pt idx="454">
                  <c:v>26.5</c:v>
                </c:pt>
                <c:pt idx="455">
                  <c:v>26.5</c:v>
                </c:pt>
                <c:pt idx="456">
                  <c:v>26.917000000000002</c:v>
                </c:pt>
                <c:pt idx="457">
                  <c:v>26.167000000000002</c:v>
                </c:pt>
                <c:pt idx="458">
                  <c:v>26.167000000000002</c:v>
                </c:pt>
                <c:pt idx="459">
                  <c:v>26.167000000000002</c:v>
                </c:pt>
                <c:pt idx="460">
                  <c:v>25.125</c:v>
                </c:pt>
                <c:pt idx="461">
                  <c:v>26.167000000000002</c:v>
                </c:pt>
                <c:pt idx="462">
                  <c:v>25.5</c:v>
                </c:pt>
                <c:pt idx="463">
                  <c:v>24.625</c:v>
                </c:pt>
                <c:pt idx="464">
                  <c:v>24.625</c:v>
                </c:pt>
                <c:pt idx="465">
                  <c:v>25.5</c:v>
                </c:pt>
                <c:pt idx="466">
                  <c:v>25.5</c:v>
                </c:pt>
                <c:pt idx="467">
                  <c:v>25.5</c:v>
                </c:pt>
                <c:pt idx="468">
                  <c:v>25.5</c:v>
                </c:pt>
                <c:pt idx="469">
                  <c:v>25.5</c:v>
                </c:pt>
                <c:pt idx="470">
                  <c:v>24.5</c:v>
                </c:pt>
                <c:pt idx="471">
                  <c:v>25</c:v>
                </c:pt>
                <c:pt idx="472">
                  <c:v>24.5</c:v>
                </c:pt>
                <c:pt idx="473">
                  <c:v>24.25</c:v>
                </c:pt>
                <c:pt idx="474">
                  <c:v>23.917000000000002</c:v>
                </c:pt>
                <c:pt idx="475">
                  <c:v>23.167000000000002</c:v>
                </c:pt>
                <c:pt idx="476">
                  <c:v>24.5</c:v>
                </c:pt>
                <c:pt idx="477">
                  <c:v>24.082999999999998</c:v>
                </c:pt>
                <c:pt idx="478">
                  <c:v>23</c:v>
                </c:pt>
                <c:pt idx="479">
                  <c:v>23.125</c:v>
                </c:pt>
                <c:pt idx="480">
                  <c:v>24.125</c:v>
                </c:pt>
                <c:pt idx="481">
                  <c:v>23</c:v>
                </c:pt>
                <c:pt idx="482">
                  <c:v>24.832999999999998</c:v>
                </c:pt>
                <c:pt idx="483">
                  <c:v>22.375</c:v>
                </c:pt>
                <c:pt idx="484">
                  <c:v>24.5</c:v>
                </c:pt>
                <c:pt idx="485">
                  <c:v>22.125</c:v>
                </c:pt>
                <c:pt idx="486">
                  <c:v>24.5</c:v>
                </c:pt>
                <c:pt idx="487">
                  <c:v>22.832999999999998</c:v>
                </c:pt>
                <c:pt idx="488">
                  <c:v>23</c:v>
                </c:pt>
                <c:pt idx="489">
                  <c:v>22.832999999999998</c:v>
                </c:pt>
                <c:pt idx="490">
                  <c:v>24.5</c:v>
                </c:pt>
                <c:pt idx="491">
                  <c:v>24.5</c:v>
                </c:pt>
                <c:pt idx="492">
                  <c:v>22.125</c:v>
                </c:pt>
                <c:pt idx="493">
                  <c:v>22.832999999999998</c:v>
                </c:pt>
                <c:pt idx="494">
                  <c:v>24.5</c:v>
                </c:pt>
                <c:pt idx="495">
                  <c:v>22.667000000000002</c:v>
                </c:pt>
                <c:pt idx="496">
                  <c:v>22.832999999999998</c:v>
                </c:pt>
                <c:pt idx="497">
                  <c:v>22.832999999999998</c:v>
                </c:pt>
                <c:pt idx="498">
                  <c:v>24.625</c:v>
                </c:pt>
                <c:pt idx="499">
                  <c:v>24.625</c:v>
                </c:pt>
                <c:pt idx="500">
                  <c:v>24.75</c:v>
                </c:pt>
                <c:pt idx="501">
                  <c:v>24</c:v>
                </c:pt>
                <c:pt idx="502">
                  <c:v>24</c:v>
                </c:pt>
                <c:pt idx="503">
                  <c:v>23.146000000000001</c:v>
                </c:pt>
                <c:pt idx="504">
                  <c:v>23.332999999999998</c:v>
                </c:pt>
                <c:pt idx="505">
                  <c:v>24</c:v>
                </c:pt>
                <c:pt idx="506">
                  <c:v>24.375</c:v>
                </c:pt>
                <c:pt idx="507">
                  <c:v>23.375</c:v>
                </c:pt>
                <c:pt idx="508">
                  <c:v>23.667000000000002</c:v>
                </c:pt>
                <c:pt idx="509">
                  <c:v>23.667000000000002</c:v>
                </c:pt>
                <c:pt idx="510">
                  <c:v>23.5</c:v>
                </c:pt>
                <c:pt idx="511">
                  <c:v>24.5</c:v>
                </c:pt>
                <c:pt idx="512">
                  <c:v>22.875</c:v>
                </c:pt>
                <c:pt idx="513">
                  <c:v>19.625</c:v>
                </c:pt>
                <c:pt idx="514">
                  <c:v>20.875</c:v>
                </c:pt>
                <c:pt idx="515">
                  <c:v>22.082999999999998</c:v>
                </c:pt>
                <c:pt idx="516">
                  <c:v>22.25</c:v>
                </c:pt>
                <c:pt idx="517">
                  <c:v>21.75</c:v>
                </c:pt>
                <c:pt idx="518">
                  <c:v>21.582999999999998</c:v>
                </c:pt>
                <c:pt idx="519">
                  <c:v>19.667000000000002</c:v>
                </c:pt>
                <c:pt idx="520">
                  <c:v>22.125</c:v>
                </c:pt>
                <c:pt idx="521">
                  <c:v>23.25</c:v>
                </c:pt>
                <c:pt idx="522">
                  <c:v>21.582999999999998</c:v>
                </c:pt>
                <c:pt idx="523">
                  <c:v>21.375</c:v>
                </c:pt>
                <c:pt idx="524">
                  <c:v>19.25</c:v>
                </c:pt>
                <c:pt idx="525">
                  <c:v>17.562999999999999</c:v>
                </c:pt>
                <c:pt idx="526">
                  <c:v>19.625</c:v>
                </c:pt>
                <c:pt idx="527">
                  <c:v>16.5</c:v>
                </c:pt>
                <c:pt idx="528">
                  <c:v>18.75</c:v>
                </c:pt>
                <c:pt idx="529">
                  <c:v>21.417000000000002</c:v>
                </c:pt>
                <c:pt idx="530">
                  <c:v>20.75</c:v>
                </c:pt>
                <c:pt idx="531">
                  <c:v>22</c:v>
                </c:pt>
                <c:pt idx="532">
                  <c:v>22</c:v>
                </c:pt>
                <c:pt idx="533">
                  <c:v>23.562999999999999</c:v>
                </c:pt>
                <c:pt idx="534">
                  <c:v>23</c:v>
                </c:pt>
                <c:pt idx="535">
                  <c:v>23</c:v>
                </c:pt>
                <c:pt idx="536">
                  <c:v>24.667000000000002</c:v>
                </c:pt>
                <c:pt idx="537">
                  <c:v>25.667000000000002</c:v>
                </c:pt>
                <c:pt idx="538">
                  <c:v>21.667000000000002</c:v>
                </c:pt>
                <c:pt idx="539">
                  <c:v>24.25</c:v>
                </c:pt>
                <c:pt idx="540">
                  <c:v>22</c:v>
                </c:pt>
                <c:pt idx="541">
                  <c:v>23.75</c:v>
                </c:pt>
                <c:pt idx="542">
                  <c:v>23.75</c:v>
                </c:pt>
                <c:pt idx="543">
                  <c:v>24</c:v>
                </c:pt>
                <c:pt idx="544">
                  <c:v>23.75</c:v>
                </c:pt>
                <c:pt idx="545">
                  <c:v>24</c:v>
                </c:pt>
                <c:pt idx="546">
                  <c:v>24</c:v>
                </c:pt>
                <c:pt idx="547">
                  <c:v>24</c:v>
                </c:pt>
                <c:pt idx="548">
                  <c:v>23.5</c:v>
                </c:pt>
                <c:pt idx="549">
                  <c:v>23.332999999999998</c:v>
                </c:pt>
                <c:pt idx="550">
                  <c:v>23.75</c:v>
                </c:pt>
                <c:pt idx="551">
                  <c:v>24</c:v>
                </c:pt>
                <c:pt idx="552">
                  <c:v>24</c:v>
                </c:pt>
                <c:pt idx="553">
                  <c:v>24.5</c:v>
                </c:pt>
                <c:pt idx="554">
                  <c:v>24.5</c:v>
                </c:pt>
                <c:pt idx="555">
                  <c:v>24.332999999999998</c:v>
                </c:pt>
                <c:pt idx="556">
                  <c:v>24</c:v>
                </c:pt>
                <c:pt idx="557">
                  <c:v>24</c:v>
                </c:pt>
                <c:pt idx="558">
                  <c:v>24.332999999999998</c:v>
                </c:pt>
                <c:pt idx="559">
                  <c:v>24.332999999999998</c:v>
                </c:pt>
                <c:pt idx="560">
                  <c:v>23.667000000000002</c:v>
                </c:pt>
                <c:pt idx="561">
                  <c:v>24</c:v>
                </c:pt>
                <c:pt idx="562">
                  <c:v>24</c:v>
                </c:pt>
                <c:pt idx="563">
                  <c:v>23.5</c:v>
                </c:pt>
                <c:pt idx="564">
                  <c:v>22.832999999999998</c:v>
                </c:pt>
                <c:pt idx="565">
                  <c:v>22.332999999999998</c:v>
                </c:pt>
                <c:pt idx="566">
                  <c:v>25.332999999999998</c:v>
                </c:pt>
                <c:pt idx="567">
                  <c:v>23</c:v>
                </c:pt>
                <c:pt idx="568">
                  <c:v>25.332999999999998</c:v>
                </c:pt>
                <c:pt idx="569">
                  <c:v>23.832999999999998</c:v>
                </c:pt>
                <c:pt idx="570">
                  <c:v>23.832999999999998</c:v>
                </c:pt>
                <c:pt idx="571">
                  <c:v>24.667000000000002</c:v>
                </c:pt>
                <c:pt idx="572">
                  <c:v>25.332999999999998</c:v>
                </c:pt>
                <c:pt idx="573">
                  <c:v>24.167000000000002</c:v>
                </c:pt>
                <c:pt idx="574">
                  <c:v>25.332999999999998</c:v>
                </c:pt>
                <c:pt idx="575">
                  <c:v>24.625</c:v>
                </c:pt>
                <c:pt idx="576">
                  <c:v>25</c:v>
                </c:pt>
                <c:pt idx="577">
                  <c:v>25</c:v>
                </c:pt>
                <c:pt idx="578">
                  <c:v>25</c:v>
                </c:pt>
                <c:pt idx="579">
                  <c:v>25</c:v>
                </c:pt>
                <c:pt idx="580">
                  <c:v>25.332999999999998</c:v>
                </c:pt>
                <c:pt idx="581">
                  <c:v>23.875</c:v>
                </c:pt>
                <c:pt idx="582">
                  <c:v>25.25</c:v>
                </c:pt>
                <c:pt idx="583">
                  <c:v>24.625</c:v>
                </c:pt>
                <c:pt idx="584">
                  <c:v>23.75</c:v>
                </c:pt>
                <c:pt idx="585">
                  <c:v>24</c:v>
                </c:pt>
                <c:pt idx="586">
                  <c:v>23.5</c:v>
                </c:pt>
                <c:pt idx="587">
                  <c:v>23.5</c:v>
                </c:pt>
                <c:pt idx="588">
                  <c:v>23.667000000000002</c:v>
                </c:pt>
                <c:pt idx="589">
                  <c:v>24</c:v>
                </c:pt>
                <c:pt idx="590">
                  <c:v>24.332999999999998</c:v>
                </c:pt>
                <c:pt idx="591">
                  <c:v>23.75</c:v>
                </c:pt>
                <c:pt idx="592">
                  <c:v>23.75</c:v>
                </c:pt>
                <c:pt idx="593">
                  <c:v>24.667000000000002</c:v>
                </c:pt>
                <c:pt idx="594">
                  <c:v>23.332999999999998</c:v>
                </c:pt>
                <c:pt idx="595">
                  <c:v>24.375</c:v>
                </c:pt>
                <c:pt idx="596">
                  <c:v>24.375</c:v>
                </c:pt>
                <c:pt idx="597">
                  <c:v>23.5</c:v>
                </c:pt>
                <c:pt idx="598">
                  <c:v>24.5</c:v>
                </c:pt>
                <c:pt idx="599">
                  <c:v>24.5</c:v>
                </c:pt>
                <c:pt idx="600">
                  <c:v>24.062999999999999</c:v>
                </c:pt>
                <c:pt idx="601">
                  <c:v>23.826999999999998</c:v>
                </c:pt>
                <c:pt idx="602">
                  <c:v>23.875</c:v>
                </c:pt>
                <c:pt idx="603">
                  <c:v>23.875</c:v>
                </c:pt>
                <c:pt idx="604">
                  <c:v>24.5</c:v>
                </c:pt>
                <c:pt idx="605">
                  <c:v>23.75</c:v>
                </c:pt>
                <c:pt idx="606">
                  <c:v>23.667000000000002</c:v>
                </c:pt>
                <c:pt idx="607">
                  <c:v>23.667000000000002</c:v>
                </c:pt>
                <c:pt idx="608">
                  <c:v>23.167000000000002</c:v>
                </c:pt>
                <c:pt idx="609">
                  <c:v>23.25</c:v>
                </c:pt>
                <c:pt idx="610">
                  <c:v>23.625</c:v>
                </c:pt>
                <c:pt idx="611">
                  <c:v>23</c:v>
                </c:pt>
                <c:pt idx="612">
                  <c:v>23.25</c:v>
                </c:pt>
                <c:pt idx="613">
                  <c:v>23.167000000000002</c:v>
                </c:pt>
                <c:pt idx="614">
                  <c:v>23.167000000000002</c:v>
                </c:pt>
                <c:pt idx="615">
                  <c:v>24.417000000000002</c:v>
                </c:pt>
                <c:pt idx="616">
                  <c:v>23.167000000000002</c:v>
                </c:pt>
                <c:pt idx="617">
                  <c:v>23.167000000000002</c:v>
                </c:pt>
                <c:pt idx="618">
                  <c:v>23.167000000000002</c:v>
                </c:pt>
                <c:pt idx="619">
                  <c:v>24.125</c:v>
                </c:pt>
                <c:pt idx="620">
                  <c:v>24.082999999999998</c:v>
                </c:pt>
                <c:pt idx="621">
                  <c:v>22.5</c:v>
                </c:pt>
                <c:pt idx="622">
                  <c:v>23.125</c:v>
                </c:pt>
                <c:pt idx="623">
                  <c:v>22.875</c:v>
                </c:pt>
                <c:pt idx="624">
                  <c:v>22.875</c:v>
                </c:pt>
                <c:pt idx="625">
                  <c:v>22.375</c:v>
                </c:pt>
                <c:pt idx="626">
                  <c:v>21.5</c:v>
                </c:pt>
                <c:pt idx="627">
                  <c:v>22.167000000000002</c:v>
                </c:pt>
                <c:pt idx="628">
                  <c:v>22.375</c:v>
                </c:pt>
                <c:pt idx="629">
                  <c:v>20.625</c:v>
                </c:pt>
                <c:pt idx="630">
                  <c:v>21.625</c:v>
                </c:pt>
                <c:pt idx="631">
                  <c:v>21.625</c:v>
                </c:pt>
                <c:pt idx="632">
                  <c:v>21.332999999999998</c:v>
                </c:pt>
                <c:pt idx="633">
                  <c:v>21.832999999999998</c:v>
                </c:pt>
                <c:pt idx="634">
                  <c:v>20.5</c:v>
                </c:pt>
                <c:pt idx="635">
                  <c:v>20.875</c:v>
                </c:pt>
                <c:pt idx="636">
                  <c:v>22.125</c:v>
                </c:pt>
                <c:pt idx="637">
                  <c:v>22.375</c:v>
                </c:pt>
                <c:pt idx="638">
                  <c:v>22.375</c:v>
                </c:pt>
                <c:pt idx="639">
                  <c:v>21.5</c:v>
                </c:pt>
                <c:pt idx="640">
                  <c:v>21.125</c:v>
                </c:pt>
                <c:pt idx="641">
                  <c:v>22.167000000000002</c:v>
                </c:pt>
                <c:pt idx="642">
                  <c:v>22.375</c:v>
                </c:pt>
                <c:pt idx="643">
                  <c:v>21.5</c:v>
                </c:pt>
                <c:pt idx="644">
                  <c:v>22.375</c:v>
                </c:pt>
                <c:pt idx="645">
                  <c:v>22.167000000000002</c:v>
                </c:pt>
                <c:pt idx="646">
                  <c:v>22.375</c:v>
                </c:pt>
                <c:pt idx="647">
                  <c:v>21.187999999999999</c:v>
                </c:pt>
                <c:pt idx="648">
                  <c:v>20.5</c:v>
                </c:pt>
                <c:pt idx="649">
                  <c:v>21.187999999999999</c:v>
                </c:pt>
                <c:pt idx="650">
                  <c:v>20.75</c:v>
                </c:pt>
                <c:pt idx="651">
                  <c:v>20.125</c:v>
                </c:pt>
                <c:pt idx="652">
                  <c:v>20.582999999999998</c:v>
                </c:pt>
                <c:pt idx="653">
                  <c:v>21.082999999999998</c:v>
                </c:pt>
                <c:pt idx="654">
                  <c:v>21.417000000000002</c:v>
                </c:pt>
                <c:pt idx="655">
                  <c:v>20.812999999999999</c:v>
                </c:pt>
                <c:pt idx="656">
                  <c:v>20.917000000000002</c:v>
                </c:pt>
                <c:pt idx="657">
                  <c:v>21.062999999999999</c:v>
                </c:pt>
                <c:pt idx="658">
                  <c:v>21.062999999999999</c:v>
                </c:pt>
                <c:pt idx="659">
                  <c:v>21.25</c:v>
                </c:pt>
                <c:pt idx="660">
                  <c:v>20.562999999999999</c:v>
                </c:pt>
                <c:pt idx="661">
                  <c:v>20.375</c:v>
                </c:pt>
                <c:pt idx="662">
                  <c:v>20.125</c:v>
                </c:pt>
                <c:pt idx="663">
                  <c:v>20.5</c:v>
                </c:pt>
                <c:pt idx="664">
                  <c:v>20.5</c:v>
                </c:pt>
                <c:pt idx="665">
                  <c:v>20.7</c:v>
                </c:pt>
                <c:pt idx="666">
                  <c:v>20.25</c:v>
                </c:pt>
                <c:pt idx="667">
                  <c:v>20.45</c:v>
                </c:pt>
                <c:pt idx="668">
                  <c:v>20.75</c:v>
                </c:pt>
                <c:pt idx="669">
                  <c:v>20.562999999999999</c:v>
                </c:pt>
                <c:pt idx="670">
                  <c:v>20.582999999999998</c:v>
                </c:pt>
                <c:pt idx="671">
                  <c:v>20.582999999999998</c:v>
                </c:pt>
                <c:pt idx="672">
                  <c:v>20.7</c:v>
                </c:pt>
                <c:pt idx="673">
                  <c:v>21.312999999999999</c:v>
                </c:pt>
                <c:pt idx="674">
                  <c:v>21.375</c:v>
                </c:pt>
                <c:pt idx="675">
                  <c:v>21.167000000000002</c:v>
                </c:pt>
                <c:pt idx="676">
                  <c:v>21.15</c:v>
                </c:pt>
                <c:pt idx="677">
                  <c:v>21.312999999999999</c:v>
                </c:pt>
                <c:pt idx="678">
                  <c:v>21.55</c:v>
                </c:pt>
                <c:pt idx="679">
                  <c:v>22.35</c:v>
                </c:pt>
                <c:pt idx="680">
                  <c:v>22.65</c:v>
                </c:pt>
                <c:pt idx="681">
                  <c:v>22.062999999999999</c:v>
                </c:pt>
                <c:pt idx="682">
                  <c:v>22.062999999999999</c:v>
                </c:pt>
                <c:pt idx="683">
                  <c:v>22.687999999999999</c:v>
                </c:pt>
                <c:pt idx="684">
                  <c:v>22.125</c:v>
                </c:pt>
                <c:pt idx="685">
                  <c:v>21.792000000000002</c:v>
                </c:pt>
                <c:pt idx="686">
                  <c:v>22.75</c:v>
                </c:pt>
                <c:pt idx="687">
                  <c:v>21.312999999999999</c:v>
                </c:pt>
                <c:pt idx="688">
                  <c:v>22.062999999999999</c:v>
                </c:pt>
                <c:pt idx="689">
                  <c:v>22.75</c:v>
                </c:pt>
                <c:pt idx="690">
                  <c:v>22.417000000000002</c:v>
                </c:pt>
                <c:pt idx="691">
                  <c:v>21.582999999999998</c:v>
                </c:pt>
                <c:pt idx="692">
                  <c:v>21.812999999999999</c:v>
                </c:pt>
                <c:pt idx="693">
                  <c:v>21.582999999999998</c:v>
                </c:pt>
                <c:pt idx="694">
                  <c:v>21.812999999999999</c:v>
                </c:pt>
                <c:pt idx="695">
                  <c:v>21.687999999999999</c:v>
                </c:pt>
                <c:pt idx="696">
                  <c:v>20.5</c:v>
                </c:pt>
                <c:pt idx="697">
                  <c:v>20.875</c:v>
                </c:pt>
                <c:pt idx="698">
                  <c:v>20.5</c:v>
                </c:pt>
                <c:pt idx="699">
                  <c:v>20.5</c:v>
                </c:pt>
                <c:pt idx="700">
                  <c:v>20.75</c:v>
                </c:pt>
                <c:pt idx="701">
                  <c:v>21.125</c:v>
                </c:pt>
                <c:pt idx="702">
                  <c:v>20.832999999999998</c:v>
                </c:pt>
                <c:pt idx="703">
                  <c:v>21.125</c:v>
                </c:pt>
                <c:pt idx="704">
                  <c:v>21</c:v>
                </c:pt>
                <c:pt idx="705">
                  <c:v>21.2</c:v>
                </c:pt>
                <c:pt idx="706">
                  <c:v>20.832999999999998</c:v>
                </c:pt>
                <c:pt idx="707">
                  <c:v>20.832999999999998</c:v>
                </c:pt>
                <c:pt idx="708">
                  <c:v>20.832999999999998</c:v>
                </c:pt>
                <c:pt idx="709">
                  <c:v>20.667000000000002</c:v>
                </c:pt>
                <c:pt idx="710">
                  <c:v>21</c:v>
                </c:pt>
                <c:pt idx="711">
                  <c:v>21.125</c:v>
                </c:pt>
                <c:pt idx="712">
                  <c:v>20.5</c:v>
                </c:pt>
                <c:pt idx="713">
                  <c:v>18.937999999999999</c:v>
                </c:pt>
                <c:pt idx="714">
                  <c:v>18.917000000000002</c:v>
                </c:pt>
                <c:pt idx="715">
                  <c:v>18.937999999999999</c:v>
                </c:pt>
                <c:pt idx="716">
                  <c:v>18.917000000000002</c:v>
                </c:pt>
                <c:pt idx="717">
                  <c:v>18.917000000000002</c:v>
                </c:pt>
                <c:pt idx="718">
                  <c:v>19.375</c:v>
                </c:pt>
                <c:pt idx="719">
                  <c:v>18.917000000000002</c:v>
                </c:pt>
                <c:pt idx="720">
                  <c:v>20.042000000000002</c:v>
                </c:pt>
                <c:pt idx="721">
                  <c:v>19.187999999999999</c:v>
                </c:pt>
                <c:pt idx="722">
                  <c:v>18.917000000000002</c:v>
                </c:pt>
                <c:pt idx="723">
                  <c:v>18.917000000000002</c:v>
                </c:pt>
                <c:pt idx="724">
                  <c:v>20</c:v>
                </c:pt>
                <c:pt idx="725">
                  <c:v>19.75</c:v>
                </c:pt>
                <c:pt idx="726">
                  <c:v>20</c:v>
                </c:pt>
                <c:pt idx="727">
                  <c:v>19.75</c:v>
                </c:pt>
                <c:pt idx="728">
                  <c:v>19.875</c:v>
                </c:pt>
                <c:pt idx="729">
                  <c:v>19.312999999999999</c:v>
                </c:pt>
                <c:pt idx="730">
                  <c:v>19.75</c:v>
                </c:pt>
                <c:pt idx="731">
                  <c:v>19.625</c:v>
                </c:pt>
                <c:pt idx="732">
                  <c:v>20</c:v>
                </c:pt>
                <c:pt idx="733">
                  <c:v>20</c:v>
                </c:pt>
                <c:pt idx="734">
                  <c:v>19.625</c:v>
                </c:pt>
                <c:pt idx="735">
                  <c:v>19.75</c:v>
                </c:pt>
                <c:pt idx="736">
                  <c:v>20.5</c:v>
                </c:pt>
                <c:pt idx="737">
                  <c:v>19.832999999999998</c:v>
                </c:pt>
                <c:pt idx="738">
                  <c:v>21</c:v>
                </c:pt>
                <c:pt idx="739">
                  <c:v>21</c:v>
                </c:pt>
                <c:pt idx="740">
                  <c:v>21</c:v>
                </c:pt>
                <c:pt idx="741">
                  <c:v>20.350000000000001</c:v>
                </c:pt>
                <c:pt idx="742">
                  <c:v>21</c:v>
                </c:pt>
                <c:pt idx="743">
                  <c:v>21.25</c:v>
                </c:pt>
                <c:pt idx="744">
                  <c:v>21.25</c:v>
                </c:pt>
                <c:pt idx="745">
                  <c:v>20.75</c:v>
                </c:pt>
                <c:pt idx="746">
                  <c:v>21.25</c:v>
                </c:pt>
                <c:pt idx="747">
                  <c:v>21.332999999999998</c:v>
                </c:pt>
                <c:pt idx="748">
                  <c:v>21.332999999999998</c:v>
                </c:pt>
                <c:pt idx="749">
                  <c:v>21.5</c:v>
                </c:pt>
                <c:pt idx="750">
                  <c:v>21.25</c:v>
                </c:pt>
                <c:pt idx="751">
                  <c:v>21.25</c:v>
                </c:pt>
                <c:pt idx="752">
                  <c:v>21</c:v>
                </c:pt>
                <c:pt idx="753">
                  <c:v>20.875</c:v>
                </c:pt>
                <c:pt idx="754">
                  <c:v>21.125</c:v>
                </c:pt>
                <c:pt idx="755">
                  <c:v>21.1</c:v>
                </c:pt>
                <c:pt idx="756">
                  <c:v>20.625</c:v>
                </c:pt>
                <c:pt idx="757">
                  <c:v>20.167000000000002</c:v>
                </c:pt>
                <c:pt idx="758">
                  <c:v>20.167000000000002</c:v>
                </c:pt>
                <c:pt idx="759">
                  <c:v>20.167000000000002</c:v>
                </c:pt>
                <c:pt idx="760">
                  <c:v>20</c:v>
                </c:pt>
                <c:pt idx="761">
                  <c:v>20</c:v>
                </c:pt>
                <c:pt idx="762">
                  <c:v>19.75</c:v>
                </c:pt>
                <c:pt idx="763">
                  <c:v>19.75</c:v>
                </c:pt>
                <c:pt idx="764">
                  <c:v>19.667000000000002</c:v>
                </c:pt>
                <c:pt idx="765">
                  <c:v>19.332999999999998</c:v>
                </c:pt>
                <c:pt idx="766">
                  <c:v>19.667000000000002</c:v>
                </c:pt>
                <c:pt idx="767">
                  <c:v>19</c:v>
                </c:pt>
                <c:pt idx="768">
                  <c:v>19</c:v>
                </c:pt>
                <c:pt idx="769">
                  <c:v>19.5</c:v>
                </c:pt>
                <c:pt idx="770">
                  <c:v>19.25</c:v>
                </c:pt>
                <c:pt idx="771">
                  <c:v>19.7</c:v>
                </c:pt>
                <c:pt idx="772">
                  <c:v>19.5</c:v>
                </c:pt>
                <c:pt idx="773">
                  <c:v>19.5</c:v>
                </c:pt>
                <c:pt idx="774">
                  <c:v>19.5</c:v>
                </c:pt>
                <c:pt idx="775">
                  <c:v>20</c:v>
                </c:pt>
                <c:pt idx="776">
                  <c:v>19.25</c:v>
                </c:pt>
                <c:pt idx="777">
                  <c:v>19.25</c:v>
                </c:pt>
                <c:pt idx="778">
                  <c:v>19.25</c:v>
                </c:pt>
                <c:pt idx="779">
                  <c:v>19.25</c:v>
                </c:pt>
                <c:pt idx="780">
                  <c:v>19.100000000000001</c:v>
                </c:pt>
                <c:pt idx="781">
                  <c:v>18.875</c:v>
                </c:pt>
                <c:pt idx="782">
                  <c:v>18.875</c:v>
                </c:pt>
                <c:pt idx="783">
                  <c:v>18.875</c:v>
                </c:pt>
                <c:pt idx="784">
                  <c:v>18.875</c:v>
                </c:pt>
                <c:pt idx="785">
                  <c:v>19.3</c:v>
                </c:pt>
                <c:pt idx="786">
                  <c:v>19.125</c:v>
                </c:pt>
                <c:pt idx="787">
                  <c:v>19.125</c:v>
                </c:pt>
                <c:pt idx="788">
                  <c:v>19.3</c:v>
                </c:pt>
                <c:pt idx="789">
                  <c:v>19.5</c:v>
                </c:pt>
                <c:pt idx="790">
                  <c:v>19.3</c:v>
                </c:pt>
                <c:pt idx="791">
                  <c:v>19.3</c:v>
                </c:pt>
                <c:pt idx="792">
                  <c:v>19.3</c:v>
                </c:pt>
                <c:pt idx="793">
                  <c:v>19.100000000000001</c:v>
                </c:pt>
                <c:pt idx="794">
                  <c:v>18.899999999999999</c:v>
                </c:pt>
                <c:pt idx="795">
                  <c:v>18.125</c:v>
                </c:pt>
                <c:pt idx="796">
                  <c:v>19.100000000000001</c:v>
                </c:pt>
                <c:pt idx="797">
                  <c:v>18.375</c:v>
                </c:pt>
                <c:pt idx="798">
                  <c:v>18.875</c:v>
                </c:pt>
                <c:pt idx="799">
                  <c:v>19.100000000000001</c:v>
                </c:pt>
                <c:pt idx="800">
                  <c:v>19.100000000000001</c:v>
                </c:pt>
                <c:pt idx="801">
                  <c:v>18.375</c:v>
                </c:pt>
                <c:pt idx="802">
                  <c:v>19.167000000000002</c:v>
                </c:pt>
                <c:pt idx="803">
                  <c:v>19.75</c:v>
                </c:pt>
                <c:pt idx="804">
                  <c:v>20.100000000000001</c:v>
                </c:pt>
                <c:pt idx="805">
                  <c:v>19.875</c:v>
                </c:pt>
                <c:pt idx="806">
                  <c:v>20.100000000000001</c:v>
                </c:pt>
                <c:pt idx="807">
                  <c:v>20.100000000000001</c:v>
                </c:pt>
                <c:pt idx="808">
                  <c:v>19.625</c:v>
                </c:pt>
                <c:pt idx="809">
                  <c:v>19.625</c:v>
                </c:pt>
                <c:pt idx="810">
                  <c:v>19.625</c:v>
                </c:pt>
                <c:pt idx="811">
                  <c:v>20.100000000000001</c:v>
                </c:pt>
                <c:pt idx="812">
                  <c:v>20.100000000000001</c:v>
                </c:pt>
                <c:pt idx="813">
                  <c:v>19.875</c:v>
                </c:pt>
                <c:pt idx="814">
                  <c:v>20.100000000000001</c:v>
                </c:pt>
                <c:pt idx="815">
                  <c:v>19.899999999999999</c:v>
                </c:pt>
                <c:pt idx="816">
                  <c:v>19.875</c:v>
                </c:pt>
                <c:pt idx="817">
                  <c:v>19.875</c:v>
                </c:pt>
                <c:pt idx="818">
                  <c:v>19.899999999999999</c:v>
                </c:pt>
                <c:pt idx="819">
                  <c:v>19.875</c:v>
                </c:pt>
                <c:pt idx="820">
                  <c:v>19.875</c:v>
                </c:pt>
                <c:pt idx="821">
                  <c:v>19.5</c:v>
                </c:pt>
                <c:pt idx="822">
                  <c:v>19.5</c:v>
                </c:pt>
                <c:pt idx="823">
                  <c:v>19.8</c:v>
                </c:pt>
                <c:pt idx="824">
                  <c:v>19.8</c:v>
                </c:pt>
                <c:pt idx="825">
                  <c:v>19.600000000000001</c:v>
                </c:pt>
                <c:pt idx="826">
                  <c:v>19.5</c:v>
                </c:pt>
                <c:pt idx="827">
                  <c:v>19.75</c:v>
                </c:pt>
                <c:pt idx="828">
                  <c:v>19.5</c:v>
                </c:pt>
                <c:pt idx="829">
                  <c:v>19.667000000000002</c:v>
                </c:pt>
                <c:pt idx="830">
                  <c:v>20.25</c:v>
                </c:pt>
                <c:pt idx="831">
                  <c:v>20.2</c:v>
                </c:pt>
                <c:pt idx="832">
                  <c:v>20.375</c:v>
                </c:pt>
                <c:pt idx="833">
                  <c:v>20.667000000000002</c:v>
                </c:pt>
                <c:pt idx="834">
                  <c:v>20.667000000000002</c:v>
                </c:pt>
                <c:pt idx="835">
                  <c:v>21.332999999999998</c:v>
                </c:pt>
                <c:pt idx="836">
                  <c:v>20.75</c:v>
                </c:pt>
                <c:pt idx="837">
                  <c:v>21.5</c:v>
                </c:pt>
                <c:pt idx="838">
                  <c:v>21.25</c:v>
                </c:pt>
                <c:pt idx="839">
                  <c:v>20.832999999999998</c:v>
                </c:pt>
                <c:pt idx="840">
                  <c:v>21</c:v>
                </c:pt>
                <c:pt idx="841">
                  <c:v>21</c:v>
                </c:pt>
                <c:pt idx="842">
                  <c:v>21.8</c:v>
                </c:pt>
                <c:pt idx="843">
                  <c:v>21.7</c:v>
                </c:pt>
                <c:pt idx="844">
                  <c:v>21.6</c:v>
                </c:pt>
                <c:pt idx="845">
                  <c:v>21.332999999999998</c:v>
                </c:pt>
                <c:pt idx="846">
                  <c:v>21.1</c:v>
                </c:pt>
                <c:pt idx="847">
                  <c:v>20.7</c:v>
                </c:pt>
                <c:pt idx="848">
                  <c:v>20.7</c:v>
                </c:pt>
                <c:pt idx="849">
                  <c:v>20.875</c:v>
                </c:pt>
                <c:pt idx="850">
                  <c:v>20.332999999999998</c:v>
                </c:pt>
                <c:pt idx="851">
                  <c:v>20.7</c:v>
                </c:pt>
                <c:pt idx="852">
                  <c:v>20.875</c:v>
                </c:pt>
                <c:pt idx="853">
                  <c:v>20.7</c:v>
                </c:pt>
                <c:pt idx="854">
                  <c:v>20.875</c:v>
                </c:pt>
                <c:pt idx="855">
                  <c:v>20.667000000000002</c:v>
                </c:pt>
                <c:pt idx="856">
                  <c:v>21</c:v>
                </c:pt>
                <c:pt idx="857">
                  <c:v>21</c:v>
                </c:pt>
                <c:pt idx="858">
                  <c:v>20.75</c:v>
                </c:pt>
                <c:pt idx="859">
                  <c:v>20.75</c:v>
                </c:pt>
                <c:pt idx="860">
                  <c:v>20.832999999999998</c:v>
                </c:pt>
                <c:pt idx="861">
                  <c:v>21</c:v>
                </c:pt>
                <c:pt idx="862">
                  <c:v>20.667000000000002</c:v>
                </c:pt>
                <c:pt idx="863">
                  <c:v>20.625</c:v>
                </c:pt>
                <c:pt idx="864">
                  <c:v>20.75</c:v>
                </c:pt>
                <c:pt idx="865">
                  <c:v>20.5</c:v>
                </c:pt>
                <c:pt idx="866">
                  <c:v>20.667000000000002</c:v>
                </c:pt>
                <c:pt idx="867">
                  <c:v>20.667000000000002</c:v>
                </c:pt>
                <c:pt idx="868">
                  <c:v>20.5</c:v>
                </c:pt>
                <c:pt idx="869">
                  <c:v>20.6</c:v>
                </c:pt>
                <c:pt idx="870">
                  <c:v>20.375</c:v>
                </c:pt>
                <c:pt idx="871">
                  <c:v>20.375</c:v>
                </c:pt>
                <c:pt idx="872">
                  <c:v>20.375</c:v>
                </c:pt>
                <c:pt idx="873">
                  <c:v>20.375</c:v>
                </c:pt>
                <c:pt idx="874">
                  <c:v>20.375</c:v>
                </c:pt>
                <c:pt idx="875">
                  <c:v>20.832999999999998</c:v>
                </c:pt>
                <c:pt idx="876">
                  <c:v>20.25</c:v>
                </c:pt>
                <c:pt idx="877">
                  <c:v>20.332999999999998</c:v>
                </c:pt>
                <c:pt idx="878">
                  <c:v>20.332999999999998</c:v>
                </c:pt>
                <c:pt idx="879">
                  <c:v>20.25</c:v>
                </c:pt>
                <c:pt idx="880">
                  <c:v>20.5</c:v>
                </c:pt>
                <c:pt idx="881">
                  <c:v>20.667000000000002</c:v>
                </c:pt>
                <c:pt idx="882">
                  <c:v>20.667000000000002</c:v>
                </c:pt>
                <c:pt idx="883">
                  <c:v>20.625</c:v>
                </c:pt>
                <c:pt idx="884">
                  <c:v>20.75</c:v>
                </c:pt>
                <c:pt idx="885">
                  <c:v>20.5</c:v>
                </c:pt>
                <c:pt idx="886">
                  <c:v>21.2</c:v>
                </c:pt>
                <c:pt idx="887">
                  <c:v>21.125</c:v>
                </c:pt>
                <c:pt idx="888">
                  <c:v>21.125</c:v>
                </c:pt>
                <c:pt idx="889">
                  <c:v>21.125</c:v>
                </c:pt>
                <c:pt idx="890">
                  <c:v>21.167000000000002</c:v>
                </c:pt>
                <c:pt idx="891">
                  <c:v>21.125</c:v>
                </c:pt>
                <c:pt idx="892">
                  <c:v>20.9</c:v>
                </c:pt>
                <c:pt idx="893">
                  <c:v>21.2</c:v>
                </c:pt>
                <c:pt idx="894">
                  <c:v>21.125</c:v>
                </c:pt>
                <c:pt idx="895">
                  <c:v>20.75</c:v>
                </c:pt>
                <c:pt idx="896">
                  <c:v>21.167000000000002</c:v>
                </c:pt>
                <c:pt idx="897">
                  <c:v>21.5</c:v>
                </c:pt>
                <c:pt idx="898">
                  <c:v>21.25</c:v>
                </c:pt>
                <c:pt idx="899">
                  <c:v>21.5</c:v>
                </c:pt>
                <c:pt idx="900">
                  <c:v>20.75</c:v>
                </c:pt>
                <c:pt idx="901">
                  <c:v>21.5</c:v>
                </c:pt>
                <c:pt idx="902">
                  <c:v>21.5</c:v>
                </c:pt>
                <c:pt idx="903">
                  <c:v>21.667000000000002</c:v>
                </c:pt>
                <c:pt idx="904">
                  <c:v>21.5</c:v>
                </c:pt>
                <c:pt idx="905">
                  <c:v>21.167000000000002</c:v>
                </c:pt>
                <c:pt idx="906">
                  <c:v>21.5</c:v>
                </c:pt>
                <c:pt idx="907">
                  <c:v>21.5</c:v>
                </c:pt>
                <c:pt idx="908">
                  <c:v>21.5</c:v>
                </c:pt>
                <c:pt idx="909">
                  <c:v>21.5</c:v>
                </c:pt>
                <c:pt idx="910">
                  <c:v>21.5</c:v>
                </c:pt>
                <c:pt idx="911">
                  <c:v>21.5</c:v>
                </c:pt>
                <c:pt idx="912">
                  <c:v>21.5</c:v>
                </c:pt>
                <c:pt idx="913">
                  <c:v>21.5</c:v>
                </c:pt>
                <c:pt idx="914">
                  <c:v>21</c:v>
                </c:pt>
                <c:pt idx="915">
                  <c:v>21.5</c:v>
                </c:pt>
                <c:pt idx="916">
                  <c:v>21.332999999999998</c:v>
                </c:pt>
                <c:pt idx="917">
                  <c:v>21</c:v>
                </c:pt>
                <c:pt idx="918">
                  <c:v>21</c:v>
                </c:pt>
                <c:pt idx="919">
                  <c:v>21.125</c:v>
                </c:pt>
                <c:pt idx="920">
                  <c:v>21.125</c:v>
                </c:pt>
                <c:pt idx="921">
                  <c:v>21.125</c:v>
                </c:pt>
                <c:pt idx="922">
                  <c:v>21.4</c:v>
                </c:pt>
                <c:pt idx="923">
                  <c:v>21.375</c:v>
                </c:pt>
                <c:pt idx="924">
                  <c:v>21.625</c:v>
                </c:pt>
                <c:pt idx="925">
                  <c:v>22.5</c:v>
                </c:pt>
                <c:pt idx="926">
                  <c:v>22.375</c:v>
                </c:pt>
                <c:pt idx="927">
                  <c:v>22.375</c:v>
                </c:pt>
                <c:pt idx="928">
                  <c:v>22.2</c:v>
                </c:pt>
                <c:pt idx="929">
                  <c:v>22.25</c:v>
                </c:pt>
                <c:pt idx="930">
                  <c:v>22.2</c:v>
                </c:pt>
                <c:pt idx="931">
                  <c:v>22</c:v>
                </c:pt>
                <c:pt idx="932">
                  <c:v>22.125</c:v>
                </c:pt>
                <c:pt idx="933">
                  <c:v>22.332999999999998</c:v>
                </c:pt>
                <c:pt idx="934">
                  <c:v>21.875</c:v>
                </c:pt>
                <c:pt idx="935">
                  <c:v>21.8</c:v>
                </c:pt>
                <c:pt idx="936">
                  <c:v>21.5</c:v>
                </c:pt>
                <c:pt idx="937">
                  <c:v>22</c:v>
                </c:pt>
                <c:pt idx="938">
                  <c:v>21.667000000000002</c:v>
                </c:pt>
                <c:pt idx="939">
                  <c:v>21.625</c:v>
                </c:pt>
                <c:pt idx="940">
                  <c:v>21.625</c:v>
                </c:pt>
                <c:pt idx="941">
                  <c:v>21.5</c:v>
                </c:pt>
                <c:pt idx="942">
                  <c:v>21.5</c:v>
                </c:pt>
                <c:pt idx="943">
                  <c:v>21.75</c:v>
                </c:pt>
                <c:pt idx="944">
                  <c:v>21.667000000000002</c:v>
                </c:pt>
                <c:pt idx="945">
                  <c:v>21.625</c:v>
                </c:pt>
                <c:pt idx="946">
                  <c:v>21.6</c:v>
                </c:pt>
                <c:pt idx="947">
                  <c:v>20.896000000000001</c:v>
                </c:pt>
                <c:pt idx="948">
                  <c:v>21.75</c:v>
                </c:pt>
                <c:pt idx="949">
                  <c:v>21.687999999999999</c:v>
                </c:pt>
                <c:pt idx="950">
                  <c:v>21.35</c:v>
                </c:pt>
                <c:pt idx="951">
                  <c:v>21.5</c:v>
                </c:pt>
                <c:pt idx="952">
                  <c:v>21.832000000000001</c:v>
                </c:pt>
                <c:pt idx="953">
                  <c:v>21.875</c:v>
                </c:pt>
                <c:pt idx="954">
                  <c:v>21.3</c:v>
                </c:pt>
                <c:pt idx="955">
                  <c:v>21.266999999999999</c:v>
                </c:pt>
                <c:pt idx="956">
                  <c:v>21.1</c:v>
                </c:pt>
                <c:pt idx="957">
                  <c:v>21.125</c:v>
                </c:pt>
                <c:pt idx="958">
                  <c:v>20.957000000000001</c:v>
                </c:pt>
                <c:pt idx="959">
                  <c:v>21.35</c:v>
                </c:pt>
                <c:pt idx="960">
                  <c:v>21.155999999999999</c:v>
                </c:pt>
                <c:pt idx="961">
                  <c:v>20.9</c:v>
                </c:pt>
                <c:pt idx="962">
                  <c:v>20.9</c:v>
                </c:pt>
                <c:pt idx="963">
                  <c:v>21.125</c:v>
                </c:pt>
                <c:pt idx="964">
                  <c:v>21.1</c:v>
                </c:pt>
                <c:pt idx="965">
                  <c:v>21.1</c:v>
                </c:pt>
                <c:pt idx="966">
                  <c:v>20.335000000000001</c:v>
                </c:pt>
                <c:pt idx="967">
                  <c:v>21</c:v>
                </c:pt>
                <c:pt idx="968">
                  <c:v>21.5</c:v>
                </c:pt>
                <c:pt idx="969">
                  <c:v>21.1</c:v>
                </c:pt>
                <c:pt idx="970">
                  <c:v>21.1</c:v>
                </c:pt>
                <c:pt idx="971">
                  <c:v>21</c:v>
                </c:pt>
                <c:pt idx="972">
                  <c:v>20.8</c:v>
                </c:pt>
                <c:pt idx="973">
                  <c:v>20.937999999999999</c:v>
                </c:pt>
                <c:pt idx="974">
                  <c:v>20.353999999999999</c:v>
                </c:pt>
                <c:pt idx="975">
                  <c:v>20.2</c:v>
                </c:pt>
                <c:pt idx="976">
                  <c:v>20.125</c:v>
                </c:pt>
                <c:pt idx="977">
                  <c:v>20.25</c:v>
                </c:pt>
                <c:pt idx="978">
                  <c:v>19.728999999999999</c:v>
                </c:pt>
                <c:pt idx="979">
                  <c:v>19.899999999999999</c:v>
                </c:pt>
                <c:pt idx="980">
                  <c:v>19.562999999999999</c:v>
                </c:pt>
                <c:pt idx="981">
                  <c:v>19.667000000000002</c:v>
                </c:pt>
                <c:pt idx="982">
                  <c:v>19.437999999999999</c:v>
                </c:pt>
                <c:pt idx="983">
                  <c:v>19</c:v>
                </c:pt>
                <c:pt idx="984">
                  <c:v>18.5</c:v>
                </c:pt>
                <c:pt idx="985">
                  <c:v>18.5</c:v>
                </c:pt>
                <c:pt idx="986">
                  <c:v>18.5</c:v>
                </c:pt>
                <c:pt idx="987">
                  <c:v>18.167000000000002</c:v>
                </c:pt>
                <c:pt idx="988">
                  <c:v>17.832999999999998</c:v>
                </c:pt>
                <c:pt idx="989">
                  <c:v>18.625</c:v>
                </c:pt>
                <c:pt idx="990">
                  <c:v>18.5</c:v>
                </c:pt>
                <c:pt idx="991">
                  <c:v>18.5</c:v>
                </c:pt>
                <c:pt idx="992">
                  <c:v>18</c:v>
                </c:pt>
                <c:pt idx="993">
                  <c:v>18.5</c:v>
                </c:pt>
                <c:pt idx="994">
                  <c:v>18.5</c:v>
                </c:pt>
                <c:pt idx="995">
                  <c:v>18.5</c:v>
                </c:pt>
                <c:pt idx="996">
                  <c:v>18.125</c:v>
                </c:pt>
                <c:pt idx="997">
                  <c:v>18.25</c:v>
                </c:pt>
                <c:pt idx="998">
                  <c:v>18.3</c:v>
                </c:pt>
                <c:pt idx="999">
                  <c:v>18.3</c:v>
                </c:pt>
                <c:pt idx="1000">
                  <c:v>17.875</c:v>
                </c:pt>
                <c:pt idx="1001">
                  <c:v>18.3</c:v>
                </c:pt>
                <c:pt idx="1002">
                  <c:v>18.010999999999999</c:v>
                </c:pt>
                <c:pt idx="1003">
                  <c:v>17.22</c:v>
                </c:pt>
                <c:pt idx="1004">
                  <c:v>16.832999999999998</c:v>
                </c:pt>
                <c:pt idx="1005">
                  <c:v>17.332999999999998</c:v>
                </c:pt>
                <c:pt idx="1006">
                  <c:v>17.294</c:v>
                </c:pt>
                <c:pt idx="1007">
                  <c:v>17.170000000000002</c:v>
                </c:pt>
                <c:pt idx="1008">
                  <c:v>17.087</c:v>
                </c:pt>
                <c:pt idx="1009">
                  <c:v>17.170000000000002</c:v>
                </c:pt>
                <c:pt idx="1010">
                  <c:v>16.937000000000001</c:v>
                </c:pt>
                <c:pt idx="1011">
                  <c:v>16.835000000000001</c:v>
                </c:pt>
                <c:pt idx="1012">
                  <c:v>17.003</c:v>
                </c:pt>
                <c:pt idx="1013">
                  <c:v>17.045000000000002</c:v>
                </c:pt>
                <c:pt idx="1014">
                  <c:v>17.085000000000001</c:v>
                </c:pt>
                <c:pt idx="1015">
                  <c:v>17</c:v>
                </c:pt>
                <c:pt idx="1016">
                  <c:v>17.003</c:v>
                </c:pt>
                <c:pt idx="1017">
                  <c:v>16.645</c:v>
                </c:pt>
                <c:pt idx="1018">
                  <c:v>16.75</c:v>
                </c:pt>
                <c:pt idx="1019">
                  <c:v>16.75</c:v>
                </c:pt>
                <c:pt idx="1020">
                  <c:v>17.440999999999999</c:v>
                </c:pt>
                <c:pt idx="1021">
                  <c:v>17.125</c:v>
                </c:pt>
                <c:pt idx="1022">
                  <c:v>16.625</c:v>
                </c:pt>
                <c:pt idx="1023">
                  <c:v>16.541</c:v>
                </c:pt>
                <c:pt idx="1024">
                  <c:v>16.5</c:v>
                </c:pt>
                <c:pt idx="1025">
                  <c:v>16.5</c:v>
                </c:pt>
                <c:pt idx="1026">
                  <c:v>16.625</c:v>
                </c:pt>
                <c:pt idx="1027">
                  <c:v>16.417000000000002</c:v>
                </c:pt>
                <c:pt idx="1028">
                  <c:v>16.332999999999998</c:v>
                </c:pt>
                <c:pt idx="1029">
                  <c:v>16.25</c:v>
                </c:pt>
                <c:pt idx="1030">
                  <c:v>16.292999999999999</c:v>
                </c:pt>
                <c:pt idx="1031">
                  <c:v>16.795000000000002</c:v>
                </c:pt>
                <c:pt idx="1032">
                  <c:v>16.835000000000001</c:v>
                </c:pt>
                <c:pt idx="1033">
                  <c:v>16.835000000000001</c:v>
                </c:pt>
                <c:pt idx="1034">
                  <c:v>16.75</c:v>
                </c:pt>
                <c:pt idx="1035">
                  <c:v>17.091999999999999</c:v>
                </c:pt>
                <c:pt idx="1036">
                  <c:v>16.625</c:v>
                </c:pt>
                <c:pt idx="1037">
                  <c:v>16.46</c:v>
                </c:pt>
                <c:pt idx="1038">
                  <c:v>16.443999999999999</c:v>
                </c:pt>
                <c:pt idx="1039">
                  <c:v>16.332999999999998</c:v>
                </c:pt>
                <c:pt idx="1040">
                  <c:v>16.25</c:v>
                </c:pt>
                <c:pt idx="1041">
                  <c:v>16.21</c:v>
                </c:pt>
                <c:pt idx="1042">
                  <c:v>16.003</c:v>
                </c:pt>
                <c:pt idx="1043">
                  <c:v>16.224</c:v>
                </c:pt>
                <c:pt idx="1044">
                  <c:v>16.167000000000002</c:v>
                </c:pt>
                <c:pt idx="1045">
                  <c:v>16.125</c:v>
                </c:pt>
                <c:pt idx="1046">
                  <c:v>15.833</c:v>
                </c:pt>
                <c:pt idx="1047">
                  <c:v>15.833</c:v>
                </c:pt>
                <c:pt idx="1048">
                  <c:v>15.833</c:v>
                </c:pt>
                <c:pt idx="1049">
                  <c:v>15.625</c:v>
                </c:pt>
                <c:pt idx="1050">
                  <c:v>15.625</c:v>
                </c:pt>
                <c:pt idx="1051">
                  <c:v>15.625</c:v>
                </c:pt>
                <c:pt idx="1052">
                  <c:v>15.347</c:v>
                </c:pt>
                <c:pt idx="1053">
                  <c:v>15.307</c:v>
                </c:pt>
                <c:pt idx="1054">
                  <c:v>15.5</c:v>
                </c:pt>
                <c:pt idx="1055">
                  <c:v>15.444000000000001</c:v>
                </c:pt>
                <c:pt idx="1056">
                  <c:v>15.25</c:v>
                </c:pt>
                <c:pt idx="1057">
                  <c:v>14.334</c:v>
                </c:pt>
                <c:pt idx="1058">
                  <c:v>14.334</c:v>
                </c:pt>
                <c:pt idx="1059">
                  <c:v>13.5</c:v>
                </c:pt>
                <c:pt idx="1060">
                  <c:v>14</c:v>
                </c:pt>
                <c:pt idx="1061">
                  <c:v>14</c:v>
                </c:pt>
                <c:pt idx="1062">
                  <c:v>14</c:v>
                </c:pt>
                <c:pt idx="1063">
                  <c:v>14.861000000000001</c:v>
                </c:pt>
                <c:pt idx="1064">
                  <c:v>14.649000000000001</c:v>
                </c:pt>
                <c:pt idx="1065">
                  <c:v>14.5</c:v>
                </c:pt>
                <c:pt idx="1066">
                  <c:v>14.5</c:v>
                </c:pt>
                <c:pt idx="1067">
                  <c:v>14.5</c:v>
                </c:pt>
                <c:pt idx="1068">
                  <c:v>14.5</c:v>
                </c:pt>
                <c:pt idx="1069">
                  <c:v>14.333</c:v>
                </c:pt>
                <c:pt idx="1070">
                  <c:v>14.5</c:v>
                </c:pt>
                <c:pt idx="1071">
                  <c:v>14.5</c:v>
                </c:pt>
                <c:pt idx="1072">
                  <c:v>14.5</c:v>
                </c:pt>
                <c:pt idx="1073">
                  <c:v>14.532999999999999</c:v>
                </c:pt>
                <c:pt idx="1074">
                  <c:v>14.3</c:v>
                </c:pt>
                <c:pt idx="1075">
                  <c:v>14.667</c:v>
                </c:pt>
                <c:pt idx="1076">
                  <c:v>14.497</c:v>
                </c:pt>
                <c:pt idx="1077">
                  <c:v>14.002000000000001</c:v>
                </c:pt>
                <c:pt idx="1078">
                  <c:v>14.102</c:v>
                </c:pt>
                <c:pt idx="1079">
                  <c:v>14</c:v>
                </c:pt>
                <c:pt idx="1080">
                  <c:v>14.002000000000001</c:v>
                </c:pt>
                <c:pt idx="1081">
                  <c:v>14.002000000000001</c:v>
                </c:pt>
                <c:pt idx="1082">
                  <c:v>13.167</c:v>
                </c:pt>
                <c:pt idx="1083">
                  <c:v>13.333</c:v>
                </c:pt>
                <c:pt idx="1084">
                  <c:v>13.875</c:v>
                </c:pt>
                <c:pt idx="1085">
                  <c:v>13.432</c:v>
                </c:pt>
                <c:pt idx="1086">
                  <c:v>12.833</c:v>
                </c:pt>
                <c:pt idx="1087">
                  <c:v>12.798999999999999</c:v>
                </c:pt>
                <c:pt idx="1088">
                  <c:v>12.833</c:v>
                </c:pt>
                <c:pt idx="1089">
                  <c:v>13.3</c:v>
                </c:pt>
                <c:pt idx="1090">
                  <c:v>12.731</c:v>
                </c:pt>
                <c:pt idx="1091">
                  <c:v>12.731</c:v>
                </c:pt>
                <c:pt idx="1092">
                  <c:v>12.797000000000001</c:v>
                </c:pt>
                <c:pt idx="1093">
                  <c:v>12.664999999999999</c:v>
                </c:pt>
                <c:pt idx="1094">
                  <c:v>12.698</c:v>
                </c:pt>
                <c:pt idx="1095">
                  <c:v>13.366</c:v>
                </c:pt>
                <c:pt idx="1096">
                  <c:v>13.233000000000001</c:v>
                </c:pt>
                <c:pt idx="1097">
                  <c:v>13.102</c:v>
                </c:pt>
                <c:pt idx="1098">
                  <c:v>13</c:v>
                </c:pt>
                <c:pt idx="1099">
                  <c:v>12.835000000000001</c:v>
                </c:pt>
                <c:pt idx="1100">
                  <c:v>12.835000000000001</c:v>
                </c:pt>
                <c:pt idx="1101">
                  <c:v>13</c:v>
                </c:pt>
                <c:pt idx="1102">
                  <c:v>13</c:v>
                </c:pt>
                <c:pt idx="1103">
                  <c:v>12.975</c:v>
                </c:pt>
                <c:pt idx="1104">
                  <c:v>13.167</c:v>
                </c:pt>
                <c:pt idx="1105">
                  <c:v>13.167</c:v>
                </c:pt>
                <c:pt idx="1106">
                  <c:v>12.766999999999999</c:v>
                </c:pt>
                <c:pt idx="1107">
                  <c:v>12.497999999999999</c:v>
                </c:pt>
                <c:pt idx="1108">
                  <c:v>13.125</c:v>
                </c:pt>
                <c:pt idx="1109">
                  <c:v>12.901</c:v>
                </c:pt>
                <c:pt idx="1110">
                  <c:v>13.17</c:v>
                </c:pt>
                <c:pt idx="1111">
                  <c:v>13</c:v>
                </c:pt>
                <c:pt idx="1112">
                  <c:v>13</c:v>
                </c:pt>
                <c:pt idx="1113">
                  <c:v>13.2</c:v>
                </c:pt>
                <c:pt idx="1114">
                  <c:v>12.933999999999999</c:v>
                </c:pt>
                <c:pt idx="1115">
                  <c:v>13.167</c:v>
                </c:pt>
                <c:pt idx="1116">
                  <c:v>13.167</c:v>
                </c:pt>
                <c:pt idx="1117">
                  <c:v>13.167</c:v>
                </c:pt>
                <c:pt idx="1118">
                  <c:v>13.25</c:v>
                </c:pt>
                <c:pt idx="1119">
                  <c:v>13.167</c:v>
                </c:pt>
                <c:pt idx="1120">
                  <c:v>15.297000000000001</c:v>
                </c:pt>
                <c:pt idx="1121">
                  <c:v>14.071999999999999</c:v>
                </c:pt>
                <c:pt idx="1122">
                  <c:v>13.992000000000001</c:v>
                </c:pt>
                <c:pt idx="1123">
                  <c:v>14.225</c:v>
                </c:pt>
                <c:pt idx="1124">
                  <c:v>13.500999999999999</c:v>
                </c:pt>
                <c:pt idx="1125">
                  <c:v>13.603999999999999</c:v>
                </c:pt>
                <c:pt idx="1126">
                  <c:v>13.102</c:v>
                </c:pt>
                <c:pt idx="1127">
                  <c:v>13.167</c:v>
                </c:pt>
                <c:pt idx="1128">
                  <c:v>13.875</c:v>
                </c:pt>
                <c:pt idx="1129">
                  <c:v>13.804</c:v>
                </c:pt>
                <c:pt idx="1130">
                  <c:v>13.804</c:v>
                </c:pt>
                <c:pt idx="1131">
                  <c:v>13.468999999999999</c:v>
                </c:pt>
                <c:pt idx="1132">
                  <c:v>14</c:v>
                </c:pt>
                <c:pt idx="1133">
                  <c:v>13.936</c:v>
                </c:pt>
                <c:pt idx="1134">
                  <c:v>14.138999999999999</c:v>
                </c:pt>
                <c:pt idx="1135">
                  <c:v>14.835000000000001</c:v>
                </c:pt>
                <c:pt idx="1136">
                  <c:v>18.010000000000002</c:v>
                </c:pt>
                <c:pt idx="1137">
                  <c:v>20.5</c:v>
                </c:pt>
                <c:pt idx="1138">
                  <c:v>20.5</c:v>
                </c:pt>
                <c:pt idx="1139">
                  <c:v>19.5</c:v>
                </c:pt>
                <c:pt idx="1140">
                  <c:v>19.25</c:v>
                </c:pt>
                <c:pt idx="1141">
                  <c:v>19.166</c:v>
                </c:pt>
                <c:pt idx="1142">
                  <c:v>19.5</c:v>
                </c:pt>
                <c:pt idx="1143">
                  <c:v>20.25</c:v>
                </c:pt>
                <c:pt idx="1144">
                  <c:v>19.555</c:v>
                </c:pt>
                <c:pt idx="1145">
                  <c:v>20.667000000000002</c:v>
                </c:pt>
                <c:pt idx="1146">
                  <c:v>19.837</c:v>
                </c:pt>
                <c:pt idx="1147">
                  <c:v>19.936</c:v>
                </c:pt>
                <c:pt idx="1148">
                  <c:v>20.562999999999999</c:v>
                </c:pt>
                <c:pt idx="1149">
                  <c:v>20.167000000000002</c:v>
                </c:pt>
                <c:pt idx="1150">
                  <c:v>20.007000000000001</c:v>
                </c:pt>
                <c:pt idx="1151">
                  <c:v>20.238</c:v>
                </c:pt>
                <c:pt idx="1152">
                  <c:v>20.898</c:v>
                </c:pt>
                <c:pt idx="1153">
                  <c:v>21.03</c:v>
                </c:pt>
                <c:pt idx="1154">
                  <c:v>20.826999999999998</c:v>
                </c:pt>
                <c:pt idx="1155">
                  <c:v>20.760999999999999</c:v>
                </c:pt>
                <c:pt idx="1156">
                  <c:v>20.497</c:v>
                </c:pt>
                <c:pt idx="1157">
                  <c:v>21.652000000000001</c:v>
                </c:pt>
                <c:pt idx="1158">
                  <c:v>20.760999999999999</c:v>
                </c:pt>
                <c:pt idx="1159">
                  <c:v>20.663</c:v>
                </c:pt>
                <c:pt idx="1160">
                  <c:v>20.663</c:v>
                </c:pt>
                <c:pt idx="1161">
                  <c:v>20.83</c:v>
                </c:pt>
                <c:pt idx="1162">
                  <c:v>20.36</c:v>
                </c:pt>
                <c:pt idx="1163">
                  <c:v>19.832999999999998</c:v>
                </c:pt>
                <c:pt idx="1164">
                  <c:v>20.192</c:v>
                </c:pt>
                <c:pt idx="1165">
                  <c:v>19.832999999999998</c:v>
                </c:pt>
                <c:pt idx="1166">
                  <c:v>20</c:v>
                </c:pt>
                <c:pt idx="1167">
                  <c:v>20.5</c:v>
                </c:pt>
                <c:pt idx="1168">
                  <c:v>20</c:v>
                </c:pt>
                <c:pt idx="1169">
                  <c:v>20.5</c:v>
                </c:pt>
                <c:pt idx="1170">
                  <c:v>20.5</c:v>
                </c:pt>
                <c:pt idx="1171">
                  <c:v>20.667000000000002</c:v>
                </c:pt>
                <c:pt idx="1172">
                  <c:v>23.332999999999998</c:v>
                </c:pt>
                <c:pt idx="1173">
                  <c:v>20.667000000000002</c:v>
                </c:pt>
                <c:pt idx="1174">
                  <c:v>19.667000000000002</c:v>
                </c:pt>
                <c:pt idx="1175">
                  <c:v>18.167000000000002</c:v>
                </c:pt>
                <c:pt idx="1176">
                  <c:v>19</c:v>
                </c:pt>
                <c:pt idx="1177">
                  <c:v>18</c:v>
                </c:pt>
                <c:pt idx="1178">
                  <c:v>18.332999999999998</c:v>
                </c:pt>
                <c:pt idx="1179">
                  <c:v>17.936</c:v>
                </c:pt>
                <c:pt idx="1180">
                  <c:v>18.2</c:v>
                </c:pt>
                <c:pt idx="1181">
                  <c:v>18.167000000000002</c:v>
                </c:pt>
                <c:pt idx="1182">
                  <c:v>17.837</c:v>
                </c:pt>
                <c:pt idx="1183">
                  <c:v>17.545000000000002</c:v>
                </c:pt>
                <c:pt idx="1184">
                  <c:v>18.664999999999999</c:v>
                </c:pt>
                <c:pt idx="1185">
                  <c:v>19.327000000000002</c:v>
                </c:pt>
                <c:pt idx="1186">
                  <c:v>19.163</c:v>
                </c:pt>
                <c:pt idx="1187">
                  <c:v>19.163</c:v>
                </c:pt>
                <c:pt idx="1188">
                  <c:v>18.431000000000001</c:v>
                </c:pt>
                <c:pt idx="1189">
                  <c:v>17.634</c:v>
                </c:pt>
                <c:pt idx="1190">
                  <c:v>17.436</c:v>
                </c:pt>
                <c:pt idx="1191">
                  <c:v>18.986999999999998</c:v>
                </c:pt>
                <c:pt idx="1192">
                  <c:v>18.332999999999998</c:v>
                </c:pt>
                <c:pt idx="1193">
                  <c:v>18.667000000000002</c:v>
                </c:pt>
                <c:pt idx="1194">
                  <c:v>18.667000000000002</c:v>
                </c:pt>
                <c:pt idx="1195">
                  <c:v>18.667000000000002</c:v>
                </c:pt>
                <c:pt idx="1196">
                  <c:v>18.667000000000002</c:v>
                </c:pt>
                <c:pt idx="1197">
                  <c:v>19</c:v>
                </c:pt>
                <c:pt idx="1198">
                  <c:v>19</c:v>
                </c:pt>
                <c:pt idx="1199">
                  <c:v>19</c:v>
                </c:pt>
                <c:pt idx="1200">
                  <c:v>18.667000000000002</c:v>
                </c:pt>
                <c:pt idx="1201">
                  <c:v>19</c:v>
                </c:pt>
                <c:pt idx="1202">
                  <c:v>19.167000000000002</c:v>
                </c:pt>
                <c:pt idx="1203">
                  <c:v>19.003</c:v>
                </c:pt>
                <c:pt idx="1204">
                  <c:v>19.2</c:v>
                </c:pt>
                <c:pt idx="1205">
                  <c:v>18.738</c:v>
                </c:pt>
                <c:pt idx="1206">
                  <c:v>18.87</c:v>
                </c:pt>
                <c:pt idx="1207">
                  <c:v>19.765999999999998</c:v>
                </c:pt>
                <c:pt idx="1208">
                  <c:v>19.568000000000001</c:v>
                </c:pt>
                <c:pt idx="1209">
                  <c:v>19.733000000000001</c:v>
                </c:pt>
                <c:pt idx="1210">
                  <c:v>19.667000000000002</c:v>
                </c:pt>
                <c:pt idx="1211">
                  <c:v>19.667000000000002</c:v>
                </c:pt>
                <c:pt idx="1212">
                  <c:v>19.667000000000002</c:v>
                </c:pt>
                <c:pt idx="1213">
                  <c:v>20</c:v>
                </c:pt>
                <c:pt idx="1214">
                  <c:v>19.969000000000001</c:v>
                </c:pt>
                <c:pt idx="1215">
                  <c:v>20.298999999999999</c:v>
                </c:pt>
                <c:pt idx="1216">
                  <c:v>21.164999999999999</c:v>
                </c:pt>
                <c:pt idx="1217">
                  <c:v>21.997</c:v>
                </c:pt>
                <c:pt idx="1218">
                  <c:v>28.620999999999999</c:v>
                </c:pt>
                <c:pt idx="1219">
                  <c:v>34.441000000000003</c:v>
                </c:pt>
                <c:pt idx="1220">
                  <c:v>34.811999999999998</c:v>
                </c:pt>
                <c:pt idx="1221">
                  <c:v>34.908999999999999</c:v>
                </c:pt>
                <c:pt idx="1222">
                  <c:v>35.347000000000001</c:v>
                </c:pt>
                <c:pt idx="1223">
                  <c:v>37.335000000000001</c:v>
                </c:pt>
                <c:pt idx="1224">
                  <c:v>35.997999999999998</c:v>
                </c:pt>
                <c:pt idx="1225">
                  <c:v>35.832999999999998</c:v>
                </c:pt>
                <c:pt idx="1226">
                  <c:v>35.502000000000002</c:v>
                </c:pt>
                <c:pt idx="1227">
                  <c:v>34.808999999999997</c:v>
                </c:pt>
                <c:pt idx="1228">
                  <c:v>34.673000000000002</c:v>
                </c:pt>
                <c:pt idx="1229">
                  <c:v>33.5</c:v>
                </c:pt>
                <c:pt idx="1230">
                  <c:v>34.441000000000003</c:v>
                </c:pt>
                <c:pt idx="1231">
                  <c:v>32.667000000000002</c:v>
                </c:pt>
                <c:pt idx="1232">
                  <c:v>31.673000000000002</c:v>
                </c:pt>
                <c:pt idx="1233">
                  <c:v>32.844999999999999</c:v>
                </c:pt>
                <c:pt idx="1234">
                  <c:v>33.070999999999998</c:v>
                </c:pt>
                <c:pt idx="1235">
                  <c:v>32.667000000000002</c:v>
                </c:pt>
                <c:pt idx="1236">
                  <c:v>33.164999999999999</c:v>
                </c:pt>
                <c:pt idx="1237">
                  <c:v>34.825000000000003</c:v>
                </c:pt>
                <c:pt idx="1238">
                  <c:v>34.881</c:v>
                </c:pt>
                <c:pt idx="1239">
                  <c:v>34.744</c:v>
                </c:pt>
                <c:pt idx="1240">
                  <c:v>32.5</c:v>
                </c:pt>
                <c:pt idx="1241">
                  <c:v>32.533000000000001</c:v>
                </c:pt>
                <c:pt idx="1242">
                  <c:v>32.533000000000001</c:v>
                </c:pt>
                <c:pt idx="1243">
                  <c:v>32.533000000000001</c:v>
                </c:pt>
                <c:pt idx="1244">
                  <c:v>32.365000000000002</c:v>
                </c:pt>
                <c:pt idx="1245">
                  <c:v>32.868000000000002</c:v>
                </c:pt>
                <c:pt idx="1246">
                  <c:v>32.002000000000002</c:v>
                </c:pt>
                <c:pt idx="1247">
                  <c:v>31.707999999999998</c:v>
                </c:pt>
                <c:pt idx="1248">
                  <c:v>31.707999999999998</c:v>
                </c:pt>
                <c:pt idx="1249">
                  <c:v>32.344999999999999</c:v>
                </c:pt>
                <c:pt idx="1250">
                  <c:v>32.872999999999998</c:v>
                </c:pt>
                <c:pt idx="1251">
                  <c:v>34.981999999999999</c:v>
                </c:pt>
                <c:pt idx="1252">
                  <c:v>38.984000000000002</c:v>
                </c:pt>
                <c:pt idx="1253">
                  <c:v>41.774000000000001</c:v>
                </c:pt>
                <c:pt idx="1254">
                  <c:v>47.36</c:v>
                </c:pt>
                <c:pt idx="1255">
                  <c:v>50.494999999999997</c:v>
                </c:pt>
                <c:pt idx="1256">
                  <c:v>50.125</c:v>
                </c:pt>
                <c:pt idx="1257">
                  <c:v>50.429000000000002</c:v>
                </c:pt>
                <c:pt idx="1258">
                  <c:v>54.52</c:v>
                </c:pt>
                <c:pt idx="1259">
                  <c:v>57.17</c:v>
                </c:pt>
                <c:pt idx="1260">
                  <c:v>61.997</c:v>
                </c:pt>
                <c:pt idx="1261">
                  <c:v>62.005000000000003</c:v>
                </c:pt>
                <c:pt idx="1262">
                  <c:v>62.005000000000003</c:v>
                </c:pt>
                <c:pt idx="1263">
                  <c:v>69.882999999999996</c:v>
                </c:pt>
                <c:pt idx="1264">
                  <c:v>72.010000000000005</c:v>
                </c:pt>
                <c:pt idx="1265">
                  <c:v>70.004999999999995</c:v>
                </c:pt>
                <c:pt idx="1266">
                  <c:v>69.906000000000006</c:v>
                </c:pt>
                <c:pt idx="1267">
                  <c:v>70.137</c:v>
                </c:pt>
                <c:pt idx="1268">
                  <c:v>69.33</c:v>
                </c:pt>
                <c:pt idx="1269">
                  <c:v>65.325000000000003</c:v>
                </c:pt>
                <c:pt idx="1270">
                  <c:v>65</c:v>
                </c:pt>
                <c:pt idx="1271">
                  <c:v>65.5</c:v>
                </c:pt>
                <c:pt idx="1272">
                  <c:v>65.462000000000003</c:v>
                </c:pt>
                <c:pt idx="1273">
                  <c:v>68.67</c:v>
                </c:pt>
                <c:pt idx="1274">
                  <c:v>69.989999999999995</c:v>
                </c:pt>
                <c:pt idx="1275">
                  <c:v>72.055999999999997</c:v>
                </c:pt>
                <c:pt idx="1276">
                  <c:v>73.165000000000006</c:v>
                </c:pt>
                <c:pt idx="1277">
                  <c:v>71.447000000000003</c:v>
                </c:pt>
                <c:pt idx="1278">
                  <c:v>70.173000000000002</c:v>
                </c:pt>
                <c:pt idx="1279">
                  <c:v>66.665000000000006</c:v>
                </c:pt>
                <c:pt idx="1280">
                  <c:v>65.236000000000004</c:v>
                </c:pt>
                <c:pt idx="1281">
                  <c:v>66.33</c:v>
                </c:pt>
                <c:pt idx="1282">
                  <c:v>66.33</c:v>
                </c:pt>
                <c:pt idx="1283">
                  <c:v>65.724999999999994</c:v>
                </c:pt>
                <c:pt idx="1284">
                  <c:v>68.441999999999993</c:v>
                </c:pt>
                <c:pt idx="1285">
                  <c:v>62.375</c:v>
                </c:pt>
                <c:pt idx="1286">
                  <c:v>59.939</c:v>
                </c:pt>
                <c:pt idx="1287">
                  <c:v>55.005000000000003</c:v>
                </c:pt>
                <c:pt idx="1288">
                  <c:v>54.576000000000001</c:v>
                </c:pt>
                <c:pt idx="1289">
                  <c:v>55.070999999999998</c:v>
                </c:pt>
                <c:pt idx="1290">
                  <c:v>54.835000000000001</c:v>
                </c:pt>
                <c:pt idx="1291">
                  <c:v>60.515000000000001</c:v>
                </c:pt>
                <c:pt idx="1292">
                  <c:v>60.325000000000003</c:v>
                </c:pt>
                <c:pt idx="1293">
                  <c:v>61.411000000000001</c:v>
                </c:pt>
                <c:pt idx="1294">
                  <c:v>61.17</c:v>
                </c:pt>
                <c:pt idx="1295">
                  <c:v>64.269000000000005</c:v>
                </c:pt>
                <c:pt idx="1296">
                  <c:v>69.274000000000001</c:v>
                </c:pt>
                <c:pt idx="1297">
                  <c:v>72.081000000000003</c:v>
                </c:pt>
                <c:pt idx="1298">
                  <c:v>68.66</c:v>
                </c:pt>
                <c:pt idx="1299">
                  <c:v>67.882999999999996</c:v>
                </c:pt>
                <c:pt idx="1300">
                  <c:v>73.67</c:v>
                </c:pt>
                <c:pt idx="1301">
                  <c:v>75.510000000000005</c:v>
                </c:pt>
                <c:pt idx="1302">
                  <c:v>82.459000000000003</c:v>
                </c:pt>
                <c:pt idx="1303">
                  <c:v>76.474999999999994</c:v>
                </c:pt>
                <c:pt idx="1304">
                  <c:v>72.69</c:v>
                </c:pt>
                <c:pt idx="1305">
                  <c:v>72.558000000000007</c:v>
                </c:pt>
                <c:pt idx="1306">
                  <c:v>72.558000000000007</c:v>
                </c:pt>
                <c:pt idx="1307">
                  <c:v>72.349999999999994</c:v>
                </c:pt>
                <c:pt idx="1308">
                  <c:v>70.033000000000001</c:v>
                </c:pt>
                <c:pt idx="1309">
                  <c:v>73.334999999999994</c:v>
                </c:pt>
                <c:pt idx="1310">
                  <c:v>73.17</c:v>
                </c:pt>
                <c:pt idx="1311">
                  <c:v>73.433999999999997</c:v>
                </c:pt>
                <c:pt idx="1312">
                  <c:v>74.929000000000002</c:v>
                </c:pt>
                <c:pt idx="1313">
                  <c:v>75</c:v>
                </c:pt>
                <c:pt idx="1314">
                  <c:v>72.165000000000006</c:v>
                </c:pt>
                <c:pt idx="1315">
                  <c:v>70.004999999999995</c:v>
                </c:pt>
                <c:pt idx="1316">
                  <c:v>68.05</c:v>
                </c:pt>
                <c:pt idx="1317">
                  <c:v>66.5</c:v>
                </c:pt>
                <c:pt idx="1318">
                  <c:v>65.84</c:v>
                </c:pt>
                <c:pt idx="1319">
                  <c:v>65.504999999999995</c:v>
                </c:pt>
                <c:pt idx="1320">
                  <c:v>66.165000000000006</c:v>
                </c:pt>
                <c:pt idx="1321">
                  <c:v>67.004999999999995</c:v>
                </c:pt>
                <c:pt idx="1322">
                  <c:v>67.67</c:v>
                </c:pt>
                <c:pt idx="1323">
                  <c:v>66.900999999999996</c:v>
                </c:pt>
                <c:pt idx="1324">
                  <c:v>66.269000000000005</c:v>
                </c:pt>
                <c:pt idx="1325">
                  <c:v>65.510000000000005</c:v>
                </c:pt>
                <c:pt idx="1326">
                  <c:v>62.024999999999999</c:v>
                </c:pt>
                <c:pt idx="1327">
                  <c:v>59.354999999999997</c:v>
                </c:pt>
                <c:pt idx="1328">
                  <c:v>59.156999999999996</c:v>
                </c:pt>
                <c:pt idx="1329">
                  <c:v>58.86</c:v>
                </c:pt>
                <c:pt idx="1330">
                  <c:v>58.959000000000003</c:v>
                </c:pt>
                <c:pt idx="1331">
                  <c:v>58.2</c:v>
                </c:pt>
                <c:pt idx="1332">
                  <c:v>55.45</c:v>
                </c:pt>
                <c:pt idx="1333">
                  <c:v>57.646999999999998</c:v>
                </c:pt>
                <c:pt idx="1334">
                  <c:v>56.811999999999998</c:v>
                </c:pt>
                <c:pt idx="1335">
                  <c:v>56.02</c:v>
                </c:pt>
                <c:pt idx="1336">
                  <c:v>55.52</c:v>
                </c:pt>
                <c:pt idx="1337">
                  <c:v>55.52</c:v>
                </c:pt>
                <c:pt idx="1338">
                  <c:v>56.52</c:v>
                </c:pt>
                <c:pt idx="1339">
                  <c:v>56.52</c:v>
                </c:pt>
                <c:pt idx="1340">
                  <c:v>54.86</c:v>
                </c:pt>
                <c:pt idx="1341">
                  <c:v>55.52</c:v>
                </c:pt>
                <c:pt idx="1342">
                  <c:v>54.3</c:v>
                </c:pt>
                <c:pt idx="1343">
                  <c:v>52.18</c:v>
                </c:pt>
                <c:pt idx="1344">
                  <c:v>49</c:v>
                </c:pt>
                <c:pt idx="1345">
                  <c:v>51.332999999999998</c:v>
                </c:pt>
                <c:pt idx="1346">
                  <c:v>50.667000000000002</c:v>
                </c:pt>
                <c:pt idx="1347">
                  <c:v>51.332999999999998</c:v>
                </c:pt>
                <c:pt idx="1348">
                  <c:v>51.332999999999998</c:v>
                </c:pt>
                <c:pt idx="1349">
                  <c:v>51</c:v>
                </c:pt>
                <c:pt idx="1350">
                  <c:v>51</c:v>
                </c:pt>
                <c:pt idx="1351">
                  <c:v>50.667000000000002</c:v>
                </c:pt>
                <c:pt idx="1352">
                  <c:v>50.667000000000002</c:v>
                </c:pt>
                <c:pt idx="1353">
                  <c:v>50.332999999999998</c:v>
                </c:pt>
                <c:pt idx="1354">
                  <c:v>46</c:v>
                </c:pt>
                <c:pt idx="1355">
                  <c:v>44.332999999999998</c:v>
                </c:pt>
                <c:pt idx="1356">
                  <c:v>46.005000000000003</c:v>
                </c:pt>
                <c:pt idx="1357">
                  <c:v>45.707999999999998</c:v>
                </c:pt>
                <c:pt idx="1358">
                  <c:v>45.674999999999997</c:v>
                </c:pt>
                <c:pt idx="1359">
                  <c:v>44.33</c:v>
                </c:pt>
                <c:pt idx="1360">
                  <c:v>44.33</c:v>
                </c:pt>
                <c:pt idx="1361">
                  <c:v>43.66</c:v>
                </c:pt>
                <c:pt idx="1362">
                  <c:v>44.688000000000002</c:v>
                </c:pt>
                <c:pt idx="1363">
                  <c:v>46.34</c:v>
                </c:pt>
                <c:pt idx="1364">
                  <c:v>46.241</c:v>
                </c:pt>
                <c:pt idx="1365">
                  <c:v>47.164999999999999</c:v>
                </c:pt>
                <c:pt idx="1366">
                  <c:v>47.164999999999999</c:v>
                </c:pt>
                <c:pt idx="1367">
                  <c:v>47.231000000000002</c:v>
                </c:pt>
                <c:pt idx="1368">
                  <c:v>46.094000000000001</c:v>
                </c:pt>
                <c:pt idx="1369">
                  <c:v>46.259</c:v>
                </c:pt>
                <c:pt idx="1370">
                  <c:v>46.929000000000002</c:v>
                </c:pt>
                <c:pt idx="1371">
                  <c:v>49.17</c:v>
                </c:pt>
                <c:pt idx="1372">
                  <c:v>49.17</c:v>
                </c:pt>
                <c:pt idx="1373">
                  <c:v>51.878</c:v>
                </c:pt>
                <c:pt idx="1374">
                  <c:v>52.835000000000001</c:v>
                </c:pt>
                <c:pt idx="1375">
                  <c:v>53.67</c:v>
                </c:pt>
                <c:pt idx="1376">
                  <c:v>56.155000000000001</c:v>
                </c:pt>
                <c:pt idx="1377">
                  <c:v>58.49</c:v>
                </c:pt>
                <c:pt idx="1378">
                  <c:v>59.33</c:v>
                </c:pt>
                <c:pt idx="1379">
                  <c:v>63.494999999999997</c:v>
                </c:pt>
                <c:pt idx="1380">
                  <c:v>66.004999999999995</c:v>
                </c:pt>
                <c:pt idx="1381">
                  <c:v>65.938999999999993</c:v>
                </c:pt>
                <c:pt idx="1382">
                  <c:v>69.099000000000004</c:v>
                </c:pt>
                <c:pt idx="1383">
                  <c:v>68.429000000000002</c:v>
                </c:pt>
                <c:pt idx="1384">
                  <c:v>68.16</c:v>
                </c:pt>
                <c:pt idx="1385">
                  <c:v>67.995000000000005</c:v>
                </c:pt>
                <c:pt idx="1386">
                  <c:v>68.495000000000005</c:v>
                </c:pt>
                <c:pt idx="1387">
                  <c:v>68.495000000000005</c:v>
                </c:pt>
                <c:pt idx="1388">
                  <c:v>70.5</c:v>
                </c:pt>
                <c:pt idx="1389">
                  <c:v>67.484999999999999</c:v>
                </c:pt>
                <c:pt idx="1390">
                  <c:v>66.484999999999999</c:v>
                </c:pt>
                <c:pt idx="1391">
                  <c:v>66.484999999999999</c:v>
                </c:pt>
                <c:pt idx="1392">
                  <c:v>66.150000000000006</c:v>
                </c:pt>
                <c:pt idx="1393">
                  <c:v>66.150000000000006</c:v>
                </c:pt>
                <c:pt idx="1394">
                  <c:v>64.474999999999994</c:v>
                </c:pt>
                <c:pt idx="1395">
                  <c:v>60.825000000000003</c:v>
                </c:pt>
                <c:pt idx="1396">
                  <c:v>60.825000000000003</c:v>
                </c:pt>
                <c:pt idx="1397">
                  <c:v>61.25</c:v>
                </c:pt>
                <c:pt idx="1398">
                  <c:v>59.295000000000002</c:v>
                </c:pt>
                <c:pt idx="1399">
                  <c:v>59.505000000000003</c:v>
                </c:pt>
                <c:pt idx="1400">
                  <c:v>60.875</c:v>
                </c:pt>
                <c:pt idx="1401">
                  <c:v>60.84</c:v>
                </c:pt>
                <c:pt idx="1402">
                  <c:v>61.625</c:v>
                </c:pt>
                <c:pt idx="1403">
                  <c:v>61.7</c:v>
                </c:pt>
                <c:pt idx="1404">
                  <c:v>60.497999999999998</c:v>
                </c:pt>
                <c:pt idx="1405">
                  <c:v>61.375</c:v>
                </c:pt>
                <c:pt idx="1406">
                  <c:v>62.164999999999999</c:v>
                </c:pt>
                <c:pt idx="1407">
                  <c:v>61.625</c:v>
                </c:pt>
                <c:pt idx="1408">
                  <c:v>61.625</c:v>
                </c:pt>
                <c:pt idx="1409">
                  <c:v>61.45</c:v>
                </c:pt>
                <c:pt idx="1410">
                  <c:v>60.929000000000002</c:v>
                </c:pt>
                <c:pt idx="1411">
                  <c:v>60.83</c:v>
                </c:pt>
                <c:pt idx="1412">
                  <c:v>61.975000000000001</c:v>
                </c:pt>
                <c:pt idx="1413">
                  <c:v>61.622</c:v>
                </c:pt>
                <c:pt idx="1414">
                  <c:v>61.625</c:v>
                </c:pt>
                <c:pt idx="1415">
                  <c:v>61.55</c:v>
                </c:pt>
                <c:pt idx="1416">
                  <c:v>62.274000000000001</c:v>
                </c:pt>
                <c:pt idx="1417">
                  <c:v>61.16</c:v>
                </c:pt>
                <c:pt idx="1418">
                  <c:v>61.16</c:v>
                </c:pt>
                <c:pt idx="1419">
                  <c:v>60.83</c:v>
                </c:pt>
                <c:pt idx="1420">
                  <c:v>60.83</c:v>
                </c:pt>
                <c:pt idx="1421">
                  <c:v>62.17</c:v>
                </c:pt>
                <c:pt idx="1422">
                  <c:v>62.17</c:v>
                </c:pt>
                <c:pt idx="1423">
                  <c:v>60.5</c:v>
                </c:pt>
                <c:pt idx="1424">
                  <c:v>61.325000000000003</c:v>
                </c:pt>
                <c:pt idx="1425">
                  <c:v>62.625</c:v>
                </c:pt>
                <c:pt idx="1426">
                  <c:v>64.150000000000006</c:v>
                </c:pt>
                <c:pt idx="1427">
                  <c:v>65.155000000000001</c:v>
                </c:pt>
                <c:pt idx="1428">
                  <c:v>64.150000000000006</c:v>
                </c:pt>
                <c:pt idx="1429">
                  <c:v>66.427999999999997</c:v>
                </c:pt>
                <c:pt idx="1430">
                  <c:v>67.64</c:v>
                </c:pt>
                <c:pt idx="1431">
                  <c:v>67.64</c:v>
                </c:pt>
                <c:pt idx="1432">
                  <c:v>69.03</c:v>
                </c:pt>
                <c:pt idx="1433">
                  <c:v>91.945999999999998</c:v>
                </c:pt>
                <c:pt idx="1434">
                  <c:v>103.67100000000001</c:v>
                </c:pt>
                <c:pt idx="1435">
                  <c:v>116.54300000000001</c:v>
                </c:pt>
                <c:pt idx="1436">
                  <c:v>119.893</c:v>
                </c:pt>
                <c:pt idx="1437">
                  <c:v>102.679</c:v>
                </c:pt>
                <c:pt idx="1438">
                  <c:v>93.849000000000004</c:v>
                </c:pt>
                <c:pt idx="1439">
                  <c:v>99.984999999999999</c:v>
                </c:pt>
                <c:pt idx="1440">
                  <c:v>102</c:v>
                </c:pt>
                <c:pt idx="1441">
                  <c:v>106.015</c:v>
                </c:pt>
                <c:pt idx="1442">
                  <c:v>110.42400000000001</c:v>
                </c:pt>
                <c:pt idx="1443">
                  <c:v>113.35</c:v>
                </c:pt>
                <c:pt idx="1444">
                  <c:v>113.35</c:v>
                </c:pt>
                <c:pt idx="1445">
                  <c:v>114.355</c:v>
                </c:pt>
                <c:pt idx="1446">
                  <c:v>129.30500000000001</c:v>
                </c:pt>
                <c:pt idx="1447">
                  <c:v>146.51599999999999</c:v>
                </c:pt>
                <c:pt idx="1448">
                  <c:v>153.072</c:v>
                </c:pt>
                <c:pt idx="1449">
                  <c:v>199.6</c:v>
                </c:pt>
                <c:pt idx="1450">
                  <c:v>202.512</c:v>
                </c:pt>
                <c:pt idx="1451">
                  <c:v>220.05</c:v>
                </c:pt>
                <c:pt idx="1452">
                  <c:v>218.42500000000001</c:v>
                </c:pt>
                <c:pt idx="1453">
                  <c:v>167.917</c:v>
                </c:pt>
                <c:pt idx="1454">
                  <c:v>191.04599999999999</c:v>
                </c:pt>
                <c:pt idx="1455">
                  <c:v>190.208</c:v>
                </c:pt>
                <c:pt idx="1456">
                  <c:v>194.495</c:v>
                </c:pt>
                <c:pt idx="1457">
                  <c:v>190.75</c:v>
                </c:pt>
                <c:pt idx="1458">
                  <c:v>194.33</c:v>
                </c:pt>
                <c:pt idx="1459">
                  <c:v>254.93199999999999</c:v>
                </c:pt>
                <c:pt idx="1460">
                  <c:v>315</c:v>
                </c:pt>
                <c:pt idx="1461">
                  <c:v>322.96199999999999</c:v>
                </c:pt>
                <c:pt idx="1462">
                  <c:v>302.99</c:v>
                </c:pt>
                <c:pt idx="1463">
                  <c:v>281.245</c:v>
                </c:pt>
                <c:pt idx="1464">
                  <c:v>253.44</c:v>
                </c:pt>
                <c:pt idx="1465">
                  <c:v>233.375</c:v>
                </c:pt>
                <c:pt idx="1466">
                  <c:v>217.63</c:v>
                </c:pt>
                <c:pt idx="1467">
                  <c:v>204.35499999999999</c:v>
                </c:pt>
                <c:pt idx="1468">
                  <c:v>181.65</c:v>
                </c:pt>
                <c:pt idx="1469">
                  <c:v>194.38</c:v>
                </c:pt>
                <c:pt idx="1470">
                  <c:v>197.73</c:v>
                </c:pt>
                <c:pt idx="1471">
                  <c:v>205.98</c:v>
                </c:pt>
                <c:pt idx="1472">
                  <c:v>203.637</c:v>
                </c:pt>
                <c:pt idx="1473">
                  <c:v>203.934</c:v>
                </c:pt>
                <c:pt idx="1474">
                  <c:v>213.58500000000001</c:v>
                </c:pt>
                <c:pt idx="1475">
                  <c:v>228.745</c:v>
                </c:pt>
                <c:pt idx="1476">
                  <c:v>226.4</c:v>
                </c:pt>
                <c:pt idx="1477">
                  <c:v>226.4</c:v>
                </c:pt>
                <c:pt idx="1478">
                  <c:v>230.989</c:v>
                </c:pt>
                <c:pt idx="1479">
                  <c:v>242.68700000000001</c:v>
                </c:pt>
                <c:pt idx="1480">
                  <c:v>270.37</c:v>
                </c:pt>
                <c:pt idx="1481">
                  <c:v>269.36500000000001</c:v>
                </c:pt>
                <c:pt idx="1482">
                  <c:v>244</c:v>
                </c:pt>
                <c:pt idx="1483">
                  <c:v>228.3</c:v>
                </c:pt>
                <c:pt idx="1484">
                  <c:v>230.55500000000001</c:v>
                </c:pt>
                <c:pt idx="1485">
                  <c:v>230.55500000000001</c:v>
                </c:pt>
                <c:pt idx="1486">
                  <c:v>220.29499999999999</c:v>
                </c:pt>
                <c:pt idx="1487">
                  <c:v>220.75</c:v>
                </c:pt>
                <c:pt idx="1488">
                  <c:v>213.90100000000001</c:v>
                </c:pt>
                <c:pt idx="1489">
                  <c:v>217.614</c:v>
                </c:pt>
                <c:pt idx="1490">
                  <c:v>222.13200000000001</c:v>
                </c:pt>
                <c:pt idx="1491">
                  <c:v>244.35499999999999</c:v>
                </c:pt>
                <c:pt idx="1492">
                  <c:v>232.75899999999999</c:v>
                </c:pt>
                <c:pt idx="1493">
                  <c:v>238.02500000000001</c:v>
                </c:pt>
                <c:pt idx="1494">
                  <c:v>218.208</c:v>
                </c:pt>
                <c:pt idx="1495">
                  <c:v>235.75399999999999</c:v>
                </c:pt>
                <c:pt idx="1496">
                  <c:v>237.63800000000001</c:v>
                </c:pt>
                <c:pt idx="1497">
                  <c:v>251.56399999999999</c:v>
                </c:pt>
                <c:pt idx="1498">
                  <c:v>239.64599999999999</c:v>
                </c:pt>
                <c:pt idx="1499">
                  <c:v>250.244</c:v>
                </c:pt>
                <c:pt idx="1500">
                  <c:v>239.113</c:v>
                </c:pt>
                <c:pt idx="1501">
                  <c:v>237.447</c:v>
                </c:pt>
                <c:pt idx="1502">
                  <c:v>246.845</c:v>
                </c:pt>
                <c:pt idx="1503">
                  <c:v>245.06299999999999</c:v>
                </c:pt>
                <c:pt idx="1504">
                  <c:v>210.71</c:v>
                </c:pt>
                <c:pt idx="1505">
                  <c:v>221.91200000000001</c:v>
                </c:pt>
                <c:pt idx="1506">
                  <c:v>203.167</c:v>
                </c:pt>
                <c:pt idx="1507">
                  <c:v>176.12200000000001</c:v>
                </c:pt>
                <c:pt idx="1508">
                  <c:v>172.42400000000001</c:v>
                </c:pt>
                <c:pt idx="1509">
                  <c:v>179.124</c:v>
                </c:pt>
                <c:pt idx="1510">
                  <c:v>199.54499999999999</c:v>
                </c:pt>
                <c:pt idx="1511">
                  <c:v>187.048</c:v>
                </c:pt>
                <c:pt idx="1512">
                  <c:v>190.44399999999999</c:v>
                </c:pt>
                <c:pt idx="1513">
                  <c:v>193.15</c:v>
                </c:pt>
                <c:pt idx="1514">
                  <c:v>214.31299999999999</c:v>
                </c:pt>
                <c:pt idx="1515">
                  <c:v>220.52500000000001</c:v>
                </c:pt>
                <c:pt idx="1516">
                  <c:v>209.726</c:v>
                </c:pt>
                <c:pt idx="1517">
                  <c:v>207.136</c:v>
                </c:pt>
                <c:pt idx="1518">
                  <c:v>209.083</c:v>
                </c:pt>
                <c:pt idx="1519">
                  <c:v>219.625</c:v>
                </c:pt>
                <c:pt idx="1520">
                  <c:v>230.78399999999999</c:v>
                </c:pt>
                <c:pt idx="1521">
                  <c:v>228.32499999999999</c:v>
                </c:pt>
                <c:pt idx="1522">
                  <c:v>228.32499999999999</c:v>
                </c:pt>
                <c:pt idx="1523">
                  <c:v>226.79900000000001</c:v>
                </c:pt>
                <c:pt idx="1524">
                  <c:v>223.32499999999999</c:v>
                </c:pt>
                <c:pt idx="1525">
                  <c:v>223.85300000000001</c:v>
                </c:pt>
                <c:pt idx="1526">
                  <c:v>228.92500000000001</c:v>
                </c:pt>
                <c:pt idx="1527">
                  <c:v>232.93700000000001</c:v>
                </c:pt>
                <c:pt idx="1528">
                  <c:v>234.97499999999999</c:v>
                </c:pt>
                <c:pt idx="1529">
                  <c:v>250.24600000000001</c:v>
                </c:pt>
                <c:pt idx="1530">
                  <c:v>255.51</c:v>
                </c:pt>
                <c:pt idx="1531">
                  <c:v>250.898</c:v>
                </c:pt>
                <c:pt idx="1532">
                  <c:v>250.43600000000001</c:v>
                </c:pt>
                <c:pt idx="1533">
                  <c:v>253.66</c:v>
                </c:pt>
                <c:pt idx="1534">
                  <c:v>254.33</c:v>
                </c:pt>
                <c:pt idx="1535">
                  <c:v>260.41899999999998</c:v>
                </c:pt>
                <c:pt idx="1536">
                  <c:v>261.64999999999998</c:v>
                </c:pt>
                <c:pt idx="1537">
                  <c:v>262.80500000000001</c:v>
                </c:pt>
                <c:pt idx="1538">
                  <c:v>267.5</c:v>
                </c:pt>
                <c:pt idx="1539">
                  <c:v>261.82499999999999</c:v>
                </c:pt>
                <c:pt idx="1540">
                  <c:v>259.30700000000002</c:v>
                </c:pt>
                <c:pt idx="1541">
                  <c:v>272.30900000000003</c:v>
                </c:pt>
                <c:pt idx="1542">
                  <c:v>270.33699999999999</c:v>
                </c:pt>
                <c:pt idx="1543">
                  <c:v>272.62700000000001</c:v>
                </c:pt>
                <c:pt idx="1544">
                  <c:v>272.68</c:v>
                </c:pt>
                <c:pt idx="1545">
                  <c:v>265.25</c:v>
                </c:pt>
                <c:pt idx="1546">
                  <c:v>266.55500000000001</c:v>
                </c:pt>
                <c:pt idx="1547">
                  <c:v>280.75</c:v>
                </c:pt>
                <c:pt idx="1548">
                  <c:v>278.86200000000002</c:v>
                </c:pt>
                <c:pt idx="1549">
                  <c:v>278.03399999999999</c:v>
                </c:pt>
                <c:pt idx="1550">
                  <c:v>280.48399999999998</c:v>
                </c:pt>
                <c:pt idx="1551">
                  <c:v>281.7</c:v>
                </c:pt>
                <c:pt idx="1552">
                  <c:v>274.88400000000001</c:v>
                </c:pt>
                <c:pt idx="1553">
                  <c:v>271.80399999999997</c:v>
                </c:pt>
                <c:pt idx="1554">
                  <c:v>271.83499999999998</c:v>
                </c:pt>
                <c:pt idx="1555">
                  <c:v>266.58300000000003</c:v>
                </c:pt>
                <c:pt idx="1556">
                  <c:v>265.02499999999998</c:v>
                </c:pt>
                <c:pt idx="1557">
                  <c:v>252.3</c:v>
                </c:pt>
                <c:pt idx="1558">
                  <c:v>254.11199999999999</c:v>
                </c:pt>
                <c:pt idx="1559">
                  <c:v>253.35</c:v>
                </c:pt>
                <c:pt idx="1560">
                  <c:v>244.333</c:v>
                </c:pt>
                <c:pt idx="1561">
                  <c:v>247.79400000000001</c:v>
                </c:pt>
                <c:pt idx="1562">
                  <c:v>238.32499999999999</c:v>
                </c:pt>
                <c:pt idx="1563">
                  <c:v>238.803</c:v>
                </c:pt>
                <c:pt idx="1564">
                  <c:v>232.63</c:v>
                </c:pt>
                <c:pt idx="1565">
                  <c:v>219.71899999999999</c:v>
                </c:pt>
                <c:pt idx="1566">
                  <c:v>205.98</c:v>
                </c:pt>
                <c:pt idx="1567">
                  <c:v>216.90100000000001</c:v>
                </c:pt>
                <c:pt idx="1568">
                  <c:v>214.893</c:v>
                </c:pt>
                <c:pt idx="1569">
                  <c:v>210.11199999999999</c:v>
                </c:pt>
                <c:pt idx="1570">
                  <c:v>192.035</c:v>
                </c:pt>
                <c:pt idx="1571">
                  <c:v>174.577</c:v>
                </c:pt>
                <c:pt idx="1572">
                  <c:v>166.386</c:v>
                </c:pt>
                <c:pt idx="1573">
                  <c:v>175.93899999999999</c:v>
                </c:pt>
                <c:pt idx="1574">
                  <c:v>170.05600000000001</c:v>
                </c:pt>
                <c:pt idx="1575">
                  <c:v>162.68</c:v>
                </c:pt>
                <c:pt idx="1576">
                  <c:v>162.68</c:v>
                </c:pt>
                <c:pt idx="1577">
                  <c:v>162.21799999999999</c:v>
                </c:pt>
                <c:pt idx="1578">
                  <c:v>166.97</c:v>
                </c:pt>
                <c:pt idx="1579">
                  <c:v>145.672</c:v>
                </c:pt>
                <c:pt idx="1580">
                  <c:v>146.11099999999999</c:v>
                </c:pt>
                <c:pt idx="1581">
                  <c:v>145.59200000000001</c:v>
                </c:pt>
                <c:pt idx="1582">
                  <c:v>150.51300000000001</c:v>
                </c:pt>
                <c:pt idx="1583">
                  <c:v>152.59800000000001</c:v>
                </c:pt>
                <c:pt idx="1584">
                  <c:v>152.68</c:v>
                </c:pt>
                <c:pt idx="1585">
                  <c:v>154.33000000000001</c:v>
                </c:pt>
                <c:pt idx="1586">
                  <c:v>153.149</c:v>
                </c:pt>
                <c:pt idx="1587">
                  <c:v>161.541</c:v>
                </c:pt>
                <c:pt idx="1588">
                  <c:v>157.99</c:v>
                </c:pt>
                <c:pt idx="1589">
                  <c:v>158.518</c:v>
                </c:pt>
                <c:pt idx="1590">
                  <c:v>152.79599999999999</c:v>
                </c:pt>
                <c:pt idx="1591">
                  <c:v>153.96</c:v>
                </c:pt>
                <c:pt idx="1592">
                  <c:v>152.977</c:v>
                </c:pt>
                <c:pt idx="1593">
                  <c:v>146.523</c:v>
                </c:pt>
                <c:pt idx="1594">
                  <c:v>143.46700000000001</c:v>
                </c:pt>
                <c:pt idx="1595">
                  <c:v>139.87899999999999</c:v>
                </c:pt>
                <c:pt idx="1596">
                  <c:v>131.83699999999999</c:v>
                </c:pt>
                <c:pt idx="1597">
                  <c:v>139.69999999999999</c:v>
                </c:pt>
                <c:pt idx="1598">
                  <c:v>142.33199999999999</c:v>
                </c:pt>
                <c:pt idx="1599">
                  <c:v>143.685</c:v>
                </c:pt>
                <c:pt idx="1600">
                  <c:v>147.38</c:v>
                </c:pt>
                <c:pt idx="1601">
                  <c:v>145</c:v>
                </c:pt>
                <c:pt idx="1602">
                  <c:v>145.33500000000001</c:v>
                </c:pt>
                <c:pt idx="1603">
                  <c:v>141.62700000000001</c:v>
                </c:pt>
                <c:pt idx="1604">
                  <c:v>134.75</c:v>
                </c:pt>
                <c:pt idx="1605">
                  <c:v>142.58099999999999</c:v>
                </c:pt>
                <c:pt idx="1606">
                  <c:v>144.84200000000001</c:v>
                </c:pt>
                <c:pt idx="1607">
                  <c:v>144.875</c:v>
                </c:pt>
                <c:pt idx="1608">
                  <c:v>147.68</c:v>
                </c:pt>
                <c:pt idx="1609">
                  <c:v>145.25</c:v>
                </c:pt>
                <c:pt idx="1610">
                  <c:v>144.25</c:v>
                </c:pt>
                <c:pt idx="1611">
                  <c:v>145.37</c:v>
                </c:pt>
                <c:pt idx="1612">
                  <c:v>133.75</c:v>
                </c:pt>
                <c:pt idx="1613">
                  <c:v>128.685</c:v>
                </c:pt>
                <c:pt idx="1614">
                  <c:v>134.88499999999999</c:v>
                </c:pt>
                <c:pt idx="1615">
                  <c:v>128.61199999999999</c:v>
                </c:pt>
                <c:pt idx="1616">
                  <c:v>130.34800000000001</c:v>
                </c:pt>
                <c:pt idx="1617">
                  <c:v>126.02500000000001</c:v>
                </c:pt>
                <c:pt idx="1618">
                  <c:v>129.50899999999999</c:v>
                </c:pt>
                <c:pt idx="1619">
                  <c:v>124.104</c:v>
                </c:pt>
                <c:pt idx="1620">
                  <c:v>123.325</c:v>
                </c:pt>
                <c:pt idx="1621">
                  <c:v>123.35</c:v>
                </c:pt>
                <c:pt idx="1622">
                  <c:v>124.02</c:v>
                </c:pt>
                <c:pt idx="1623">
                  <c:v>132.02500000000001</c:v>
                </c:pt>
                <c:pt idx="1624">
                  <c:v>132.36000000000001</c:v>
                </c:pt>
                <c:pt idx="1625">
                  <c:v>134.816</c:v>
                </c:pt>
                <c:pt idx="1626">
                  <c:v>130.69499999999999</c:v>
                </c:pt>
                <c:pt idx="1627">
                  <c:v>137.65</c:v>
                </c:pt>
                <c:pt idx="1628">
                  <c:v>135.22</c:v>
                </c:pt>
                <c:pt idx="1629">
                  <c:v>131.9</c:v>
                </c:pt>
                <c:pt idx="1630">
                  <c:v>129.18</c:v>
                </c:pt>
                <c:pt idx="1631">
                  <c:v>127.68</c:v>
                </c:pt>
                <c:pt idx="1632">
                  <c:v>123.33499999999999</c:v>
                </c:pt>
                <c:pt idx="1633">
                  <c:v>124.461</c:v>
                </c:pt>
                <c:pt idx="1634">
                  <c:v>123.97799999999999</c:v>
                </c:pt>
                <c:pt idx="1635">
                  <c:v>124.241</c:v>
                </c:pt>
                <c:pt idx="1636">
                  <c:v>130.39599999999999</c:v>
                </c:pt>
                <c:pt idx="1637">
                  <c:v>124.005</c:v>
                </c:pt>
                <c:pt idx="1638">
                  <c:v>130.85400000000001</c:v>
                </c:pt>
                <c:pt idx="1639">
                  <c:v>126.301</c:v>
                </c:pt>
                <c:pt idx="1640">
                  <c:v>125.68</c:v>
                </c:pt>
                <c:pt idx="1641">
                  <c:v>125.68</c:v>
                </c:pt>
                <c:pt idx="1642">
                  <c:v>127.02</c:v>
                </c:pt>
                <c:pt idx="1643">
                  <c:v>118.342</c:v>
                </c:pt>
                <c:pt idx="1644">
                  <c:v>114.483</c:v>
                </c:pt>
                <c:pt idx="1645">
                  <c:v>108.65</c:v>
                </c:pt>
                <c:pt idx="1646">
                  <c:v>108.07299999999999</c:v>
                </c:pt>
                <c:pt idx="1647">
                  <c:v>103.042</c:v>
                </c:pt>
                <c:pt idx="1648">
                  <c:v>101.83</c:v>
                </c:pt>
                <c:pt idx="1649">
                  <c:v>108</c:v>
                </c:pt>
                <c:pt idx="1650">
                  <c:v>102.97499999999999</c:v>
                </c:pt>
                <c:pt idx="1651">
                  <c:v>98.19</c:v>
                </c:pt>
                <c:pt idx="1652">
                  <c:v>97.516999999999996</c:v>
                </c:pt>
                <c:pt idx="1653">
                  <c:v>92.75</c:v>
                </c:pt>
                <c:pt idx="1654">
                  <c:v>91.67</c:v>
                </c:pt>
                <c:pt idx="1655">
                  <c:v>84.222999999999999</c:v>
                </c:pt>
                <c:pt idx="1656">
                  <c:v>91.388000000000005</c:v>
                </c:pt>
                <c:pt idx="1657">
                  <c:v>76.983000000000004</c:v>
                </c:pt>
                <c:pt idx="1658">
                  <c:v>73.325000000000003</c:v>
                </c:pt>
                <c:pt idx="1659">
                  <c:v>77.543000000000006</c:v>
                </c:pt>
                <c:pt idx="1660">
                  <c:v>75</c:v>
                </c:pt>
                <c:pt idx="1661">
                  <c:v>71.004999999999995</c:v>
                </c:pt>
                <c:pt idx="1662">
                  <c:v>72.680000000000007</c:v>
                </c:pt>
                <c:pt idx="1663">
                  <c:v>83.174999999999997</c:v>
                </c:pt>
                <c:pt idx="1664">
                  <c:v>83.540999999999997</c:v>
                </c:pt>
                <c:pt idx="1665">
                  <c:v>83.245000000000005</c:v>
                </c:pt>
                <c:pt idx="1666">
                  <c:v>90.361999999999995</c:v>
                </c:pt>
                <c:pt idx="1667">
                  <c:v>85.674999999999997</c:v>
                </c:pt>
                <c:pt idx="1668">
                  <c:v>81.995000000000005</c:v>
                </c:pt>
                <c:pt idx="1669">
                  <c:v>76.34</c:v>
                </c:pt>
                <c:pt idx="1670">
                  <c:v>83.66</c:v>
                </c:pt>
                <c:pt idx="1671">
                  <c:v>78.951999999999998</c:v>
                </c:pt>
                <c:pt idx="1672">
                  <c:v>73.337999999999994</c:v>
                </c:pt>
                <c:pt idx="1673">
                  <c:v>76.674999999999997</c:v>
                </c:pt>
                <c:pt idx="1674">
                  <c:v>77.292000000000002</c:v>
                </c:pt>
                <c:pt idx="1675">
                  <c:v>75.352999999999994</c:v>
                </c:pt>
                <c:pt idx="1676">
                  <c:v>75.504000000000005</c:v>
                </c:pt>
                <c:pt idx="1677">
                  <c:v>79.608000000000004</c:v>
                </c:pt>
                <c:pt idx="1678">
                  <c:v>84.197000000000003</c:v>
                </c:pt>
                <c:pt idx="1679">
                  <c:v>84.058000000000007</c:v>
                </c:pt>
                <c:pt idx="1680">
                  <c:v>75.984999999999999</c:v>
                </c:pt>
                <c:pt idx="1681">
                  <c:v>75.966999999999999</c:v>
                </c:pt>
                <c:pt idx="1682">
                  <c:v>77.254000000000005</c:v>
                </c:pt>
                <c:pt idx="1683">
                  <c:v>73.677000000000007</c:v>
                </c:pt>
                <c:pt idx="1684">
                  <c:v>70.375</c:v>
                </c:pt>
                <c:pt idx="1685">
                  <c:v>74.295000000000002</c:v>
                </c:pt>
                <c:pt idx="1686">
                  <c:v>70.393000000000001</c:v>
                </c:pt>
                <c:pt idx="1687">
                  <c:v>71.646000000000001</c:v>
                </c:pt>
                <c:pt idx="1688">
                  <c:v>63.250999999999998</c:v>
                </c:pt>
                <c:pt idx="1689">
                  <c:v>66.156999999999996</c:v>
                </c:pt>
                <c:pt idx="1690">
                  <c:v>68.27</c:v>
                </c:pt>
                <c:pt idx="1691">
                  <c:v>68.926000000000002</c:v>
                </c:pt>
                <c:pt idx="1692">
                  <c:v>70.366</c:v>
                </c:pt>
                <c:pt idx="1693">
                  <c:v>73.25</c:v>
                </c:pt>
                <c:pt idx="1694">
                  <c:v>76.155000000000001</c:v>
                </c:pt>
                <c:pt idx="1695">
                  <c:v>70.706000000000003</c:v>
                </c:pt>
                <c:pt idx="1696">
                  <c:v>73.239000000000004</c:v>
                </c:pt>
                <c:pt idx="1697">
                  <c:v>71.12</c:v>
                </c:pt>
                <c:pt idx="1698">
                  <c:v>69.247</c:v>
                </c:pt>
                <c:pt idx="1699">
                  <c:v>72.295000000000002</c:v>
                </c:pt>
                <c:pt idx="1700">
                  <c:v>70.998000000000005</c:v>
                </c:pt>
                <c:pt idx="1701">
                  <c:v>65.984999999999999</c:v>
                </c:pt>
                <c:pt idx="1702">
                  <c:v>61.975000000000001</c:v>
                </c:pt>
                <c:pt idx="1703">
                  <c:v>59.965000000000003</c:v>
                </c:pt>
                <c:pt idx="1704">
                  <c:v>57.442</c:v>
                </c:pt>
                <c:pt idx="1705">
                  <c:v>57.65</c:v>
                </c:pt>
                <c:pt idx="1706">
                  <c:v>62.084000000000003</c:v>
                </c:pt>
                <c:pt idx="1707">
                  <c:v>60.396000000000001</c:v>
                </c:pt>
                <c:pt idx="1708">
                  <c:v>61.180999999999997</c:v>
                </c:pt>
                <c:pt idx="1709">
                  <c:v>55.587000000000003</c:v>
                </c:pt>
                <c:pt idx="1710">
                  <c:v>55.323</c:v>
                </c:pt>
                <c:pt idx="1711">
                  <c:v>55.036000000000001</c:v>
                </c:pt>
                <c:pt idx="1712">
                  <c:v>54.698</c:v>
                </c:pt>
                <c:pt idx="1713">
                  <c:v>56.05</c:v>
                </c:pt>
                <c:pt idx="1714">
                  <c:v>55.448999999999998</c:v>
                </c:pt>
                <c:pt idx="1715">
                  <c:v>55.154000000000003</c:v>
                </c:pt>
                <c:pt idx="1716">
                  <c:v>52.866999999999997</c:v>
                </c:pt>
                <c:pt idx="1717">
                  <c:v>61.133000000000003</c:v>
                </c:pt>
                <c:pt idx="1718">
                  <c:v>68.783000000000001</c:v>
                </c:pt>
                <c:pt idx="1719">
                  <c:v>81.692999999999998</c:v>
                </c:pt>
                <c:pt idx="1720">
                  <c:v>66.912000000000006</c:v>
                </c:pt>
                <c:pt idx="1721">
                  <c:v>68.596999999999994</c:v>
                </c:pt>
                <c:pt idx="1722">
                  <c:v>68.087999999999994</c:v>
                </c:pt>
                <c:pt idx="1723">
                  <c:v>74.932000000000002</c:v>
                </c:pt>
                <c:pt idx="1724">
                  <c:v>79.025000000000006</c:v>
                </c:pt>
                <c:pt idx="1725">
                  <c:v>76.233999999999995</c:v>
                </c:pt>
                <c:pt idx="1726">
                  <c:v>74.84</c:v>
                </c:pt>
                <c:pt idx="1727">
                  <c:v>71.495999999999995</c:v>
                </c:pt>
                <c:pt idx="1728">
                  <c:v>72.137</c:v>
                </c:pt>
                <c:pt idx="1729">
                  <c:v>75.197999999999993</c:v>
                </c:pt>
                <c:pt idx="1730">
                  <c:v>67.418999999999997</c:v>
                </c:pt>
                <c:pt idx="1731">
                  <c:v>66.843999999999994</c:v>
                </c:pt>
                <c:pt idx="1732">
                  <c:v>67.991</c:v>
                </c:pt>
                <c:pt idx="1733">
                  <c:v>68.188999999999993</c:v>
                </c:pt>
                <c:pt idx="1734">
                  <c:v>63.399000000000001</c:v>
                </c:pt>
                <c:pt idx="1735">
                  <c:v>64.492999999999995</c:v>
                </c:pt>
                <c:pt idx="1736">
                  <c:v>64.831999999999994</c:v>
                </c:pt>
                <c:pt idx="1737">
                  <c:v>63.29</c:v>
                </c:pt>
                <c:pt idx="1738">
                  <c:v>63.356000000000002</c:v>
                </c:pt>
                <c:pt idx="1739">
                  <c:v>65.257999999999996</c:v>
                </c:pt>
                <c:pt idx="1740">
                  <c:v>68.918000000000006</c:v>
                </c:pt>
                <c:pt idx="1741">
                  <c:v>72.063999999999993</c:v>
                </c:pt>
                <c:pt idx="1742">
                  <c:v>75.911000000000001</c:v>
                </c:pt>
                <c:pt idx="1743">
                  <c:v>71.975999999999999</c:v>
                </c:pt>
                <c:pt idx="1744">
                  <c:v>80.188000000000002</c:v>
                </c:pt>
                <c:pt idx="1745">
                  <c:v>77.322999999999993</c:v>
                </c:pt>
                <c:pt idx="1746">
                  <c:v>79.197999999999993</c:v>
                </c:pt>
                <c:pt idx="1747">
                  <c:v>74.025000000000006</c:v>
                </c:pt>
                <c:pt idx="1748">
                  <c:v>77.790999999999997</c:v>
                </c:pt>
                <c:pt idx="1749">
                  <c:v>77.349999999999994</c:v>
                </c:pt>
                <c:pt idx="1750">
                  <c:v>75.896000000000001</c:v>
                </c:pt>
                <c:pt idx="1751">
                  <c:v>70.885999999999996</c:v>
                </c:pt>
                <c:pt idx="1752">
                  <c:v>69.230999999999995</c:v>
                </c:pt>
                <c:pt idx="1753">
                  <c:v>68.188000000000002</c:v>
                </c:pt>
                <c:pt idx="1754">
                  <c:v>70.298000000000002</c:v>
                </c:pt>
                <c:pt idx="1755">
                  <c:v>68.355000000000004</c:v>
                </c:pt>
                <c:pt idx="1756">
                  <c:v>68.593999999999994</c:v>
                </c:pt>
                <c:pt idx="1757">
                  <c:v>69.533000000000001</c:v>
                </c:pt>
                <c:pt idx="1758">
                  <c:v>72.203999999999994</c:v>
                </c:pt>
                <c:pt idx="1759">
                  <c:v>74.188000000000002</c:v>
                </c:pt>
                <c:pt idx="1760">
                  <c:v>70.698999999999998</c:v>
                </c:pt>
                <c:pt idx="1761">
                  <c:v>72.715999999999994</c:v>
                </c:pt>
                <c:pt idx="1762">
                  <c:v>69.093999999999994</c:v>
                </c:pt>
                <c:pt idx="1763">
                  <c:v>68.224999999999994</c:v>
                </c:pt>
                <c:pt idx="1764">
                  <c:v>68.932000000000002</c:v>
                </c:pt>
                <c:pt idx="1765">
                  <c:v>68.319999999999993</c:v>
                </c:pt>
                <c:pt idx="1766">
                  <c:v>68.771000000000001</c:v>
                </c:pt>
                <c:pt idx="1767">
                  <c:v>63.067</c:v>
                </c:pt>
                <c:pt idx="1768">
                  <c:v>61.92</c:v>
                </c:pt>
                <c:pt idx="1769">
                  <c:v>61.170999999999999</c:v>
                </c:pt>
                <c:pt idx="1770">
                  <c:v>59.689</c:v>
                </c:pt>
                <c:pt idx="1771">
                  <c:v>58.540999999999997</c:v>
                </c:pt>
                <c:pt idx="1772">
                  <c:v>59.084000000000003</c:v>
                </c:pt>
                <c:pt idx="1773">
                  <c:v>60.356000000000002</c:v>
                </c:pt>
                <c:pt idx="1774">
                  <c:v>61.12</c:v>
                </c:pt>
                <c:pt idx="1775">
                  <c:v>62.884</c:v>
                </c:pt>
                <c:pt idx="1776">
                  <c:v>63.439</c:v>
                </c:pt>
                <c:pt idx="1777">
                  <c:v>64.543000000000006</c:v>
                </c:pt>
                <c:pt idx="1778">
                  <c:v>63.564</c:v>
                </c:pt>
                <c:pt idx="1779">
                  <c:v>65.238</c:v>
                </c:pt>
                <c:pt idx="1780">
                  <c:v>72.31</c:v>
                </c:pt>
                <c:pt idx="1781">
                  <c:v>75.42</c:v>
                </c:pt>
                <c:pt idx="1782">
                  <c:v>70.629000000000005</c:v>
                </c:pt>
                <c:pt idx="1783">
                  <c:v>71.772999999999996</c:v>
                </c:pt>
                <c:pt idx="1784">
                  <c:v>72.164000000000001</c:v>
                </c:pt>
                <c:pt idx="1785">
                  <c:v>73.882999999999996</c:v>
                </c:pt>
                <c:pt idx="1786">
                  <c:v>76.691999999999993</c:v>
                </c:pt>
                <c:pt idx="1787">
                  <c:v>72.650000000000006</c:v>
                </c:pt>
                <c:pt idx="1788">
                  <c:v>70.902000000000001</c:v>
                </c:pt>
                <c:pt idx="1789">
                  <c:v>72.263000000000005</c:v>
                </c:pt>
                <c:pt idx="1790">
                  <c:v>77.885999999999996</c:v>
                </c:pt>
                <c:pt idx="1791">
                  <c:v>79.872</c:v>
                </c:pt>
                <c:pt idx="1792">
                  <c:v>85.981999999999999</c:v>
                </c:pt>
                <c:pt idx="1793">
                  <c:v>79</c:v>
                </c:pt>
                <c:pt idx="1794">
                  <c:v>74.495999999999995</c:v>
                </c:pt>
                <c:pt idx="1795">
                  <c:v>73.153000000000006</c:v>
                </c:pt>
                <c:pt idx="1796">
                  <c:v>76.2</c:v>
                </c:pt>
                <c:pt idx="1797">
                  <c:v>75.655000000000001</c:v>
                </c:pt>
                <c:pt idx="1798">
                  <c:v>73.62</c:v>
                </c:pt>
                <c:pt idx="1799">
                  <c:v>75.165000000000006</c:v>
                </c:pt>
                <c:pt idx="1800">
                  <c:v>74.491</c:v>
                </c:pt>
                <c:pt idx="1801">
                  <c:v>76.656000000000006</c:v>
                </c:pt>
                <c:pt idx="1802">
                  <c:v>74.137</c:v>
                </c:pt>
                <c:pt idx="1803">
                  <c:v>74.98</c:v>
                </c:pt>
                <c:pt idx="1804">
                  <c:v>75.876000000000005</c:v>
                </c:pt>
                <c:pt idx="1805">
                  <c:v>75.099000000000004</c:v>
                </c:pt>
                <c:pt idx="1806">
                  <c:v>74.183000000000007</c:v>
                </c:pt>
                <c:pt idx="1807">
                  <c:v>74.653999999999996</c:v>
                </c:pt>
                <c:pt idx="1808">
                  <c:v>75.953000000000003</c:v>
                </c:pt>
                <c:pt idx="1809">
                  <c:v>76.731999999999999</c:v>
                </c:pt>
                <c:pt idx="1810">
                  <c:v>79.591999999999999</c:v>
                </c:pt>
                <c:pt idx="1811">
                  <c:v>77.153000000000006</c:v>
                </c:pt>
                <c:pt idx="1812">
                  <c:v>73.537999999999997</c:v>
                </c:pt>
                <c:pt idx="1813">
                  <c:v>73.221000000000004</c:v>
                </c:pt>
                <c:pt idx="1814">
                  <c:v>72.718000000000004</c:v>
                </c:pt>
                <c:pt idx="1815">
                  <c:v>73.843999999999994</c:v>
                </c:pt>
                <c:pt idx="1816">
                  <c:v>76.427000000000007</c:v>
                </c:pt>
                <c:pt idx="1817">
                  <c:v>75.787000000000006</c:v>
                </c:pt>
                <c:pt idx="1818">
                  <c:v>79.525000000000006</c:v>
                </c:pt>
                <c:pt idx="1819">
                  <c:v>79.19</c:v>
                </c:pt>
                <c:pt idx="1820">
                  <c:v>78.200999999999993</c:v>
                </c:pt>
                <c:pt idx="1821">
                  <c:v>77.998000000000005</c:v>
                </c:pt>
                <c:pt idx="1822">
                  <c:v>79.73</c:v>
                </c:pt>
                <c:pt idx="1823">
                  <c:v>79.34</c:v>
                </c:pt>
                <c:pt idx="1824">
                  <c:v>79.718999999999994</c:v>
                </c:pt>
                <c:pt idx="1825">
                  <c:v>84.543000000000006</c:v>
                </c:pt>
                <c:pt idx="1826">
                  <c:v>79.718999999999994</c:v>
                </c:pt>
                <c:pt idx="1827">
                  <c:v>80.795000000000002</c:v>
                </c:pt>
                <c:pt idx="1828">
                  <c:v>81.838999999999999</c:v>
                </c:pt>
                <c:pt idx="1829">
                  <c:v>82.861000000000004</c:v>
                </c:pt>
                <c:pt idx="1830">
                  <c:v>82.481999999999999</c:v>
                </c:pt>
                <c:pt idx="1831">
                  <c:v>85.891000000000005</c:v>
                </c:pt>
                <c:pt idx="1832">
                  <c:v>86.188000000000002</c:v>
                </c:pt>
                <c:pt idx="1833">
                  <c:v>83.834999999999994</c:v>
                </c:pt>
                <c:pt idx="1834">
                  <c:v>84.843000000000004</c:v>
                </c:pt>
                <c:pt idx="1835">
                  <c:v>84.498000000000005</c:v>
                </c:pt>
                <c:pt idx="1836">
                  <c:v>84.498000000000005</c:v>
                </c:pt>
                <c:pt idx="1837">
                  <c:v>82.459000000000003</c:v>
                </c:pt>
                <c:pt idx="1838">
                  <c:v>84.685000000000002</c:v>
                </c:pt>
                <c:pt idx="1839">
                  <c:v>83.736000000000004</c:v>
                </c:pt>
                <c:pt idx="1840">
                  <c:v>76.570999999999998</c:v>
                </c:pt>
                <c:pt idx="1841">
                  <c:v>78.822000000000003</c:v>
                </c:pt>
                <c:pt idx="1842">
                  <c:v>78.98</c:v>
                </c:pt>
                <c:pt idx="1843">
                  <c:v>78.358000000000004</c:v>
                </c:pt>
                <c:pt idx="1844">
                  <c:v>81.787999999999997</c:v>
                </c:pt>
                <c:pt idx="1845">
                  <c:v>82.325999999999993</c:v>
                </c:pt>
                <c:pt idx="1846">
                  <c:v>81.45</c:v>
                </c:pt>
                <c:pt idx="1847">
                  <c:v>82.105000000000004</c:v>
                </c:pt>
                <c:pt idx="1848">
                  <c:v>84.236000000000004</c:v>
                </c:pt>
                <c:pt idx="1849">
                  <c:v>82.617000000000004</c:v>
                </c:pt>
                <c:pt idx="1850">
                  <c:v>83.528000000000006</c:v>
                </c:pt>
                <c:pt idx="1851">
                  <c:v>84.248999999999995</c:v>
                </c:pt>
                <c:pt idx="1852">
                  <c:v>83.433000000000007</c:v>
                </c:pt>
                <c:pt idx="1853">
                  <c:v>84.033000000000001</c:v>
                </c:pt>
                <c:pt idx="1854">
                  <c:v>86.063999999999993</c:v>
                </c:pt>
                <c:pt idx="1855">
                  <c:v>87.971000000000004</c:v>
                </c:pt>
                <c:pt idx="1856">
                  <c:v>94.932000000000002</c:v>
                </c:pt>
                <c:pt idx="1857">
                  <c:v>87.224000000000004</c:v>
                </c:pt>
                <c:pt idx="1858">
                  <c:v>89.594999999999999</c:v>
                </c:pt>
                <c:pt idx="1859">
                  <c:v>87.977999999999994</c:v>
                </c:pt>
                <c:pt idx="1860">
                  <c:v>88.171999999999997</c:v>
                </c:pt>
                <c:pt idx="1861">
                  <c:v>89.534999999999997</c:v>
                </c:pt>
                <c:pt idx="1862">
                  <c:v>91.906000000000006</c:v>
                </c:pt>
                <c:pt idx="1863">
                  <c:v>95.805000000000007</c:v>
                </c:pt>
                <c:pt idx="1864">
                  <c:v>100.556</c:v>
                </c:pt>
                <c:pt idx="1865">
                  <c:v>110.197</c:v>
                </c:pt>
                <c:pt idx="1866">
                  <c:v>110.461</c:v>
                </c:pt>
                <c:pt idx="1867">
                  <c:v>106.21</c:v>
                </c:pt>
                <c:pt idx="1868">
                  <c:v>108.01600000000001</c:v>
                </c:pt>
                <c:pt idx="1869">
                  <c:v>105.044</c:v>
                </c:pt>
                <c:pt idx="1870">
                  <c:v>102.28100000000001</c:v>
                </c:pt>
                <c:pt idx="1871">
                  <c:v>104.857</c:v>
                </c:pt>
                <c:pt idx="1872">
                  <c:v>103.44199999999999</c:v>
                </c:pt>
                <c:pt idx="1873">
                  <c:v>102.96</c:v>
                </c:pt>
                <c:pt idx="1874">
                  <c:v>99.626999999999995</c:v>
                </c:pt>
                <c:pt idx="1875">
                  <c:v>100.136</c:v>
                </c:pt>
                <c:pt idx="1876">
                  <c:v>105.07299999999999</c:v>
                </c:pt>
                <c:pt idx="1877">
                  <c:v>106.30200000000001</c:v>
                </c:pt>
                <c:pt idx="1878">
                  <c:v>105.336</c:v>
                </c:pt>
                <c:pt idx="1879">
                  <c:v>107.214</c:v>
                </c:pt>
                <c:pt idx="1880">
                  <c:v>102.71</c:v>
                </c:pt>
                <c:pt idx="1881">
                  <c:v>105.304</c:v>
                </c:pt>
                <c:pt idx="1882">
                  <c:v>98.367999999999995</c:v>
                </c:pt>
                <c:pt idx="1883">
                  <c:v>95.025000000000006</c:v>
                </c:pt>
                <c:pt idx="1884">
                  <c:v>93.739000000000004</c:v>
                </c:pt>
                <c:pt idx="1885">
                  <c:v>92.242999999999995</c:v>
                </c:pt>
                <c:pt idx="1886">
                  <c:v>94.096000000000004</c:v>
                </c:pt>
                <c:pt idx="1887">
                  <c:v>93.745999999999995</c:v>
                </c:pt>
                <c:pt idx="1888">
                  <c:v>95.355999999999995</c:v>
                </c:pt>
                <c:pt idx="1889">
                  <c:v>94.367999999999995</c:v>
                </c:pt>
                <c:pt idx="1890">
                  <c:v>98.796999999999997</c:v>
                </c:pt>
                <c:pt idx="1891">
                  <c:v>98.891000000000005</c:v>
                </c:pt>
                <c:pt idx="1892">
                  <c:v>98.307000000000002</c:v>
                </c:pt>
                <c:pt idx="1893">
                  <c:v>104.52500000000001</c:v>
                </c:pt>
                <c:pt idx="1894">
                  <c:v>104.503</c:v>
                </c:pt>
                <c:pt idx="1895">
                  <c:v>105.21599999999999</c:v>
                </c:pt>
                <c:pt idx="1896">
                  <c:v>107.18</c:v>
                </c:pt>
                <c:pt idx="1897">
                  <c:v>106.67700000000001</c:v>
                </c:pt>
                <c:pt idx="1898">
                  <c:v>101.226</c:v>
                </c:pt>
                <c:pt idx="1899">
                  <c:v>100.27800000000001</c:v>
                </c:pt>
                <c:pt idx="1900">
                  <c:v>95.685000000000002</c:v>
                </c:pt>
                <c:pt idx="1901">
                  <c:v>94.947000000000003</c:v>
                </c:pt>
                <c:pt idx="1902">
                  <c:v>93.289000000000001</c:v>
                </c:pt>
                <c:pt idx="1903">
                  <c:v>91.77</c:v>
                </c:pt>
                <c:pt idx="1904">
                  <c:v>89.85</c:v>
                </c:pt>
                <c:pt idx="1905">
                  <c:v>92.188999999999993</c:v>
                </c:pt>
                <c:pt idx="1906">
                  <c:v>93.858999999999995</c:v>
                </c:pt>
                <c:pt idx="1907">
                  <c:v>93.296999999999997</c:v>
                </c:pt>
                <c:pt idx="1908">
                  <c:v>92.466999999999999</c:v>
                </c:pt>
                <c:pt idx="1909">
                  <c:v>93.745000000000005</c:v>
                </c:pt>
                <c:pt idx="1910">
                  <c:v>90.16</c:v>
                </c:pt>
                <c:pt idx="1911">
                  <c:v>89.703999999999994</c:v>
                </c:pt>
                <c:pt idx="1912">
                  <c:v>85.52</c:v>
                </c:pt>
                <c:pt idx="1913">
                  <c:v>84.983999999999995</c:v>
                </c:pt>
                <c:pt idx="1914">
                  <c:v>85.992000000000004</c:v>
                </c:pt>
                <c:pt idx="1915">
                  <c:v>83.028000000000006</c:v>
                </c:pt>
                <c:pt idx="1916">
                  <c:v>77.896000000000001</c:v>
                </c:pt>
                <c:pt idx="1917">
                  <c:v>76.64</c:v>
                </c:pt>
                <c:pt idx="1918">
                  <c:v>76.001999999999995</c:v>
                </c:pt>
                <c:pt idx="1919">
                  <c:v>75.998000000000005</c:v>
                </c:pt>
                <c:pt idx="1920">
                  <c:v>76.141999999999996</c:v>
                </c:pt>
                <c:pt idx="1921">
                  <c:v>76.5</c:v>
                </c:pt>
                <c:pt idx="1922">
                  <c:v>76.328000000000003</c:v>
                </c:pt>
                <c:pt idx="1923">
                  <c:v>77.400999999999996</c:v>
                </c:pt>
                <c:pt idx="1924">
                  <c:v>75.744</c:v>
                </c:pt>
                <c:pt idx="1925">
                  <c:v>80.522999999999996</c:v>
                </c:pt>
                <c:pt idx="1926">
                  <c:v>80.135000000000005</c:v>
                </c:pt>
                <c:pt idx="1927">
                  <c:v>81.408000000000001</c:v>
                </c:pt>
                <c:pt idx="1928">
                  <c:v>75.494</c:v>
                </c:pt>
                <c:pt idx="1929">
                  <c:v>71.757000000000005</c:v>
                </c:pt>
                <c:pt idx="1930">
                  <c:v>73.725999999999999</c:v>
                </c:pt>
                <c:pt idx="1931">
                  <c:v>74.959000000000003</c:v>
                </c:pt>
                <c:pt idx="1932">
                  <c:v>73.638999999999996</c:v>
                </c:pt>
                <c:pt idx="1933">
                  <c:v>73.671000000000006</c:v>
                </c:pt>
                <c:pt idx="1934">
                  <c:v>76.772000000000006</c:v>
                </c:pt>
                <c:pt idx="1935">
                  <c:v>76.623999999999995</c:v>
                </c:pt>
                <c:pt idx="1936">
                  <c:v>75.665999999999997</c:v>
                </c:pt>
                <c:pt idx="1937">
                  <c:v>77.697000000000003</c:v>
                </c:pt>
                <c:pt idx="1938">
                  <c:v>77.888000000000005</c:v>
                </c:pt>
                <c:pt idx="1939">
                  <c:v>75.256</c:v>
                </c:pt>
                <c:pt idx="1940">
                  <c:v>73.341999999999999</c:v>
                </c:pt>
                <c:pt idx="1941">
                  <c:v>71.832999999999998</c:v>
                </c:pt>
                <c:pt idx="1942">
                  <c:v>73.866</c:v>
                </c:pt>
                <c:pt idx="1943">
                  <c:v>74.31</c:v>
                </c:pt>
                <c:pt idx="1944">
                  <c:v>77.284999999999997</c:v>
                </c:pt>
                <c:pt idx="1945">
                  <c:v>76.287000000000006</c:v>
                </c:pt>
                <c:pt idx="1946">
                  <c:v>75.522000000000006</c:v>
                </c:pt>
                <c:pt idx="1947">
                  <c:v>73.335999999999999</c:v>
                </c:pt>
                <c:pt idx="1948">
                  <c:v>75.23</c:v>
                </c:pt>
                <c:pt idx="1949">
                  <c:v>74.724000000000004</c:v>
                </c:pt>
                <c:pt idx="1950">
                  <c:v>74.805999999999997</c:v>
                </c:pt>
                <c:pt idx="1951">
                  <c:v>72.954999999999998</c:v>
                </c:pt>
                <c:pt idx="1952">
                  <c:v>73.665999999999997</c:v>
                </c:pt>
                <c:pt idx="1953">
                  <c:v>74.102000000000004</c:v>
                </c:pt>
                <c:pt idx="1954">
                  <c:v>73.75</c:v>
                </c:pt>
                <c:pt idx="1955">
                  <c:v>77.804000000000002</c:v>
                </c:pt>
                <c:pt idx="1956">
                  <c:v>76.545000000000002</c:v>
                </c:pt>
                <c:pt idx="1957">
                  <c:v>74.537999999999997</c:v>
                </c:pt>
                <c:pt idx="1958">
                  <c:v>73.379000000000005</c:v>
                </c:pt>
                <c:pt idx="1959">
                  <c:v>73.706999999999994</c:v>
                </c:pt>
                <c:pt idx="1960">
                  <c:v>73.927000000000007</c:v>
                </c:pt>
                <c:pt idx="1961">
                  <c:v>72.528999999999996</c:v>
                </c:pt>
                <c:pt idx="1962">
                  <c:v>72.179000000000002</c:v>
                </c:pt>
                <c:pt idx="1963">
                  <c:v>68.837999999999994</c:v>
                </c:pt>
                <c:pt idx="1964">
                  <c:v>66.932000000000002</c:v>
                </c:pt>
                <c:pt idx="1965">
                  <c:v>66.322000000000003</c:v>
                </c:pt>
                <c:pt idx="1966">
                  <c:v>65.536000000000001</c:v>
                </c:pt>
                <c:pt idx="1967">
                  <c:v>68.769000000000005</c:v>
                </c:pt>
                <c:pt idx="1968">
                  <c:v>62.918999999999997</c:v>
                </c:pt>
                <c:pt idx="1969">
                  <c:v>59.465000000000003</c:v>
                </c:pt>
                <c:pt idx="1970">
                  <c:v>62.472999999999999</c:v>
                </c:pt>
                <c:pt idx="1971">
                  <c:v>65.188999999999993</c:v>
                </c:pt>
                <c:pt idx="1972">
                  <c:v>68.495000000000005</c:v>
                </c:pt>
                <c:pt idx="1973">
                  <c:v>70.924999999999997</c:v>
                </c:pt>
                <c:pt idx="1974">
                  <c:v>69.299000000000007</c:v>
                </c:pt>
                <c:pt idx="1975">
                  <c:v>69.004999999999995</c:v>
                </c:pt>
                <c:pt idx="1976">
                  <c:v>67.724999999999994</c:v>
                </c:pt>
                <c:pt idx="1977">
                  <c:v>65.938999999999993</c:v>
                </c:pt>
                <c:pt idx="1978">
                  <c:v>65.933999999999997</c:v>
                </c:pt>
                <c:pt idx="1979">
                  <c:v>66.692999999999998</c:v>
                </c:pt>
                <c:pt idx="1980">
                  <c:v>66.364000000000004</c:v>
                </c:pt>
                <c:pt idx="1981">
                  <c:v>67.923000000000002</c:v>
                </c:pt>
                <c:pt idx="1982">
                  <c:v>67.213999999999999</c:v>
                </c:pt>
                <c:pt idx="1983">
                  <c:v>66.486999999999995</c:v>
                </c:pt>
                <c:pt idx="1984">
                  <c:v>63.911999999999999</c:v>
                </c:pt>
                <c:pt idx="1985">
                  <c:v>62.838000000000001</c:v>
                </c:pt>
                <c:pt idx="1986">
                  <c:v>65.992000000000004</c:v>
                </c:pt>
                <c:pt idx="1987">
                  <c:v>71.507000000000005</c:v>
                </c:pt>
                <c:pt idx="1988">
                  <c:v>72.775999999999996</c:v>
                </c:pt>
                <c:pt idx="1989">
                  <c:v>73.123000000000005</c:v>
                </c:pt>
                <c:pt idx="1990">
                  <c:v>73.616</c:v>
                </c:pt>
                <c:pt idx="1991">
                  <c:v>75.332999999999998</c:v>
                </c:pt>
                <c:pt idx="1992">
                  <c:v>75.852999999999994</c:v>
                </c:pt>
                <c:pt idx="1993">
                  <c:v>82.081000000000003</c:v>
                </c:pt>
                <c:pt idx="1994">
                  <c:v>81.712000000000003</c:v>
                </c:pt>
                <c:pt idx="1995">
                  <c:v>80.725999999999999</c:v>
                </c:pt>
                <c:pt idx="1996">
                  <c:v>80.058000000000007</c:v>
                </c:pt>
                <c:pt idx="1997">
                  <c:v>81.34</c:v>
                </c:pt>
                <c:pt idx="1998">
                  <c:v>85.911000000000001</c:v>
                </c:pt>
                <c:pt idx="1999">
                  <c:v>82.718999999999994</c:v>
                </c:pt>
                <c:pt idx="2000">
                  <c:v>84.792000000000002</c:v>
                </c:pt>
                <c:pt idx="2001">
                  <c:v>86.314999999999998</c:v>
                </c:pt>
                <c:pt idx="2002">
                  <c:v>90.433999999999997</c:v>
                </c:pt>
                <c:pt idx="2003">
                  <c:v>93.641999999999996</c:v>
                </c:pt>
                <c:pt idx="2004">
                  <c:v>86.081000000000003</c:v>
                </c:pt>
                <c:pt idx="2005">
                  <c:v>83.055000000000007</c:v>
                </c:pt>
                <c:pt idx="2006">
                  <c:v>77.631</c:v>
                </c:pt>
                <c:pt idx="2007">
                  <c:v>77.614999999999995</c:v>
                </c:pt>
                <c:pt idx="2008">
                  <c:v>81.995000000000005</c:v>
                </c:pt>
                <c:pt idx="2009">
                  <c:v>82.658000000000001</c:v>
                </c:pt>
                <c:pt idx="2010">
                  <c:v>85.58</c:v>
                </c:pt>
                <c:pt idx="2011">
                  <c:v>86.935000000000002</c:v>
                </c:pt>
                <c:pt idx="2012">
                  <c:v>86.426000000000002</c:v>
                </c:pt>
                <c:pt idx="2013">
                  <c:v>84.683999999999997</c:v>
                </c:pt>
                <c:pt idx="2014">
                  <c:v>86.885000000000005</c:v>
                </c:pt>
                <c:pt idx="2015">
                  <c:v>89.572999999999993</c:v>
                </c:pt>
                <c:pt idx="2016">
                  <c:v>89.233999999999995</c:v>
                </c:pt>
                <c:pt idx="2017">
                  <c:v>90.668000000000006</c:v>
                </c:pt>
                <c:pt idx="2018">
                  <c:v>89.619</c:v>
                </c:pt>
                <c:pt idx="2019">
                  <c:v>86.427000000000007</c:v>
                </c:pt>
                <c:pt idx="2020">
                  <c:v>87.942999999999998</c:v>
                </c:pt>
                <c:pt idx="2021">
                  <c:v>89.296000000000006</c:v>
                </c:pt>
                <c:pt idx="2022">
                  <c:v>88.203000000000003</c:v>
                </c:pt>
                <c:pt idx="2023">
                  <c:v>86.962000000000003</c:v>
                </c:pt>
                <c:pt idx="2024">
                  <c:v>87.183000000000007</c:v>
                </c:pt>
                <c:pt idx="2025">
                  <c:v>85.944000000000003</c:v>
                </c:pt>
                <c:pt idx="2026">
                  <c:v>84.417000000000002</c:v>
                </c:pt>
                <c:pt idx="2027">
                  <c:v>82.085999999999999</c:v>
                </c:pt>
                <c:pt idx="2028">
                  <c:v>79.906999999999996</c:v>
                </c:pt>
                <c:pt idx="2029">
                  <c:v>81.408000000000001</c:v>
                </c:pt>
                <c:pt idx="2030">
                  <c:v>80.581999999999994</c:v>
                </c:pt>
                <c:pt idx="2031">
                  <c:v>84.063000000000002</c:v>
                </c:pt>
                <c:pt idx="2032">
                  <c:v>83.394000000000005</c:v>
                </c:pt>
                <c:pt idx="2033">
                  <c:v>83.316999999999993</c:v>
                </c:pt>
                <c:pt idx="2034">
                  <c:v>80.605000000000004</c:v>
                </c:pt>
                <c:pt idx="2035">
                  <c:v>80.718000000000004</c:v>
                </c:pt>
                <c:pt idx="2036">
                  <c:v>79.644999999999996</c:v>
                </c:pt>
                <c:pt idx="2037">
                  <c:v>80.465999999999994</c:v>
                </c:pt>
                <c:pt idx="2038">
                  <c:v>76.932000000000002</c:v>
                </c:pt>
                <c:pt idx="2039">
                  <c:v>80.685000000000002</c:v>
                </c:pt>
                <c:pt idx="2040">
                  <c:v>79.335999999999999</c:v>
                </c:pt>
                <c:pt idx="2041">
                  <c:v>79.683000000000007</c:v>
                </c:pt>
                <c:pt idx="2042">
                  <c:v>79.328000000000003</c:v>
                </c:pt>
                <c:pt idx="2043">
                  <c:v>78.72</c:v>
                </c:pt>
                <c:pt idx="2044">
                  <c:v>78.379000000000005</c:v>
                </c:pt>
                <c:pt idx="2045">
                  <c:v>81.942999999999998</c:v>
                </c:pt>
                <c:pt idx="2046">
                  <c:v>85.477999999999994</c:v>
                </c:pt>
                <c:pt idx="2047">
                  <c:v>82.179000000000002</c:v>
                </c:pt>
                <c:pt idx="2048">
                  <c:v>79.048000000000002</c:v>
                </c:pt>
                <c:pt idx="2049">
                  <c:v>77.444999999999993</c:v>
                </c:pt>
                <c:pt idx="2050">
                  <c:v>76.513999999999996</c:v>
                </c:pt>
                <c:pt idx="2051">
                  <c:v>74.896000000000001</c:v>
                </c:pt>
                <c:pt idx="2052">
                  <c:v>75.551000000000002</c:v>
                </c:pt>
                <c:pt idx="2053">
                  <c:v>76.872</c:v>
                </c:pt>
                <c:pt idx="2054">
                  <c:v>78.808999999999997</c:v>
                </c:pt>
                <c:pt idx="2055">
                  <c:v>82.710999999999999</c:v>
                </c:pt>
                <c:pt idx="2056">
                  <c:v>83.628</c:v>
                </c:pt>
                <c:pt idx="2057">
                  <c:v>81.984999999999999</c:v>
                </c:pt>
                <c:pt idx="2058">
                  <c:v>81.602999999999994</c:v>
                </c:pt>
                <c:pt idx="2059">
                  <c:v>79.825999999999993</c:v>
                </c:pt>
                <c:pt idx="2060">
                  <c:v>77.807000000000002</c:v>
                </c:pt>
                <c:pt idx="2061">
                  <c:v>77.343999999999994</c:v>
                </c:pt>
                <c:pt idx="2062">
                  <c:v>80.430999999999997</c:v>
                </c:pt>
                <c:pt idx="2063">
                  <c:v>82.369</c:v>
                </c:pt>
                <c:pt idx="2064">
                  <c:v>82.808999999999997</c:v>
                </c:pt>
                <c:pt idx="2065">
                  <c:v>81.763999999999996</c:v>
                </c:pt>
                <c:pt idx="2066">
                  <c:v>79.441999999999993</c:v>
                </c:pt>
                <c:pt idx="2067">
                  <c:v>78.375</c:v>
                </c:pt>
                <c:pt idx="2068">
                  <c:v>79.424999999999997</c:v>
                </c:pt>
                <c:pt idx="2069">
                  <c:v>79.085999999999999</c:v>
                </c:pt>
                <c:pt idx="2070">
                  <c:v>74.489000000000004</c:v>
                </c:pt>
                <c:pt idx="2071">
                  <c:v>73.471000000000004</c:v>
                </c:pt>
                <c:pt idx="2072">
                  <c:v>72.364999999999995</c:v>
                </c:pt>
                <c:pt idx="2073">
                  <c:v>68.590999999999994</c:v>
                </c:pt>
                <c:pt idx="2074">
                  <c:v>64.593000000000004</c:v>
                </c:pt>
                <c:pt idx="2075">
                  <c:v>68.311000000000007</c:v>
                </c:pt>
                <c:pt idx="2076">
                  <c:v>68.697000000000003</c:v>
                </c:pt>
                <c:pt idx="2077">
                  <c:v>70.021000000000001</c:v>
                </c:pt>
                <c:pt idx="2078">
                  <c:v>70.843000000000004</c:v>
                </c:pt>
                <c:pt idx="2079">
                  <c:v>73.022999999999996</c:v>
                </c:pt>
                <c:pt idx="2080">
                  <c:v>71.233999999999995</c:v>
                </c:pt>
                <c:pt idx="2081">
                  <c:v>71.394000000000005</c:v>
                </c:pt>
                <c:pt idx="2082">
                  <c:v>68.465999999999994</c:v>
                </c:pt>
                <c:pt idx="2083">
                  <c:v>67.843000000000004</c:v>
                </c:pt>
                <c:pt idx="2084">
                  <c:v>67.23</c:v>
                </c:pt>
                <c:pt idx="2085">
                  <c:v>66.3</c:v>
                </c:pt>
                <c:pt idx="2086">
                  <c:v>65.173000000000002</c:v>
                </c:pt>
                <c:pt idx="2087">
                  <c:v>65.691999999999993</c:v>
                </c:pt>
                <c:pt idx="2088">
                  <c:v>63.24</c:v>
                </c:pt>
                <c:pt idx="2089">
                  <c:v>62.929000000000002</c:v>
                </c:pt>
                <c:pt idx="2090">
                  <c:v>61.26</c:v>
                </c:pt>
                <c:pt idx="2091">
                  <c:v>62.511000000000003</c:v>
                </c:pt>
                <c:pt idx="2092">
                  <c:v>58.96</c:v>
                </c:pt>
                <c:pt idx="2093">
                  <c:v>59.052999999999997</c:v>
                </c:pt>
                <c:pt idx="2094">
                  <c:v>58.405000000000001</c:v>
                </c:pt>
                <c:pt idx="2095">
                  <c:v>58.6</c:v>
                </c:pt>
                <c:pt idx="2096">
                  <c:v>57.417000000000002</c:v>
                </c:pt>
                <c:pt idx="2097">
                  <c:v>59.06</c:v>
                </c:pt>
                <c:pt idx="2098">
                  <c:v>60.234000000000002</c:v>
                </c:pt>
                <c:pt idx="2099">
                  <c:v>59.38</c:v>
                </c:pt>
                <c:pt idx="2100">
                  <c:v>59.872</c:v>
                </c:pt>
                <c:pt idx="2101">
                  <c:v>59.768999999999998</c:v>
                </c:pt>
                <c:pt idx="2102">
                  <c:v>61.01</c:v>
                </c:pt>
                <c:pt idx="2103">
                  <c:v>60.332999999999998</c:v>
                </c:pt>
                <c:pt idx="2104">
                  <c:v>60.456000000000003</c:v>
                </c:pt>
                <c:pt idx="2105">
                  <c:v>60.430999999999997</c:v>
                </c:pt>
                <c:pt idx="2106">
                  <c:v>60.344999999999999</c:v>
                </c:pt>
                <c:pt idx="2107">
                  <c:v>59.518999999999998</c:v>
                </c:pt>
                <c:pt idx="2108">
                  <c:v>59.776000000000003</c:v>
                </c:pt>
                <c:pt idx="2109">
                  <c:v>60.055999999999997</c:v>
                </c:pt>
                <c:pt idx="2110">
                  <c:v>59.790999999999997</c:v>
                </c:pt>
                <c:pt idx="2111">
                  <c:v>59.41</c:v>
                </c:pt>
                <c:pt idx="2112">
                  <c:v>57.307000000000002</c:v>
                </c:pt>
                <c:pt idx="2113">
                  <c:v>59.109000000000002</c:v>
                </c:pt>
                <c:pt idx="2114">
                  <c:v>58.625</c:v>
                </c:pt>
                <c:pt idx="2115">
                  <c:v>58.738</c:v>
                </c:pt>
                <c:pt idx="2116">
                  <c:v>60.569000000000003</c:v>
                </c:pt>
                <c:pt idx="2117">
                  <c:v>59.576000000000001</c:v>
                </c:pt>
                <c:pt idx="2118">
                  <c:v>59.496000000000002</c:v>
                </c:pt>
                <c:pt idx="2119">
                  <c:v>60.112000000000002</c:v>
                </c:pt>
                <c:pt idx="2120">
                  <c:v>60.210999999999999</c:v>
                </c:pt>
                <c:pt idx="2121">
                  <c:v>61.573</c:v>
                </c:pt>
                <c:pt idx="2122">
                  <c:v>61.917999999999999</c:v>
                </c:pt>
                <c:pt idx="2123">
                  <c:v>62.777999999999999</c:v>
                </c:pt>
                <c:pt idx="2124">
                  <c:v>63.65</c:v>
                </c:pt>
                <c:pt idx="2125">
                  <c:v>64.822000000000003</c:v>
                </c:pt>
                <c:pt idx="2126">
                  <c:v>65.358999999999995</c:v>
                </c:pt>
                <c:pt idx="2127">
                  <c:v>67.147999999999996</c:v>
                </c:pt>
                <c:pt idx="2128">
                  <c:v>67.992000000000004</c:v>
                </c:pt>
                <c:pt idx="2129">
                  <c:v>68.394999999999996</c:v>
                </c:pt>
                <c:pt idx="2130">
                  <c:v>70.251000000000005</c:v>
                </c:pt>
                <c:pt idx="2131">
                  <c:v>69.078000000000003</c:v>
                </c:pt>
                <c:pt idx="2132">
                  <c:v>68.736000000000004</c:v>
                </c:pt>
                <c:pt idx="2133">
                  <c:v>67.867999999999995</c:v>
                </c:pt>
                <c:pt idx="2134">
                  <c:v>68.929000000000002</c:v>
                </c:pt>
                <c:pt idx="2135">
                  <c:v>69.272000000000006</c:v>
                </c:pt>
                <c:pt idx="2136">
                  <c:v>69.834999999999994</c:v>
                </c:pt>
                <c:pt idx="2137">
                  <c:v>70.106999999999999</c:v>
                </c:pt>
                <c:pt idx="2138">
                  <c:v>69.200999999999993</c:v>
                </c:pt>
                <c:pt idx="2139">
                  <c:v>70.722999999999999</c:v>
                </c:pt>
                <c:pt idx="2140">
                  <c:v>70.344999999999999</c:v>
                </c:pt>
                <c:pt idx="2141">
                  <c:v>72.617000000000004</c:v>
                </c:pt>
                <c:pt idx="2142">
                  <c:v>73.808999999999997</c:v>
                </c:pt>
                <c:pt idx="2143">
                  <c:v>71.587999999999994</c:v>
                </c:pt>
                <c:pt idx="2144">
                  <c:v>74.781999999999996</c:v>
                </c:pt>
                <c:pt idx="2145">
                  <c:v>75.423000000000002</c:v>
                </c:pt>
                <c:pt idx="2146">
                  <c:v>75.072000000000003</c:v>
                </c:pt>
                <c:pt idx="2147">
                  <c:v>76.262</c:v>
                </c:pt>
                <c:pt idx="2148">
                  <c:v>75.097999999999999</c:v>
                </c:pt>
                <c:pt idx="2149">
                  <c:v>75.692999999999998</c:v>
                </c:pt>
                <c:pt idx="2150">
                  <c:v>77.795000000000002</c:v>
                </c:pt>
                <c:pt idx="2151">
                  <c:v>78.34</c:v>
                </c:pt>
                <c:pt idx="2152">
                  <c:v>78.09</c:v>
                </c:pt>
                <c:pt idx="2153">
                  <c:v>77.466999999999999</c:v>
                </c:pt>
                <c:pt idx="2154">
                  <c:v>76.683000000000007</c:v>
                </c:pt>
                <c:pt idx="2155">
                  <c:v>75.661000000000001</c:v>
                </c:pt>
                <c:pt idx="2156">
                  <c:v>74.352999999999994</c:v>
                </c:pt>
                <c:pt idx="2157">
                  <c:v>74.228999999999999</c:v>
                </c:pt>
                <c:pt idx="2158">
                  <c:v>75.408000000000001</c:v>
                </c:pt>
                <c:pt idx="2159">
                  <c:v>75.007000000000005</c:v>
                </c:pt>
                <c:pt idx="2160">
                  <c:v>73.843000000000004</c:v>
                </c:pt>
                <c:pt idx="2161">
                  <c:v>73.933000000000007</c:v>
                </c:pt>
                <c:pt idx="2162">
                  <c:v>76.454999999999998</c:v>
                </c:pt>
                <c:pt idx="2163">
                  <c:v>75.956000000000003</c:v>
                </c:pt>
                <c:pt idx="2164">
                  <c:v>75.337000000000003</c:v>
                </c:pt>
                <c:pt idx="2165">
                  <c:v>75.706000000000003</c:v>
                </c:pt>
                <c:pt idx="2166">
                  <c:v>75.728999999999999</c:v>
                </c:pt>
                <c:pt idx="2167">
                  <c:v>76.882000000000005</c:v>
                </c:pt>
                <c:pt idx="2168">
                  <c:v>75.67</c:v>
                </c:pt>
                <c:pt idx="2169">
                  <c:v>74.063999999999993</c:v>
                </c:pt>
                <c:pt idx="2170">
                  <c:v>73.245000000000005</c:v>
                </c:pt>
                <c:pt idx="2171">
                  <c:v>73.334999999999994</c:v>
                </c:pt>
                <c:pt idx="2172">
                  <c:v>73.5</c:v>
                </c:pt>
                <c:pt idx="2173">
                  <c:v>73.132000000000005</c:v>
                </c:pt>
                <c:pt idx="2174">
                  <c:v>70.271000000000001</c:v>
                </c:pt>
                <c:pt idx="2175">
                  <c:v>69.798000000000002</c:v>
                </c:pt>
                <c:pt idx="2176">
                  <c:v>71.212999999999994</c:v>
                </c:pt>
                <c:pt idx="2177">
                  <c:v>71.075999999999993</c:v>
                </c:pt>
                <c:pt idx="2178">
                  <c:v>70.516000000000005</c:v>
                </c:pt>
                <c:pt idx="2179">
                  <c:v>71.096999999999994</c:v>
                </c:pt>
                <c:pt idx="2180">
                  <c:v>75.305000000000007</c:v>
                </c:pt>
                <c:pt idx="2181">
                  <c:v>77.866</c:v>
                </c:pt>
                <c:pt idx="2182">
                  <c:v>91.772999999999996</c:v>
                </c:pt>
                <c:pt idx="2183">
                  <c:v>89.566000000000003</c:v>
                </c:pt>
                <c:pt idx="2184">
                  <c:v>98.399000000000001</c:v>
                </c:pt>
                <c:pt idx="2185">
                  <c:v>105.745</c:v>
                </c:pt>
                <c:pt idx="2186">
                  <c:v>101.676</c:v>
                </c:pt>
                <c:pt idx="2187">
                  <c:v>97.787999999999997</c:v>
                </c:pt>
                <c:pt idx="2188">
                  <c:v>96.325000000000003</c:v>
                </c:pt>
                <c:pt idx="2189">
                  <c:v>94.882000000000005</c:v>
                </c:pt>
                <c:pt idx="2190">
                  <c:v>96.5</c:v>
                </c:pt>
                <c:pt idx="2191">
                  <c:v>99.34</c:v>
                </c:pt>
                <c:pt idx="2192">
                  <c:v>99.194999999999993</c:v>
                </c:pt>
                <c:pt idx="2193">
                  <c:v>104.527</c:v>
                </c:pt>
                <c:pt idx="2194">
                  <c:v>105.76600000000001</c:v>
                </c:pt>
                <c:pt idx="2195">
                  <c:v>105.05</c:v>
                </c:pt>
                <c:pt idx="2196">
                  <c:v>105.35</c:v>
                </c:pt>
                <c:pt idx="2197">
                  <c:v>102.66500000000001</c:v>
                </c:pt>
                <c:pt idx="2198">
                  <c:v>100.038</c:v>
                </c:pt>
                <c:pt idx="2199">
                  <c:v>95.936000000000007</c:v>
                </c:pt>
                <c:pt idx="2200">
                  <c:v>95.582999999999998</c:v>
                </c:pt>
                <c:pt idx="2201">
                  <c:v>96.492999999999995</c:v>
                </c:pt>
                <c:pt idx="2202">
                  <c:v>97.278999999999996</c:v>
                </c:pt>
                <c:pt idx="2203">
                  <c:v>102.5</c:v>
                </c:pt>
                <c:pt idx="2204">
                  <c:v>101.22</c:v>
                </c:pt>
                <c:pt idx="2205">
                  <c:v>101.575</c:v>
                </c:pt>
                <c:pt idx="2206">
                  <c:v>105.33199999999999</c:v>
                </c:pt>
                <c:pt idx="2207">
                  <c:v>114.65</c:v>
                </c:pt>
                <c:pt idx="2208">
                  <c:v>114.959</c:v>
                </c:pt>
                <c:pt idx="2209">
                  <c:v>116.03100000000001</c:v>
                </c:pt>
                <c:pt idx="2210">
                  <c:v>115.651</c:v>
                </c:pt>
                <c:pt idx="2211">
                  <c:v>113.545</c:v>
                </c:pt>
                <c:pt idx="2212">
                  <c:v>114.68899999999999</c:v>
                </c:pt>
                <c:pt idx="2213">
                  <c:v>114.416</c:v>
                </c:pt>
                <c:pt idx="2214">
                  <c:v>125.747</c:v>
                </c:pt>
                <c:pt idx="2215">
                  <c:v>150.64400000000001</c:v>
                </c:pt>
                <c:pt idx="2216">
                  <c:v>143.51599999999999</c:v>
                </c:pt>
                <c:pt idx="2217">
                  <c:v>143.26</c:v>
                </c:pt>
                <c:pt idx="2218">
                  <c:v>130.26</c:v>
                </c:pt>
                <c:pt idx="2219">
                  <c:v>142.083</c:v>
                </c:pt>
                <c:pt idx="2220">
                  <c:v>148.13</c:v>
                </c:pt>
                <c:pt idx="2221">
                  <c:v>154.47399999999999</c:v>
                </c:pt>
                <c:pt idx="2222">
                  <c:v>156.93100000000001</c:v>
                </c:pt>
                <c:pt idx="2223">
                  <c:v>163.19300000000001</c:v>
                </c:pt>
                <c:pt idx="2224">
                  <c:v>156.119</c:v>
                </c:pt>
                <c:pt idx="2225">
                  <c:v>149.376</c:v>
                </c:pt>
                <c:pt idx="2226">
                  <c:v>147.78200000000001</c:v>
                </c:pt>
                <c:pt idx="2227">
                  <c:v>145.14400000000001</c:v>
                </c:pt>
                <c:pt idx="2228">
                  <c:v>142.5</c:v>
                </c:pt>
                <c:pt idx="2229">
                  <c:v>123.818</c:v>
                </c:pt>
                <c:pt idx="2230">
                  <c:v>129.53299999999999</c:v>
                </c:pt>
                <c:pt idx="2231">
                  <c:v>124.32899999999999</c:v>
                </c:pt>
                <c:pt idx="2232">
                  <c:v>123.27200000000001</c:v>
                </c:pt>
                <c:pt idx="2233">
                  <c:v>120</c:v>
                </c:pt>
                <c:pt idx="2234">
                  <c:v>122.23</c:v>
                </c:pt>
                <c:pt idx="2235">
                  <c:v>125.782</c:v>
                </c:pt>
                <c:pt idx="2236">
                  <c:v>129.69</c:v>
                </c:pt>
                <c:pt idx="2237">
                  <c:v>123.774</c:v>
                </c:pt>
                <c:pt idx="2238">
                  <c:v>126.52</c:v>
                </c:pt>
                <c:pt idx="2239">
                  <c:v>118.625</c:v>
                </c:pt>
                <c:pt idx="2240">
                  <c:v>103.352</c:v>
                </c:pt>
                <c:pt idx="2241">
                  <c:v>103.111</c:v>
                </c:pt>
                <c:pt idx="2242">
                  <c:v>107.883</c:v>
                </c:pt>
                <c:pt idx="2243">
                  <c:v>113.724</c:v>
                </c:pt>
                <c:pt idx="2244">
                  <c:v>114.598</c:v>
                </c:pt>
                <c:pt idx="2245">
                  <c:v>110.018</c:v>
                </c:pt>
                <c:pt idx="2246">
                  <c:v>109.12</c:v>
                </c:pt>
                <c:pt idx="2247">
                  <c:v>111.89700000000001</c:v>
                </c:pt>
                <c:pt idx="2248">
                  <c:v>111.675</c:v>
                </c:pt>
                <c:pt idx="2249">
                  <c:v>126.649</c:v>
                </c:pt>
                <c:pt idx="2250">
                  <c:v>127.86</c:v>
                </c:pt>
                <c:pt idx="2251">
                  <c:v>126.36799999999999</c:v>
                </c:pt>
                <c:pt idx="2252">
                  <c:v>125.5</c:v>
                </c:pt>
                <c:pt idx="2253">
                  <c:v>127.093</c:v>
                </c:pt>
                <c:pt idx="2254">
                  <c:v>134.20099999999999</c:v>
                </c:pt>
                <c:pt idx="2255">
                  <c:v>136.79499999999999</c:v>
                </c:pt>
                <c:pt idx="2256">
                  <c:v>140.91800000000001</c:v>
                </c:pt>
                <c:pt idx="2257">
                  <c:v>143.11000000000001</c:v>
                </c:pt>
                <c:pt idx="2258">
                  <c:v>143.63499999999999</c:v>
                </c:pt>
                <c:pt idx="2259">
                  <c:v>150.34</c:v>
                </c:pt>
                <c:pt idx="2260">
                  <c:v>150.11799999999999</c:v>
                </c:pt>
                <c:pt idx="2261">
                  <c:v>148.934</c:v>
                </c:pt>
                <c:pt idx="2262">
                  <c:v>145.29499999999999</c:v>
                </c:pt>
                <c:pt idx="2263">
                  <c:v>143.113</c:v>
                </c:pt>
                <c:pt idx="2264">
                  <c:v>126.851</c:v>
                </c:pt>
                <c:pt idx="2265">
                  <c:v>129.31</c:v>
                </c:pt>
                <c:pt idx="2266">
                  <c:v>126.479</c:v>
                </c:pt>
                <c:pt idx="2267">
                  <c:v>119.205</c:v>
                </c:pt>
                <c:pt idx="2268">
                  <c:v>117.85599999999999</c:v>
                </c:pt>
                <c:pt idx="2269">
                  <c:v>117.01300000000001</c:v>
                </c:pt>
                <c:pt idx="2270">
                  <c:v>120.675</c:v>
                </c:pt>
                <c:pt idx="2271">
                  <c:v>120.75</c:v>
                </c:pt>
                <c:pt idx="2272">
                  <c:v>123.35599999999999</c:v>
                </c:pt>
                <c:pt idx="2273">
                  <c:v>123.185</c:v>
                </c:pt>
                <c:pt idx="2274">
                  <c:v>128.405</c:v>
                </c:pt>
                <c:pt idx="2275">
                  <c:v>129.67500000000001</c:v>
                </c:pt>
                <c:pt idx="2276">
                  <c:v>131.13200000000001</c:v>
                </c:pt>
                <c:pt idx="2277">
                  <c:v>133.46700000000001</c:v>
                </c:pt>
                <c:pt idx="2278">
                  <c:v>132.34100000000001</c:v>
                </c:pt>
                <c:pt idx="2279">
                  <c:v>131.75299999999999</c:v>
                </c:pt>
                <c:pt idx="2280">
                  <c:v>132.09700000000001</c:v>
                </c:pt>
                <c:pt idx="2281">
                  <c:v>131.81200000000001</c:v>
                </c:pt>
                <c:pt idx="2282">
                  <c:v>132.006</c:v>
                </c:pt>
                <c:pt idx="2283">
                  <c:v>131.81800000000001</c:v>
                </c:pt>
                <c:pt idx="2284">
                  <c:v>132.45599999999999</c:v>
                </c:pt>
                <c:pt idx="2285">
                  <c:v>131.654</c:v>
                </c:pt>
                <c:pt idx="2286">
                  <c:v>132.12899999999999</c:v>
                </c:pt>
                <c:pt idx="2287">
                  <c:v>131.96799999999999</c:v>
                </c:pt>
                <c:pt idx="2288">
                  <c:v>131.43100000000001</c:v>
                </c:pt>
                <c:pt idx="2289">
                  <c:v>126.54300000000001</c:v>
                </c:pt>
                <c:pt idx="2290">
                  <c:v>127.416</c:v>
                </c:pt>
                <c:pt idx="2291">
                  <c:v>129.18799999999999</c:v>
                </c:pt>
                <c:pt idx="2292">
                  <c:v>129.291</c:v>
                </c:pt>
                <c:pt idx="2293">
                  <c:v>126.33499999999999</c:v>
                </c:pt>
                <c:pt idx="2294">
                  <c:v>127.05800000000001</c:v>
                </c:pt>
                <c:pt idx="2295">
                  <c:v>127.211</c:v>
                </c:pt>
                <c:pt idx="2296">
                  <c:v>128.75899999999999</c:v>
                </c:pt>
                <c:pt idx="2297">
                  <c:v>131.227</c:v>
                </c:pt>
                <c:pt idx="2298">
                  <c:v>128.66999999999999</c:v>
                </c:pt>
                <c:pt idx="2299">
                  <c:v>126.47499999999999</c:v>
                </c:pt>
                <c:pt idx="2300">
                  <c:v>124.173</c:v>
                </c:pt>
                <c:pt idx="2301">
                  <c:v>121.815</c:v>
                </c:pt>
                <c:pt idx="2302">
                  <c:v>119.53100000000001</c:v>
                </c:pt>
                <c:pt idx="2303">
                  <c:v>119.539</c:v>
                </c:pt>
                <c:pt idx="2304">
                  <c:v>118</c:v>
                </c:pt>
                <c:pt idx="2305">
                  <c:v>116.92700000000001</c:v>
                </c:pt>
                <c:pt idx="2306">
                  <c:v>115.393</c:v>
                </c:pt>
                <c:pt idx="2307">
                  <c:v>115.541</c:v>
                </c:pt>
                <c:pt idx="2308">
                  <c:v>112.62</c:v>
                </c:pt>
                <c:pt idx="2309">
                  <c:v>110.67100000000001</c:v>
                </c:pt>
                <c:pt idx="2310">
                  <c:v>110.13500000000001</c:v>
                </c:pt>
                <c:pt idx="2311">
                  <c:v>109.66</c:v>
                </c:pt>
                <c:pt idx="2312">
                  <c:v>107.13800000000001</c:v>
                </c:pt>
                <c:pt idx="2313">
                  <c:v>105.20399999999999</c:v>
                </c:pt>
                <c:pt idx="2314">
                  <c:v>103.351</c:v>
                </c:pt>
                <c:pt idx="2315">
                  <c:v>101.56</c:v>
                </c:pt>
                <c:pt idx="2316">
                  <c:v>104.911</c:v>
                </c:pt>
                <c:pt idx="2317">
                  <c:v>101.005</c:v>
                </c:pt>
                <c:pt idx="2318">
                  <c:v>101.938</c:v>
                </c:pt>
                <c:pt idx="2319">
                  <c:v>103.125</c:v>
                </c:pt>
                <c:pt idx="2320">
                  <c:v>99.409000000000006</c:v>
                </c:pt>
                <c:pt idx="2321">
                  <c:v>98.004999999999995</c:v>
                </c:pt>
                <c:pt idx="2322">
                  <c:v>97.179000000000002</c:v>
                </c:pt>
                <c:pt idx="2323">
                  <c:v>95.352000000000004</c:v>
                </c:pt>
                <c:pt idx="2324">
                  <c:v>95.73</c:v>
                </c:pt>
                <c:pt idx="2325">
                  <c:v>95.738</c:v>
                </c:pt>
                <c:pt idx="2326">
                  <c:v>95.638999999999996</c:v>
                </c:pt>
                <c:pt idx="2327">
                  <c:v>96.625</c:v>
                </c:pt>
                <c:pt idx="2328">
                  <c:v>96.221999999999994</c:v>
                </c:pt>
                <c:pt idx="2329">
                  <c:v>97.662999999999997</c:v>
                </c:pt>
                <c:pt idx="2330">
                  <c:v>96.548000000000002</c:v>
                </c:pt>
                <c:pt idx="2331">
                  <c:v>93.888000000000005</c:v>
                </c:pt>
                <c:pt idx="2332">
                  <c:v>93.406999999999996</c:v>
                </c:pt>
                <c:pt idx="2333">
                  <c:v>97.171000000000006</c:v>
                </c:pt>
                <c:pt idx="2334">
                  <c:v>96.688999999999993</c:v>
                </c:pt>
                <c:pt idx="2335">
                  <c:v>93.978999999999999</c:v>
                </c:pt>
                <c:pt idx="2336">
                  <c:v>94.625</c:v>
                </c:pt>
                <c:pt idx="2337">
                  <c:v>92.834999999999994</c:v>
                </c:pt>
                <c:pt idx="2338">
                  <c:v>91.686999999999998</c:v>
                </c:pt>
                <c:pt idx="2339">
                  <c:v>90.31</c:v>
                </c:pt>
                <c:pt idx="2340">
                  <c:v>87.375</c:v>
                </c:pt>
                <c:pt idx="2341">
                  <c:v>86.242999999999995</c:v>
                </c:pt>
                <c:pt idx="2342">
                  <c:v>82.828000000000003</c:v>
                </c:pt>
                <c:pt idx="2343">
                  <c:v>83.289000000000001</c:v>
                </c:pt>
                <c:pt idx="2344">
                  <c:v>85.625</c:v>
                </c:pt>
                <c:pt idx="2345">
                  <c:v>89.826999999999998</c:v>
                </c:pt>
                <c:pt idx="2346">
                  <c:v>90.811000000000007</c:v>
                </c:pt>
                <c:pt idx="2347">
                  <c:v>88.632999999999996</c:v>
                </c:pt>
                <c:pt idx="2348">
                  <c:v>90.781000000000006</c:v>
                </c:pt>
                <c:pt idx="2349">
                  <c:v>92.75</c:v>
                </c:pt>
                <c:pt idx="2350">
                  <c:v>91.375</c:v>
                </c:pt>
                <c:pt idx="2351">
                  <c:v>91.844999999999999</c:v>
                </c:pt>
                <c:pt idx="2352">
                  <c:v>92.326999999999998</c:v>
                </c:pt>
                <c:pt idx="2353">
                  <c:v>90.88</c:v>
                </c:pt>
                <c:pt idx="2354">
                  <c:v>94.915000000000006</c:v>
                </c:pt>
                <c:pt idx="2355">
                  <c:v>95.254000000000005</c:v>
                </c:pt>
                <c:pt idx="2356">
                  <c:v>97.322999999999993</c:v>
                </c:pt>
                <c:pt idx="2357">
                  <c:v>99.623999999999995</c:v>
                </c:pt>
                <c:pt idx="2358">
                  <c:v>102.334</c:v>
                </c:pt>
                <c:pt idx="2359">
                  <c:v>101.827</c:v>
                </c:pt>
                <c:pt idx="2360">
                  <c:v>98.503</c:v>
                </c:pt>
                <c:pt idx="2361">
                  <c:v>99.721000000000004</c:v>
                </c:pt>
                <c:pt idx="2362">
                  <c:v>98.337999999999994</c:v>
                </c:pt>
                <c:pt idx="2363">
                  <c:v>97.99</c:v>
                </c:pt>
                <c:pt idx="2364">
                  <c:v>98.218000000000004</c:v>
                </c:pt>
                <c:pt idx="2365">
                  <c:v>98.221999999999994</c:v>
                </c:pt>
                <c:pt idx="2366">
                  <c:v>94.525999999999996</c:v>
                </c:pt>
                <c:pt idx="2367">
                  <c:v>97.179000000000002</c:v>
                </c:pt>
                <c:pt idx="2368">
                  <c:v>97.417000000000002</c:v>
                </c:pt>
                <c:pt idx="2369">
                  <c:v>96.950999999999993</c:v>
                </c:pt>
                <c:pt idx="2370">
                  <c:v>96.433000000000007</c:v>
                </c:pt>
                <c:pt idx="2371">
                  <c:v>95.608000000000004</c:v>
                </c:pt>
                <c:pt idx="2372">
                  <c:v>93.75</c:v>
                </c:pt>
                <c:pt idx="2373">
                  <c:v>94.227999999999994</c:v>
                </c:pt>
                <c:pt idx="2374">
                  <c:v>93.067999999999998</c:v>
                </c:pt>
                <c:pt idx="2375">
                  <c:v>92.597999999999999</c:v>
                </c:pt>
                <c:pt idx="2376">
                  <c:v>92.93</c:v>
                </c:pt>
                <c:pt idx="2377">
                  <c:v>92.718000000000004</c:v>
                </c:pt>
                <c:pt idx="2378">
                  <c:v>96.7</c:v>
                </c:pt>
                <c:pt idx="2379">
                  <c:v>99.385000000000005</c:v>
                </c:pt>
                <c:pt idx="2380">
                  <c:v>98.51</c:v>
                </c:pt>
                <c:pt idx="2381">
                  <c:v>102.83</c:v>
                </c:pt>
                <c:pt idx="2382">
                  <c:v>106.83499999999999</c:v>
                </c:pt>
                <c:pt idx="2383">
                  <c:v>108.402</c:v>
                </c:pt>
                <c:pt idx="2384">
                  <c:v>113.583</c:v>
                </c:pt>
                <c:pt idx="2385">
                  <c:v>117.854</c:v>
                </c:pt>
                <c:pt idx="2386">
                  <c:v>114.846</c:v>
                </c:pt>
                <c:pt idx="2387">
                  <c:v>114.199</c:v>
                </c:pt>
                <c:pt idx="2388">
                  <c:v>116.5</c:v>
                </c:pt>
                <c:pt idx="2389">
                  <c:v>116.166</c:v>
                </c:pt>
                <c:pt idx="2390">
                  <c:v>118.50700000000001</c:v>
                </c:pt>
                <c:pt idx="2391">
                  <c:v>120.235</c:v>
                </c:pt>
                <c:pt idx="2392">
                  <c:v>117.461</c:v>
                </c:pt>
                <c:pt idx="2393">
                  <c:v>120.07299999999999</c:v>
                </c:pt>
                <c:pt idx="2394">
                  <c:v>121.139</c:v>
                </c:pt>
                <c:pt idx="2395">
                  <c:v>128.874</c:v>
                </c:pt>
                <c:pt idx="2396">
                  <c:v>134.005</c:v>
                </c:pt>
                <c:pt idx="2397">
                  <c:v>134.90700000000001</c:v>
                </c:pt>
                <c:pt idx="2398">
                  <c:v>129.851</c:v>
                </c:pt>
                <c:pt idx="2399">
                  <c:v>121.60299999999999</c:v>
                </c:pt>
                <c:pt idx="2400">
                  <c:v>121.18</c:v>
                </c:pt>
                <c:pt idx="2401">
                  <c:v>121.869</c:v>
                </c:pt>
                <c:pt idx="2402">
                  <c:v>122.748</c:v>
                </c:pt>
                <c:pt idx="2403">
                  <c:v>122.251</c:v>
                </c:pt>
                <c:pt idx="2404">
                  <c:v>120.625</c:v>
                </c:pt>
                <c:pt idx="2405">
                  <c:v>118.61</c:v>
                </c:pt>
                <c:pt idx="2406">
                  <c:v>117.173</c:v>
                </c:pt>
                <c:pt idx="2407">
                  <c:v>117.023</c:v>
                </c:pt>
                <c:pt idx="2408">
                  <c:v>111.08499999999999</c:v>
                </c:pt>
                <c:pt idx="2409">
                  <c:v>111.375</c:v>
                </c:pt>
                <c:pt idx="2410">
                  <c:v>116.152</c:v>
                </c:pt>
                <c:pt idx="2411">
                  <c:v>116.92</c:v>
                </c:pt>
                <c:pt idx="2412">
                  <c:v>120.78</c:v>
                </c:pt>
                <c:pt idx="2413">
                  <c:v>122.16800000000001</c:v>
                </c:pt>
                <c:pt idx="2414">
                  <c:v>121.774</c:v>
                </c:pt>
                <c:pt idx="2415">
                  <c:v>123.375</c:v>
                </c:pt>
                <c:pt idx="2416">
                  <c:v>115.851</c:v>
                </c:pt>
                <c:pt idx="2417">
                  <c:v>110.86799999999999</c:v>
                </c:pt>
                <c:pt idx="2418">
                  <c:v>103.49299999999999</c:v>
                </c:pt>
                <c:pt idx="2419">
                  <c:v>106.899</c:v>
                </c:pt>
                <c:pt idx="2420">
                  <c:v>108.84099999999999</c:v>
                </c:pt>
                <c:pt idx="2421">
                  <c:v>114.718</c:v>
                </c:pt>
                <c:pt idx="2422">
                  <c:v>112.26</c:v>
                </c:pt>
                <c:pt idx="2423">
                  <c:v>113.271</c:v>
                </c:pt>
                <c:pt idx="2424">
                  <c:v>111.98099999999999</c:v>
                </c:pt>
                <c:pt idx="2425">
                  <c:v>109.027</c:v>
                </c:pt>
                <c:pt idx="2426">
                  <c:v>107.83499999999999</c:v>
                </c:pt>
                <c:pt idx="2427">
                  <c:v>104.9</c:v>
                </c:pt>
                <c:pt idx="2428">
                  <c:v>104.625</c:v>
                </c:pt>
                <c:pt idx="2429">
                  <c:v>108.11499999999999</c:v>
                </c:pt>
                <c:pt idx="2430">
                  <c:v>106.935</c:v>
                </c:pt>
                <c:pt idx="2431">
                  <c:v>111.21299999999999</c:v>
                </c:pt>
                <c:pt idx="2432">
                  <c:v>116.17700000000001</c:v>
                </c:pt>
                <c:pt idx="2433">
                  <c:v>115.077</c:v>
                </c:pt>
                <c:pt idx="2434">
                  <c:v>114.50700000000001</c:v>
                </c:pt>
                <c:pt idx="2435">
                  <c:v>109.63500000000001</c:v>
                </c:pt>
                <c:pt idx="2436">
                  <c:v>108.026</c:v>
                </c:pt>
                <c:pt idx="2437">
                  <c:v>102.38</c:v>
                </c:pt>
                <c:pt idx="2438">
                  <c:v>102.5</c:v>
                </c:pt>
                <c:pt idx="2439">
                  <c:v>103.206</c:v>
                </c:pt>
                <c:pt idx="2440">
                  <c:v>103.11199999999999</c:v>
                </c:pt>
                <c:pt idx="2441">
                  <c:v>102.593</c:v>
                </c:pt>
                <c:pt idx="2442">
                  <c:v>97.275999999999996</c:v>
                </c:pt>
                <c:pt idx="2443">
                  <c:v>97.826999999999998</c:v>
                </c:pt>
                <c:pt idx="2444">
                  <c:v>98.152000000000001</c:v>
                </c:pt>
                <c:pt idx="2445">
                  <c:v>97.019000000000005</c:v>
                </c:pt>
                <c:pt idx="2446">
                  <c:v>97.826999999999998</c:v>
                </c:pt>
                <c:pt idx="2447">
                  <c:v>97.826999999999998</c:v>
                </c:pt>
                <c:pt idx="2448">
                  <c:v>97.918000000000006</c:v>
                </c:pt>
                <c:pt idx="2449">
                  <c:v>97.519000000000005</c:v>
                </c:pt>
                <c:pt idx="2450">
                  <c:v>99.028000000000006</c:v>
                </c:pt>
                <c:pt idx="2451">
                  <c:v>98.742999999999995</c:v>
                </c:pt>
                <c:pt idx="2452">
                  <c:v>98.326999999999998</c:v>
                </c:pt>
                <c:pt idx="2453">
                  <c:v>96.337999999999994</c:v>
                </c:pt>
                <c:pt idx="2454">
                  <c:v>94.278000000000006</c:v>
                </c:pt>
                <c:pt idx="2455">
                  <c:v>94.168000000000006</c:v>
                </c:pt>
                <c:pt idx="2456">
                  <c:v>96.216999999999999</c:v>
                </c:pt>
                <c:pt idx="2457">
                  <c:v>94.168000000000006</c:v>
                </c:pt>
                <c:pt idx="2458">
                  <c:v>94.238</c:v>
                </c:pt>
                <c:pt idx="2459">
                  <c:v>95.17</c:v>
                </c:pt>
                <c:pt idx="2460">
                  <c:v>94.162000000000006</c:v>
                </c:pt>
                <c:pt idx="2461">
                  <c:v>95.197999999999993</c:v>
                </c:pt>
                <c:pt idx="2462">
                  <c:v>94.941000000000003</c:v>
                </c:pt>
                <c:pt idx="2463">
                  <c:v>91.451999999999998</c:v>
                </c:pt>
                <c:pt idx="2464">
                  <c:v>91.007000000000005</c:v>
                </c:pt>
                <c:pt idx="2465">
                  <c:v>88.522000000000006</c:v>
                </c:pt>
                <c:pt idx="2466">
                  <c:v>85.546000000000006</c:v>
                </c:pt>
                <c:pt idx="2467">
                  <c:v>86.34</c:v>
                </c:pt>
                <c:pt idx="2468">
                  <c:v>82.01</c:v>
                </c:pt>
                <c:pt idx="2469">
                  <c:v>80.004999999999995</c:v>
                </c:pt>
                <c:pt idx="2470">
                  <c:v>78.375</c:v>
                </c:pt>
                <c:pt idx="2471">
                  <c:v>77.847999999999999</c:v>
                </c:pt>
                <c:pt idx="2472">
                  <c:v>74.646000000000001</c:v>
                </c:pt>
                <c:pt idx="2473">
                  <c:v>74.94</c:v>
                </c:pt>
                <c:pt idx="2474">
                  <c:v>75.012</c:v>
                </c:pt>
                <c:pt idx="2475">
                  <c:v>75.826999999999998</c:v>
                </c:pt>
                <c:pt idx="2476">
                  <c:v>75.991</c:v>
                </c:pt>
                <c:pt idx="2477">
                  <c:v>77.286000000000001</c:v>
                </c:pt>
                <c:pt idx="2478">
                  <c:v>82.444000000000003</c:v>
                </c:pt>
                <c:pt idx="2479">
                  <c:v>84.83</c:v>
                </c:pt>
                <c:pt idx="2480">
                  <c:v>83.825999999999993</c:v>
                </c:pt>
                <c:pt idx="2481">
                  <c:v>83.438999999999993</c:v>
                </c:pt>
                <c:pt idx="2482">
                  <c:v>84.378</c:v>
                </c:pt>
                <c:pt idx="2483">
                  <c:v>84.948999999999998</c:v>
                </c:pt>
                <c:pt idx="2484">
                  <c:v>84.825999999999993</c:v>
                </c:pt>
                <c:pt idx="2485">
                  <c:v>83.564999999999998</c:v>
                </c:pt>
                <c:pt idx="2486">
                  <c:v>83.064999999999998</c:v>
                </c:pt>
                <c:pt idx="2487">
                  <c:v>80.103999999999999</c:v>
                </c:pt>
                <c:pt idx="2488">
                  <c:v>82.662000000000006</c:v>
                </c:pt>
                <c:pt idx="2489">
                  <c:v>84.233000000000004</c:v>
                </c:pt>
                <c:pt idx="2490">
                  <c:v>84.625</c:v>
                </c:pt>
                <c:pt idx="2491">
                  <c:v>83.662999999999997</c:v>
                </c:pt>
                <c:pt idx="2492">
                  <c:v>82.902000000000001</c:v>
                </c:pt>
                <c:pt idx="2493">
                  <c:v>82.158000000000001</c:v>
                </c:pt>
                <c:pt idx="2494">
                  <c:v>80.25</c:v>
                </c:pt>
                <c:pt idx="2495">
                  <c:v>80.084000000000003</c:v>
                </c:pt>
                <c:pt idx="2496">
                  <c:v>82.447999999999993</c:v>
                </c:pt>
                <c:pt idx="2497">
                  <c:v>81.34</c:v>
                </c:pt>
                <c:pt idx="2498">
                  <c:v>80.578999999999994</c:v>
                </c:pt>
                <c:pt idx="2499">
                  <c:v>81.783000000000001</c:v>
                </c:pt>
                <c:pt idx="2500">
                  <c:v>78.81</c:v>
                </c:pt>
                <c:pt idx="2501">
                  <c:v>81.067999999999998</c:v>
                </c:pt>
                <c:pt idx="2502">
                  <c:v>81.766999999999996</c:v>
                </c:pt>
                <c:pt idx="2503">
                  <c:v>82.099000000000004</c:v>
                </c:pt>
                <c:pt idx="2504">
                  <c:v>81.352999999999994</c:v>
                </c:pt>
                <c:pt idx="2505">
                  <c:v>81.346000000000004</c:v>
                </c:pt>
                <c:pt idx="2506">
                  <c:v>79.355999999999995</c:v>
                </c:pt>
                <c:pt idx="2507">
                  <c:v>77.625</c:v>
                </c:pt>
                <c:pt idx="2508">
                  <c:v>77.183000000000007</c:v>
                </c:pt>
                <c:pt idx="2509">
                  <c:v>76</c:v>
                </c:pt>
                <c:pt idx="2510">
                  <c:v>77.34</c:v>
                </c:pt>
                <c:pt idx="2511">
                  <c:v>79.837999999999994</c:v>
                </c:pt>
                <c:pt idx="2512">
                  <c:v>79.492999999999995</c:v>
                </c:pt>
                <c:pt idx="2513">
                  <c:v>78.168000000000006</c:v>
                </c:pt>
                <c:pt idx="2514">
                  <c:v>78.162000000000006</c:v>
                </c:pt>
                <c:pt idx="2515">
                  <c:v>79.168000000000006</c:v>
                </c:pt>
                <c:pt idx="2516">
                  <c:v>80.563000000000002</c:v>
                </c:pt>
                <c:pt idx="2517">
                  <c:v>78.847999999999999</c:v>
                </c:pt>
                <c:pt idx="2518">
                  <c:v>76.837999999999994</c:v>
                </c:pt>
                <c:pt idx="2519">
                  <c:v>76.837999999999994</c:v>
                </c:pt>
                <c:pt idx="2520">
                  <c:v>76.837999999999994</c:v>
                </c:pt>
                <c:pt idx="2521">
                  <c:v>78.197000000000003</c:v>
                </c:pt>
                <c:pt idx="2522">
                  <c:v>77.349000000000004</c:v>
                </c:pt>
                <c:pt idx="2523">
                  <c:v>78.784999999999997</c:v>
                </c:pt>
                <c:pt idx="2524">
                  <c:v>78.724000000000004</c:v>
                </c:pt>
                <c:pt idx="2525">
                  <c:v>78.42</c:v>
                </c:pt>
                <c:pt idx="2526">
                  <c:v>76.507000000000005</c:v>
                </c:pt>
                <c:pt idx="2527">
                  <c:v>77.332999999999998</c:v>
                </c:pt>
                <c:pt idx="2528">
                  <c:v>76.125</c:v>
                </c:pt>
                <c:pt idx="2529">
                  <c:v>76.168000000000006</c:v>
                </c:pt>
                <c:pt idx="2530">
                  <c:v>75</c:v>
                </c:pt>
                <c:pt idx="2531">
                  <c:v>73.997</c:v>
                </c:pt>
                <c:pt idx="2532">
                  <c:v>73.5</c:v>
                </c:pt>
                <c:pt idx="2533">
                  <c:v>74.078000000000003</c:v>
                </c:pt>
                <c:pt idx="2534">
                  <c:v>72.625</c:v>
                </c:pt>
                <c:pt idx="2535">
                  <c:v>72.700999999999993</c:v>
                </c:pt>
                <c:pt idx="2536">
                  <c:v>72.988</c:v>
                </c:pt>
                <c:pt idx="2537">
                  <c:v>72.512</c:v>
                </c:pt>
                <c:pt idx="2538">
                  <c:v>70.012</c:v>
                </c:pt>
                <c:pt idx="2539">
                  <c:v>68.268000000000001</c:v>
                </c:pt>
                <c:pt idx="2540">
                  <c:v>69.340999999999994</c:v>
                </c:pt>
                <c:pt idx="2541">
                  <c:v>72.004999999999995</c:v>
                </c:pt>
                <c:pt idx="2542">
                  <c:v>72.611000000000004</c:v>
                </c:pt>
                <c:pt idx="2543">
                  <c:v>72.638999999999996</c:v>
                </c:pt>
                <c:pt idx="2544">
                  <c:v>73.102000000000004</c:v>
                </c:pt>
                <c:pt idx="2545">
                  <c:v>73.296999999999997</c:v>
                </c:pt>
                <c:pt idx="2546">
                  <c:v>72.602999999999994</c:v>
                </c:pt>
                <c:pt idx="2547">
                  <c:v>72.478999999999999</c:v>
                </c:pt>
                <c:pt idx="2548">
                  <c:v>72.135999999999996</c:v>
                </c:pt>
                <c:pt idx="2549">
                  <c:v>70.128</c:v>
                </c:pt>
                <c:pt idx="2550">
                  <c:v>68.625</c:v>
                </c:pt>
                <c:pt idx="2551">
                  <c:v>67.236999999999995</c:v>
                </c:pt>
                <c:pt idx="2552">
                  <c:v>68.322999999999993</c:v>
                </c:pt>
                <c:pt idx="2553">
                  <c:v>69.25</c:v>
                </c:pt>
                <c:pt idx="2554">
                  <c:v>67.341999999999999</c:v>
                </c:pt>
                <c:pt idx="2555">
                  <c:v>68.007000000000005</c:v>
                </c:pt>
                <c:pt idx="2556">
                  <c:v>69.795000000000002</c:v>
                </c:pt>
                <c:pt idx="2557">
                  <c:v>69.801000000000002</c:v>
                </c:pt>
                <c:pt idx="2558">
                  <c:v>69.795000000000002</c:v>
                </c:pt>
                <c:pt idx="2559">
                  <c:v>69.497</c:v>
                </c:pt>
                <c:pt idx="2560">
                  <c:v>67.375</c:v>
                </c:pt>
                <c:pt idx="2561">
                  <c:v>67.569000000000003</c:v>
                </c:pt>
                <c:pt idx="2562">
                  <c:v>67.805000000000007</c:v>
                </c:pt>
                <c:pt idx="2563">
                  <c:v>67.703999999999994</c:v>
                </c:pt>
                <c:pt idx="2564">
                  <c:v>66.673000000000002</c:v>
                </c:pt>
                <c:pt idx="2565">
                  <c:v>67.841999999999999</c:v>
                </c:pt>
                <c:pt idx="2566">
                  <c:v>67.186000000000007</c:v>
                </c:pt>
                <c:pt idx="2567">
                  <c:v>68.567999999999998</c:v>
                </c:pt>
                <c:pt idx="2568">
                  <c:v>67.436000000000007</c:v>
                </c:pt>
                <c:pt idx="2569">
                  <c:v>69.75</c:v>
                </c:pt>
                <c:pt idx="2570">
                  <c:v>70.5</c:v>
                </c:pt>
                <c:pt idx="2571">
                  <c:v>69.44</c:v>
                </c:pt>
                <c:pt idx="2572">
                  <c:v>70.563000000000002</c:v>
                </c:pt>
                <c:pt idx="2573">
                  <c:v>71.22</c:v>
                </c:pt>
                <c:pt idx="2574">
                  <c:v>70.183999999999997</c:v>
                </c:pt>
                <c:pt idx="2575">
                  <c:v>70.039000000000001</c:v>
                </c:pt>
                <c:pt idx="2576">
                  <c:v>69.207999999999998</c:v>
                </c:pt>
                <c:pt idx="2577">
                  <c:v>70.173000000000002</c:v>
                </c:pt>
                <c:pt idx="2578">
                  <c:v>70.25</c:v>
                </c:pt>
                <c:pt idx="2579">
                  <c:v>69.894999999999996</c:v>
                </c:pt>
                <c:pt idx="2580">
                  <c:v>69.989000000000004</c:v>
                </c:pt>
                <c:pt idx="2581">
                  <c:v>69.602999999999994</c:v>
                </c:pt>
                <c:pt idx="2582">
                  <c:v>69.599999999999994</c:v>
                </c:pt>
                <c:pt idx="2583">
                  <c:v>68.516999999999996</c:v>
                </c:pt>
                <c:pt idx="2584">
                  <c:v>69.766000000000005</c:v>
                </c:pt>
                <c:pt idx="2585">
                  <c:v>69.59</c:v>
                </c:pt>
                <c:pt idx="2586">
                  <c:v>70.23</c:v>
                </c:pt>
                <c:pt idx="2587">
                  <c:v>68.930000000000007</c:v>
                </c:pt>
                <c:pt idx="2588">
                  <c:v>71.784999999999997</c:v>
                </c:pt>
                <c:pt idx="2589">
                  <c:v>69.25</c:v>
                </c:pt>
                <c:pt idx="2590">
                  <c:v>68.924999999999997</c:v>
                </c:pt>
                <c:pt idx="2591">
                  <c:v>68.954999999999998</c:v>
                </c:pt>
                <c:pt idx="2592">
                  <c:v>68.173000000000002</c:v>
                </c:pt>
                <c:pt idx="2593">
                  <c:v>67.643000000000001</c:v>
                </c:pt>
                <c:pt idx="2594">
                  <c:v>66.841999999999999</c:v>
                </c:pt>
                <c:pt idx="2595">
                  <c:v>65.92</c:v>
                </c:pt>
                <c:pt idx="2596">
                  <c:v>64.668000000000006</c:v>
                </c:pt>
                <c:pt idx="2597">
                  <c:v>61.685000000000002</c:v>
                </c:pt>
                <c:pt idx="2598">
                  <c:v>63</c:v>
                </c:pt>
                <c:pt idx="2599">
                  <c:v>63.51</c:v>
                </c:pt>
                <c:pt idx="2600">
                  <c:v>64.375</c:v>
                </c:pt>
                <c:pt idx="2601">
                  <c:v>64.174999999999997</c:v>
                </c:pt>
                <c:pt idx="2602">
                  <c:v>65.652000000000001</c:v>
                </c:pt>
                <c:pt idx="2603">
                  <c:v>62.009</c:v>
                </c:pt>
                <c:pt idx="2604">
                  <c:v>63</c:v>
                </c:pt>
                <c:pt idx="2605">
                  <c:v>64.564999999999998</c:v>
                </c:pt>
                <c:pt idx="2606">
                  <c:v>65</c:v>
                </c:pt>
                <c:pt idx="2607">
                  <c:v>64.620999999999995</c:v>
                </c:pt>
                <c:pt idx="2608">
                  <c:v>65.709999999999994</c:v>
                </c:pt>
                <c:pt idx="2609">
                  <c:v>66.09</c:v>
                </c:pt>
                <c:pt idx="2610">
                  <c:v>65.864999999999995</c:v>
                </c:pt>
                <c:pt idx="2611">
                  <c:v>65.936000000000007</c:v>
                </c:pt>
                <c:pt idx="2612">
                  <c:v>66.278000000000006</c:v>
                </c:pt>
                <c:pt idx="2613">
                  <c:v>66.003</c:v>
                </c:pt>
                <c:pt idx="2614">
                  <c:v>66.375</c:v>
                </c:pt>
                <c:pt idx="2615">
                  <c:v>64.933999999999997</c:v>
                </c:pt>
                <c:pt idx="2616">
                  <c:v>65.004999999999995</c:v>
                </c:pt>
                <c:pt idx="2617">
                  <c:v>64.355000000000004</c:v>
                </c:pt>
                <c:pt idx="2618">
                  <c:v>64.53</c:v>
                </c:pt>
                <c:pt idx="2619">
                  <c:v>62.674999999999997</c:v>
                </c:pt>
                <c:pt idx="2620">
                  <c:v>62.87</c:v>
                </c:pt>
                <c:pt idx="2621">
                  <c:v>61.725999999999999</c:v>
                </c:pt>
                <c:pt idx="2622">
                  <c:v>62.893999999999998</c:v>
                </c:pt>
                <c:pt idx="2623">
                  <c:v>63.036999999999999</c:v>
                </c:pt>
                <c:pt idx="2624">
                  <c:v>63.31</c:v>
                </c:pt>
                <c:pt idx="2625">
                  <c:v>67.572000000000003</c:v>
                </c:pt>
                <c:pt idx="2626">
                  <c:v>68.828999999999994</c:v>
                </c:pt>
                <c:pt idx="2627">
                  <c:v>68.015000000000001</c:v>
                </c:pt>
                <c:pt idx="2628">
                  <c:v>67.680000000000007</c:v>
                </c:pt>
                <c:pt idx="2629">
                  <c:v>68.831999999999994</c:v>
                </c:pt>
                <c:pt idx="2630">
                  <c:v>68.510000000000005</c:v>
                </c:pt>
                <c:pt idx="2631">
                  <c:v>66.879000000000005</c:v>
                </c:pt>
                <c:pt idx="2632">
                  <c:v>65.507000000000005</c:v>
                </c:pt>
                <c:pt idx="2633">
                  <c:v>64.936999999999998</c:v>
                </c:pt>
                <c:pt idx="2634">
                  <c:v>66.822999999999993</c:v>
                </c:pt>
                <c:pt idx="2635">
                  <c:v>64.741</c:v>
                </c:pt>
                <c:pt idx="2636">
                  <c:v>62.322000000000003</c:v>
                </c:pt>
                <c:pt idx="2637">
                  <c:v>63.923000000000002</c:v>
                </c:pt>
                <c:pt idx="2638">
                  <c:v>65.995000000000005</c:v>
                </c:pt>
                <c:pt idx="2639">
                  <c:v>64.516999999999996</c:v>
                </c:pt>
                <c:pt idx="2640">
                  <c:v>65.004999999999995</c:v>
                </c:pt>
                <c:pt idx="2641">
                  <c:v>65.831999999999994</c:v>
                </c:pt>
                <c:pt idx="2642">
                  <c:v>67.125</c:v>
                </c:pt>
                <c:pt idx="2643">
                  <c:v>67.5</c:v>
                </c:pt>
                <c:pt idx="2644">
                  <c:v>68.09</c:v>
                </c:pt>
                <c:pt idx="2645">
                  <c:v>69.423000000000002</c:v>
                </c:pt>
                <c:pt idx="2646">
                  <c:v>70.147000000000006</c:v>
                </c:pt>
                <c:pt idx="2647">
                  <c:v>71.941999999999993</c:v>
                </c:pt>
                <c:pt idx="2648">
                  <c:v>73.319999999999993</c:v>
                </c:pt>
                <c:pt idx="2649">
                  <c:v>70.504999999999995</c:v>
                </c:pt>
                <c:pt idx="2650">
                  <c:v>73.284000000000006</c:v>
                </c:pt>
                <c:pt idx="2651">
                  <c:v>74.552999999999997</c:v>
                </c:pt>
                <c:pt idx="2652">
                  <c:v>75.001999999999995</c:v>
                </c:pt>
                <c:pt idx="2653">
                  <c:v>74.97</c:v>
                </c:pt>
                <c:pt idx="2654">
                  <c:v>78.099999999999994</c:v>
                </c:pt>
                <c:pt idx="2655">
                  <c:v>76</c:v>
                </c:pt>
                <c:pt idx="2656">
                  <c:v>76.728999999999999</c:v>
                </c:pt>
                <c:pt idx="2657">
                  <c:v>80.593000000000004</c:v>
                </c:pt>
                <c:pt idx="2658">
                  <c:v>80.721000000000004</c:v>
                </c:pt>
                <c:pt idx="2659">
                  <c:v>85.48</c:v>
                </c:pt>
                <c:pt idx="2660">
                  <c:v>89.033000000000001</c:v>
                </c:pt>
                <c:pt idx="2661">
                  <c:v>90.454999999999998</c:v>
                </c:pt>
                <c:pt idx="2662">
                  <c:v>96.245000000000005</c:v>
                </c:pt>
                <c:pt idx="2663">
                  <c:v>103.003</c:v>
                </c:pt>
                <c:pt idx="2664">
                  <c:v>100.185</c:v>
                </c:pt>
                <c:pt idx="2665">
                  <c:v>92.528000000000006</c:v>
                </c:pt>
                <c:pt idx="2666">
                  <c:v>87.83</c:v>
                </c:pt>
                <c:pt idx="2667">
                  <c:v>92.75</c:v>
                </c:pt>
                <c:pt idx="2668">
                  <c:v>94.165000000000006</c:v>
                </c:pt>
                <c:pt idx="2669">
                  <c:v>100.92400000000001</c:v>
                </c:pt>
                <c:pt idx="2670">
                  <c:v>112.18600000000001</c:v>
                </c:pt>
                <c:pt idx="2671">
                  <c:v>113.634</c:v>
                </c:pt>
                <c:pt idx="2672">
                  <c:v>112.02</c:v>
                </c:pt>
                <c:pt idx="2673">
                  <c:v>108.777</c:v>
                </c:pt>
                <c:pt idx="2674">
                  <c:v>101.497</c:v>
                </c:pt>
                <c:pt idx="2675">
                  <c:v>96.757000000000005</c:v>
                </c:pt>
                <c:pt idx="2676">
                  <c:v>98.034999999999997</c:v>
                </c:pt>
                <c:pt idx="2677">
                  <c:v>99.117999999999995</c:v>
                </c:pt>
                <c:pt idx="2678">
                  <c:v>99.337999999999994</c:v>
                </c:pt>
                <c:pt idx="2679">
                  <c:v>106.994</c:v>
                </c:pt>
                <c:pt idx="2680">
                  <c:v>103.982</c:v>
                </c:pt>
                <c:pt idx="2681">
                  <c:v>105.992</c:v>
                </c:pt>
                <c:pt idx="2682">
                  <c:v>101.649</c:v>
                </c:pt>
                <c:pt idx="2683">
                  <c:v>99.495000000000005</c:v>
                </c:pt>
                <c:pt idx="2684">
                  <c:v>101.488</c:v>
                </c:pt>
                <c:pt idx="2685">
                  <c:v>96.664000000000001</c:v>
                </c:pt>
                <c:pt idx="2686">
                  <c:v>92.864000000000004</c:v>
                </c:pt>
                <c:pt idx="2687">
                  <c:v>87.932000000000002</c:v>
                </c:pt>
                <c:pt idx="2688">
                  <c:v>88.100999999999999</c:v>
                </c:pt>
                <c:pt idx="2689">
                  <c:v>87.02</c:v>
                </c:pt>
                <c:pt idx="2690">
                  <c:v>84.512</c:v>
                </c:pt>
                <c:pt idx="2691">
                  <c:v>84.849000000000004</c:v>
                </c:pt>
                <c:pt idx="2692">
                  <c:v>85.21</c:v>
                </c:pt>
                <c:pt idx="2693">
                  <c:v>86.257000000000005</c:v>
                </c:pt>
                <c:pt idx="2694">
                  <c:v>92.337999999999994</c:v>
                </c:pt>
                <c:pt idx="2695">
                  <c:v>90.878</c:v>
                </c:pt>
                <c:pt idx="2696">
                  <c:v>92.34</c:v>
                </c:pt>
                <c:pt idx="2697">
                  <c:v>95.99</c:v>
                </c:pt>
                <c:pt idx="2698">
                  <c:v>96.197999999999993</c:v>
                </c:pt>
                <c:pt idx="2699">
                  <c:v>96.652000000000001</c:v>
                </c:pt>
                <c:pt idx="2700">
                  <c:v>92.183999999999997</c:v>
                </c:pt>
                <c:pt idx="2701">
                  <c:v>92.015000000000001</c:v>
                </c:pt>
                <c:pt idx="2702">
                  <c:v>91.67</c:v>
                </c:pt>
                <c:pt idx="2703">
                  <c:v>92.096000000000004</c:v>
                </c:pt>
                <c:pt idx="2704">
                  <c:v>92.5</c:v>
                </c:pt>
                <c:pt idx="2705">
                  <c:v>93.512</c:v>
                </c:pt>
                <c:pt idx="2706">
                  <c:v>92.847999999999999</c:v>
                </c:pt>
                <c:pt idx="2707">
                  <c:v>90.591999999999999</c:v>
                </c:pt>
                <c:pt idx="2708">
                  <c:v>90.17</c:v>
                </c:pt>
                <c:pt idx="2709">
                  <c:v>91.655000000000001</c:v>
                </c:pt>
                <c:pt idx="2710">
                  <c:v>94.325000000000003</c:v>
                </c:pt>
                <c:pt idx="2711">
                  <c:v>96.17</c:v>
                </c:pt>
                <c:pt idx="2712">
                  <c:v>103.056</c:v>
                </c:pt>
                <c:pt idx="2713">
                  <c:v>103.33499999999999</c:v>
                </c:pt>
                <c:pt idx="2714">
                  <c:v>104.25</c:v>
                </c:pt>
                <c:pt idx="2715">
                  <c:v>102.685</c:v>
                </c:pt>
                <c:pt idx="2716">
                  <c:v>99.018000000000001</c:v>
                </c:pt>
                <c:pt idx="2717">
                  <c:v>97.67</c:v>
                </c:pt>
                <c:pt idx="2718">
                  <c:v>100.721</c:v>
                </c:pt>
                <c:pt idx="2719">
                  <c:v>100.056</c:v>
                </c:pt>
                <c:pt idx="2720">
                  <c:v>99.668000000000006</c:v>
                </c:pt>
                <c:pt idx="2721">
                  <c:v>102</c:v>
                </c:pt>
                <c:pt idx="2722">
                  <c:v>102.446</c:v>
                </c:pt>
                <c:pt idx="2723">
                  <c:v>102.32</c:v>
                </c:pt>
                <c:pt idx="2724">
                  <c:v>100</c:v>
                </c:pt>
                <c:pt idx="2725">
                  <c:v>101.66</c:v>
                </c:pt>
                <c:pt idx="2726">
                  <c:v>98.504999999999995</c:v>
                </c:pt>
                <c:pt idx="2727">
                  <c:v>94.876000000000005</c:v>
                </c:pt>
                <c:pt idx="2728">
                  <c:v>94.126999999999995</c:v>
                </c:pt>
                <c:pt idx="2729">
                  <c:v>89.834000000000003</c:v>
                </c:pt>
                <c:pt idx="2730">
                  <c:v>91.32</c:v>
                </c:pt>
                <c:pt idx="2731">
                  <c:v>91.840999999999994</c:v>
                </c:pt>
                <c:pt idx="2732">
                  <c:v>89.001000000000005</c:v>
                </c:pt>
                <c:pt idx="2733">
                  <c:v>86.674999999999997</c:v>
                </c:pt>
                <c:pt idx="2734">
                  <c:v>81.120999999999995</c:v>
                </c:pt>
                <c:pt idx="2735">
                  <c:v>83.641999999999996</c:v>
                </c:pt>
                <c:pt idx="2736">
                  <c:v>86.16</c:v>
                </c:pt>
                <c:pt idx="2737">
                  <c:v>85.85</c:v>
                </c:pt>
                <c:pt idx="2738">
                  <c:v>87.456999999999994</c:v>
                </c:pt>
                <c:pt idx="2739">
                  <c:v>86.834999999999994</c:v>
                </c:pt>
                <c:pt idx="2740">
                  <c:v>89.83</c:v>
                </c:pt>
                <c:pt idx="2741">
                  <c:v>90.834999999999994</c:v>
                </c:pt>
                <c:pt idx="2742">
                  <c:v>89.625</c:v>
                </c:pt>
                <c:pt idx="2743">
                  <c:v>89.155000000000001</c:v>
                </c:pt>
                <c:pt idx="2744">
                  <c:v>89.875</c:v>
                </c:pt>
                <c:pt idx="2745">
                  <c:v>90.325000000000003</c:v>
                </c:pt>
                <c:pt idx="2746">
                  <c:v>87.299000000000007</c:v>
                </c:pt>
                <c:pt idx="2747">
                  <c:v>87.375</c:v>
                </c:pt>
                <c:pt idx="2748">
                  <c:v>86.358000000000004</c:v>
                </c:pt>
                <c:pt idx="2749">
                  <c:v>84.35</c:v>
                </c:pt>
                <c:pt idx="2750">
                  <c:v>83.185000000000002</c:v>
                </c:pt>
                <c:pt idx="2751">
                  <c:v>84.03</c:v>
                </c:pt>
                <c:pt idx="2752">
                  <c:v>81.997</c:v>
                </c:pt>
                <c:pt idx="2753">
                  <c:v>80.501000000000005</c:v>
                </c:pt>
                <c:pt idx="2754">
                  <c:v>81.010000000000005</c:v>
                </c:pt>
                <c:pt idx="2755">
                  <c:v>82.831000000000003</c:v>
                </c:pt>
                <c:pt idx="2756">
                  <c:v>81.02</c:v>
                </c:pt>
                <c:pt idx="2757">
                  <c:v>81.16</c:v>
                </c:pt>
                <c:pt idx="2758">
                  <c:v>83.18</c:v>
                </c:pt>
                <c:pt idx="2759">
                  <c:v>84.83</c:v>
                </c:pt>
                <c:pt idx="2760">
                  <c:v>84.004999999999995</c:v>
                </c:pt>
                <c:pt idx="2761">
                  <c:v>81.225999999999999</c:v>
                </c:pt>
                <c:pt idx="2762">
                  <c:v>81.99</c:v>
                </c:pt>
                <c:pt idx="2763">
                  <c:v>78.849999999999994</c:v>
                </c:pt>
                <c:pt idx="2764">
                  <c:v>80.31</c:v>
                </c:pt>
                <c:pt idx="2765">
                  <c:v>79.876000000000005</c:v>
                </c:pt>
                <c:pt idx="2766">
                  <c:v>82.165000000000006</c:v>
                </c:pt>
                <c:pt idx="2767">
                  <c:v>81.75</c:v>
                </c:pt>
                <c:pt idx="2768">
                  <c:v>84.501999999999995</c:v>
                </c:pt>
                <c:pt idx="2769">
                  <c:v>85</c:v>
                </c:pt>
                <c:pt idx="2770">
                  <c:v>85.84</c:v>
                </c:pt>
                <c:pt idx="2771">
                  <c:v>88.367999999999995</c:v>
                </c:pt>
                <c:pt idx="2772">
                  <c:v>89.774000000000001</c:v>
                </c:pt>
                <c:pt idx="2773">
                  <c:v>90.876000000000005</c:v>
                </c:pt>
                <c:pt idx="2774">
                  <c:v>89.334999999999994</c:v>
                </c:pt>
                <c:pt idx="2775">
                  <c:v>88.004999999999995</c:v>
                </c:pt>
                <c:pt idx="2776">
                  <c:v>85.876000000000005</c:v>
                </c:pt>
                <c:pt idx="2777">
                  <c:v>79.513000000000005</c:v>
                </c:pt>
                <c:pt idx="2778">
                  <c:v>83.317999999999998</c:v>
                </c:pt>
                <c:pt idx="2779">
                  <c:v>81.179000000000002</c:v>
                </c:pt>
                <c:pt idx="2780">
                  <c:v>83.31</c:v>
                </c:pt>
                <c:pt idx="2781">
                  <c:v>82.766000000000005</c:v>
                </c:pt>
                <c:pt idx="2782">
                  <c:v>82.334999999999994</c:v>
                </c:pt>
                <c:pt idx="2783">
                  <c:v>82.831000000000003</c:v>
                </c:pt>
                <c:pt idx="2784">
                  <c:v>83.031000000000006</c:v>
                </c:pt>
                <c:pt idx="2785">
                  <c:v>84.004999999999995</c:v>
                </c:pt>
                <c:pt idx="2786">
                  <c:v>85.718999999999994</c:v>
                </c:pt>
                <c:pt idx="2787">
                  <c:v>84.998000000000005</c:v>
                </c:pt>
                <c:pt idx="2788">
                  <c:v>86.158000000000001</c:v>
                </c:pt>
                <c:pt idx="2789">
                  <c:v>84.492999999999995</c:v>
                </c:pt>
                <c:pt idx="2790">
                  <c:v>81.061000000000007</c:v>
                </c:pt>
                <c:pt idx="2791">
                  <c:v>78.849999999999994</c:v>
                </c:pt>
                <c:pt idx="2792">
                  <c:v>76.525000000000006</c:v>
                </c:pt>
                <c:pt idx="2793">
                  <c:v>79.664000000000001</c:v>
                </c:pt>
                <c:pt idx="2794">
                  <c:v>79.025000000000006</c:v>
                </c:pt>
                <c:pt idx="2795">
                  <c:v>78.290000000000006</c:v>
                </c:pt>
                <c:pt idx="2796">
                  <c:v>77.501000000000005</c:v>
                </c:pt>
                <c:pt idx="2797">
                  <c:v>79.481999999999999</c:v>
                </c:pt>
                <c:pt idx="2798">
                  <c:v>78.388000000000005</c:v>
                </c:pt>
                <c:pt idx="2799">
                  <c:v>77.998000000000005</c:v>
                </c:pt>
                <c:pt idx="2800">
                  <c:v>82.344999999999999</c:v>
                </c:pt>
                <c:pt idx="2801">
                  <c:v>80.387</c:v>
                </c:pt>
                <c:pt idx="2802">
                  <c:v>80.177000000000007</c:v>
                </c:pt>
                <c:pt idx="2803">
                  <c:v>80.253</c:v>
                </c:pt>
                <c:pt idx="2804">
                  <c:v>80.253</c:v>
                </c:pt>
                <c:pt idx="2805">
                  <c:v>82.06</c:v>
                </c:pt>
                <c:pt idx="2806">
                  <c:v>81.346000000000004</c:v>
                </c:pt>
                <c:pt idx="2807">
                  <c:v>79.55</c:v>
                </c:pt>
                <c:pt idx="2808">
                  <c:v>81.227999999999994</c:v>
                </c:pt>
                <c:pt idx="2809">
                  <c:v>80.619</c:v>
                </c:pt>
                <c:pt idx="2810">
                  <c:v>79.951999999999998</c:v>
                </c:pt>
                <c:pt idx="2811">
                  <c:v>81.67</c:v>
                </c:pt>
                <c:pt idx="2812">
                  <c:v>80.665000000000006</c:v>
                </c:pt>
                <c:pt idx="2813">
                  <c:v>80.734999999999999</c:v>
                </c:pt>
                <c:pt idx="2814">
                  <c:v>81.825999999999993</c:v>
                </c:pt>
                <c:pt idx="2815">
                  <c:v>80.995999999999995</c:v>
                </c:pt>
                <c:pt idx="2816">
                  <c:v>80.116</c:v>
                </c:pt>
                <c:pt idx="2817">
                  <c:v>79.665000000000006</c:v>
                </c:pt>
                <c:pt idx="2818">
                  <c:v>80.334999999999994</c:v>
                </c:pt>
                <c:pt idx="2819">
                  <c:v>77.900999999999996</c:v>
                </c:pt>
                <c:pt idx="2820">
                  <c:v>79.603999999999999</c:v>
                </c:pt>
                <c:pt idx="2821">
                  <c:v>78.634</c:v>
                </c:pt>
                <c:pt idx="2822">
                  <c:v>77.372</c:v>
                </c:pt>
                <c:pt idx="2823">
                  <c:v>78.049000000000007</c:v>
                </c:pt>
                <c:pt idx="2824">
                  <c:v>77.515000000000001</c:v>
                </c:pt>
                <c:pt idx="2825">
                  <c:v>82.396000000000001</c:v>
                </c:pt>
                <c:pt idx="2826">
                  <c:v>82.344999999999999</c:v>
                </c:pt>
                <c:pt idx="2827">
                  <c:v>84.356999999999999</c:v>
                </c:pt>
                <c:pt idx="2828">
                  <c:v>82.344999999999999</c:v>
                </c:pt>
                <c:pt idx="2829">
                  <c:v>84.356999999999999</c:v>
                </c:pt>
                <c:pt idx="2830">
                  <c:v>88.248000000000005</c:v>
                </c:pt>
                <c:pt idx="2831">
                  <c:v>87.341999999999999</c:v>
                </c:pt>
                <c:pt idx="2832">
                  <c:v>87.341999999999999</c:v>
                </c:pt>
                <c:pt idx="2833">
                  <c:v>94.004999999999995</c:v>
                </c:pt>
                <c:pt idx="2834">
                  <c:v>90.135000000000005</c:v>
                </c:pt>
                <c:pt idx="2835">
                  <c:v>90.102000000000004</c:v>
                </c:pt>
                <c:pt idx="2836">
                  <c:v>89.555000000000007</c:v>
                </c:pt>
                <c:pt idx="2837">
                  <c:v>87.366</c:v>
                </c:pt>
                <c:pt idx="2838">
                  <c:v>88.314999999999998</c:v>
                </c:pt>
                <c:pt idx="2839">
                  <c:v>87.83</c:v>
                </c:pt>
                <c:pt idx="2840">
                  <c:v>86.438000000000002</c:v>
                </c:pt>
                <c:pt idx="2841">
                  <c:v>85.650999999999996</c:v>
                </c:pt>
                <c:pt idx="2842">
                  <c:v>83.665999999999997</c:v>
                </c:pt>
                <c:pt idx="2843">
                  <c:v>83.26</c:v>
                </c:pt>
                <c:pt idx="2844">
                  <c:v>82.606999999999999</c:v>
                </c:pt>
                <c:pt idx="2845">
                  <c:v>82.341999999999999</c:v>
                </c:pt>
                <c:pt idx="2846">
                  <c:v>80.319000000000003</c:v>
                </c:pt>
                <c:pt idx="2847">
                  <c:v>83.26</c:v>
                </c:pt>
                <c:pt idx="2848">
                  <c:v>82.606999999999999</c:v>
                </c:pt>
                <c:pt idx="2849">
                  <c:v>82.341999999999999</c:v>
                </c:pt>
                <c:pt idx="2850">
                  <c:v>80.319000000000003</c:v>
                </c:pt>
                <c:pt idx="2851">
                  <c:v>79.665000000000006</c:v>
                </c:pt>
                <c:pt idx="2852">
                  <c:v>76.344999999999999</c:v>
                </c:pt>
                <c:pt idx="2853">
                  <c:v>75.674999999999997</c:v>
                </c:pt>
                <c:pt idx="2854">
                  <c:v>78.995000000000005</c:v>
                </c:pt>
                <c:pt idx="2855">
                  <c:v>76.185000000000002</c:v>
                </c:pt>
                <c:pt idx="2856">
                  <c:v>76.344999999999999</c:v>
                </c:pt>
                <c:pt idx="2857">
                  <c:v>75.674999999999997</c:v>
                </c:pt>
                <c:pt idx="2858">
                  <c:v>78.995000000000005</c:v>
                </c:pt>
                <c:pt idx="2859">
                  <c:v>76.185000000000002</c:v>
                </c:pt>
                <c:pt idx="2860">
                  <c:v>77.563000000000002</c:v>
                </c:pt>
                <c:pt idx="2861">
                  <c:v>76.680000000000007</c:v>
                </c:pt>
                <c:pt idx="2862">
                  <c:v>76.34</c:v>
                </c:pt>
                <c:pt idx="2863">
                  <c:v>74.674999999999997</c:v>
                </c:pt>
                <c:pt idx="2864">
                  <c:v>74.88</c:v>
                </c:pt>
                <c:pt idx="2865">
                  <c:v>75.665000000000006</c:v>
                </c:pt>
                <c:pt idx="2866">
                  <c:v>77.182000000000002</c:v>
                </c:pt>
                <c:pt idx="2867">
                  <c:v>78.344999999999999</c:v>
                </c:pt>
                <c:pt idx="2868">
                  <c:v>81.665000000000006</c:v>
                </c:pt>
                <c:pt idx="2869">
                  <c:v>83.334999999999994</c:v>
                </c:pt>
                <c:pt idx="2870">
                  <c:v>81.34</c:v>
                </c:pt>
                <c:pt idx="2871">
                  <c:v>79.674999999999997</c:v>
                </c:pt>
                <c:pt idx="2872">
                  <c:v>76.680000000000007</c:v>
                </c:pt>
                <c:pt idx="2873">
                  <c:v>78.004999999999995</c:v>
                </c:pt>
                <c:pt idx="2874">
                  <c:v>81.668000000000006</c:v>
                </c:pt>
                <c:pt idx="2875">
                  <c:v>82.174999999999997</c:v>
                </c:pt>
                <c:pt idx="2876">
                  <c:v>81.474000000000004</c:v>
                </c:pt>
                <c:pt idx="2877">
                  <c:v>79.78</c:v>
                </c:pt>
                <c:pt idx="2878">
                  <c:v>76.995000000000005</c:v>
                </c:pt>
                <c:pt idx="2879">
                  <c:v>76.674999999999997</c:v>
                </c:pt>
                <c:pt idx="2880">
                  <c:v>77.162999999999997</c:v>
                </c:pt>
                <c:pt idx="2881">
                  <c:v>77.34</c:v>
                </c:pt>
                <c:pt idx="2882">
                  <c:v>76.680000000000007</c:v>
                </c:pt>
                <c:pt idx="2883">
                  <c:v>78.665000000000006</c:v>
                </c:pt>
                <c:pt idx="2884">
                  <c:v>78.34</c:v>
                </c:pt>
                <c:pt idx="2885">
                  <c:v>77.34</c:v>
                </c:pt>
                <c:pt idx="2886">
                  <c:v>73.995000000000005</c:v>
                </c:pt>
                <c:pt idx="2887">
                  <c:v>75.346999999999994</c:v>
                </c:pt>
                <c:pt idx="2888">
                  <c:v>76.980999999999995</c:v>
                </c:pt>
                <c:pt idx="2889">
                  <c:v>76.635000000000005</c:v>
                </c:pt>
                <c:pt idx="2890">
                  <c:v>77.459999999999994</c:v>
                </c:pt>
                <c:pt idx="2891">
                  <c:v>76.522000000000006</c:v>
                </c:pt>
                <c:pt idx="2892">
                  <c:v>78.503</c:v>
                </c:pt>
                <c:pt idx="2893">
                  <c:v>78.822999999999993</c:v>
                </c:pt>
                <c:pt idx="2894">
                  <c:v>76.950999999999993</c:v>
                </c:pt>
                <c:pt idx="2895">
                  <c:v>76.808999999999997</c:v>
                </c:pt>
                <c:pt idx="2896">
                  <c:v>75.453000000000003</c:v>
                </c:pt>
                <c:pt idx="2897">
                  <c:v>76.492999999999995</c:v>
                </c:pt>
                <c:pt idx="2898">
                  <c:v>78.492999999999995</c:v>
                </c:pt>
                <c:pt idx="2899">
                  <c:v>78.629000000000005</c:v>
                </c:pt>
                <c:pt idx="2900">
                  <c:v>79.454999999999998</c:v>
                </c:pt>
                <c:pt idx="2901">
                  <c:v>80.497</c:v>
                </c:pt>
                <c:pt idx="2902">
                  <c:v>76.863</c:v>
                </c:pt>
                <c:pt idx="2903">
                  <c:v>75.518000000000001</c:v>
                </c:pt>
                <c:pt idx="2904">
                  <c:v>74.852999999999994</c:v>
                </c:pt>
                <c:pt idx="2905">
                  <c:v>76.153000000000006</c:v>
                </c:pt>
                <c:pt idx="2906">
                  <c:v>75.512</c:v>
                </c:pt>
                <c:pt idx="2907">
                  <c:v>75.831999999999994</c:v>
                </c:pt>
                <c:pt idx="2908">
                  <c:v>75.125</c:v>
                </c:pt>
                <c:pt idx="2909">
                  <c:v>73.837999999999994</c:v>
                </c:pt>
                <c:pt idx="2910">
                  <c:v>73.831999999999994</c:v>
                </c:pt>
                <c:pt idx="2911">
                  <c:v>73.512</c:v>
                </c:pt>
                <c:pt idx="2912">
                  <c:v>71.688000000000002</c:v>
                </c:pt>
                <c:pt idx="2913">
                  <c:v>74.497</c:v>
                </c:pt>
                <c:pt idx="2914">
                  <c:v>73.125</c:v>
                </c:pt>
                <c:pt idx="2915">
                  <c:v>73.798000000000002</c:v>
                </c:pt>
                <c:pt idx="2916">
                  <c:v>73.841999999999999</c:v>
                </c:pt>
                <c:pt idx="2917">
                  <c:v>73.084999999999994</c:v>
                </c:pt>
                <c:pt idx="2918">
                  <c:v>73.518000000000001</c:v>
                </c:pt>
                <c:pt idx="2919">
                  <c:v>72.75</c:v>
                </c:pt>
                <c:pt idx="2920">
                  <c:v>71.173000000000002</c:v>
                </c:pt>
                <c:pt idx="2921">
                  <c:v>70.501000000000005</c:v>
                </c:pt>
                <c:pt idx="2922">
                  <c:v>70.007000000000005</c:v>
                </c:pt>
                <c:pt idx="2923">
                  <c:v>70.215000000000003</c:v>
                </c:pt>
                <c:pt idx="2924">
                  <c:v>67.375</c:v>
                </c:pt>
                <c:pt idx="2925">
                  <c:v>67.837999999999994</c:v>
                </c:pt>
                <c:pt idx="2926">
                  <c:v>69.168000000000006</c:v>
                </c:pt>
                <c:pt idx="2927">
                  <c:v>73.417000000000002</c:v>
                </c:pt>
                <c:pt idx="2928">
                  <c:v>73.822999999999993</c:v>
                </c:pt>
                <c:pt idx="2929">
                  <c:v>72.177000000000007</c:v>
                </c:pt>
                <c:pt idx="2930">
                  <c:v>67.56</c:v>
                </c:pt>
                <c:pt idx="2931">
                  <c:v>67.45</c:v>
                </c:pt>
                <c:pt idx="2932">
                  <c:v>69</c:v>
                </c:pt>
                <c:pt idx="2933">
                  <c:v>69.709999999999994</c:v>
                </c:pt>
                <c:pt idx="2934">
                  <c:v>70.459999999999994</c:v>
                </c:pt>
                <c:pt idx="2935">
                  <c:v>70.512</c:v>
                </c:pt>
                <c:pt idx="2936">
                  <c:v>69.5</c:v>
                </c:pt>
                <c:pt idx="2937">
                  <c:v>67.414000000000001</c:v>
                </c:pt>
                <c:pt idx="2938">
                  <c:v>66.25</c:v>
                </c:pt>
                <c:pt idx="2939">
                  <c:v>65.375</c:v>
                </c:pt>
                <c:pt idx="2940">
                  <c:v>66.625</c:v>
                </c:pt>
                <c:pt idx="2941">
                  <c:v>67.667000000000002</c:v>
                </c:pt>
                <c:pt idx="2942">
                  <c:v>66.75</c:v>
                </c:pt>
                <c:pt idx="2943">
                  <c:v>66.989999999999995</c:v>
                </c:pt>
                <c:pt idx="2944">
                  <c:v>61.853000000000002</c:v>
                </c:pt>
                <c:pt idx="2945">
                  <c:v>61.838000000000001</c:v>
                </c:pt>
                <c:pt idx="2946">
                  <c:v>63.625</c:v>
                </c:pt>
                <c:pt idx="2947">
                  <c:v>62.725999999999999</c:v>
                </c:pt>
                <c:pt idx="2948">
                  <c:v>63.517000000000003</c:v>
                </c:pt>
                <c:pt idx="2949">
                  <c:v>65.12</c:v>
                </c:pt>
                <c:pt idx="2950">
                  <c:v>64.828999999999994</c:v>
                </c:pt>
                <c:pt idx="2951">
                  <c:v>65.497</c:v>
                </c:pt>
                <c:pt idx="2952">
                  <c:v>65.159000000000006</c:v>
                </c:pt>
                <c:pt idx="2953">
                  <c:v>63.578000000000003</c:v>
                </c:pt>
                <c:pt idx="2954">
                  <c:v>63.625</c:v>
                </c:pt>
                <c:pt idx="2955">
                  <c:v>66</c:v>
                </c:pt>
                <c:pt idx="2956">
                  <c:v>66.167000000000002</c:v>
                </c:pt>
                <c:pt idx="2957">
                  <c:v>66.5</c:v>
                </c:pt>
                <c:pt idx="2958">
                  <c:v>68.33</c:v>
                </c:pt>
                <c:pt idx="2959">
                  <c:v>72</c:v>
                </c:pt>
                <c:pt idx="2960">
                  <c:v>70.168000000000006</c:v>
                </c:pt>
                <c:pt idx="2961">
                  <c:v>69.332999999999998</c:v>
                </c:pt>
                <c:pt idx="2962">
                  <c:v>66.875</c:v>
                </c:pt>
                <c:pt idx="2963">
                  <c:v>67.125</c:v>
                </c:pt>
                <c:pt idx="2964">
                  <c:v>66.75</c:v>
                </c:pt>
                <c:pt idx="2965">
                  <c:v>68.75</c:v>
                </c:pt>
                <c:pt idx="2966">
                  <c:v>70.837999999999994</c:v>
                </c:pt>
                <c:pt idx="2967">
                  <c:v>72.332999999999998</c:v>
                </c:pt>
                <c:pt idx="2968">
                  <c:v>73.477999999999994</c:v>
                </c:pt>
                <c:pt idx="2969">
                  <c:v>75.497</c:v>
                </c:pt>
                <c:pt idx="2970">
                  <c:v>75.507000000000005</c:v>
                </c:pt>
                <c:pt idx="2971">
                  <c:v>73.375</c:v>
                </c:pt>
                <c:pt idx="2972">
                  <c:v>74.334999999999994</c:v>
                </c:pt>
                <c:pt idx="2973">
                  <c:v>74.75</c:v>
                </c:pt>
                <c:pt idx="2974">
                  <c:v>76.162000000000006</c:v>
                </c:pt>
                <c:pt idx="2975">
                  <c:v>73.503</c:v>
                </c:pt>
                <c:pt idx="2976">
                  <c:v>71.5</c:v>
                </c:pt>
                <c:pt idx="2977">
                  <c:v>68.337999999999994</c:v>
                </c:pt>
                <c:pt idx="2978">
                  <c:v>65.08</c:v>
                </c:pt>
                <c:pt idx="2979">
                  <c:v>63.173000000000002</c:v>
                </c:pt>
                <c:pt idx="2980">
                  <c:v>62.838000000000001</c:v>
                </c:pt>
                <c:pt idx="2981">
                  <c:v>62.493000000000002</c:v>
                </c:pt>
                <c:pt idx="2982">
                  <c:v>61.375</c:v>
                </c:pt>
                <c:pt idx="2983">
                  <c:v>63.137999999999998</c:v>
                </c:pt>
                <c:pt idx="2984">
                  <c:v>60.625</c:v>
                </c:pt>
                <c:pt idx="2985">
                  <c:v>61.002000000000002</c:v>
                </c:pt>
                <c:pt idx="2986">
                  <c:v>61.338000000000001</c:v>
                </c:pt>
                <c:pt idx="2987">
                  <c:v>61.652999999999999</c:v>
                </c:pt>
                <c:pt idx="2988">
                  <c:v>60.981999999999999</c:v>
                </c:pt>
                <c:pt idx="2989">
                  <c:v>61.625</c:v>
                </c:pt>
                <c:pt idx="2990">
                  <c:v>62</c:v>
                </c:pt>
                <c:pt idx="2991">
                  <c:v>62.265000000000001</c:v>
                </c:pt>
                <c:pt idx="2992">
                  <c:v>61</c:v>
                </c:pt>
                <c:pt idx="2993">
                  <c:v>61.875</c:v>
                </c:pt>
                <c:pt idx="2994">
                  <c:v>63.671999999999997</c:v>
                </c:pt>
                <c:pt idx="2995">
                  <c:v>64.123999999999995</c:v>
                </c:pt>
                <c:pt idx="2996">
                  <c:v>65.625</c:v>
                </c:pt>
                <c:pt idx="2997">
                  <c:v>69.625</c:v>
                </c:pt>
                <c:pt idx="2998">
                  <c:v>67.820999999999998</c:v>
                </c:pt>
                <c:pt idx="2999">
                  <c:v>68.125</c:v>
                </c:pt>
                <c:pt idx="3000">
                  <c:v>70.25</c:v>
                </c:pt>
                <c:pt idx="3001">
                  <c:v>72.063000000000002</c:v>
                </c:pt>
                <c:pt idx="3002">
                  <c:v>69.375</c:v>
                </c:pt>
                <c:pt idx="3003">
                  <c:v>69.412999999999997</c:v>
                </c:pt>
                <c:pt idx="3004">
                  <c:v>68.581999999999994</c:v>
                </c:pt>
                <c:pt idx="3005">
                  <c:v>68.5</c:v>
                </c:pt>
                <c:pt idx="3006">
                  <c:v>75.254000000000005</c:v>
                </c:pt>
                <c:pt idx="3007">
                  <c:v>74.125</c:v>
                </c:pt>
                <c:pt idx="3008">
                  <c:v>71.625</c:v>
                </c:pt>
                <c:pt idx="3009">
                  <c:v>75</c:v>
                </c:pt>
                <c:pt idx="3010">
                  <c:v>75</c:v>
                </c:pt>
                <c:pt idx="3011">
                  <c:v>79.75</c:v>
                </c:pt>
                <c:pt idx="3012">
                  <c:v>77.662000000000006</c:v>
                </c:pt>
                <c:pt idx="3013">
                  <c:v>78.667000000000002</c:v>
                </c:pt>
                <c:pt idx="3014">
                  <c:v>77.760999999999996</c:v>
                </c:pt>
                <c:pt idx="3015">
                  <c:v>77.831999999999994</c:v>
                </c:pt>
                <c:pt idx="3016">
                  <c:v>75.75</c:v>
                </c:pt>
                <c:pt idx="3017">
                  <c:v>75.667000000000002</c:v>
                </c:pt>
                <c:pt idx="3018">
                  <c:v>73.75</c:v>
                </c:pt>
                <c:pt idx="3019">
                  <c:v>76.875</c:v>
                </c:pt>
                <c:pt idx="3020">
                  <c:v>76.588999999999999</c:v>
                </c:pt>
                <c:pt idx="3021">
                  <c:v>77.887</c:v>
                </c:pt>
                <c:pt idx="3022">
                  <c:v>79.488</c:v>
                </c:pt>
                <c:pt idx="3023">
                  <c:v>83</c:v>
                </c:pt>
                <c:pt idx="3024">
                  <c:v>84.183000000000007</c:v>
                </c:pt>
                <c:pt idx="3025">
                  <c:v>80.673000000000002</c:v>
                </c:pt>
                <c:pt idx="3026">
                  <c:v>77.373999999999995</c:v>
                </c:pt>
                <c:pt idx="3027">
                  <c:v>72.375</c:v>
                </c:pt>
                <c:pt idx="3028">
                  <c:v>73.414000000000001</c:v>
                </c:pt>
                <c:pt idx="3029">
                  <c:v>73.25</c:v>
                </c:pt>
                <c:pt idx="3030">
                  <c:v>73.125</c:v>
                </c:pt>
                <c:pt idx="3031">
                  <c:v>71.375</c:v>
                </c:pt>
                <c:pt idx="3032">
                  <c:v>69.370999999999995</c:v>
                </c:pt>
                <c:pt idx="3033">
                  <c:v>68.995000000000005</c:v>
                </c:pt>
                <c:pt idx="3034">
                  <c:v>68.507000000000005</c:v>
                </c:pt>
                <c:pt idx="3035">
                  <c:v>68.375</c:v>
                </c:pt>
                <c:pt idx="3036">
                  <c:v>67.747</c:v>
                </c:pt>
                <c:pt idx="3037">
                  <c:v>69.936000000000007</c:v>
                </c:pt>
                <c:pt idx="3038">
                  <c:v>69.667000000000002</c:v>
                </c:pt>
                <c:pt idx="3039">
                  <c:v>72.25</c:v>
                </c:pt>
                <c:pt idx="3040">
                  <c:v>74.480999999999995</c:v>
                </c:pt>
                <c:pt idx="3041">
                  <c:v>73.66</c:v>
                </c:pt>
                <c:pt idx="3042">
                  <c:v>72.090999999999994</c:v>
                </c:pt>
                <c:pt idx="3043">
                  <c:v>73.667000000000002</c:v>
                </c:pt>
                <c:pt idx="3044">
                  <c:v>75.5</c:v>
                </c:pt>
                <c:pt idx="3045">
                  <c:v>78.332999999999998</c:v>
                </c:pt>
                <c:pt idx="3046">
                  <c:v>78.248000000000005</c:v>
                </c:pt>
                <c:pt idx="3047">
                  <c:v>76.5</c:v>
                </c:pt>
                <c:pt idx="3048">
                  <c:v>76</c:v>
                </c:pt>
                <c:pt idx="3049">
                  <c:v>76.87</c:v>
                </c:pt>
                <c:pt idx="3050">
                  <c:v>75.167000000000002</c:v>
                </c:pt>
                <c:pt idx="3051">
                  <c:v>75.498000000000005</c:v>
                </c:pt>
                <c:pt idx="3052">
                  <c:v>73.5</c:v>
                </c:pt>
                <c:pt idx="3053">
                  <c:v>73.162000000000006</c:v>
                </c:pt>
                <c:pt idx="3054">
                  <c:v>72.495999999999995</c:v>
                </c:pt>
                <c:pt idx="3055">
                  <c:v>72.501999999999995</c:v>
                </c:pt>
                <c:pt idx="3056">
                  <c:v>77</c:v>
                </c:pt>
                <c:pt idx="3057">
                  <c:v>77.332999999999998</c:v>
                </c:pt>
                <c:pt idx="3058">
                  <c:v>75.94</c:v>
                </c:pt>
                <c:pt idx="3059">
                  <c:v>76.046999999999997</c:v>
                </c:pt>
                <c:pt idx="3060">
                  <c:v>78.918000000000006</c:v>
                </c:pt>
                <c:pt idx="3061">
                  <c:v>81.67</c:v>
                </c:pt>
                <c:pt idx="3062">
                  <c:v>82.995000000000005</c:v>
                </c:pt>
                <c:pt idx="3063">
                  <c:v>87.206000000000003</c:v>
                </c:pt>
                <c:pt idx="3064">
                  <c:v>88.11</c:v>
                </c:pt>
                <c:pt idx="3065">
                  <c:v>96.206999999999994</c:v>
                </c:pt>
                <c:pt idx="3066">
                  <c:v>104.396</c:v>
                </c:pt>
                <c:pt idx="3067">
                  <c:v>103.489</c:v>
                </c:pt>
                <c:pt idx="3068">
                  <c:v>95.02</c:v>
                </c:pt>
                <c:pt idx="3069">
                  <c:v>90.954999999999998</c:v>
                </c:pt>
                <c:pt idx="3070">
                  <c:v>82.289000000000001</c:v>
                </c:pt>
                <c:pt idx="3071">
                  <c:v>84.076999999999998</c:v>
                </c:pt>
                <c:pt idx="3072">
                  <c:v>85.515000000000001</c:v>
                </c:pt>
                <c:pt idx="3073">
                  <c:v>85.823999999999998</c:v>
                </c:pt>
                <c:pt idx="3074">
                  <c:v>85.635999999999996</c:v>
                </c:pt>
                <c:pt idx="3075">
                  <c:v>85.650999999999996</c:v>
                </c:pt>
                <c:pt idx="3076">
                  <c:v>86.971000000000004</c:v>
                </c:pt>
                <c:pt idx="3077">
                  <c:v>91.629000000000005</c:v>
                </c:pt>
                <c:pt idx="3078">
                  <c:v>94.007999999999996</c:v>
                </c:pt>
                <c:pt idx="3079">
                  <c:v>94.063000000000002</c:v>
                </c:pt>
                <c:pt idx="3080">
                  <c:v>96.055999999999997</c:v>
                </c:pt>
                <c:pt idx="3081">
                  <c:v>105.16800000000001</c:v>
                </c:pt>
                <c:pt idx="3082">
                  <c:v>106.116</c:v>
                </c:pt>
                <c:pt idx="3083">
                  <c:v>102.464</c:v>
                </c:pt>
                <c:pt idx="3084">
                  <c:v>98.864000000000004</c:v>
                </c:pt>
                <c:pt idx="3085">
                  <c:v>98.319000000000003</c:v>
                </c:pt>
                <c:pt idx="3086">
                  <c:v>101.586</c:v>
                </c:pt>
                <c:pt idx="3087">
                  <c:v>103.44799999999999</c:v>
                </c:pt>
                <c:pt idx="3088">
                  <c:v>105.982</c:v>
                </c:pt>
                <c:pt idx="3089">
                  <c:v>109.06699999999999</c:v>
                </c:pt>
                <c:pt idx="3090">
                  <c:v>107.27200000000001</c:v>
                </c:pt>
                <c:pt idx="3091">
                  <c:v>107</c:v>
                </c:pt>
                <c:pt idx="3092">
                  <c:v>107.623</c:v>
                </c:pt>
                <c:pt idx="3093">
                  <c:v>112.648</c:v>
                </c:pt>
                <c:pt idx="3094">
                  <c:v>108.93600000000001</c:v>
                </c:pt>
                <c:pt idx="3095">
                  <c:v>105.79</c:v>
                </c:pt>
                <c:pt idx="3096">
                  <c:v>105.952</c:v>
                </c:pt>
                <c:pt idx="3097">
                  <c:v>106.407</c:v>
                </c:pt>
                <c:pt idx="3098">
                  <c:v>107.76</c:v>
                </c:pt>
                <c:pt idx="3099">
                  <c:v>105.709</c:v>
                </c:pt>
                <c:pt idx="3100">
                  <c:v>107.917</c:v>
                </c:pt>
                <c:pt idx="3101">
                  <c:v>108.919</c:v>
                </c:pt>
                <c:pt idx="3102">
                  <c:v>102.41</c:v>
                </c:pt>
                <c:pt idx="3103">
                  <c:v>101.47199999999999</c:v>
                </c:pt>
                <c:pt idx="3104">
                  <c:v>97.927999999999997</c:v>
                </c:pt>
                <c:pt idx="3105">
                  <c:v>96.8</c:v>
                </c:pt>
                <c:pt idx="3106">
                  <c:v>96.313000000000002</c:v>
                </c:pt>
                <c:pt idx="3107">
                  <c:v>97.403000000000006</c:v>
                </c:pt>
                <c:pt idx="3108">
                  <c:v>97.882999999999996</c:v>
                </c:pt>
                <c:pt idx="3109">
                  <c:v>95.167000000000002</c:v>
                </c:pt>
                <c:pt idx="3110">
                  <c:v>93.045000000000002</c:v>
                </c:pt>
                <c:pt idx="3111">
                  <c:v>93.126999999999995</c:v>
                </c:pt>
                <c:pt idx="3112">
                  <c:v>94.183999999999997</c:v>
                </c:pt>
                <c:pt idx="3113">
                  <c:v>93.203000000000003</c:v>
                </c:pt>
                <c:pt idx="3114">
                  <c:v>94.963999999999999</c:v>
                </c:pt>
                <c:pt idx="3115">
                  <c:v>94.983999999999995</c:v>
                </c:pt>
                <c:pt idx="3116">
                  <c:v>96.126999999999995</c:v>
                </c:pt>
                <c:pt idx="3117">
                  <c:v>92.506</c:v>
                </c:pt>
                <c:pt idx="3118">
                  <c:v>90.153999999999996</c:v>
                </c:pt>
                <c:pt idx="3119">
                  <c:v>89.825999999999993</c:v>
                </c:pt>
                <c:pt idx="3120">
                  <c:v>88.716999999999999</c:v>
                </c:pt>
                <c:pt idx="3121">
                  <c:v>86.292000000000002</c:v>
                </c:pt>
                <c:pt idx="3122">
                  <c:v>86.257000000000005</c:v>
                </c:pt>
                <c:pt idx="3123">
                  <c:v>87.313999999999993</c:v>
                </c:pt>
                <c:pt idx="3124">
                  <c:v>89.334000000000003</c:v>
                </c:pt>
                <c:pt idx="3125">
                  <c:v>91.397999999999996</c:v>
                </c:pt>
                <c:pt idx="3126">
                  <c:v>97.326999999999998</c:v>
                </c:pt>
                <c:pt idx="3127">
                  <c:v>103.142</c:v>
                </c:pt>
                <c:pt idx="3128">
                  <c:v>99.328000000000003</c:v>
                </c:pt>
                <c:pt idx="3129">
                  <c:v>96.933999999999997</c:v>
                </c:pt>
                <c:pt idx="3130">
                  <c:v>99.54</c:v>
                </c:pt>
                <c:pt idx="3131">
                  <c:v>99.278999999999996</c:v>
                </c:pt>
                <c:pt idx="3132">
                  <c:v>98.15</c:v>
                </c:pt>
                <c:pt idx="3133">
                  <c:v>94.23</c:v>
                </c:pt>
                <c:pt idx="3134">
                  <c:v>95.932000000000002</c:v>
                </c:pt>
                <c:pt idx="3135">
                  <c:v>92.828000000000003</c:v>
                </c:pt>
                <c:pt idx="3136">
                  <c:v>90.01</c:v>
                </c:pt>
                <c:pt idx="3137">
                  <c:v>86.673000000000002</c:v>
                </c:pt>
                <c:pt idx="3138">
                  <c:v>86.010999999999996</c:v>
                </c:pt>
                <c:pt idx="3139">
                  <c:v>85.281000000000006</c:v>
                </c:pt>
                <c:pt idx="3140">
                  <c:v>85.248999999999995</c:v>
                </c:pt>
                <c:pt idx="3141">
                  <c:v>84.093999999999994</c:v>
                </c:pt>
                <c:pt idx="3142">
                  <c:v>83.463999999999999</c:v>
                </c:pt>
                <c:pt idx="3143">
                  <c:v>82.212999999999994</c:v>
                </c:pt>
                <c:pt idx="3144">
                  <c:v>81.683999999999997</c:v>
                </c:pt>
                <c:pt idx="3145">
                  <c:v>81.451999999999998</c:v>
                </c:pt>
                <c:pt idx="3146">
                  <c:v>79.778999999999996</c:v>
                </c:pt>
                <c:pt idx="3147">
                  <c:v>81.686999999999998</c:v>
                </c:pt>
                <c:pt idx="3148">
                  <c:v>80.408000000000001</c:v>
                </c:pt>
                <c:pt idx="3149">
                  <c:v>82.093000000000004</c:v>
                </c:pt>
                <c:pt idx="3150">
                  <c:v>86.003</c:v>
                </c:pt>
                <c:pt idx="3151">
                  <c:v>86.058000000000007</c:v>
                </c:pt>
                <c:pt idx="3152">
                  <c:v>83.132999999999996</c:v>
                </c:pt>
                <c:pt idx="3153">
                  <c:v>82.418000000000006</c:v>
                </c:pt>
                <c:pt idx="3154">
                  <c:v>82.935000000000002</c:v>
                </c:pt>
                <c:pt idx="3155">
                  <c:v>83.558000000000007</c:v>
                </c:pt>
                <c:pt idx="3156">
                  <c:v>82.331999999999994</c:v>
                </c:pt>
                <c:pt idx="3157">
                  <c:v>82.355000000000004</c:v>
                </c:pt>
                <c:pt idx="3158">
                  <c:v>82.789000000000001</c:v>
                </c:pt>
                <c:pt idx="3159">
                  <c:v>82.876000000000005</c:v>
                </c:pt>
                <c:pt idx="3160">
                  <c:v>83.418999999999997</c:v>
                </c:pt>
                <c:pt idx="3161">
                  <c:v>83.995000000000005</c:v>
                </c:pt>
                <c:pt idx="3162">
                  <c:v>84.956000000000003</c:v>
                </c:pt>
                <c:pt idx="3163">
                  <c:v>86.018000000000001</c:v>
                </c:pt>
                <c:pt idx="3164">
                  <c:v>87.614000000000004</c:v>
                </c:pt>
                <c:pt idx="3165">
                  <c:v>89.275999999999996</c:v>
                </c:pt>
                <c:pt idx="3166">
                  <c:v>88.677000000000007</c:v>
                </c:pt>
                <c:pt idx="3167">
                  <c:v>87.254000000000005</c:v>
                </c:pt>
                <c:pt idx="3168">
                  <c:v>87.129000000000005</c:v>
                </c:pt>
                <c:pt idx="3169">
                  <c:v>86.936000000000007</c:v>
                </c:pt>
                <c:pt idx="3170">
                  <c:v>85.171000000000006</c:v>
                </c:pt>
                <c:pt idx="3171">
                  <c:v>84.399000000000001</c:v>
                </c:pt>
                <c:pt idx="3172">
                  <c:v>84.286000000000001</c:v>
                </c:pt>
                <c:pt idx="3173">
                  <c:v>84.263000000000005</c:v>
                </c:pt>
                <c:pt idx="3174">
                  <c:v>83.13</c:v>
                </c:pt>
                <c:pt idx="3175">
                  <c:v>82.525999999999996</c:v>
                </c:pt>
                <c:pt idx="3176">
                  <c:v>81.334999999999994</c:v>
                </c:pt>
                <c:pt idx="3177">
                  <c:v>81.171999999999997</c:v>
                </c:pt>
                <c:pt idx="3178">
                  <c:v>80.575000000000003</c:v>
                </c:pt>
                <c:pt idx="3179">
                  <c:v>79.594999999999999</c:v>
                </c:pt>
                <c:pt idx="3180">
                  <c:v>79.519000000000005</c:v>
                </c:pt>
                <c:pt idx="3181">
                  <c:v>79.331000000000003</c:v>
                </c:pt>
                <c:pt idx="3182">
                  <c:v>80.337999999999994</c:v>
                </c:pt>
                <c:pt idx="3183">
                  <c:v>80.293999999999997</c:v>
                </c:pt>
                <c:pt idx="3184">
                  <c:v>80.409000000000006</c:v>
                </c:pt>
                <c:pt idx="3185">
                  <c:v>80.478999999999999</c:v>
                </c:pt>
                <c:pt idx="3186">
                  <c:v>81.325999999999993</c:v>
                </c:pt>
                <c:pt idx="3187">
                  <c:v>80.968999999999994</c:v>
                </c:pt>
                <c:pt idx="3188">
                  <c:v>81.400999999999996</c:v>
                </c:pt>
                <c:pt idx="3189">
                  <c:v>82.123999999999995</c:v>
                </c:pt>
                <c:pt idx="3190">
                  <c:v>83.48</c:v>
                </c:pt>
                <c:pt idx="3191">
                  <c:v>83.793000000000006</c:v>
                </c:pt>
                <c:pt idx="3192">
                  <c:v>83.064999999999998</c:v>
                </c:pt>
                <c:pt idx="3193">
                  <c:v>83.206000000000003</c:v>
                </c:pt>
                <c:pt idx="3194">
                  <c:v>82.465000000000003</c:v>
                </c:pt>
                <c:pt idx="3195">
                  <c:v>81.353999999999999</c:v>
                </c:pt>
                <c:pt idx="3196">
                  <c:v>81.947999999999993</c:v>
                </c:pt>
                <c:pt idx="3197">
                  <c:v>81.903000000000006</c:v>
                </c:pt>
                <c:pt idx="3198">
                  <c:v>81.125</c:v>
                </c:pt>
                <c:pt idx="3199">
                  <c:v>79.385000000000005</c:v>
                </c:pt>
                <c:pt idx="3200">
                  <c:v>79.873000000000005</c:v>
                </c:pt>
                <c:pt idx="3201">
                  <c:v>82.561999999999998</c:v>
                </c:pt>
                <c:pt idx="3202">
                  <c:v>82.744</c:v>
                </c:pt>
                <c:pt idx="3203">
                  <c:v>82.915000000000006</c:v>
                </c:pt>
                <c:pt idx="3204">
                  <c:v>83.867000000000004</c:v>
                </c:pt>
                <c:pt idx="3205">
                  <c:v>84.712999999999994</c:v>
                </c:pt>
                <c:pt idx="3206">
                  <c:v>87.09</c:v>
                </c:pt>
                <c:pt idx="3207">
                  <c:v>86.885000000000005</c:v>
                </c:pt>
                <c:pt idx="3208">
                  <c:v>88.433999999999997</c:v>
                </c:pt>
                <c:pt idx="3209">
                  <c:v>87.429000000000002</c:v>
                </c:pt>
                <c:pt idx="3210">
                  <c:v>87.71</c:v>
                </c:pt>
                <c:pt idx="3211">
                  <c:v>90.134</c:v>
                </c:pt>
                <c:pt idx="3212">
                  <c:v>92.988</c:v>
                </c:pt>
                <c:pt idx="3213">
                  <c:v>94.712000000000003</c:v>
                </c:pt>
                <c:pt idx="3214">
                  <c:v>94.183999999999997</c:v>
                </c:pt>
                <c:pt idx="3215">
                  <c:v>92.274000000000001</c:v>
                </c:pt>
                <c:pt idx="3216">
                  <c:v>93.13</c:v>
                </c:pt>
                <c:pt idx="3217">
                  <c:v>93.317999999999998</c:v>
                </c:pt>
                <c:pt idx="3218">
                  <c:v>94.533000000000001</c:v>
                </c:pt>
                <c:pt idx="3219">
                  <c:v>93.722999999999999</c:v>
                </c:pt>
                <c:pt idx="3220">
                  <c:v>93.914000000000001</c:v>
                </c:pt>
                <c:pt idx="3221">
                  <c:v>94.674000000000007</c:v>
                </c:pt>
                <c:pt idx="3222">
                  <c:v>93.495999999999995</c:v>
                </c:pt>
                <c:pt idx="3223">
                  <c:v>93.986999999999995</c:v>
                </c:pt>
                <c:pt idx="3224">
                  <c:v>97.103999999999999</c:v>
                </c:pt>
                <c:pt idx="3225">
                  <c:v>102.29300000000001</c:v>
                </c:pt>
                <c:pt idx="3226">
                  <c:v>105.785</c:v>
                </c:pt>
                <c:pt idx="3227">
                  <c:v>102.505</c:v>
                </c:pt>
                <c:pt idx="3228">
                  <c:v>99.695999999999998</c:v>
                </c:pt>
                <c:pt idx="3229">
                  <c:v>100.29</c:v>
                </c:pt>
                <c:pt idx="3230">
                  <c:v>102.61799999999999</c:v>
                </c:pt>
                <c:pt idx="3231">
                  <c:v>104.288</c:v>
                </c:pt>
                <c:pt idx="3232">
                  <c:v>104.628</c:v>
                </c:pt>
                <c:pt idx="3233">
                  <c:v>103.34</c:v>
                </c:pt>
                <c:pt idx="3234">
                  <c:v>105.077</c:v>
                </c:pt>
                <c:pt idx="3235">
                  <c:v>105.93600000000001</c:v>
                </c:pt>
                <c:pt idx="3236">
                  <c:v>104.98</c:v>
                </c:pt>
                <c:pt idx="3237">
                  <c:v>106.928</c:v>
                </c:pt>
                <c:pt idx="3238">
                  <c:v>108.248</c:v>
                </c:pt>
                <c:pt idx="3239">
                  <c:v>111.354</c:v>
                </c:pt>
                <c:pt idx="3240">
                  <c:v>111.11</c:v>
                </c:pt>
                <c:pt idx="3241">
                  <c:v>110.892</c:v>
                </c:pt>
                <c:pt idx="3242">
                  <c:v>112.27</c:v>
                </c:pt>
                <c:pt idx="3243">
                  <c:v>113.863</c:v>
                </c:pt>
                <c:pt idx="3244">
                  <c:v>115.658</c:v>
                </c:pt>
                <c:pt idx="3245">
                  <c:v>119.79</c:v>
                </c:pt>
                <c:pt idx="3246">
                  <c:v>131.11000000000001</c:v>
                </c:pt>
                <c:pt idx="3247">
                  <c:v>129.81399999999999</c:v>
                </c:pt>
                <c:pt idx="3248">
                  <c:v>127.652</c:v>
                </c:pt>
                <c:pt idx="3249">
                  <c:v>118.527</c:v>
                </c:pt>
                <c:pt idx="3250">
                  <c:v>119.372</c:v>
                </c:pt>
                <c:pt idx="3251">
                  <c:v>120.259</c:v>
                </c:pt>
                <c:pt idx="3252">
                  <c:v>127.43899999999999</c:v>
                </c:pt>
                <c:pt idx="3253">
                  <c:v>128.37799999999999</c:v>
                </c:pt>
                <c:pt idx="3254">
                  <c:v>124.36799999999999</c:v>
                </c:pt>
                <c:pt idx="3255">
                  <c:v>128.20400000000001</c:v>
                </c:pt>
                <c:pt idx="3256">
                  <c:v>126.901</c:v>
                </c:pt>
                <c:pt idx="3257">
                  <c:v>123.093</c:v>
                </c:pt>
                <c:pt idx="3258">
                  <c:v>122.075</c:v>
                </c:pt>
                <c:pt idx="3259">
                  <c:v>121.15900000000001</c:v>
                </c:pt>
                <c:pt idx="3260">
                  <c:v>121.346</c:v>
                </c:pt>
                <c:pt idx="3261">
                  <c:v>119.014</c:v>
                </c:pt>
                <c:pt idx="3262">
                  <c:v>114.53100000000001</c:v>
                </c:pt>
                <c:pt idx="3263">
                  <c:v>108.60599999999999</c:v>
                </c:pt>
                <c:pt idx="3264">
                  <c:v>104.85599999999999</c:v>
                </c:pt>
                <c:pt idx="3265">
                  <c:v>107.79300000000001</c:v>
                </c:pt>
                <c:pt idx="3266">
                  <c:v>112.74</c:v>
                </c:pt>
                <c:pt idx="3267">
                  <c:v>122.169</c:v>
                </c:pt>
                <c:pt idx="3268">
                  <c:v>126.149</c:v>
                </c:pt>
                <c:pt idx="3269">
                  <c:v>129.64699999999999</c:v>
                </c:pt>
                <c:pt idx="3270">
                  <c:v>134.90299999999999</c:v>
                </c:pt>
                <c:pt idx="3271">
                  <c:v>148.429</c:v>
                </c:pt>
                <c:pt idx="3272">
                  <c:v>150.38800000000001</c:v>
                </c:pt>
                <c:pt idx="3273">
                  <c:v>145.03299999999999</c:v>
                </c:pt>
                <c:pt idx="3274">
                  <c:v>146.607</c:v>
                </c:pt>
                <c:pt idx="3275">
                  <c:v>143.78299999999999</c:v>
                </c:pt>
                <c:pt idx="3276">
                  <c:v>138.465</c:v>
                </c:pt>
                <c:pt idx="3277">
                  <c:v>136.30500000000001</c:v>
                </c:pt>
                <c:pt idx="3278">
                  <c:v>139.04400000000001</c:v>
                </c:pt>
                <c:pt idx="3279">
                  <c:v>131.38900000000001</c:v>
                </c:pt>
                <c:pt idx="3280">
                  <c:v>130.60900000000001</c:v>
                </c:pt>
                <c:pt idx="3281">
                  <c:v>128.744</c:v>
                </c:pt>
                <c:pt idx="3282">
                  <c:v>135.56</c:v>
                </c:pt>
                <c:pt idx="3283">
                  <c:v>137.566</c:v>
                </c:pt>
                <c:pt idx="3284">
                  <c:v>132.45500000000001</c:v>
                </c:pt>
                <c:pt idx="3285">
                  <c:v>129.86099999999999</c:v>
                </c:pt>
                <c:pt idx="3286">
                  <c:v>130.63800000000001</c:v>
                </c:pt>
                <c:pt idx="3287">
                  <c:v>132.393</c:v>
                </c:pt>
                <c:pt idx="3288">
                  <c:v>132.07400000000001</c:v>
                </c:pt>
                <c:pt idx="3289">
                  <c:v>129.715</c:v>
                </c:pt>
                <c:pt idx="3290">
                  <c:v>125.117</c:v>
                </c:pt>
                <c:pt idx="3291">
                  <c:v>121.78700000000001</c:v>
                </c:pt>
                <c:pt idx="3292">
                  <c:v>123.286</c:v>
                </c:pt>
                <c:pt idx="3293">
                  <c:v>120.45699999999999</c:v>
                </c:pt>
                <c:pt idx="3294">
                  <c:v>123.065</c:v>
                </c:pt>
                <c:pt idx="3295">
                  <c:v>122.345</c:v>
                </c:pt>
                <c:pt idx="3296">
                  <c:v>118.30800000000001</c:v>
                </c:pt>
                <c:pt idx="3297">
                  <c:v>111.005</c:v>
                </c:pt>
                <c:pt idx="3298">
                  <c:v>113.831</c:v>
                </c:pt>
                <c:pt idx="3299">
                  <c:v>117.711</c:v>
                </c:pt>
                <c:pt idx="3300">
                  <c:v>120.614</c:v>
                </c:pt>
                <c:pt idx="3301">
                  <c:v>125.104</c:v>
                </c:pt>
                <c:pt idx="3302">
                  <c:v>122.95399999999999</c:v>
                </c:pt>
                <c:pt idx="3303">
                  <c:v>122.693</c:v>
                </c:pt>
                <c:pt idx="3304">
                  <c:v>128.541</c:v>
                </c:pt>
                <c:pt idx="3305">
                  <c:v>132.12899999999999</c:v>
                </c:pt>
                <c:pt idx="3306">
                  <c:v>129.523</c:v>
                </c:pt>
                <c:pt idx="3307">
                  <c:v>129.322</c:v>
                </c:pt>
                <c:pt idx="3308">
                  <c:v>127.11499999999999</c:v>
                </c:pt>
                <c:pt idx="3309">
                  <c:v>126.459</c:v>
                </c:pt>
                <c:pt idx="3310">
                  <c:v>124.81699999999999</c:v>
                </c:pt>
                <c:pt idx="3311">
                  <c:v>126.419</c:v>
                </c:pt>
                <c:pt idx="3312">
                  <c:v>124.676</c:v>
                </c:pt>
                <c:pt idx="3313">
                  <c:v>126.098</c:v>
                </c:pt>
                <c:pt idx="3314">
                  <c:v>126.369</c:v>
                </c:pt>
                <c:pt idx="3315">
                  <c:v>126.596</c:v>
                </c:pt>
                <c:pt idx="3316">
                  <c:v>126.523</c:v>
                </c:pt>
                <c:pt idx="3317">
                  <c:v>124.01900000000001</c:v>
                </c:pt>
                <c:pt idx="3318">
                  <c:v>125.10899999999999</c:v>
                </c:pt>
                <c:pt idx="3319">
                  <c:v>129.11199999999999</c:v>
                </c:pt>
                <c:pt idx="3320">
                  <c:v>128.846</c:v>
                </c:pt>
                <c:pt idx="3321">
                  <c:v>132.60300000000001</c:v>
                </c:pt>
                <c:pt idx="3322">
                  <c:v>134.428</c:v>
                </c:pt>
                <c:pt idx="3323">
                  <c:v>134.79900000000001</c:v>
                </c:pt>
                <c:pt idx="3324">
                  <c:v>138.47300000000001</c:v>
                </c:pt>
                <c:pt idx="3325">
                  <c:v>142.566</c:v>
                </c:pt>
                <c:pt idx="3326">
                  <c:v>141.53399999999999</c:v>
                </c:pt>
                <c:pt idx="3327">
                  <c:v>135.749</c:v>
                </c:pt>
                <c:pt idx="3328">
                  <c:v>132.096</c:v>
                </c:pt>
                <c:pt idx="3329">
                  <c:v>131.65799999999999</c:v>
                </c:pt>
                <c:pt idx="3330">
                  <c:v>132.911</c:v>
                </c:pt>
                <c:pt idx="3331">
                  <c:v>133.357</c:v>
                </c:pt>
                <c:pt idx="3332">
                  <c:v>133.54</c:v>
                </c:pt>
                <c:pt idx="3333">
                  <c:v>129.982</c:v>
                </c:pt>
                <c:pt idx="3334">
                  <c:v>128.767</c:v>
                </c:pt>
                <c:pt idx="3335">
                  <c:v>128.88900000000001</c:v>
                </c:pt>
                <c:pt idx="3336">
                  <c:v>127.92</c:v>
                </c:pt>
                <c:pt idx="3337">
                  <c:v>125.789</c:v>
                </c:pt>
                <c:pt idx="3338">
                  <c:v>127.339</c:v>
                </c:pt>
                <c:pt idx="3339">
                  <c:v>128.648</c:v>
                </c:pt>
                <c:pt idx="3340">
                  <c:v>128.84899999999999</c:v>
                </c:pt>
                <c:pt idx="3341">
                  <c:v>129.50700000000001</c:v>
                </c:pt>
                <c:pt idx="3342">
                  <c:v>127</c:v>
                </c:pt>
                <c:pt idx="3343">
                  <c:v>129.67500000000001</c:v>
                </c:pt>
                <c:pt idx="3344">
                  <c:v>132.554</c:v>
                </c:pt>
                <c:pt idx="3345">
                  <c:v>134.72</c:v>
                </c:pt>
                <c:pt idx="3346">
                  <c:v>138.05600000000001</c:v>
                </c:pt>
                <c:pt idx="3347">
                  <c:v>138.68700000000001</c:v>
                </c:pt>
                <c:pt idx="3348">
                  <c:v>140.52799999999999</c:v>
                </c:pt>
                <c:pt idx="3349">
                  <c:v>138.16399999999999</c:v>
                </c:pt>
                <c:pt idx="3350">
                  <c:v>144.41200000000001</c:v>
                </c:pt>
                <c:pt idx="3351">
                  <c:v>147.50899999999999</c:v>
                </c:pt>
                <c:pt idx="3352">
                  <c:v>145.607</c:v>
                </c:pt>
                <c:pt idx="3353">
                  <c:v>146.10900000000001</c:v>
                </c:pt>
                <c:pt idx="3354">
                  <c:v>144.803</c:v>
                </c:pt>
                <c:pt idx="3355">
                  <c:v>139.774</c:v>
                </c:pt>
                <c:pt idx="3356">
                  <c:v>144.32499999999999</c:v>
                </c:pt>
                <c:pt idx="3357">
                  <c:v>141.07300000000001</c:v>
                </c:pt>
                <c:pt idx="3358">
                  <c:v>139.77099999999999</c:v>
                </c:pt>
                <c:pt idx="3359">
                  <c:v>136.86699999999999</c:v>
                </c:pt>
                <c:pt idx="3360">
                  <c:v>135.923</c:v>
                </c:pt>
                <c:pt idx="3361">
                  <c:v>134.78399999999999</c:v>
                </c:pt>
                <c:pt idx="3362">
                  <c:v>137.74</c:v>
                </c:pt>
                <c:pt idx="3363">
                  <c:v>134.54300000000001</c:v>
                </c:pt>
                <c:pt idx="3364">
                  <c:v>132.71</c:v>
                </c:pt>
                <c:pt idx="3365">
                  <c:v>132.87200000000001</c:v>
                </c:pt>
                <c:pt idx="3366">
                  <c:v>137.97200000000001</c:v>
                </c:pt>
                <c:pt idx="3367">
                  <c:v>138.648</c:v>
                </c:pt>
                <c:pt idx="3368">
                  <c:v>139.68899999999999</c:v>
                </c:pt>
                <c:pt idx="3369">
                  <c:v>143.72900000000001</c:v>
                </c:pt>
                <c:pt idx="3370">
                  <c:v>139.03800000000001</c:v>
                </c:pt>
                <c:pt idx="3371">
                  <c:v>138.768</c:v>
                </c:pt>
                <c:pt idx="3372">
                  <c:v>135.41800000000001</c:v>
                </c:pt>
                <c:pt idx="3373">
                  <c:v>129.077</c:v>
                </c:pt>
                <c:pt idx="3374">
                  <c:v>128.56899999999999</c:v>
                </c:pt>
                <c:pt idx="3375">
                  <c:v>126.777</c:v>
                </c:pt>
                <c:pt idx="3376">
                  <c:v>119.33</c:v>
                </c:pt>
                <c:pt idx="3377">
                  <c:v>122.086</c:v>
                </c:pt>
                <c:pt idx="3378">
                  <c:v>119.29</c:v>
                </c:pt>
                <c:pt idx="3379">
                  <c:v>118.249</c:v>
                </c:pt>
                <c:pt idx="3380">
                  <c:v>119.506</c:v>
                </c:pt>
                <c:pt idx="3381">
                  <c:v>119.67400000000001</c:v>
                </c:pt>
                <c:pt idx="3382">
                  <c:v>114.78</c:v>
                </c:pt>
                <c:pt idx="3383">
                  <c:v>111.958</c:v>
                </c:pt>
                <c:pt idx="3384">
                  <c:v>105.79900000000001</c:v>
                </c:pt>
                <c:pt idx="3385">
                  <c:v>105.129</c:v>
                </c:pt>
                <c:pt idx="3386">
                  <c:v>104.679</c:v>
                </c:pt>
                <c:pt idx="3387">
                  <c:v>107.803</c:v>
                </c:pt>
                <c:pt idx="3388">
                  <c:v>104.63800000000001</c:v>
                </c:pt>
                <c:pt idx="3389">
                  <c:v>102.624</c:v>
                </c:pt>
                <c:pt idx="3390">
                  <c:v>100.062</c:v>
                </c:pt>
                <c:pt idx="3391">
                  <c:v>99.045000000000002</c:v>
                </c:pt>
                <c:pt idx="3392">
                  <c:v>102.821</c:v>
                </c:pt>
                <c:pt idx="3393">
                  <c:v>99.88</c:v>
                </c:pt>
                <c:pt idx="3394">
                  <c:v>91.266999999999996</c:v>
                </c:pt>
                <c:pt idx="3395">
                  <c:v>88.45</c:v>
                </c:pt>
                <c:pt idx="3396">
                  <c:v>94.968000000000004</c:v>
                </c:pt>
                <c:pt idx="3397">
                  <c:v>95.126000000000005</c:v>
                </c:pt>
                <c:pt idx="3398">
                  <c:v>101.09399999999999</c:v>
                </c:pt>
                <c:pt idx="3399">
                  <c:v>103.364</c:v>
                </c:pt>
                <c:pt idx="3400">
                  <c:v>103.345</c:v>
                </c:pt>
                <c:pt idx="3401">
                  <c:v>101.154</c:v>
                </c:pt>
                <c:pt idx="3402">
                  <c:v>97.543000000000006</c:v>
                </c:pt>
                <c:pt idx="3403">
                  <c:v>93.363</c:v>
                </c:pt>
                <c:pt idx="3404">
                  <c:v>94.998999999999995</c:v>
                </c:pt>
                <c:pt idx="3405">
                  <c:v>95.963999999999999</c:v>
                </c:pt>
                <c:pt idx="3406">
                  <c:v>98.543999999999997</c:v>
                </c:pt>
                <c:pt idx="3407">
                  <c:v>103.248</c:v>
                </c:pt>
                <c:pt idx="3408">
                  <c:v>101.18899999999999</c:v>
                </c:pt>
                <c:pt idx="3409">
                  <c:v>106.361</c:v>
                </c:pt>
                <c:pt idx="3410">
                  <c:v>106.002</c:v>
                </c:pt>
                <c:pt idx="3411">
                  <c:v>103.55</c:v>
                </c:pt>
                <c:pt idx="3412">
                  <c:v>98.57</c:v>
                </c:pt>
                <c:pt idx="3413">
                  <c:v>96.194000000000003</c:v>
                </c:pt>
                <c:pt idx="3414">
                  <c:v>95.465999999999994</c:v>
                </c:pt>
                <c:pt idx="3415">
                  <c:v>96.656000000000006</c:v>
                </c:pt>
                <c:pt idx="3416">
                  <c:v>95.58</c:v>
                </c:pt>
                <c:pt idx="3417">
                  <c:v>92.783000000000001</c:v>
                </c:pt>
                <c:pt idx="3418">
                  <c:v>91.087000000000003</c:v>
                </c:pt>
                <c:pt idx="3419">
                  <c:v>95.424999999999997</c:v>
                </c:pt>
                <c:pt idx="3420">
                  <c:v>97.582999999999998</c:v>
                </c:pt>
                <c:pt idx="3421">
                  <c:v>99.078999999999994</c:v>
                </c:pt>
                <c:pt idx="3422">
                  <c:v>95.858999999999995</c:v>
                </c:pt>
                <c:pt idx="3423">
                  <c:v>93.804000000000002</c:v>
                </c:pt>
                <c:pt idx="3424">
                  <c:v>95.366</c:v>
                </c:pt>
                <c:pt idx="3425">
                  <c:v>98.628</c:v>
                </c:pt>
                <c:pt idx="3426">
                  <c:v>98.372</c:v>
                </c:pt>
                <c:pt idx="3427">
                  <c:v>101.31</c:v>
                </c:pt>
                <c:pt idx="3428">
                  <c:v>101.399</c:v>
                </c:pt>
                <c:pt idx="3429">
                  <c:v>101.122</c:v>
                </c:pt>
                <c:pt idx="3430">
                  <c:v>98.400999999999996</c:v>
                </c:pt>
                <c:pt idx="3431">
                  <c:v>100.45</c:v>
                </c:pt>
                <c:pt idx="3432">
                  <c:v>98.634</c:v>
                </c:pt>
                <c:pt idx="3433">
                  <c:v>98.902000000000001</c:v>
                </c:pt>
                <c:pt idx="3434">
                  <c:v>98.665999999999997</c:v>
                </c:pt>
                <c:pt idx="3435">
                  <c:v>99.945999999999998</c:v>
                </c:pt>
                <c:pt idx="3436">
                  <c:v>99.058999999999997</c:v>
                </c:pt>
                <c:pt idx="3437">
                  <c:v>100.837</c:v>
                </c:pt>
                <c:pt idx="3438">
                  <c:v>104.242</c:v>
                </c:pt>
                <c:pt idx="3439">
                  <c:v>106.23699999999999</c:v>
                </c:pt>
                <c:pt idx="3440">
                  <c:v>105.901</c:v>
                </c:pt>
                <c:pt idx="3441">
                  <c:v>111.377</c:v>
                </c:pt>
                <c:pt idx="3442">
                  <c:v>111.896</c:v>
                </c:pt>
                <c:pt idx="3443">
                  <c:v>108.645</c:v>
                </c:pt>
                <c:pt idx="3444">
                  <c:v>107.429</c:v>
                </c:pt>
                <c:pt idx="3445">
                  <c:v>106.931</c:v>
                </c:pt>
                <c:pt idx="3446">
                  <c:v>106.79300000000001</c:v>
                </c:pt>
                <c:pt idx="3447">
                  <c:v>109.18</c:v>
                </c:pt>
                <c:pt idx="3448">
                  <c:v>108.217</c:v>
                </c:pt>
                <c:pt idx="3449">
                  <c:v>106.41500000000001</c:v>
                </c:pt>
                <c:pt idx="3450">
                  <c:v>104.408</c:v>
                </c:pt>
                <c:pt idx="3451">
                  <c:v>100.514</c:v>
                </c:pt>
                <c:pt idx="3452">
                  <c:v>97.188999999999993</c:v>
                </c:pt>
                <c:pt idx="3453">
                  <c:v>96.688999999999993</c:v>
                </c:pt>
                <c:pt idx="3454">
                  <c:v>100.61</c:v>
                </c:pt>
                <c:pt idx="3455">
                  <c:v>105.01600000000001</c:v>
                </c:pt>
                <c:pt idx="3456">
                  <c:v>110.123</c:v>
                </c:pt>
                <c:pt idx="3457">
                  <c:v>114.001</c:v>
                </c:pt>
                <c:pt idx="3458">
                  <c:v>112.292</c:v>
                </c:pt>
                <c:pt idx="3459">
                  <c:v>111.691</c:v>
                </c:pt>
                <c:pt idx="3460">
                  <c:v>110.05800000000001</c:v>
                </c:pt>
                <c:pt idx="3461">
                  <c:v>103.58499999999999</c:v>
                </c:pt>
                <c:pt idx="3462">
                  <c:v>102.378</c:v>
                </c:pt>
                <c:pt idx="3463">
                  <c:v>100.351</c:v>
                </c:pt>
                <c:pt idx="3464">
                  <c:v>95.625</c:v>
                </c:pt>
                <c:pt idx="3465">
                  <c:v>110.883</c:v>
                </c:pt>
                <c:pt idx="3466">
                  <c:v>114.736</c:v>
                </c:pt>
                <c:pt idx="3467">
                  <c:v>107.997</c:v>
                </c:pt>
                <c:pt idx="3468">
                  <c:v>97.766000000000005</c:v>
                </c:pt>
                <c:pt idx="3469">
                  <c:v>94.498000000000005</c:v>
                </c:pt>
                <c:pt idx="3470">
                  <c:v>91.745000000000005</c:v>
                </c:pt>
                <c:pt idx="3471">
                  <c:v>90.302000000000007</c:v>
                </c:pt>
                <c:pt idx="3472">
                  <c:v>94.28</c:v>
                </c:pt>
                <c:pt idx="3473">
                  <c:v>92.248000000000005</c:v>
                </c:pt>
                <c:pt idx="3474">
                  <c:v>93.191999999999993</c:v>
                </c:pt>
                <c:pt idx="3475">
                  <c:v>84.983999999999995</c:v>
                </c:pt>
                <c:pt idx="3476">
                  <c:v>83.334999999999994</c:v>
                </c:pt>
                <c:pt idx="3477">
                  <c:v>78.682000000000002</c:v>
                </c:pt>
                <c:pt idx="3478">
                  <c:v>78.694000000000003</c:v>
                </c:pt>
                <c:pt idx="3479">
                  <c:v>79.201999999999998</c:v>
                </c:pt>
                <c:pt idx="3480">
                  <c:v>81.819000000000003</c:v>
                </c:pt>
                <c:pt idx="3481">
                  <c:v>81.447999999999993</c:v>
                </c:pt>
                <c:pt idx="3482">
                  <c:v>80.768000000000001</c:v>
                </c:pt>
                <c:pt idx="3483">
                  <c:v>78.444999999999993</c:v>
                </c:pt>
                <c:pt idx="3484">
                  <c:v>79.914000000000001</c:v>
                </c:pt>
                <c:pt idx="3485">
                  <c:v>78.364999999999995</c:v>
                </c:pt>
                <c:pt idx="3486">
                  <c:v>80.840999999999994</c:v>
                </c:pt>
                <c:pt idx="3487">
                  <c:v>84.21</c:v>
                </c:pt>
                <c:pt idx="3488">
                  <c:v>85.710999999999999</c:v>
                </c:pt>
                <c:pt idx="3489">
                  <c:v>87.3</c:v>
                </c:pt>
                <c:pt idx="3490">
                  <c:v>86.236000000000004</c:v>
                </c:pt>
                <c:pt idx="3491">
                  <c:v>87.275000000000006</c:v>
                </c:pt>
                <c:pt idx="3492">
                  <c:v>87.367000000000004</c:v>
                </c:pt>
                <c:pt idx="3493">
                  <c:v>84.847999999999999</c:v>
                </c:pt>
                <c:pt idx="3494">
                  <c:v>78.468000000000004</c:v>
                </c:pt>
                <c:pt idx="3495">
                  <c:v>74.673000000000002</c:v>
                </c:pt>
                <c:pt idx="3496">
                  <c:v>70.673000000000002</c:v>
                </c:pt>
                <c:pt idx="3497">
                  <c:v>69.058000000000007</c:v>
                </c:pt>
                <c:pt idx="3498">
                  <c:v>69.391999999999996</c:v>
                </c:pt>
                <c:pt idx="3499">
                  <c:v>67.38</c:v>
                </c:pt>
                <c:pt idx="3500">
                  <c:v>68.373999999999995</c:v>
                </c:pt>
                <c:pt idx="3501">
                  <c:v>67.572999999999993</c:v>
                </c:pt>
                <c:pt idx="3502">
                  <c:v>67.484999999999999</c:v>
                </c:pt>
                <c:pt idx="3503">
                  <c:v>68.665999999999997</c:v>
                </c:pt>
                <c:pt idx="3504">
                  <c:v>68.617000000000004</c:v>
                </c:pt>
                <c:pt idx="3505">
                  <c:v>69.638000000000005</c:v>
                </c:pt>
                <c:pt idx="3506">
                  <c:v>70.421999999999997</c:v>
                </c:pt>
                <c:pt idx="3507">
                  <c:v>70.852000000000004</c:v>
                </c:pt>
                <c:pt idx="3508">
                  <c:v>72.775000000000006</c:v>
                </c:pt>
                <c:pt idx="3509">
                  <c:v>74.477000000000004</c:v>
                </c:pt>
                <c:pt idx="3510">
                  <c:v>73.968000000000004</c:v>
                </c:pt>
                <c:pt idx="3511">
                  <c:v>72.813999999999993</c:v>
                </c:pt>
                <c:pt idx="3512">
                  <c:v>73.540999999999997</c:v>
                </c:pt>
                <c:pt idx="3513">
                  <c:v>75.406000000000006</c:v>
                </c:pt>
                <c:pt idx="3514">
                  <c:v>76.504999999999995</c:v>
                </c:pt>
                <c:pt idx="3515">
                  <c:v>75.430999999999997</c:v>
                </c:pt>
                <c:pt idx="3516">
                  <c:v>74.701999999999998</c:v>
                </c:pt>
                <c:pt idx="3517">
                  <c:v>72.488</c:v>
                </c:pt>
                <c:pt idx="3518">
                  <c:v>69.891999999999996</c:v>
                </c:pt>
                <c:pt idx="3519">
                  <c:v>70.795000000000002</c:v>
                </c:pt>
                <c:pt idx="3520">
                  <c:v>76.543000000000006</c:v>
                </c:pt>
                <c:pt idx="3521">
                  <c:v>76.123999999999995</c:v>
                </c:pt>
                <c:pt idx="3522">
                  <c:v>83.537999999999997</c:v>
                </c:pt>
                <c:pt idx="3523">
                  <c:v>88.070999999999998</c:v>
                </c:pt>
                <c:pt idx="3524">
                  <c:v>87.213999999999999</c:v>
                </c:pt>
                <c:pt idx="3525">
                  <c:v>89.066999999999993</c:v>
                </c:pt>
                <c:pt idx="3526">
                  <c:v>86.516999999999996</c:v>
                </c:pt>
                <c:pt idx="3527">
                  <c:v>90.284999999999997</c:v>
                </c:pt>
                <c:pt idx="3528">
                  <c:v>81.509</c:v>
                </c:pt>
                <c:pt idx="3529">
                  <c:v>79.552000000000007</c:v>
                </c:pt>
                <c:pt idx="3530">
                  <c:v>84.326999999999998</c:v>
                </c:pt>
                <c:pt idx="3531">
                  <c:v>88.975999999999999</c:v>
                </c:pt>
                <c:pt idx="3532">
                  <c:v>84.662999999999997</c:v>
                </c:pt>
                <c:pt idx="3533">
                  <c:v>80.021000000000001</c:v>
                </c:pt>
                <c:pt idx="3534">
                  <c:v>87.42</c:v>
                </c:pt>
                <c:pt idx="3535">
                  <c:v>86.433000000000007</c:v>
                </c:pt>
                <c:pt idx="3536">
                  <c:v>84.855999999999995</c:v>
                </c:pt>
                <c:pt idx="3537">
                  <c:v>88.866</c:v>
                </c:pt>
                <c:pt idx="3538">
                  <c:v>88.134</c:v>
                </c:pt>
                <c:pt idx="3539">
                  <c:v>88.146000000000001</c:v>
                </c:pt>
                <c:pt idx="3540">
                  <c:v>89.409000000000006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CDS_LATAM!$N$3</c:f>
              <c:strCache>
                <c:ptCount val="1"/>
                <c:pt idx="0">
                  <c:v>México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none"/>
          </c:marker>
          <c:cat>
            <c:numRef>
              <c:f>CDS_LATAM!$K$4:$K$3544</c:f>
              <c:numCache>
                <c:formatCode>mmm\-yy</c:formatCode>
                <c:ptCount val="3541"/>
                <c:pt idx="0">
                  <c:v>37648</c:v>
                </c:pt>
                <c:pt idx="1">
                  <c:v>37649</c:v>
                </c:pt>
                <c:pt idx="2">
                  <c:v>37650</c:v>
                </c:pt>
                <c:pt idx="3">
                  <c:v>37651</c:v>
                </c:pt>
                <c:pt idx="4">
                  <c:v>37652</c:v>
                </c:pt>
                <c:pt idx="5">
                  <c:v>37655</c:v>
                </c:pt>
                <c:pt idx="6">
                  <c:v>37656</c:v>
                </c:pt>
                <c:pt idx="7">
                  <c:v>37657</c:v>
                </c:pt>
                <c:pt idx="8">
                  <c:v>37658</c:v>
                </c:pt>
                <c:pt idx="9">
                  <c:v>37659</c:v>
                </c:pt>
                <c:pt idx="10">
                  <c:v>37662</c:v>
                </c:pt>
                <c:pt idx="11">
                  <c:v>37663</c:v>
                </c:pt>
                <c:pt idx="12">
                  <c:v>37664</c:v>
                </c:pt>
                <c:pt idx="13">
                  <c:v>37665</c:v>
                </c:pt>
                <c:pt idx="14">
                  <c:v>37666</c:v>
                </c:pt>
                <c:pt idx="15">
                  <c:v>37670</c:v>
                </c:pt>
                <c:pt idx="16">
                  <c:v>37671</c:v>
                </c:pt>
                <c:pt idx="17">
                  <c:v>37672</c:v>
                </c:pt>
                <c:pt idx="18">
                  <c:v>37673</c:v>
                </c:pt>
                <c:pt idx="19">
                  <c:v>37676</c:v>
                </c:pt>
                <c:pt idx="20">
                  <c:v>37677</c:v>
                </c:pt>
                <c:pt idx="21">
                  <c:v>37678</c:v>
                </c:pt>
                <c:pt idx="22">
                  <c:v>37679</c:v>
                </c:pt>
                <c:pt idx="23">
                  <c:v>37680</c:v>
                </c:pt>
                <c:pt idx="24">
                  <c:v>37683</c:v>
                </c:pt>
                <c:pt idx="25">
                  <c:v>37684</c:v>
                </c:pt>
                <c:pt idx="26">
                  <c:v>37685</c:v>
                </c:pt>
                <c:pt idx="27">
                  <c:v>37686</c:v>
                </c:pt>
                <c:pt idx="28">
                  <c:v>37687</c:v>
                </c:pt>
                <c:pt idx="29">
                  <c:v>37690</c:v>
                </c:pt>
                <c:pt idx="30">
                  <c:v>37691</c:v>
                </c:pt>
                <c:pt idx="31">
                  <c:v>37692</c:v>
                </c:pt>
                <c:pt idx="32">
                  <c:v>37693</c:v>
                </c:pt>
                <c:pt idx="33">
                  <c:v>37694</c:v>
                </c:pt>
                <c:pt idx="34">
                  <c:v>37698</c:v>
                </c:pt>
                <c:pt idx="35">
                  <c:v>37699</c:v>
                </c:pt>
                <c:pt idx="36">
                  <c:v>37700</c:v>
                </c:pt>
                <c:pt idx="37">
                  <c:v>37701</c:v>
                </c:pt>
                <c:pt idx="38">
                  <c:v>37704</c:v>
                </c:pt>
                <c:pt idx="39">
                  <c:v>37705</c:v>
                </c:pt>
                <c:pt idx="40">
                  <c:v>37706</c:v>
                </c:pt>
                <c:pt idx="41">
                  <c:v>37707</c:v>
                </c:pt>
                <c:pt idx="42">
                  <c:v>37711</c:v>
                </c:pt>
                <c:pt idx="43">
                  <c:v>37712</c:v>
                </c:pt>
                <c:pt idx="44">
                  <c:v>37713</c:v>
                </c:pt>
                <c:pt idx="45">
                  <c:v>37714</c:v>
                </c:pt>
                <c:pt idx="46">
                  <c:v>37715</c:v>
                </c:pt>
                <c:pt idx="47">
                  <c:v>37718</c:v>
                </c:pt>
                <c:pt idx="48">
                  <c:v>37719</c:v>
                </c:pt>
                <c:pt idx="49">
                  <c:v>37720</c:v>
                </c:pt>
                <c:pt idx="50">
                  <c:v>37721</c:v>
                </c:pt>
                <c:pt idx="51">
                  <c:v>37722</c:v>
                </c:pt>
                <c:pt idx="52">
                  <c:v>37725</c:v>
                </c:pt>
                <c:pt idx="53">
                  <c:v>37726</c:v>
                </c:pt>
                <c:pt idx="54">
                  <c:v>37727</c:v>
                </c:pt>
                <c:pt idx="55">
                  <c:v>37728</c:v>
                </c:pt>
                <c:pt idx="56">
                  <c:v>37735</c:v>
                </c:pt>
                <c:pt idx="57">
                  <c:v>37739</c:v>
                </c:pt>
                <c:pt idx="58">
                  <c:v>37740</c:v>
                </c:pt>
                <c:pt idx="59">
                  <c:v>37741</c:v>
                </c:pt>
                <c:pt idx="60">
                  <c:v>37742</c:v>
                </c:pt>
                <c:pt idx="61">
                  <c:v>37743</c:v>
                </c:pt>
                <c:pt idx="62">
                  <c:v>37746</c:v>
                </c:pt>
                <c:pt idx="63">
                  <c:v>37747</c:v>
                </c:pt>
                <c:pt idx="64">
                  <c:v>37748</c:v>
                </c:pt>
                <c:pt idx="65">
                  <c:v>37749</c:v>
                </c:pt>
                <c:pt idx="66">
                  <c:v>37750</c:v>
                </c:pt>
                <c:pt idx="67">
                  <c:v>37753</c:v>
                </c:pt>
                <c:pt idx="68">
                  <c:v>37754</c:v>
                </c:pt>
                <c:pt idx="69">
                  <c:v>37755</c:v>
                </c:pt>
                <c:pt idx="70">
                  <c:v>37756</c:v>
                </c:pt>
                <c:pt idx="71">
                  <c:v>37757</c:v>
                </c:pt>
                <c:pt idx="72">
                  <c:v>37760</c:v>
                </c:pt>
                <c:pt idx="73">
                  <c:v>37761</c:v>
                </c:pt>
                <c:pt idx="74">
                  <c:v>37762</c:v>
                </c:pt>
                <c:pt idx="75">
                  <c:v>37763</c:v>
                </c:pt>
                <c:pt idx="76">
                  <c:v>37764</c:v>
                </c:pt>
                <c:pt idx="77">
                  <c:v>37768</c:v>
                </c:pt>
                <c:pt idx="78">
                  <c:v>37769</c:v>
                </c:pt>
                <c:pt idx="79">
                  <c:v>37770</c:v>
                </c:pt>
                <c:pt idx="80">
                  <c:v>37771</c:v>
                </c:pt>
                <c:pt idx="81">
                  <c:v>37774</c:v>
                </c:pt>
                <c:pt idx="82">
                  <c:v>37775</c:v>
                </c:pt>
                <c:pt idx="83">
                  <c:v>37776</c:v>
                </c:pt>
                <c:pt idx="84">
                  <c:v>37777</c:v>
                </c:pt>
                <c:pt idx="85">
                  <c:v>37778</c:v>
                </c:pt>
                <c:pt idx="86">
                  <c:v>37781</c:v>
                </c:pt>
                <c:pt idx="87">
                  <c:v>37782</c:v>
                </c:pt>
                <c:pt idx="88">
                  <c:v>37783</c:v>
                </c:pt>
                <c:pt idx="89">
                  <c:v>37784</c:v>
                </c:pt>
                <c:pt idx="90">
                  <c:v>37785</c:v>
                </c:pt>
                <c:pt idx="91">
                  <c:v>37788</c:v>
                </c:pt>
                <c:pt idx="92">
                  <c:v>37789</c:v>
                </c:pt>
                <c:pt idx="93">
                  <c:v>37790</c:v>
                </c:pt>
                <c:pt idx="94">
                  <c:v>37791</c:v>
                </c:pt>
                <c:pt idx="95">
                  <c:v>37792</c:v>
                </c:pt>
                <c:pt idx="96">
                  <c:v>37795</c:v>
                </c:pt>
                <c:pt idx="97">
                  <c:v>37796</c:v>
                </c:pt>
                <c:pt idx="98">
                  <c:v>37797</c:v>
                </c:pt>
                <c:pt idx="99">
                  <c:v>37798</c:v>
                </c:pt>
                <c:pt idx="100">
                  <c:v>37799</c:v>
                </c:pt>
                <c:pt idx="101">
                  <c:v>37802</c:v>
                </c:pt>
                <c:pt idx="102">
                  <c:v>37803</c:v>
                </c:pt>
                <c:pt idx="103">
                  <c:v>37804</c:v>
                </c:pt>
                <c:pt idx="104">
                  <c:v>37805</c:v>
                </c:pt>
                <c:pt idx="105">
                  <c:v>37809</c:v>
                </c:pt>
                <c:pt idx="106">
                  <c:v>37810</c:v>
                </c:pt>
                <c:pt idx="107">
                  <c:v>37811</c:v>
                </c:pt>
                <c:pt idx="108">
                  <c:v>37812</c:v>
                </c:pt>
                <c:pt idx="109">
                  <c:v>37813</c:v>
                </c:pt>
                <c:pt idx="110">
                  <c:v>37816</c:v>
                </c:pt>
                <c:pt idx="111">
                  <c:v>37817</c:v>
                </c:pt>
                <c:pt idx="112">
                  <c:v>37818</c:v>
                </c:pt>
                <c:pt idx="113">
                  <c:v>37819</c:v>
                </c:pt>
                <c:pt idx="114">
                  <c:v>37820</c:v>
                </c:pt>
                <c:pt idx="115">
                  <c:v>37823</c:v>
                </c:pt>
                <c:pt idx="116">
                  <c:v>37824</c:v>
                </c:pt>
                <c:pt idx="117">
                  <c:v>37825</c:v>
                </c:pt>
                <c:pt idx="118">
                  <c:v>37826</c:v>
                </c:pt>
                <c:pt idx="119">
                  <c:v>37827</c:v>
                </c:pt>
                <c:pt idx="120">
                  <c:v>37830</c:v>
                </c:pt>
                <c:pt idx="121">
                  <c:v>37831</c:v>
                </c:pt>
                <c:pt idx="122">
                  <c:v>37832</c:v>
                </c:pt>
                <c:pt idx="123">
                  <c:v>37833</c:v>
                </c:pt>
                <c:pt idx="124">
                  <c:v>37834</c:v>
                </c:pt>
                <c:pt idx="125">
                  <c:v>37837</c:v>
                </c:pt>
                <c:pt idx="126">
                  <c:v>37838</c:v>
                </c:pt>
                <c:pt idx="127">
                  <c:v>37839</c:v>
                </c:pt>
                <c:pt idx="128">
                  <c:v>37840</c:v>
                </c:pt>
                <c:pt idx="129">
                  <c:v>37841</c:v>
                </c:pt>
                <c:pt idx="130">
                  <c:v>37844</c:v>
                </c:pt>
                <c:pt idx="131">
                  <c:v>37845</c:v>
                </c:pt>
                <c:pt idx="132">
                  <c:v>37846</c:v>
                </c:pt>
                <c:pt idx="133">
                  <c:v>37847</c:v>
                </c:pt>
                <c:pt idx="134">
                  <c:v>37848</c:v>
                </c:pt>
                <c:pt idx="135">
                  <c:v>37851</c:v>
                </c:pt>
                <c:pt idx="136">
                  <c:v>37852</c:v>
                </c:pt>
                <c:pt idx="137">
                  <c:v>37853</c:v>
                </c:pt>
                <c:pt idx="138">
                  <c:v>37854</c:v>
                </c:pt>
                <c:pt idx="139">
                  <c:v>37855</c:v>
                </c:pt>
                <c:pt idx="140">
                  <c:v>37859</c:v>
                </c:pt>
                <c:pt idx="141">
                  <c:v>37860</c:v>
                </c:pt>
                <c:pt idx="142">
                  <c:v>37861</c:v>
                </c:pt>
                <c:pt idx="143">
                  <c:v>37862</c:v>
                </c:pt>
                <c:pt idx="144">
                  <c:v>37866</c:v>
                </c:pt>
                <c:pt idx="145">
                  <c:v>37867</c:v>
                </c:pt>
                <c:pt idx="146">
                  <c:v>37868</c:v>
                </c:pt>
                <c:pt idx="147">
                  <c:v>37869</c:v>
                </c:pt>
                <c:pt idx="148">
                  <c:v>37872</c:v>
                </c:pt>
                <c:pt idx="149">
                  <c:v>37873</c:v>
                </c:pt>
                <c:pt idx="150">
                  <c:v>37874</c:v>
                </c:pt>
                <c:pt idx="151">
                  <c:v>37875</c:v>
                </c:pt>
                <c:pt idx="152">
                  <c:v>37876</c:v>
                </c:pt>
                <c:pt idx="153">
                  <c:v>37879</c:v>
                </c:pt>
                <c:pt idx="154">
                  <c:v>37880</c:v>
                </c:pt>
                <c:pt idx="155">
                  <c:v>37881</c:v>
                </c:pt>
                <c:pt idx="156">
                  <c:v>37882</c:v>
                </c:pt>
                <c:pt idx="157">
                  <c:v>37883</c:v>
                </c:pt>
                <c:pt idx="158">
                  <c:v>37886</c:v>
                </c:pt>
                <c:pt idx="159">
                  <c:v>37887</c:v>
                </c:pt>
                <c:pt idx="160">
                  <c:v>37888</c:v>
                </c:pt>
                <c:pt idx="161">
                  <c:v>37889</c:v>
                </c:pt>
                <c:pt idx="162">
                  <c:v>37890</c:v>
                </c:pt>
                <c:pt idx="163">
                  <c:v>37893</c:v>
                </c:pt>
                <c:pt idx="164">
                  <c:v>37894</c:v>
                </c:pt>
                <c:pt idx="165">
                  <c:v>37895</c:v>
                </c:pt>
                <c:pt idx="166">
                  <c:v>37896</c:v>
                </c:pt>
                <c:pt idx="167">
                  <c:v>37897</c:v>
                </c:pt>
                <c:pt idx="168">
                  <c:v>37900</c:v>
                </c:pt>
                <c:pt idx="169">
                  <c:v>37901</c:v>
                </c:pt>
                <c:pt idx="170">
                  <c:v>37902</c:v>
                </c:pt>
                <c:pt idx="171">
                  <c:v>37903</c:v>
                </c:pt>
                <c:pt idx="172">
                  <c:v>37904</c:v>
                </c:pt>
                <c:pt idx="173">
                  <c:v>37908</c:v>
                </c:pt>
                <c:pt idx="174">
                  <c:v>37909</c:v>
                </c:pt>
                <c:pt idx="175">
                  <c:v>37910</c:v>
                </c:pt>
                <c:pt idx="176">
                  <c:v>37911</c:v>
                </c:pt>
                <c:pt idx="177">
                  <c:v>37914</c:v>
                </c:pt>
                <c:pt idx="178">
                  <c:v>37915</c:v>
                </c:pt>
                <c:pt idx="179">
                  <c:v>37916</c:v>
                </c:pt>
                <c:pt idx="180">
                  <c:v>37917</c:v>
                </c:pt>
                <c:pt idx="181">
                  <c:v>37918</c:v>
                </c:pt>
                <c:pt idx="182">
                  <c:v>37921</c:v>
                </c:pt>
                <c:pt idx="183">
                  <c:v>37922</c:v>
                </c:pt>
                <c:pt idx="184">
                  <c:v>37923</c:v>
                </c:pt>
                <c:pt idx="185">
                  <c:v>37924</c:v>
                </c:pt>
                <c:pt idx="186">
                  <c:v>37925</c:v>
                </c:pt>
                <c:pt idx="187">
                  <c:v>37928</c:v>
                </c:pt>
                <c:pt idx="188">
                  <c:v>37929</c:v>
                </c:pt>
                <c:pt idx="189">
                  <c:v>37930</c:v>
                </c:pt>
                <c:pt idx="190">
                  <c:v>37931</c:v>
                </c:pt>
                <c:pt idx="191">
                  <c:v>37932</c:v>
                </c:pt>
                <c:pt idx="192">
                  <c:v>37935</c:v>
                </c:pt>
                <c:pt idx="193">
                  <c:v>37937</c:v>
                </c:pt>
                <c:pt idx="194">
                  <c:v>37938</c:v>
                </c:pt>
                <c:pt idx="195">
                  <c:v>37939</c:v>
                </c:pt>
                <c:pt idx="196">
                  <c:v>37942</c:v>
                </c:pt>
                <c:pt idx="197">
                  <c:v>37943</c:v>
                </c:pt>
                <c:pt idx="198">
                  <c:v>37944</c:v>
                </c:pt>
                <c:pt idx="199">
                  <c:v>37945</c:v>
                </c:pt>
                <c:pt idx="200">
                  <c:v>37946</c:v>
                </c:pt>
                <c:pt idx="201">
                  <c:v>37949</c:v>
                </c:pt>
                <c:pt idx="202">
                  <c:v>37950</c:v>
                </c:pt>
                <c:pt idx="203">
                  <c:v>37951</c:v>
                </c:pt>
                <c:pt idx="204">
                  <c:v>37953</c:v>
                </c:pt>
                <c:pt idx="205">
                  <c:v>37958</c:v>
                </c:pt>
                <c:pt idx="206">
                  <c:v>37959</c:v>
                </c:pt>
                <c:pt idx="207">
                  <c:v>37960</c:v>
                </c:pt>
                <c:pt idx="208">
                  <c:v>37963</c:v>
                </c:pt>
                <c:pt idx="209">
                  <c:v>37964</c:v>
                </c:pt>
                <c:pt idx="210">
                  <c:v>37965</c:v>
                </c:pt>
                <c:pt idx="211">
                  <c:v>37966</c:v>
                </c:pt>
                <c:pt idx="212">
                  <c:v>37967</c:v>
                </c:pt>
                <c:pt idx="213">
                  <c:v>37970</c:v>
                </c:pt>
                <c:pt idx="214">
                  <c:v>37971</c:v>
                </c:pt>
                <c:pt idx="215">
                  <c:v>37972</c:v>
                </c:pt>
                <c:pt idx="216">
                  <c:v>37973</c:v>
                </c:pt>
                <c:pt idx="217">
                  <c:v>37974</c:v>
                </c:pt>
                <c:pt idx="218">
                  <c:v>37977</c:v>
                </c:pt>
                <c:pt idx="219">
                  <c:v>37978</c:v>
                </c:pt>
                <c:pt idx="220">
                  <c:v>37979</c:v>
                </c:pt>
                <c:pt idx="221">
                  <c:v>37981</c:v>
                </c:pt>
                <c:pt idx="222">
                  <c:v>37984</c:v>
                </c:pt>
                <c:pt idx="223">
                  <c:v>37988</c:v>
                </c:pt>
                <c:pt idx="224">
                  <c:v>37991</c:v>
                </c:pt>
                <c:pt idx="225">
                  <c:v>37992</c:v>
                </c:pt>
                <c:pt idx="226">
                  <c:v>37993</c:v>
                </c:pt>
                <c:pt idx="227">
                  <c:v>37994</c:v>
                </c:pt>
                <c:pt idx="228">
                  <c:v>37995</c:v>
                </c:pt>
                <c:pt idx="229">
                  <c:v>37998</c:v>
                </c:pt>
                <c:pt idx="230">
                  <c:v>37999</c:v>
                </c:pt>
                <c:pt idx="231">
                  <c:v>38000</c:v>
                </c:pt>
                <c:pt idx="232">
                  <c:v>38001</c:v>
                </c:pt>
                <c:pt idx="233">
                  <c:v>38002</c:v>
                </c:pt>
                <c:pt idx="234">
                  <c:v>38006</c:v>
                </c:pt>
                <c:pt idx="235">
                  <c:v>38007</c:v>
                </c:pt>
                <c:pt idx="236">
                  <c:v>38008</c:v>
                </c:pt>
                <c:pt idx="237">
                  <c:v>38009</c:v>
                </c:pt>
                <c:pt idx="238">
                  <c:v>38012</c:v>
                </c:pt>
                <c:pt idx="239">
                  <c:v>38013</c:v>
                </c:pt>
                <c:pt idx="240">
                  <c:v>38014</c:v>
                </c:pt>
                <c:pt idx="241">
                  <c:v>38015</c:v>
                </c:pt>
                <c:pt idx="242">
                  <c:v>38016</c:v>
                </c:pt>
                <c:pt idx="243">
                  <c:v>38019</c:v>
                </c:pt>
                <c:pt idx="244">
                  <c:v>38020</c:v>
                </c:pt>
                <c:pt idx="245">
                  <c:v>38021</c:v>
                </c:pt>
                <c:pt idx="246">
                  <c:v>38022</c:v>
                </c:pt>
                <c:pt idx="247">
                  <c:v>38023</c:v>
                </c:pt>
                <c:pt idx="248">
                  <c:v>38026</c:v>
                </c:pt>
                <c:pt idx="249">
                  <c:v>38027</c:v>
                </c:pt>
                <c:pt idx="250">
                  <c:v>38028</c:v>
                </c:pt>
                <c:pt idx="251">
                  <c:v>38029</c:v>
                </c:pt>
                <c:pt idx="252">
                  <c:v>38030</c:v>
                </c:pt>
                <c:pt idx="253">
                  <c:v>38034</c:v>
                </c:pt>
                <c:pt idx="254">
                  <c:v>38035</c:v>
                </c:pt>
                <c:pt idx="255">
                  <c:v>38036</c:v>
                </c:pt>
                <c:pt idx="256">
                  <c:v>38040</c:v>
                </c:pt>
                <c:pt idx="257">
                  <c:v>38041</c:v>
                </c:pt>
                <c:pt idx="258">
                  <c:v>38042</c:v>
                </c:pt>
                <c:pt idx="259">
                  <c:v>38043</c:v>
                </c:pt>
                <c:pt idx="260">
                  <c:v>38044</c:v>
                </c:pt>
                <c:pt idx="261">
                  <c:v>38047</c:v>
                </c:pt>
                <c:pt idx="262">
                  <c:v>38048</c:v>
                </c:pt>
                <c:pt idx="263">
                  <c:v>38049</c:v>
                </c:pt>
                <c:pt idx="264">
                  <c:v>38050</c:v>
                </c:pt>
                <c:pt idx="265">
                  <c:v>38051</c:v>
                </c:pt>
                <c:pt idx="266">
                  <c:v>38054</c:v>
                </c:pt>
                <c:pt idx="267">
                  <c:v>38055</c:v>
                </c:pt>
                <c:pt idx="268">
                  <c:v>38056</c:v>
                </c:pt>
                <c:pt idx="269">
                  <c:v>38057</c:v>
                </c:pt>
                <c:pt idx="270">
                  <c:v>38058</c:v>
                </c:pt>
                <c:pt idx="271">
                  <c:v>38061</c:v>
                </c:pt>
                <c:pt idx="272">
                  <c:v>38062</c:v>
                </c:pt>
                <c:pt idx="273">
                  <c:v>38063</c:v>
                </c:pt>
                <c:pt idx="274">
                  <c:v>38064</c:v>
                </c:pt>
                <c:pt idx="275">
                  <c:v>38065</c:v>
                </c:pt>
                <c:pt idx="276">
                  <c:v>38068</c:v>
                </c:pt>
                <c:pt idx="277">
                  <c:v>38069</c:v>
                </c:pt>
                <c:pt idx="278">
                  <c:v>38070</c:v>
                </c:pt>
                <c:pt idx="279">
                  <c:v>38071</c:v>
                </c:pt>
                <c:pt idx="280">
                  <c:v>38072</c:v>
                </c:pt>
                <c:pt idx="281">
                  <c:v>38075</c:v>
                </c:pt>
                <c:pt idx="282">
                  <c:v>38076</c:v>
                </c:pt>
                <c:pt idx="283">
                  <c:v>38077</c:v>
                </c:pt>
                <c:pt idx="284">
                  <c:v>38078</c:v>
                </c:pt>
                <c:pt idx="285">
                  <c:v>38079</c:v>
                </c:pt>
                <c:pt idx="286">
                  <c:v>38082</c:v>
                </c:pt>
                <c:pt idx="287">
                  <c:v>38083</c:v>
                </c:pt>
                <c:pt idx="288">
                  <c:v>38084</c:v>
                </c:pt>
                <c:pt idx="289">
                  <c:v>38085</c:v>
                </c:pt>
                <c:pt idx="290">
                  <c:v>38089</c:v>
                </c:pt>
                <c:pt idx="291">
                  <c:v>38090</c:v>
                </c:pt>
                <c:pt idx="292">
                  <c:v>38091</c:v>
                </c:pt>
                <c:pt idx="293">
                  <c:v>38092</c:v>
                </c:pt>
                <c:pt idx="294">
                  <c:v>38093</c:v>
                </c:pt>
                <c:pt idx="295">
                  <c:v>38096</c:v>
                </c:pt>
                <c:pt idx="296">
                  <c:v>38097</c:v>
                </c:pt>
                <c:pt idx="297">
                  <c:v>38098</c:v>
                </c:pt>
                <c:pt idx="298">
                  <c:v>38099</c:v>
                </c:pt>
                <c:pt idx="299">
                  <c:v>38100</c:v>
                </c:pt>
                <c:pt idx="300">
                  <c:v>38103</c:v>
                </c:pt>
                <c:pt idx="301">
                  <c:v>38104</c:v>
                </c:pt>
                <c:pt idx="302">
                  <c:v>38105</c:v>
                </c:pt>
                <c:pt idx="303">
                  <c:v>38106</c:v>
                </c:pt>
                <c:pt idx="304">
                  <c:v>38107</c:v>
                </c:pt>
                <c:pt idx="305">
                  <c:v>38110</c:v>
                </c:pt>
                <c:pt idx="306">
                  <c:v>38111</c:v>
                </c:pt>
                <c:pt idx="307">
                  <c:v>38112</c:v>
                </c:pt>
                <c:pt idx="308">
                  <c:v>38113</c:v>
                </c:pt>
                <c:pt idx="309">
                  <c:v>38114</c:v>
                </c:pt>
                <c:pt idx="310">
                  <c:v>38117</c:v>
                </c:pt>
                <c:pt idx="311">
                  <c:v>38118</c:v>
                </c:pt>
                <c:pt idx="312">
                  <c:v>38119</c:v>
                </c:pt>
                <c:pt idx="313">
                  <c:v>38120</c:v>
                </c:pt>
                <c:pt idx="314">
                  <c:v>38121</c:v>
                </c:pt>
                <c:pt idx="315">
                  <c:v>38124</c:v>
                </c:pt>
                <c:pt idx="316">
                  <c:v>38125</c:v>
                </c:pt>
                <c:pt idx="317">
                  <c:v>38126</c:v>
                </c:pt>
                <c:pt idx="318">
                  <c:v>38127</c:v>
                </c:pt>
                <c:pt idx="319">
                  <c:v>38128</c:v>
                </c:pt>
                <c:pt idx="320">
                  <c:v>38131</c:v>
                </c:pt>
                <c:pt idx="321">
                  <c:v>38132</c:v>
                </c:pt>
                <c:pt idx="322">
                  <c:v>38133</c:v>
                </c:pt>
                <c:pt idx="323">
                  <c:v>38134</c:v>
                </c:pt>
                <c:pt idx="324">
                  <c:v>38135</c:v>
                </c:pt>
                <c:pt idx="325">
                  <c:v>38139</c:v>
                </c:pt>
                <c:pt idx="326">
                  <c:v>38140</c:v>
                </c:pt>
                <c:pt idx="327">
                  <c:v>38141</c:v>
                </c:pt>
                <c:pt idx="328">
                  <c:v>38142</c:v>
                </c:pt>
                <c:pt idx="329">
                  <c:v>38145</c:v>
                </c:pt>
                <c:pt idx="330">
                  <c:v>38146</c:v>
                </c:pt>
                <c:pt idx="331">
                  <c:v>38147</c:v>
                </c:pt>
                <c:pt idx="332">
                  <c:v>38148</c:v>
                </c:pt>
                <c:pt idx="333">
                  <c:v>38152</c:v>
                </c:pt>
                <c:pt idx="334">
                  <c:v>38153</c:v>
                </c:pt>
                <c:pt idx="335">
                  <c:v>38154</c:v>
                </c:pt>
                <c:pt idx="336">
                  <c:v>38155</c:v>
                </c:pt>
                <c:pt idx="337">
                  <c:v>38156</c:v>
                </c:pt>
                <c:pt idx="338">
                  <c:v>38159</c:v>
                </c:pt>
                <c:pt idx="339">
                  <c:v>38160</c:v>
                </c:pt>
                <c:pt idx="340">
                  <c:v>38161</c:v>
                </c:pt>
                <c:pt idx="341">
                  <c:v>38162</c:v>
                </c:pt>
                <c:pt idx="342">
                  <c:v>38163</c:v>
                </c:pt>
                <c:pt idx="343">
                  <c:v>38166</c:v>
                </c:pt>
                <c:pt idx="344">
                  <c:v>38167</c:v>
                </c:pt>
                <c:pt idx="345">
                  <c:v>38168</c:v>
                </c:pt>
                <c:pt idx="346">
                  <c:v>38169</c:v>
                </c:pt>
                <c:pt idx="347">
                  <c:v>38170</c:v>
                </c:pt>
                <c:pt idx="348">
                  <c:v>38174</c:v>
                </c:pt>
                <c:pt idx="349">
                  <c:v>38175</c:v>
                </c:pt>
                <c:pt idx="350">
                  <c:v>38176</c:v>
                </c:pt>
                <c:pt idx="351">
                  <c:v>38177</c:v>
                </c:pt>
                <c:pt idx="352">
                  <c:v>38180</c:v>
                </c:pt>
                <c:pt idx="353">
                  <c:v>38181</c:v>
                </c:pt>
                <c:pt idx="354">
                  <c:v>38182</c:v>
                </c:pt>
                <c:pt idx="355">
                  <c:v>38183</c:v>
                </c:pt>
                <c:pt idx="356">
                  <c:v>38184</c:v>
                </c:pt>
                <c:pt idx="357">
                  <c:v>38187</c:v>
                </c:pt>
                <c:pt idx="358">
                  <c:v>38188</c:v>
                </c:pt>
                <c:pt idx="359">
                  <c:v>38189</c:v>
                </c:pt>
                <c:pt idx="360">
                  <c:v>38190</c:v>
                </c:pt>
                <c:pt idx="361">
                  <c:v>38191</c:v>
                </c:pt>
                <c:pt idx="362">
                  <c:v>38194</c:v>
                </c:pt>
                <c:pt idx="363">
                  <c:v>38195</c:v>
                </c:pt>
                <c:pt idx="364">
                  <c:v>38196</c:v>
                </c:pt>
                <c:pt idx="365">
                  <c:v>38197</c:v>
                </c:pt>
                <c:pt idx="366">
                  <c:v>38198</c:v>
                </c:pt>
                <c:pt idx="367">
                  <c:v>38201</c:v>
                </c:pt>
                <c:pt idx="368">
                  <c:v>38202</c:v>
                </c:pt>
                <c:pt idx="369">
                  <c:v>38203</c:v>
                </c:pt>
                <c:pt idx="370">
                  <c:v>38204</c:v>
                </c:pt>
                <c:pt idx="371">
                  <c:v>38205</c:v>
                </c:pt>
                <c:pt idx="372">
                  <c:v>38208</c:v>
                </c:pt>
                <c:pt idx="373">
                  <c:v>38209</c:v>
                </c:pt>
                <c:pt idx="374">
                  <c:v>38210</c:v>
                </c:pt>
                <c:pt idx="375">
                  <c:v>38211</c:v>
                </c:pt>
                <c:pt idx="376">
                  <c:v>38212</c:v>
                </c:pt>
                <c:pt idx="377">
                  <c:v>38215</c:v>
                </c:pt>
                <c:pt idx="378">
                  <c:v>38216</c:v>
                </c:pt>
                <c:pt idx="379">
                  <c:v>38217</c:v>
                </c:pt>
                <c:pt idx="380">
                  <c:v>38218</c:v>
                </c:pt>
                <c:pt idx="381">
                  <c:v>38219</c:v>
                </c:pt>
                <c:pt idx="382">
                  <c:v>38222</c:v>
                </c:pt>
                <c:pt idx="383">
                  <c:v>38223</c:v>
                </c:pt>
                <c:pt idx="384">
                  <c:v>38224</c:v>
                </c:pt>
                <c:pt idx="385">
                  <c:v>38225</c:v>
                </c:pt>
                <c:pt idx="386">
                  <c:v>38226</c:v>
                </c:pt>
                <c:pt idx="387">
                  <c:v>38229</c:v>
                </c:pt>
                <c:pt idx="388">
                  <c:v>38230</c:v>
                </c:pt>
                <c:pt idx="389">
                  <c:v>38231</c:v>
                </c:pt>
                <c:pt idx="390">
                  <c:v>38232</c:v>
                </c:pt>
                <c:pt idx="391">
                  <c:v>38233</c:v>
                </c:pt>
                <c:pt idx="392">
                  <c:v>38236</c:v>
                </c:pt>
                <c:pt idx="393">
                  <c:v>38237</c:v>
                </c:pt>
                <c:pt idx="394">
                  <c:v>38238</c:v>
                </c:pt>
                <c:pt idx="395">
                  <c:v>38239</c:v>
                </c:pt>
                <c:pt idx="396">
                  <c:v>38240</c:v>
                </c:pt>
                <c:pt idx="397">
                  <c:v>38243</c:v>
                </c:pt>
                <c:pt idx="398">
                  <c:v>38244</c:v>
                </c:pt>
                <c:pt idx="399">
                  <c:v>38245</c:v>
                </c:pt>
                <c:pt idx="400">
                  <c:v>38246</c:v>
                </c:pt>
                <c:pt idx="401">
                  <c:v>38247</c:v>
                </c:pt>
                <c:pt idx="402">
                  <c:v>38250</c:v>
                </c:pt>
                <c:pt idx="403">
                  <c:v>38251</c:v>
                </c:pt>
                <c:pt idx="404">
                  <c:v>38252</c:v>
                </c:pt>
                <c:pt idx="405">
                  <c:v>38253</c:v>
                </c:pt>
                <c:pt idx="406">
                  <c:v>38254</c:v>
                </c:pt>
                <c:pt idx="407">
                  <c:v>38257</c:v>
                </c:pt>
                <c:pt idx="408">
                  <c:v>38258</c:v>
                </c:pt>
                <c:pt idx="409">
                  <c:v>38259</c:v>
                </c:pt>
                <c:pt idx="410">
                  <c:v>38260</c:v>
                </c:pt>
                <c:pt idx="411">
                  <c:v>38261</c:v>
                </c:pt>
                <c:pt idx="412">
                  <c:v>38264</c:v>
                </c:pt>
                <c:pt idx="413">
                  <c:v>38265</c:v>
                </c:pt>
                <c:pt idx="414">
                  <c:v>38266</c:v>
                </c:pt>
                <c:pt idx="415">
                  <c:v>38267</c:v>
                </c:pt>
                <c:pt idx="416">
                  <c:v>38268</c:v>
                </c:pt>
                <c:pt idx="417">
                  <c:v>38271</c:v>
                </c:pt>
                <c:pt idx="418">
                  <c:v>38272</c:v>
                </c:pt>
                <c:pt idx="419">
                  <c:v>38273</c:v>
                </c:pt>
                <c:pt idx="420">
                  <c:v>38274</c:v>
                </c:pt>
                <c:pt idx="421">
                  <c:v>38275</c:v>
                </c:pt>
                <c:pt idx="422">
                  <c:v>38278</c:v>
                </c:pt>
                <c:pt idx="423">
                  <c:v>38279</c:v>
                </c:pt>
                <c:pt idx="424">
                  <c:v>38280</c:v>
                </c:pt>
                <c:pt idx="425">
                  <c:v>38281</c:v>
                </c:pt>
                <c:pt idx="426">
                  <c:v>38282</c:v>
                </c:pt>
                <c:pt idx="427">
                  <c:v>38285</c:v>
                </c:pt>
                <c:pt idx="428">
                  <c:v>38286</c:v>
                </c:pt>
                <c:pt idx="429">
                  <c:v>38287</c:v>
                </c:pt>
                <c:pt idx="430">
                  <c:v>38288</c:v>
                </c:pt>
                <c:pt idx="431">
                  <c:v>38289</c:v>
                </c:pt>
                <c:pt idx="432">
                  <c:v>38292</c:v>
                </c:pt>
                <c:pt idx="433">
                  <c:v>38293</c:v>
                </c:pt>
                <c:pt idx="434">
                  <c:v>38294</c:v>
                </c:pt>
                <c:pt idx="435">
                  <c:v>38295</c:v>
                </c:pt>
                <c:pt idx="436">
                  <c:v>38296</c:v>
                </c:pt>
                <c:pt idx="437">
                  <c:v>38299</c:v>
                </c:pt>
                <c:pt idx="438">
                  <c:v>38300</c:v>
                </c:pt>
                <c:pt idx="439">
                  <c:v>38301</c:v>
                </c:pt>
                <c:pt idx="440">
                  <c:v>38302</c:v>
                </c:pt>
                <c:pt idx="441">
                  <c:v>38303</c:v>
                </c:pt>
                <c:pt idx="442">
                  <c:v>38306</c:v>
                </c:pt>
                <c:pt idx="443">
                  <c:v>38307</c:v>
                </c:pt>
                <c:pt idx="444">
                  <c:v>38308</c:v>
                </c:pt>
                <c:pt idx="445">
                  <c:v>38309</c:v>
                </c:pt>
                <c:pt idx="446">
                  <c:v>38310</c:v>
                </c:pt>
                <c:pt idx="447">
                  <c:v>38313</c:v>
                </c:pt>
                <c:pt idx="448">
                  <c:v>38314</c:v>
                </c:pt>
                <c:pt idx="449">
                  <c:v>38315</c:v>
                </c:pt>
                <c:pt idx="450">
                  <c:v>38316</c:v>
                </c:pt>
                <c:pt idx="451">
                  <c:v>38317</c:v>
                </c:pt>
                <c:pt idx="452">
                  <c:v>38320</c:v>
                </c:pt>
                <c:pt idx="453">
                  <c:v>38321</c:v>
                </c:pt>
                <c:pt idx="454">
                  <c:v>38322</c:v>
                </c:pt>
                <c:pt idx="455">
                  <c:v>38324</c:v>
                </c:pt>
                <c:pt idx="456">
                  <c:v>38327</c:v>
                </c:pt>
                <c:pt idx="457">
                  <c:v>38328</c:v>
                </c:pt>
                <c:pt idx="458">
                  <c:v>38329</c:v>
                </c:pt>
                <c:pt idx="459">
                  <c:v>38330</c:v>
                </c:pt>
                <c:pt idx="460">
                  <c:v>38331</c:v>
                </c:pt>
                <c:pt idx="461">
                  <c:v>38334</c:v>
                </c:pt>
                <c:pt idx="462">
                  <c:v>38335</c:v>
                </c:pt>
                <c:pt idx="463">
                  <c:v>38336</c:v>
                </c:pt>
                <c:pt idx="464">
                  <c:v>38337</c:v>
                </c:pt>
                <c:pt idx="465">
                  <c:v>38338</c:v>
                </c:pt>
                <c:pt idx="466">
                  <c:v>38341</c:v>
                </c:pt>
                <c:pt idx="467">
                  <c:v>38342</c:v>
                </c:pt>
                <c:pt idx="468">
                  <c:v>38343</c:v>
                </c:pt>
                <c:pt idx="469">
                  <c:v>38344</c:v>
                </c:pt>
                <c:pt idx="470">
                  <c:v>38345</c:v>
                </c:pt>
                <c:pt idx="471">
                  <c:v>38348</c:v>
                </c:pt>
                <c:pt idx="472">
                  <c:v>38349</c:v>
                </c:pt>
                <c:pt idx="473">
                  <c:v>38350</c:v>
                </c:pt>
                <c:pt idx="474">
                  <c:v>38351</c:v>
                </c:pt>
                <c:pt idx="475">
                  <c:v>38352</c:v>
                </c:pt>
                <c:pt idx="476">
                  <c:v>38355</c:v>
                </c:pt>
                <c:pt idx="477">
                  <c:v>38356</c:v>
                </c:pt>
                <c:pt idx="478">
                  <c:v>38357</c:v>
                </c:pt>
                <c:pt idx="479">
                  <c:v>38358</c:v>
                </c:pt>
                <c:pt idx="480">
                  <c:v>38359</c:v>
                </c:pt>
                <c:pt idx="481">
                  <c:v>38362</c:v>
                </c:pt>
                <c:pt idx="482">
                  <c:v>38363</c:v>
                </c:pt>
                <c:pt idx="483">
                  <c:v>38364</c:v>
                </c:pt>
                <c:pt idx="484">
                  <c:v>38365</c:v>
                </c:pt>
                <c:pt idx="485">
                  <c:v>38366</c:v>
                </c:pt>
                <c:pt idx="486">
                  <c:v>38369</c:v>
                </c:pt>
                <c:pt idx="487">
                  <c:v>38370</c:v>
                </c:pt>
                <c:pt idx="488">
                  <c:v>38371</c:v>
                </c:pt>
                <c:pt idx="489">
                  <c:v>38372</c:v>
                </c:pt>
                <c:pt idx="490">
                  <c:v>38373</c:v>
                </c:pt>
                <c:pt idx="491">
                  <c:v>38376</c:v>
                </c:pt>
                <c:pt idx="492">
                  <c:v>38377</c:v>
                </c:pt>
                <c:pt idx="493">
                  <c:v>38378</c:v>
                </c:pt>
                <c:pt idx="494">
                  <c:v>38379</c:v>
                </c:pt>
                <c:pt idx="495">
                  <c:v>38380</c:v>
                </c:pt>
                <c:pt idx="496">
                  <c:v>38383</c:v>
                </c:pt>
                <c:pt idx="497">
                  <c:v>38384</c:v>
                </c:pt>
                <c:pt idx="498">
                  <c:v>38385</c:v>
                </c:pt>
                <c:pt idx="499">
                  <c:v>38386</c:v>
                </c:pt>
                <c:pt idx="500">
                  <c:v>38387</c:v>
                </c:pt>
                <c:pt idx="501">
                  <c:v>38390</c:v>
                </c:pt>
                <c:pt idx="502">
                  <c:v>38391</c:v>
                </c:pt>
                <c:pt idx="503">
                  <c:v>38392</c:v>
                </c:pt>
                <c:pt idx="504">
                  <c:v>38393</c:v>
                </c:pt>
                <c:pt idx="505">
                  <c:v>38394</c:v>
                </c:pt>
                <c:pt idx="506">
                  <c:v>38397</c:v>
                </c:pt>
                <c:pt idx="507">
                  <c:v>38398</c:v>
                </c:pt>
                <c:pt idx="508">
                  <c:v>38399</c:v>
                </c:pt>
                <c:pt idx="509">
                  <c:v>38400</c:v>
                </c:pt>
                <c:pt idx="510">
                  <c:v>38401</c:v>
                </c:pt>
                <c:pt idx="511">
                  <c:v>38404</c:v>
                </c:pt>
                <c:pt idx="512">
                  <c:v>38405</c:v>
                </c:pt>
                <c:pt idx="513">
                  <c:v>38406</c:v>
                </c:pt>
                <c:pt idx="514">
                  <c:v>38407</c:v>
                </c:pt>
                <c:pt idx="515">
                  <c:v>38408</c:v>
                </c:pt>
                <c:pt idx="516">
                  <c:v>38411</c:v>
                </c:pt>
                <c:pt idx="517">
                  <c:v>38412</c:v>
                </c:pt>
                <c:pt idx="518">
                  <c:v>38413</c:v>
                </c:pt>
                <c:pt idx="519">
                  <c:v>38414</c:v>
                </c:pt>
                <c:pt idx="520">
                  <c:v>38415</c:v>
                </c:pt>
                <c:pt idx="521">
                  <c:v>38418</c:v>
                </c:pt>
                <c:pt idx="522">
                  <c:v>38419</c:v>
                </c:pt>
                <c:pt idx="523">
                  <c:v>38420</c:v>
                </c:pt>
                <c:pt idx="524">
                  <c:v>38421</c:v>
                </c:pt>
                <c:pt idx="525">
                  <c:v>38422</c:v>
                </c:pt>
                <c:pt idx="526">
                  <c:v>38425</c:v>
                </c:pt>
                <c:pt idx="527">
                  <c:v>38426</c:v>
                </c:pt>
                <c:pt idx="528">
                  <c:v>38427</c:v>
                </c:pt>
                <c:pt idx="529">
                  <c:v>38428</c:v>
                </c:pt>
                <c:pt idx="530">
                  <c:v>38429</c:v>
                </c:pt>
                <c:pt idx="531">
                  <c:v>38432</c:v>
                </c:pt>
                <c:pt idx="532">
                  <c:v>38433</c:v>
                </c:pt>
                <c:pt idx="533">
                  <c:v>38434</c:v>
                </c:pt>
                <c:pt idx="534">
                  <c:v>38435</c:v>
                </c:pt>
                <c:pt idx="535">
                  <c:v>38436</c:v>
                </c:pt>
                <c:pt idx="536">
                  <c:v>38439</c:v>
                </c:pt>
                <c:pt idx="537">
                  <c:v>38440</c:v>
                </c:pt>
                <c:pt idx="538">
                  <c:v>38441</c:v>
                </c:pt>
                <c:pt idx="539">
                  <c:v>38442</c:v>
                </c:pt>
                <c:pt idx="540">
                  <c:v>38443</c:v>
                </c:pt>
                <c:pt idx="541">
                  <c:v>38446</c:v>
                </c:pt>
                <c:pt idx="542">
                  <c:v>38447</c:v>
                </c:pt>
                <c:pt idx="543">
                  <c:v>38448</c:v>
                </c:pt>
                <c:pt idx="544">
                  <c:v>38449</c:v>
                </c:pt>
                <c:pt idx="545">
                  <c:v>38450</c:v>
                </c:pt>
                <c:pt idx="546">
                  <c:v>38453</c:v>
                </c:pt>
                <c:pt idx="547">
                  <c:v>38454</c:v>
                </c:pt>
                <c:pt idx="548">
                  <c:v>38455</c:v>
                </c:pt>
                <c:pt idx="549">
                  <c:v>38456</c:v>
                </c:pt>
                <c:pt idx="550">
                  <c:v>38457</c:v>
                </c:pt>
                <c:pt idx="551">
                  <c:v>38460</c:v>
                </c:pt>
                <c:pt idx="552">
                  <c:v>38461</c:v>
                </c:pt>
                <c:pt idx="553">
                  <c:v>38462</c:v>
                </c:pt>
                <c:pt idx="554">
                  <c:v>38463</c:v>
                </c:pt>
                <c:pt idx="555">
                  <c:v>38464</c:v>
                </c:pt>
                <c:pt idx="556">
                  <c:v>38467</c:v>
                </c:pt>
                <c:pt idx="557">
                  <c:v>38468</c:v>
                </c:pt>
                <c:pt idx="558">
                  <c:v>38469</c:v>
                </c:pt>
                <c:pt idx="559">
                  <c:v>38470</c:v>
                </c:pt>
                <c:pt idx="560">
                  <c:v>38471</c:v>
                </c:pt>
                <c:pt idx="561">
                  <c:v>38474</c:v>
                </c:pt>
                <c:pt idx="562">
                  <c:v>38475</c:v>
                </c:pt>
                <c:pt idx="563">
                  <c:v>38476</c:v>
                </c:pt>
                <c:pt idx="564">
                  <c:v>38477</c:v>
                </c:pt>
                <c:pt idx="565">
                  <c:v>38478</c:v>
                </c:pt>
                <c:pt idx="566">
                  <c:v>38481</c:v>
                </c:pt>
                <c:pt idx="567">
                  <c:v>38482</c:v>
                </c:pt>
                <c:pt idx="568">
                  <c:v>38483</c:v>
                </c:pt>
                <c:pt idx="569">
                  <c:v>38484</c:v>
                </c:pt>
                <c:pt idx="570">
                  <c:v>38485</c:v>
                </c:pt>
                <c:pt idx="571">
                  <c:v>38488</c:v>
                </c:pt>
                <c:pt idx="572">
                  <c:v>38489</c:v>
                </c:pt>
                <c:pt idx="573">
                  <c:v>38490</c:v>
                </c:pt>
                <c:pt idx="574">
                  <c:v>38491</c:v>
                </c:pt>
                <c:pt idx="575">
                  <c:v>38492</c:v>
                </c:pt>
                <c:pt idx="576">
                  <c:v>38495</c:v>
                </c:pt>
                <c:pt idx="577">
                  <c:v>38496</c:v>
                </c:pt>
                <c:pt idx="578">
                  <c:v>38497</c:v>
                </c:pt>
                <c:pt idx="579">
                  <c:v>38498</c:v>
                </c:pt>
                <c:pt idx="580">
                  <c:v>38499</c:v>
                </c:pt>
                <c:pt idx="581">
                  <c:v>38503</c:v>
                </c:pt>
                <c:pt idx="582">
                  <c:v>38504</c:v>
                </c:pt>
                <c:pt idx="583">
                  <c:v>38505</c:v>
                </c:pt>
                <c:pt idx="584">
                  <c:v>38506</c:v>
                </c:pt>
                <c:pt idx="585">
                  <c:v>38509</c:v>
                </c:pt>
                <c:pt idx="586">
                  <c:v>38510</c:v>
                </c:pt>
                <c:pt idx="587">
                  <c:v>38511</c:v>
                </c:pt>
                <c:pt idx="588">
                  <c:v>38512</c:v>
                </c:pt>
                <c:pt idx="589">
                  <c:v>38513</c:v>
                </c:pt>
                <c:pt idx="590">
                  <c:v>38516</c:v>
                </c:pt>
                <c:pt idx="591">
                  <c:v>38517</c:v>
                </c:pt>
                <c:pt idx="592">
                  <c:v>38518</c:v>
                </c:pt>
                <c:pt idx="593">
                  <c:v>38519</c:v>
                </c:pt>
                <c:pt idx="594">
                  <c:v>38520</c:v>
                </c:pt>
                <c:pt idx="595">
                  <c:v>38523</c:v>
                </c:pt>
                <c:pt idx="596">
                  <c:v>38524</c:v>
                </c:pt>
                <c:pt idx="597">
                  <c:v>38525</c:v>
                </c:pt>
                <c:pt idx="598">
                  <c:v>38526</c:v>
                </c:pt>
                <c:pt idx="599">
                  <c:v>38527</c:v>
                </c:pt>
                <c:pt idx="600">
                  <c:v>38530</c:v>
                </c:pt>
                <c:pt idx="601">
                  <c:v>38531</c:v>
                </c:pt>
                <c:pt idx="602">
                  <c:v>38532</c:v>
                </c:pt>
                <c:pt idx="603">
                  <c:v>38533</c:v>
                </c:pt>
                <c:pt idx="604">
                  <c:v>38534</c:v>
                </c:pt>
                <c:pt idx="605">
                  <c:v>38537</c:v>
                </c:pt>
                <c:pt idx="606">
                  <c:v>38538</c:v>
                </c:pt>
                <c:pt idx="607">
                  <c:v>38539</c:v>
                </c:pt>
                <c:pt idx="608">
                  <c:v>38540</c:v>
                </c:pt>
                <c:pt idx="609">
                  <c:v>38541</c:v>
                </c:pt>
                <c:pt idx="610">
                  <c:v>38544</c:v>
                </c:pt>
                <c:pt idx="611">
                  <c:v>38545</c:v>
                </c:pt>
                <c:pt idx="612">
                  <c:v>38546</c:v>
                </c:pt>
                <c:pt idx="613">
                  <c:v>38547</c:v>
                </c:pt>
                <c:pt idx="614">
                  <c:v>38548</c:v>
                </c:pt>
                <c:pt idx="615">
                  <c:v>38551</c:v>
                </c:pt>
                <c:pt idx="616">
                  <c:v>38552</c:v>
                </c:pt>
                <c:pt idx="617">
                  <c:v>38553</c:v>
                </c:pt>
                <c:pt idx="618">
                  <c:v>38554</c:v>
                </c:pt>
                <c:pt idx="619">
                  <c:v>38555</c:v>
                </c:pt>
                <c:pt idx="620">
                  <c:v>38558</c:v>
                </c:pt>
                <c:pt idx="621">
                  <c:v>38559</c:v>
                </c:pt>
                <c:pt idx="622">
                  <c:v>38560</c:v>
                </c:pt>
                <c:pt idx="623">
                  <c:v>38561</c:v>
                </c:pt>
                <c:pt idx="624">
                  <c:v>38562</c:v>
                </c:pt>
                <c:pt idx="625">
                  <c:v>38565</c:v>
                </c:pt>
                <c:pt idx="626">
                  <c:v>38566</c:v>
                </c:pt>
                <c:pt idx="627">
                  <c:v>38567</c:v>
                </c:pt>
                <c:pt idx="628">
                  <c:v>38568</c:v>
                </c:pt>
                <c:pt idx="629">
                  <c:v>38569</c:v>
                </c:pt>
                <c:pt idx="630">
                  <c:v>38572</c:v>
                </c:pt>
                <c:pt idx="631">
                  <c:v>38573</c:v>
                </c:pt>
                <c:pt idx="632">
                  <c:v>38574</c:v>
                </c:pt>
                <c:pt idx="633">
                  <c:v>38575</c:v>
                </c:pt>
                <c:pt idx="634">
                  <c:v>38576</c:v>
                </c:pt>
                <c:pt idx="635">
                  <c:v>38579</c:v>
                </c:pt>
                <c:pt idx="636">
                  <c:v>38580</c:v>
                </c:pt>
                <c:pt idx="637">
                  <c:v>38581</c:v>
                </c:pt>
                <c:pt idx="638">
                  <c:v>38582</c:v>
                </c:pt>
                <c:pt idx="639">
                  <c:v>38583</c:v>
                </c:pt>
                <c:pt idx="640">
                  <c:v>38586</c:v>
                </c:pt>
                <c:pt idx="641">
                  <c:v>38587</c:v>
                </c:pt>
                <c:pt idx="642">
                  <c:v>38588</c:v>
                </c:pt>
                <c:pt idx="643">
                  <c:v>38589</c:v>
                </c:pt>
                <c:pt idx="644">
                  <c:v>38590</c:v>
                </c:pt>
                <c:pt idx="645">
                  <c:v>38593</c:v>
                </c:pt>
                <c:pt idx="646">
                  <c:v>38594</c:v>
                </c:pt>
                <c:pt idx="647">
                  <c:v>38595</c:v>
                </c:pt>
                <c:pt idx="648">
                  <c:v>38596</c:v>
                </c:pt>
                <c:pt idx="649">
                  <c:v>38597</c:v>
                </c:pt>
                <c:pt idx="650">
                  <c:v>38600</c:v>
                </c:pt>
                <c:pt idx="651">
                  <c:v>38601</c:v>
                </c:pt>
                <c:pt idx="652">
                  <c:v>38602</c:v>
                </c:pt>
                <c:pt idx="653">
                  <c:v>38603</c:v>
                </c:pt>
                <c:pt idx="654">
                  <c:v>38604</c:v>
                </c:pt>
                <c:pt idx="655">
                  <c:v>38607</c:v>
                </c:pt>
                <c:pt idx="656">
                  <c:v>38608</c:v>
                </c:pt>
                <c:pt idx="657">
                  <c:v>38609</c:v>
                </c:pt>
                <c:pt idx="658">
                  <c:v>38610</c:v>
                </c:pt>
                <c:pt idx="659">
                  <c:v>38611</c:v>
                </c:pt>
                <c:pt idx="660">
                  <c:v>38614</c:v>
                </c:pt>
                <c:pt idx="661">
                  <c:v>38615</c:v>
                </c:pt>
                <c:pt idx="662">
                  <c:v>38616</c:v>
                </c:pt>
                <c:pt idx="663">
                  <c:v>38617</c:v>
                </c:pt>
                <c:pt idx="664">
                  <c:v>38618</c:v>
                </c:pt>
                <c:pt idx="665">
                  <c:v>38621</c:v>
                </c:pt>
                <c:pt idx="666">
                  <c:v>38622</c:v>
                </c:pt>
                <c:pt idx="667">
                  <c:v>38623</c:v>
                </c:pt>
                <c:pt idx="668">
                  <c:v>38624</c:v>
                </c:pt>
                <c:pt idx="669">
                  <c:v>38625</c:v>
                </c:pt>
                <c:pt idx="670">
                  <c:v>38628</c:v>
                </c:pt>
                <c:pt idx="671">
                  <c:v>38629</c:v>
                </c:pt>
                <c:pt idx="672">
                  <c:v>38630</c:v>
                </c:pt>
                <c:pt idx="673">
                  <c:v>38631</c:v>
                </c:pt>
                <c:pt idx="674">
                  <c:v>38632</c:v>
                </c:pt>
                <c:pt idx="675">
                  <c:v>38635</c:v>
                </c:pt>
                <c:pt idx="676">
                  <c:v>38636</c:v>
                </c:pt>
                <c:pt idx="677">
                  <c:v>38637</c:v>
                </c:pt>
                <c:pt idx="678">
                  <c:v>38638</c:v>
                </c:pt>
                <c:pt idx="679">
                  <c:v>38639</c:v>
                </c:pt>
                <c:pt idx="680">
                  <c:v>38642</c:v>
                </c:pt>
                <c:pt idx="681">
                  <c:v>38643</c:v>
                </c:pt>
                <c:pt idx="682">
                  <c:v>38644</c:v>
                </c:pt>
                <c:pt idx="683">
                  <c:v>38645</c:v>
                </c:pt>
                <c:pt idx="684">
                  <c:v>38646</c:v>
                </c:pt>
                <c:pt idx="685">
                  <c:v>38649</c:v>
                </c:pt>
                <c:pt idx="686">
                  <c:v>38650</c:v>
                </c:pt>
                <c:pt idx="687">
                  <c:v>38651</c:v>
                </c:pt>
                <c:pt idx="688">
                  <c:v>38652</c:v>
                </c:pt>
                <c:pt idx="689">
                  <c:v>38653</c:v>
                </c:pt>
                <c:pt idx="690">
                  <c:v>38656</c:v>
                </c:pt>
                <c:pt idx="691">
                  <c:v>38657</c:v>
                </c:pt>
                <c:pt idx="692">
                  <c:v>38658</c:v>
                </c:pt>
                <c:pt idx="693">
                  <c:v>38659</c:v>
                </c:pt>
                <c:pt idx="694">
                  <c:v>38660</c:v>
                </c:pt>
                <c:pt idx="695">
                  <c:v>38663</c:v>
                </c:pt>
                <c:pt idx="696">
                  <c:v>38664</c:v>
                </c:pt>
                <c:pt idx="697">
                  <c:v>38665</c:v>
                </c:pt>
                <c:pt idx="698">
                  <c:v>38666</c:v>
                </c:pt>
                <c:pt idx="699">
                  <c:v>38667</c:v>
                </c:pt>
                <c:pt idx="700">
                  <c:v>38670</c:v>
                </c:pt>
                <c:pt idx="701">
                  <c:v>38671</c:v>
                </c:pt>
                <c:pt idx="702">
                  <c:v>38672</c:v>
                </c:pt>
                <c:pt idx="703">
                  <c:v>38673</c:v>
                </c:pt>
                <c:pt idx="704">
                  <c:v>38674</c:v>
                </c:pt>
                <c:pt idx="705">
                  <c:v>38677</c:v>
                </c:pt>
                <c:pt idx="706">
                  <c:v>38678</c:v>
                </c:pt>
                <c:pt idx="707">
                  <c:v>38679</c:v>
                </c:pt>
                <c:pt idx="708">
                  <c:v>38680</c:v>
                </c:pt>
                <c:pt idx="709">
                  <c:v>38681</c:v>
                </c:pt>
                <c:pt idx="710">
                  <c:v>38684</c:v>
                </c:pt>
                <c:pt idx="711">
                  <c:v>38685</c:v>
                </c:pt>
                <c:pt idx="712">
                  <c:v>38686</c:v>
                </c:pt>
                <c:pt idx="713">
                  <c:v>38687</c:v>
                </c:pt>
                <c:pt idx="714">
                  <c:v>38688</c:v>
                </c:pt>
                <c:pt idx="715">
                  <c:v>38691</c:v>
                </c:pt>
                <c:pt idx="716">
                  <c:v>38692</c:v>
                </c:pt>
                <c:pt idx="717">
                  <c:v>38693</c:v>
                </c:pt>
                <c:pt idx="718">
                  <c:v>38694</c:v>
                </c:pt>
                <c:pt idx="719">
                  <c:v>38695</c:v>
                </c:pt>
                <c:pt idx="720">
                  <c:v>38698</c:v>
                </c:pt>
                <c:pt idx="721">
                  <c:v>38699</c:v>
                </c:pt>
                <c:pt idx="722">
                  <c:v>38700</c:v>
                </c:pt>
                <c:pt idx="723">
                  <c:v>38701</c:v>
                </c:pt>
                <c:pt idx="724">
                  <c:v>38702</c:v>
                </c:pt>
                <c:pt idx="725">
                  <c:v>38705</c:v>
                </c:pt>
                <c:pt idx="726">
                  <c:v>38706</c:v>
                </c:pt>
                <c:pt idx="727">
                  <c:v>38707</c:v>
                </c:pt>
                <c:pt idx="728">
                  <c:v>38708</c:v>
                </c:pt>
                <c:pt idx="729">
                  <c:v>38709</c:v>
                </c:pt>
                <c:pt idx="730">
                  <c:v>38712</c:v>
                </c:pt>
                <c:pt idx="731">
                  <c:v>38713</c:v>
                </c:pt>
                <c:pt idx="732">
                  <c:v>38714</c:v>
                </c:pt>
                <c:pt idx="733">
                  <c:v>38715</c:v>
                </c:pt>
                <c:pt idx="734">
                  <c:v>38716</c:v>
                </c:pt>
                <c:pt idx="735">
                  <c:v>38719</c:v>
                </c:pt>
                <c:pt idx="736">
                  <c:v>38720</c:v>
                </c:pt>
                <c:pt idx="737">
                  <c:v>38721</c:v>
                </c:pt>
                <c:pt idx="738">
                  <c:v>38722</c:v>
                </c:pt>
                <c:pt idx="739">
                  <c:v>38723</c:v>
                </c:pt>
                <c:pt idx="740">
                  <c:v>38726</c:v>
                </c:pt>
                <c:pt idx="741">
                  <c:v>38727</c:v>
                </c:pt>
                <c:pt idx="742">
                  <c:v>38728</c:v>
                </c:pt>
                <c:pt idx="743">
                  <c:v>38729</c:v>
                </c:pt>
                <c:pt idx="744">
                  <c:v>38730</c:v>
                </c:pt>
                <c:pt idx="745">
                  <c:v>38733</c:v>
                </c:pt>
                <c:pt idx="746">
                  <c:v>38734</c:v>
                </c:pt>
                <c:pt idx="747">
                  <c:v>38735</c:v>
                </c:pt>
                <c:pt idx="748">
                  <c:v>38736</c:v>
                </c:pt>
                <c:pt idx="749">
                  <c:v>38737</c:v>
                </c:pt>
                <c:pt idx="750">
                  <c:v>38740</c:v>
                </c:pt>
                <c:pt idx="751">
                  <c:v>38741</c:v>
                </c:pt>
                <c:pt idx="752">
                  <c:v>38742</c:v>
                </c:pt>
                <c:pt idx="753">
                  <c:v>38743</c:v>
                </c:pt>
                <c:pt idx="754">
                  <c:v>38744</c:v>
                </c:pt>
                <c:pt idx="755">
                  <c:v>38747</c:v>
                </c:pt>
                <c:pt idx="756">
                  <c:v>38748</c:v>
                </c:pt>
                <c:pt idx="757">
                  <c:v>38749</c:v>
                </c:pt>
                <c:pt idx="758">
                  <c:v>38750</c:v>
                </c:pt>
                <c:pt idx="759">
                  <c:v>38751</c:v>
                </c:pt>
                <c:pt idx="760">
                  <c:v>38754</c:v>
                </c:pt>
                <c:pt idx="761">
                  <c:v>38755</c:v>
                </c:pt>
                <c:pt idx="762">
                  <c:v>38756</c:v>
                </c:pt>
                <c:pt idx="763">
                  <c:v>38757</c:v>
                </c:pt>
                <c:pt idx="764">
                  <c:v>38758</c:v>
                </c:pt>
                <c:pt idx="765">
                  <c:v>38761</c:v>
                </c:pt>
                <c:pt idx="766">
                  <c:v>38762</c:v>
                </c:pt>
                <c:pt idx="767">
                  <c:v>38763</c:v>
                </c:pt>
                <c:pt idx="768">
                  <c:v>38764</c:v>
                </c:pt>
                <c:pt idx="769">
                  <c:v>38765</c:v>
                </c:pt>
                <c:pt idx="770">
                  <c:v>38768</c:v>
                </c:pt>
                <c:pt idx="771">
                  <c:v>38769</c:v>
                </c:pt>
                <c:pt idx="772">
                  <c:v>38770</c:v>
                </c:pt>
                <c:pt idx="773">
                  <c:v>38771</c:v>
                </c:pt>
                <c:pt idx="774">
                  <c:v>38772</c:v>
                </c:pt>
                <c:pt idx="775">
                  <c:v>38775</c:v>
                </c:pt>
                <c:pt idx="776">
                  <c:v>38776</c:v>
                </c:pt>
                <c:pt idx="777">
                  <c:v>38777</c:v>
                </c:pt>
                <c:pt idx="778">
                  <c:v>38778</c:v>
                </c:pt>
                <c:pt idx="779">
                  <c:v>38779</c:v>
                </c:pt>
                <c:pt idx="780">
                  <c:v>38782</c:v>
                </c:pt>
                <c:pt idx="781">
                  <c:v>38783</c:v>
                </c:pt>
                <c:pt idx="782">
                  <c:v>38784</c:v>
                </c:pt>
                <c:pt idx="783">
                  <c:v>38785</c:v>
                </c:pt>
                <c:pt idx="784">
                  <c:v>38786</c:v>
                </c:pt>
                <c:pt idx="785">
                  <c:v>38789</c:v>
                </c:pt>
                <c:pt idx="786">
                  <c:v>38790</c:v>
                </c:pt>
                <c:pt idx="787">
                  <c:v>38791</c:v>
                </c:pt>
                <c:pt idx="788">
                  <c:v>38792</c:v>
                </c:pt>
                <c:pt idx="789">
                  <c:v>38793</c:v>
                </c:pt>
                <c:pt idx="790">
                  <c:v>38796</c:v>
                </c:pt>
                <c:pt idx="791">
                  <c:v>38797</c:v>
                </c:pt>
                <c:pt idx="792">
                  <c:v>38798</c:v>
                </c:pt>
                <c:pt idx="793">
                  <c:v>38799</c:v>
                </c:pt>
                <c:pt idx="794">
                  <c:v>38800</c:v>
                </c:pt>
                <c:pt idx="795">
                  <c:v>38803</c:v>
                </c:pt>
                <c:pt idx="796">
                  <c:v>38804</c:v>
                </c:pt>
                <c:pt idx="797">
                  <c:v>38805</c:v>
                </c:pt>
                <c:pt idx="798">
                  <c:v>38806</c:v>
                </c:pt>
                <c:pt idx="799">
                  <c:v>38807</c:v>
                </c:pt>
                <c:pt idx="800">
                  <c:v>38810</c:v>
                </c:pt>
                <c:pt idx="801">
                  <c:v>38811</c:v>
                </c:pt>
                <c:pt idx="802">
                  <c:v>38812</c:v>
                </c:pt>
                <c:pt idx="803">
                  <c:v>38813</c:v>
                </c:pt>
                <c:pt idx="804">
                  <c:v>38814</c:v>
                </c:pt>
                <c:pt idx="805">
                  <c:v>38817</c:v>
                </c:pt>
                <c:pt idx="806">
                  <c:v>38818</c:v>
                </c:pt>
                <c:pt idx="807">
                  <c:v>38819</c:v>
                </c:pt>
                <c:pt idx="808">
                  <c:v>38820</c:v>
                </c:pt>
                <c:pt idx="809">
                  <c:v>38821</c:v>
                </c:pt>
                <c:pt idx="810">
                  <c:v>38824</c:v>
                </c:pt>
                <c:pt idx="811">
                  <c:v>38825</c:v>
                </c:pt>
                <c:pt idx="812">
                  <c:v>38826</c:v>
                </c:pt>
                <c:pt idx="813">
                  <c:v>38827</c:v>
                </c:pt>
                <c:pt idx="814">
                  <c:v>38828</c:v>
                </c:pt>
                <c:pt idx="815">
                  <c:v>38831</c:v>
                </c:pt>
                <c:pt idx="816">
                  <c:v>38832</c:v>
                </c:pt>
                <c:pt idx="817">
                  <c:v>38833</c:v>
                </c:pt>
                <c:pt idx="818">
                  <c:v>38834</c:v>
                </c:pt>
                <c:pt idx="819">
                  <c:v>38835</c:v>
                </c:pt>
                <c:pt idx="820">
                  <c:v>38838</c:v>
                </c:pt>
                <c:pt idx="821">
                  <c:v>38839</c:v>
                </c:pt>
                <c:pt idx="822">
                  <c:v>38840</c:v>
                </c:pt>
                <c:pt idx="823">
                  <c:v>38841</c:v>
                </c:pt>
                <c:pt idx="824">
                  <c:v>38842</c:v>
                </c:pt>
                <c:pt idx="825">
                  <c:v>38845</c:v>
                </c:pt>
                <c:pt idx="826">
                  <c:v>38846</c:v>
                </c:pt>
                <c:pt idx="827">
                  <c:v>38847</c:v>
                </c:pt>
                <c:pt idx="828">
                  <c:v>38848</c:v>
                </c:pt>
                <c:pt idx="829">
                  <c:v>38849</c:v>
                </c:pt>
                <c:pt idx="830">
                  <c:v>38852</c:v>
                </c:pt>
                <c:pt idx="831">
                  <c:v>38853</c:v>
                </c:pt>
                <c:pt idx="832">
                  <c:v>38854</c:v>
                </c:pt>
                <c:pt idx="833">
                  <c:v>38855</c:v>
                </c:pt>
                <c:pt idx="834">
                  <c:v>38856</c:v>
                </c:pt>
                <c:pt idx="835">
                  <c:v>38859</c:v>
                </c:pt>
                <c:pt idx="836">
                  <c:v>38860</c:v>
                </c:pt>
                <c:pt idx="837">
                  <c:v>38861</c:v>
                </c:pt>
                <c:pt idx="838">
                  <c:v>38862</c:v>
                </c:pt>
                <c:pt idx="839">
                  <c:v>38863</c:v>
                </c:pt>
                <c:pt idx="840">
                  <c:v>38866</c:v>
                </c:pt>
                <c:pt idx="841">
                  <c:v>38867</c:v>
                </c:pt>
                <c:pt idx="842">
                  <c:v>38868</c:v>
                </c:pt>
                <c:pt idx="843">
                  <c:v>38869</c:v>
                </c:pt>
                <c:pt idx="844">
                  <c:v>38870</c:v>
                </c:pt>
                <c:pt idx="845">
                  <c:v>38873</c:v>
                </c:pt>
                <c:pt idx="846">
                  <c:v>38874</c:v>
                </c:pt>
                <c:pt idx="847">
                  <c:v>38875</c:v>
                </c:pt>
                <c:pt idx="848">
                  <c:v>38876</c:v>
                </c:pt>
                <c:pt idx="849">
                  <c:v>38877</c:v>
                </c:pt>
                <c:pt idx="850">
                  <c:v>38880</c:v>
                </c:pt>
                <c:pt idx="851">
                  <c:v>38881</c:v>
                </c:pt>
                <c:pt idx="852">
                  <c:v>38882</c:v>
                </c:pt>
                <c:pt idx="853">
                  <c:v>38883</c:v>
                </c:pt>
                <c:pt idx="854">
                  <c:v>38884</c:v>
                </c:pt>
                <c:pt idx="855">
                  <c:v>38887</c:v>
                </c:pt>
                <c:pt idx="856">
                  <c:v>38888</c:v>
                </c:pt>
                <c:pt idx="857">
                  <c:v>38889</c:v>
                </c:pt>
                <c:pt idx="858">
                  <c:v>38890</c:v>
                </c:pt>
                <c:pt idx="859">
                  <c:v>38891</c:v>
                </c:pt>
                <c:pt idx="860">
                  <c:v>38894</c:v>
                </c:pt>
                <c:pt idx="861">
                  <c:v>38895</c:v>
                </c:pt>
                <c:pt idx="862">
                  <c:v>38896</c:v>
                </c:pt>
                <c:pt idx="863">
                  <c:v>38897</c:v>
                </c:pt>
                <c:pt idx="864">
                  <c:v>38898</c:v>
                </c:pt>
                <c:pt idx="865">
                  <c:v>38901</c:v>
                </c:pt>
                <c:pt idx="866">
                  <c:v>38902</c:v>
                </c:pt>
                <c:pt idx="867">
                  <c:v>38903</c:v>
                </c:pt>
                <c:pt idx="868">
                  <c:v>38904</c:v>
                </c:pt>
                <c:pt idx="869">
                  <c:v>38905</c:v>
                </c:pt>
                <c:pt idx="870">
                  <c:v>38908</c:v>
                </c:pt>
                <c:pt idx="871">
                  <c:v>38909</c:v>
                </c:pt>
                <c:pt idx="872">
                  <c:v>38910</c:v>
                </c:pt>
                <c:pt idx="873">
                  <c:v>38911</c:v>
                </c:pt>
                <c:pt idx="874">
                  <c:v>38912</c:v>
                </c:pt>
                <c:pt idx="875">
                  <c:v>38915</c:v>
                </c:pt>
                <c:pt idx="876">
                  <c:v>38916</c:v>
                </c:pt>
                <c:pt idx="877">
                  <c:v>38917</c:v>
                </c:pt>
                <c:pt idx="878">
                  <c:v>38918</c:v>
                </c:pt>
                <c:pt idx="879">
                  <c:v>38919</c:v>
                </c:pt>
                <c:pt idx="880">
                  <c:v>38922</c:v>
                </c:pt>
                <c:pt idx="881">
                  <c:v>38923</c:v>
                </c:pt>
                <c:pt idx="882">
                  <c:v>38924</c:v>
                </c:pt>
                <c:pt idx="883">
                  <c:v>38925</c:v>
                </c:pt>
                <c:pt idx="884">
                  <c:v>38926</c:v>
                </c:pt>
                <c:pt idx="885">
                  <c:v>38929</c:v>
                </c:pt>
                <c:pt idx="886">
                  <c:v>38930</c:v>
                </c:pt>
                <c:pt idx="887">
                  <c:v>38931</c:v>
                </c:pt>
                <c:pt idx="888">
                  <c:v>38932</c:v>
                </c:pt>
                <c:pt idx="889">
                  <c:v>38933</c:v>
                </c:pt>
                <c:pt idx="890">
                  <c:v>38936</c:v>
                </c:pt>
                <c:pt idx="891">
                  <c:v>38937</c:v>
                </c:pt>
                <c:pt idx="892">
                  <c:v>38938</c:v>
                </c:pt>
                <c:pt idx="893">
                  <c:v>38939</c:v>
                </c:pt>
                <c:pt idx="894">
                  <c:v>38940</c:v>
                </c:pt>
                <c:pt idx="895">
                  <c:v>38943</c:v>
                </c:pt>
                <c:pt idx="896">
                  <c:v>38944</c:v>
                </c:pt>
                <c:pt idx="897">
                  <c:v>38945</c:v>
                </c:pt>
                <c:pt idx="898">
                  <c:v>38946</c:v>
                </c:pt>
                <c:pt idx="899">
                  <c:v>38947</c:v>
                </c:pt>
                <c:pt idx="900">
                  <c:v>38950</c:v>
                </c:pt>
                <c:pt idx="901">
                  <c:v>38951</c:v>
                </c:pt>
                <c:pt idx="902">
                  <c:v>38952</c:v>
                </c:pt>
                <c:pt idx="903">
                  <c:v>38953</c:v>
                </c:pt>
                <c:pt idx="904">
                  <c:v>38954</c:v>
                </c:pt>
                <c:pt idx="905">
                  <c:v>38957</c:v>
                </c:pt>
                <c:pt idx="906">
                  <c:v>38958</c:v>
                </c:pt>
                <c:pt idx="907">
                  <c:v>38959</c:v>
                </c:pt>
                <c:pt idx="908">
                  <c:v>38960</c:v>
                </c:pt>
                <c:pt idx="909">
                  <c:v>38961</c:v>
                </c:pt>
                <c:pt idx="910">
                  <c:v>38965</c:v>
                </c:pt>
                <c:pt idx="911">
                  <c:v>38966</c:v>
                </c:pt>
                <c:pt idx="912">
                  <c:v>38967</c:v>
                </c:pt>
                <c:pt idx="913">
                  <c:v>38968</c:v>
                </c:pt>
                <c:pt idx="914">
                  <c:v>38971</c:v>
                </c:pt>
                <c:pt idx="915">
                  <c:v>38972</c:v>
                </c:pt>
                <c:pt idx="916">
                  <c:v>38973</c:v>
                </c:pt>
                <c:pt idx="917">
                  <c:v>38974</c:v>
                </c:pt>
                <c:pt idx="918">
                  <c:v>38975</c:v>
                </c:pt>
                <c:pt idx="919">
                  <c:v>38978</c:v>
                </c:pt>
                <c:pt idx="920">
                  <c:v>38979</c:v>
                </c:pt>
                <c:pt idx="921">
                  <c:v>38980</c:v>
                </c:pt>
                <c:pt idx="922">
                  <c:v>38981</c:v>
                </c:pt>
                <c:pt idx="923">
                  <c:v>38982</c:v>
                </c:pt>
                <c:pt idx="924">
                  <c:v>38985</c:v>
                </c:pt>
                <c:pt idx="925">
                  <c:v>38986</c:v>
                </c:pt>
                <c:pt idx="926">
                  <c:v>38987</c:v>
                </c:pt>
                <c:pt idx="927">
                  <c:v>38988</c:v>
                </c:pt>
                <c:pt idx="928">
                  <c:v>38989</c:v>
                </c:pt>
                <c:pt idx="929">
                  <c:v>38992</c:v>
                </c:pt>
                <c:pt idx="930">
                  <c:v>38993</c:v>
                </c:pt>
                <c:pt idx="931">
                  <c:v>38994</c:v>
                </c:pt>
                <c:pt idx="932">
                  <c:v>38995</c:v>
                </c:pt>
                <c:pt idx="933">
                  <c:v>38996</c:v>
                </c:pt>
                <c:pt idx="934">
                  <c:v>39000</c:v>
                </c:pt>
                <c:pt idx="935">
                  <c:v>39001</c:v>
                </c:pt>
                <c:pt idx="936">
                  <c:v>39002</c:v>
                </c:pt>
                <c:pt idx="937">
                  <c:v>39003</c:v>
                </c:pt>
                <c:pt idx="938">
                  <c:v>39006</c:v>
                </c:pt>
                <c:pt idx="939">
                  <c:v>39007</c:v>
                </c:pt>
                <c:pt idx="940">
                  <c:v>39008</c:v>
                </c:pt>
                <c:pt idx="941">
                  <c:v>39009</c:v>
                </c:pt>
                <c:pt idx="942">
                  <c:v>39010</c:v>
                </c:pt>
                <c:pt idx="943">
                  <c:v>39013</c:v>
                </c:pt>
                <c:pt idx="944">
                  <c:v>39014</c:v>
                </c:pt>
                <c:pt idx="945">
                  <c:v>39015</c:v>
                </c:pt>
                <c:pt idx="946">
                  <c:v>39016</c:v>
                </c:pt>
                <c:pt idx="947">
                  <c:v>39017</c:v>
                </c:pt>
                <c:pt idx="948">
                  <c:v>39020</c:v>
                </c:pt>
                <c:pt idx="949">
                  <c:v>39021</c:v>
                </c:pt>
                <c:pt idx="950">
                  <c:v>39022</c:v>
                </c:pt>
                <c:pt idx="951">
                  <c:v>39023</c:v>
                </c:pt>
                <c:pt idx="952">
                  <c:v>39024</c:v>
                </c:pt>
                <c:pt idx="953">
                  <c:v>39027</c:v>
                </c:pt>
                <c:pt idx="954">
                  <c:v>39028</c:v>
                </c:pt>
                <c:pt idx="955">
                  <c:v>39029</c:v>
                </c:pt>
                <c:pt idx="956">
                  <c:v>39030</c:v>
                </c:pt>
                <c:pt idx="957">
                  <c:v>39031</c:v>
                </c:pt>
                <c:pt idx="958">
                  <c:v>39034</c:v>
                </c:pt>
                <c:pt idx="959">
                  <c:v>39035</c:v>
                </c:pt>
                <c:pt idx="960">
                  <c:v>39036</c:v>
                </c:pt>
                <c:pt idx="961">
                  <c:v>39037</c:v>
                </c:pt>
                <c:pt idx="962">
                  <c:v>39038</c:v>
                </c:pt>
                <c:pt idx="963">
                  <c:v>39041</c:v>
                </c:pt>
                <c:pt idx="964">
                  <c:v>39042</c:v>
                </c:pt>
                <c:pt idx="965">
                  <c:v>39043</c:v>
                </c:pt>
                <c:pt idx="966">
                  <c:v>39044</c:v>
                </c:pt>
                <c:pt idx="967">
                  <c:v>39045</c:v>
                </c:pt>
                <c:pt idx="968">
                  <c:v>39048</c:v>
                </c:pt>
                <c:pt idx="969">
                  <c:v>39049</c:v>
                </c:pt>
                <c:pt idx="970">
                  <c:v>39050</c:v>
                </c:pt>
                <c:pt idx="971">
                  <c:v>39051</c:v>
                </c:pt>
                <c:pt idx="972">
                  <c:v>39052</c:v>
                </c:pt>
                <c:pt idx="973">
                  <c:v>39055</c:v>
                </c:pt>
                <c:pt idx="974">
                  <c:v>39056</c:v>
                </c:pt>
                <c:pt idx="975">
                  <c:v>39057</c:v>
                </c:pt>
                <c:pt idx="976">
                  <c:v>39058</c:v>
                </c:pt>
                <c:pt idx="977">
                  <c:v>39059</c:v>
                </c:pt>
                <c:pt idx="978">
                  <c:v>39062</c:v>
                </c:pt>
                <c:pt idx="979">
                  <c:v>39063</c:v>
                </c:pt>
                <c:pt idx="980">
                  <c:v>39064</c:v>
                </c:pt>
                <c:pt idx="981">
                  <c:v>39065</c:v>
                </c:pt>
                <c:pt idx="982">
                  <c:v>39066</c:v>
                </c:pt>
                <c:pt idx="983">
                  <c:v>39069</c:v>
                </c:pt>
                <c:pt idx="984">
                  <c:v>39070</c:v>
                </c:pt>
                <c:pt idx="985">
                  <c:v>39071</c:v>
                </c:pt>
                <c:pt idx="986">
                  <c:v>39072</c:v>
                </c:pt>
                <c:pt idx="987">
                  <c:v>39073</c:v>
                </c:pt>
                <c:pt idx="988">
                  <c:v>39077</c:v>
                </c:pt>
                <c:pt idx="989">
                  <c:v>39078</c:v>
                </c:pt>
                <c:pt idx="990">
                  <c:v>39079</c:v>
                </c:pt>
                <c:pt idx="991">
                  <c:v>39080</c:v>
                </c:pt>
                <c:pt idx="992">
                  <c:v>39084</c:v>
                </c:pt>
                <c:pt idx="993">
                  <c:v>39085</c:v>
                </c:pt>
                <c:pt idx="994">
                  <c:v>39086</c:v>
                </c:pt>
                <c:pt idx="995">
                  <c:v>39087</c:v>
                </c:pt>
                <c:pt idx="996">
                  <c:v>39090</c:v>
                </c:pt>
                <c:pt idx="997">
                  <c:v>39091</c:v>
                </c:pt>
                <c:pt idx="998">
                  <c:v>39092</c:v>
                </c:pt>
                <c:pt idx="999">
                  <c:v>39093</c:v>
                </c:pt>
                <c:pt idx="1000">
                  <c:v>39094</c:v>
                </c:pt>
                <c:pt idx="1001">
                  <c:v>39098</c:v>
                </c:pt>
                <c:pt idx="1002">
                  <c:v>39099</c:v>
                </c:pt>
                <c:pt idx="1003">
                  <c:v>39100</c:v>
                </c:pt>
                <c:pt idx="1004">
                  <c:v>39101</c:v>
                </c:pt>
                <c:pt idx="1005">
                  <c:v>39104</c:v>
                </c:pt>
                <c:pt idx="1006">
                  <c:v>39105</c:v>
                </c:pt>
                <c:pt idx="1007">
                  <c:v>39106</c:v>
                </c:pt>
                <c:pt idx="1008">
                  <c:v>39107</c:v>
                </c:pt>
                <c:pt idx="1009">
                  <c:v>39108</c:v>
                </c:pt>
                <c:pt idx="1010">
                  <c:v>39111</c:v>
                </c:pt>
                <c:pt idx="1011">
                  <c:v>39112</c:v>
                </c:pt>
                <c:pt idx="1012">
                  <c:v>39113</c:v>
                </c:pt>
                <c:pt idx="1013">
                  <c:v>39114</c:v>
                </c:pt>
                <c:pt idx="1014">
                  <c:v>39115</c:v>
                </c:pt>
                <c:pt idx="1015">
                  <c:v>39118</c:v>
                </c:pt>
                <c:pt idx="1016">
                  <c:v>39119</c:v>
                </c:pt>
                <c:pt idx="1017">
                  <c:v>39120</c:v>
                </c:pt>
                <c:pt idx="1018">
                  <c:v>39121</c:v>
                </c:pt>
                <c:pt idx="1019">
                  <c:v>39122</c:v>
                </c:pt>
                <c:pt idx="1020">
                  <c:v>39125</c:v>
                </c:pt>
                <c:pt idx="1021">
                  <c:v>39126</c:v>
                </c:pt>
                <c:pt idx="1022">
                  <c:v>39127</c:v>
                </c:pt>
                <c:pt idx="1023">
                  <c:v>39128</c:v>
                </c:pt>
                <c:pt idx="1024">
                  <c:v>39129</c:v>
                </c:pt>
                <c:pt idx="1025">
                  <c:v>39133</c:v>
                </c:pt>
                <c:pt idx="1026">
                  <c:v>39134</c:v>
                </c:pt>
                <c:pt idx="1027">
                  <c:v>39135</c:v>
                </c:pt>
                <c:pt idx="1028">
                  <c:v>39136</c:v>
                </c:pt>
                <c:pt idx="1029">
                  <c:v>39139</c:v>
                </c:pt>
                <c:pt idx="1030">
                  <c:v>39140</c:v>
                </c:pt>
                <c:pt idx="1031">
                  <c:v>39141</c:v>
                </c:pt>
                <c:pt idx="1032">
                  <c:v>39142</c:v>
                </c:pt>
                <c:pt idx="1033">
                  <c:v>39143</c:v>
                </c:pt>
                <c:pt idx="1034">
                  <c:v>39146</c:v>
                </c:pt>
                <c:pt idx="1035">
                  <c:v>39147</c:v>
                </c:pt>
                <c:pt idx="1036">
                  <c:v>39148</c:v>
                </c:pt>
                <c:pt idx="1037">
                  <c:v>39149</c:v>
                </c:pt>
                <c:pt idx="1038">
                  <c:v>39150</c:v>
                </c:pt>
                <c:pt idx="1039">
                  <c:v>39153</c:v>
                </c:pt>
                <c:pt idx="1040">
                  <c:v>39154</c:v>
                </c:pt>
                <c:pt idx="1041">
                  <c:v>39155</c:v>
                </c:pt>
                <c:pt idx="1042">
                  <c:v>39156</c:v>
                </c:pt>
                <c:pt idx="1043">
                  <c:v>39157</c:v>
                </c:pt>
                <c:pt idx="1044">
                  <c:v>39160</c:v>
                </c:pt>
                <c:pt idx="1045">
                  <c:v>39161</c:v>
                </c:pt>
                <c:pt idx="1046">
                  <c:v>39162</c:v>
                </c:pt>
                <c:pt idx="1047">
                  <c:v>39163</c:v>
                </c:pt>
                <c:pt idx="1048">
                  <c:v>39164</c:v>
                </c:pt>
                <c:pt idx="1049">
                  <c:v>39167</c:v>
                </c:pt>
                <c:pt idx="1050">
                  <c:v>39168</c:v>
                </c:pt>
                <c:pt idx="1051">
                  <c:v>39169</c:v>
                </c:pt>
                <c:pt idx="1052">
                  <c:v>39170</c:v>
                </c:pt>
                <c:pt idx="1053">
                  <c:v>39171</c:v>
                </c:pt>
                <c:pt idx="1054">
                  <c:v>39174</c:v>
                </c:pt>
                <c:pt idx="1055">
                  <c:v>39175</c:v>
                </c:pt>
                <c:pt idx="1056">
                  <c:v>39176</c:v>
                </c:pt>
                <c:pt idx="1057">
                  <c:v>39177</c:v>
                </c:pt>
                <c:pt idx="1058">
                  <c:v>39178</c:v>
                </c:pt>
                <c:pt idx="1059">
                  <c:v>39181</c:v>
                </c:pt>
                <c:pt idx="1060">
                  <c:v>39182</c:v>
                </c:pt>
                <c:pt idx="1061">
                  <c:v>39183</c:v>
                </c:pt>
                <c:pt idx="1062">
                  <c:v>39184</c:v>
                </c:pt>
                <c:pt idx="1063">
                  <c:v>39185</c:v>
                </c:pt>
                <c:pt idx="1064">
                  <c:v>39188</c:v>
                </c:pt>
                <c:pt idx="1065">
                  <c:v>39189</c:v>
                </c:pt>
                <c:pt idx="1066">
                  <c:v>39190</c:v>
                </c:pt>
                <c:pt idx="1067">
                  <c:v>39191</c:v>
                </c:pt>
                <c:pt idx="1068">
                  <c:v>39192</c:v>
                </c:pt>
                <c:pt idx="1069">
                  <c:v>39195</c:v>
                </c:pt>
                <c:pt idx="1070">
                  <c:v>39196</c:v>
                </c:pt>
                <c:pt idx="1071">
                  <c:v>39197</c:v>
                </c:pt>
                <c:pt idx="1072">
                  <c:v>39198</c:v>
                </c:pt>
                <c:pt idx="1073">
                  <c:v>39199</c:v>
                </c:pt>
                <c:pt idx="1074">
                  <c:v>39202</c:v>
                </c:pt>
                <c:pt idx="1075">
                  <c:v>39203</c:v>
                </c:pt>
                <c:pt idx="1076">
                  <c:v>39204</c:v>
                </c:pt>
                <c:pt idx="1077">
                  <c:v>39205</c:v>
                </c:pt>
                <c:pt idx="1078">
                  <c:v>39206</c:v>
                </c:pt>
                <c:pt idx="1079">
                  <c:v>39209</c:v>
                </c:pt>
                <c:pt idx="1080">
                  <c:v>39210</c:v>
                </c:pt>
                <c:pt idx="1081">
                  <c:v>39211</c:v>
                </c:pt>
                <c:pt idx="1082">
                  <c:v>39212</c:v>
                </c:pt>
                <c:pt idx="1083">
                  <c:v>39213</c:v>
                </c:pt>
                <c:pt idx="1084">
                  <c:v>39216</c:v>
                </c:pt>
                <c:pt idx="1085">
                  <c:v>39217</c:v>
                </c:pt>
                <c:pt idx="1086">
                  <c:v>39218</c:v>
                </c:pt>
                <c:pt idx="1087">
                  <c:v>39219</c:v>
                </c:pt>
                <c:pt idx="1088">
                  <c:v>39220</c:v>
                </c:pt>
                <c:pt idx="1089">
                  <c:v>39223</c:v>
                </c:pt>
                <c:pt idx="1090">
                  <c:v>39224</c:v>
                </c:pt>
                <c:pt idx="1091">
                  <c:v>39225</c:v>
                </c:pt>
                <c:pt idx="1092">
                  <c:v>39226</c:v>
                </c:pt>
                <c:pt idx="1093">
                  <c:v>39227</c:v>
                </c:pt>
                <c:pt idx="1094">
                  <c:v>39231</c:v>
                </c:pt>
                <c:pt idx="1095">
                  <c:v>39232</c:v>
                </c:pt>
                <c:pt idx="1096">
                  <c:v>39233</c:v>
                </c:pt>
                <c:pt idx="1097">
                  <c:v>39234</c:v>
                </c:pt>
                <c:pt idx="1098">
                  <c:v>39237</c:v>
                </c:pt>
                <c:pt idx="1099">
                  <c:v>39238</c:v>
                </c:pt>
                <c:pt idx="1100">
                  <c:v>39239</c:v>
                </c:pt>
                <c:pt idx="1101">
                  <c:v>39240</c:v>
                </c:pt>
                <c:pt idx="1102">
                  <c:v>39241</c:v>
                </c:pt>
                <c:pt idx="1103">
                  <c:v>39244</c:v>
                </c:pt>
                <c:pt idx="1104">
                  <c:v>39245</c:v>
                </c:pt>
                <c:pt idx="1105">
                  <c:v>39246</c:v>
                </c:pt>
                <c:pt idx="1106">
                  <c:v>39247</c:v>
                </c:pt>
                <c:pt idx="1107">
                  <c:v>39248</c:v>
                </c:pt>
                <c:pt idx="1108">
                  <c:v>39251</c:v>
                </c:pt>
                <c:pt idx="1109">
                  <c:v>39252</c:v>
                </c:pt>
                <c:pt idx="1110">
                  <c:v>39253</c:v>
                </c:pt>
                <c:pt idx="1111">
                  <c:v>39254</c:v>
                </c:pt>
                <c:pt idx="1112">
                  <c:v>39255</c:v>
                </c:pt>
                <c:pt idx="1113">
                  <c:v>39258</c:v>
                </c:pt>
                <c:pt idx="1114">
                  <c:v>39259</c:v>
                </c:pt>
                <c:pt idx="1115">
                  <c:v>39260</c:v>
                </c:pt>
                <c:pt idx="1116">
                  <c:v>39261</c:v>
                </c:pt>
                <c:pt idx="1117">
                  <c:v>39262</c:v>
                </c:pt>
                <c:pt idx="1118">
                  <c:v>39265</c:v>
                </c:pt>
                <c:pt idx="1119">
                  <c:v>39266</c:v>
                </c:pt>
                <c:pt idx="1120">
                  <c:v>39267</c:v>
                </c:pt>
                <c:pt idx="1121">
                  <c:v>39268</c:v>
                </c:pt>
                <c:pt idx="1122">
                  <c:v>39269</c:v>
                </c:pt>
                <c:pt idx="1123">
                  <c:v>39272</c:v>
                </c:pt>
                <c:pt idx="1124">
                  <c:v>39273</c:v>
                </c:pt>
                <c:pt idx="1125">
                  <c:v>39274</c:v>
                </c:pt>
                <c:pt idx="1126">
                  <c:v>39275</c:v>
                </c:pt>
                <c:pt idx="1127">
                  <c:v>39276</c:v>
                </c:pt>
                <c:pt idx="1128">
                  <c:v>39279</c:v>
                </c:pt>
                <c:pt idx="1129">
                  <c:v>39280</c:v>
                </c:pt>
                <c:pt idx="1130">
                  <c:v>39281</c:v>
                </c:pt>
                <c:pt idx="1131">
                  <c:v>39282</c:v>
                </c:pt>
                <c:pt idx="1132">
                  <c:v>39283</c:v>
                </c:pt>
                <c:pt idx="1133">
                  <c:v>39286</c:v>
                </c:pt>
                <c:pt idx="1134">
                  <c:v>39287</c:v>
                </c:pt>
                <c:pt idx="1135">
                  <c:v>39288</c:v>
                </c:pt>
                <c:pt idx="1136">
                  <c:v>39289</c:v>
                </c:pt>
                <c:pt idx="1137">
                  <c:v>39290</c:v>
                </c:pt>
                <c:pt idx="1138">
                  <c:v>39293</c:v>
                </c:pt>
                <c:pt idx="1139">
                  <c:v>39294</c:v>
                </c:pt>
                <c:pt idx="1140">
                  <c:v>39295</c:v>
                </c:pt>
                <c:pt idx="1141">
                  <c:v>39296</c:v>
                </c:pt>
                <c:pt idx="1142">
                  <c:v>39297</c:v>
                </c:pt>
                <c:pt idx="1143">
                  <c:v>39300</c:v>
                </c:pt>
                <c:pt idx="1144">
                  <c:v>39301</c:v>
                </c:pt>
                <c:pt idx="1145">
                  <c:v>39302</c:v>
                </c:pt>
                <c:pt idx="1146">
                  <c:v>39303</c:v>
                </c:pt>
                <c:pt idx="1147">
                  <c:v>39304</c:v>
                </c:pt>
                <c:pt idx="1148">
                  <c:v>39307</c:v>
                </c:pt>
                <c:pt idx="1149">
                  <c:v>39308</c:v>
                </c:pt>
                <c:pt idx="1150">
                  <c:v>39309</c:v>
                </c:pt>
                <c:pt idx="1151">
                  <c:v>39310</c:v>
                </c:pt>
                <c:pt idx="1152">
                  <c:v>39311</c:v>
                </c:pt>
                <c:pt idx="1153">
                  <c:v>39314</c:v>
                </c:pt>
                <c:pt idx="1154">
                  <c:v>39315</c:v>
                </c:pt>
                <c:pt idx="1155">
                  <c:v>39316</c:v>
                </c:pt>
                <c:pt idx="1156">
                  <c:v>39317</c:v>
                </c:pt>
                <c:pt idx="1157">
                  <c:v>39318</c:v>
                </c:pt>
                <c:pt idx="1158">
                  <c:v>39321</c:v>
                </c:pt>
                <c:pt idx="1159">
                  <c:v>39322</c:v>
                </c:pt>
                <c:pt idx="1160">
                  <c:v>39323</c:v>
                </c:pt>
                <c:pt idx="1161">
                  <c:v>39324</c:v>
                </c:pt>
                <c:pt idx="1162">
                  <c:v>39325</c:v>
                </c:pt>
                <c:pt idx="1163">
                  <c:v>39329</c:v>
                </c:pt>
                <c:pt idx="1164">
                  <c:v>39330</c:v>
                </c:pt>
                <c:pt idx="1165">
                  <c:v>39331</c:v>
                </c:pt>
                <c:pt idx="1166">
                  <c:v>39332</c:v>
                </c:pt>
                <c:pt idx="1167">
                  <c:v>39335</c:v>
                </c:pt>
                <c:pt idx="1168">
                  <c:v>39336</c:v>
                </c:pt>
                <c:pt idx="1169">
                  <c:v>39337</c:v>
                </c:pt>
                <c:pt idx="1170">
                  <c:v>39338</c:v>
                </c:pt>
                <c:pt idx="1171">
                  <c:v>39339</c:v>
                </c:pt>
                <c:pt idx="1172">
                  <c:v>39342</c:v>
                </c:pt>
                <c:pt idx="1173">
                  <c:v>39343</c:v>
                </c:pt>
                <c:pt idx="1174">
                  <c:v>39344</c:v>
                </c:pt>
                <c:pt idx="1175">
                  <c:v>39345</c:v>
                </c:pt>
                <c:pt idx="1176">
                  <c:v>39346</c:v>
                </c:pt>
                <c:pt idx="1177">
                  <c:v>39349</c:v>
                </c:pt>
                <c:pt idx="1178">
                  <c:v>39350</c:v>
                </c:pt>
                <c:pt idx="1179">
                  <c:v>39351</c:v>
                </c:pt>
                <c:pt idx="1180">
                  <c:v>39352</c:v>
                </c:pt>
                <c:pt idx="1181">
                  <c:v>39353</c:v>
                </c:pt>
                <c:pt idx="1182">
                  <c:v>39356</c:v>
                </c:pt>
                <c:pt idx="1183">
                  <c:v>39357</c:v>
                </c:pt>
                <c:pt idx="1184">
                  <c:v>39358</c:v>
                </c:pt>
                <c:pt idx="1185">
                  <c:v>39359</c:v>
                </c:pt>
                <c:pt idx="1186">
                  <c:v>39360</c:v>
                </c:pt>
                <c:pt idx="1187">
                  <c:v>39363</c:v>
                </c:pt>
                <c:pt idx="1188">
                  <c:v>39364</c:v>
                </c:pt>
                <c:pt idx="1189">
                  <c:v>39365</c:v>
                </c:pt>
                <c:pt idx="1190">
                  <c:v>39366</c:v>
                </c:pt>
                <c:pt idx="1191">
                  <c:v>39367</c:v>
                </c:pt>
                <c:pt idx="1192">
                  <c:v>39370</c:v>
                </c:pt>
                <c:pt idx="1193">
                  <c:v>39371</c:v>
                </c:pt>
                <c:pt idx="1194">
                  <c:v>39372</c:v>
                </c:pt>
                <c:pt idx="1195">
                  <c:v>39373</c:v>
                </c:pt>
                <c:pt idx="1196">
                  <c:v>39374</c:v>
                </c:pt>
                <c:pt idx="1197">
                  <c:v>39377</c:v>
                </c:pt>
                <c:pt idx="1198">
                  <c:v>39378</c:v>
                </c:pt>
                <c:pt idx="1199">
                  <c:v>39379</c:v>
                </c:pt>
                <c:pt idx="1200">
                  <c:v>39380</c:v>
                </c:pt>
                <c:pt idx="1201">
                  <c:v>39381</c:v>
                </c:pt>
                <c:pt idx="1202">
                  <c:v>39384</c:v>
                </c:pt>
                <c:pt idx="1203">
                  <c:v>39385</c:v>
                </c:pt>
                <c:pt idx="1204">
                  <c:v>39386</c:v>
                </c:pt>
                <c:pt idx="1205">
                  <c:v>39387</c:v>
                </c:pt>
                <c:pt idx="1206">
                  <c:v>39388</c:v>
                </c:pt>
                <c:pt idx="1207">
                  <c:v>39391</c:v>
                </c:pt>
                <c:pt idx="1208">
                  <c:v>39392</c:v>
                </c:pt>
                <c:pt idx="1209">
                  <c:v>39393</c:v>
                </c:pt>
                <c:pt idx="1210">
                  <c:v>39394</c:v>
                </c:pt>
                <c:pt idx="1211">
                  <c:v>39395</c:v>
                </c:pt>
                <c:pt idx="1212">
                  <c:v>39398</c:v>
                </c:pt>
                <c:pt idx="1213">
                  <c:v>39399</c:v>
                </c:pt>
                <c:pt idx="1214">
                  <c:v>39400</c:v>
                </c:pt>
                <c:pt idx="1215">
                  <c:v>39401</c:v>
                </c:pt>
                <c:pt idx="1216">
                  <c:v>39402</c:v>
                </c:pt>
                <c:pt idx="1217">
                  <c:v>39405</c:v>
                </c:pt>
                <c:pt idx="1218">
                  <c:v>39406</c:v>
                </c:pt>
                <c:pt idx="1219">
                  <c:v>39407</c:v>
                </c:pt>
                <c:pt idx="1220">
                  <c:v>39408</c:v>
                </c:pt>
                <c:pt idx="1221">
                  <c:v>39409</c:v>
                </c:pt>
                <c:pt idx="1222">
                  <c:v>39412</c:v>
                </c:pt>
                <c:pt idx="1223">
                  <c:v>39413</c:v>
                </c:pt>
                <c:pt idx="1224">
                  <c:v>39414</c:v>
                </c:pt>
                <c:pt idx="1225">
                  <c:v>39415</c:v>
                </c:pt>
                <c:pt idx="1226">
                  <c:v>39416</c:v>
                </c:pt>
                <c:pt idx="1227">
                  <c:v>39419</c:v>
                </c:pt>
                <c:pt idx="1228">
                  <c:v>39420</c:v>
                </c:pt>
                <c:pt idx="1229">
                  <c:v>39421</c:v>
                </c:pt>
                <c:pt idx="1230">
                  <c:v>39422</c:v>
                </c:pt>
                <c:pt idx="1231">
                  <c:v>39423</c:v>
                </c:pt>
                <c:pt idx="1232">
                  <c:v>39426</c:v>
                </c:pt>
                <c:pt idx="1233">
                  <c:v>39427</c:v>
                </c:pt>
                <c:pt idx="1234">
                  <c:v>39428</c:v>
                </c:pt>
                <c:pt idx="1235">
                  <c:v>39429</c:v>
                </c:pt>
                <c:pt idx="1236">
                  <c:v>39430</c:v>
                </c:pt>
                <c:pt idx="1237">
                  <c:v>39433</c:v>
                </c:pt>
                <c:pt idx="1238">
                  <c:v>39434</c:v>
                </c:pt>
                <c:pt idx="1239">
                  <c:v>39435</c:v>
                </c:pt>
                <c:pt idx="1240">
                  <c:v>39436</c:v>
                </c:pt>
                <c:pt idx="1241">
                  <c:v>39437</c:v>
                </c:pt>
                <c:pt idx="1242">
                  <c:v>39440</c:v>
                </c:pt>
                <c:pt idx="1243">
                  <c:v>39441</c:v>
                </c:pt>
                <c:pt idx="1244">
                  <c:v>39442</c:v>
                </c:pt>
                <c:pt idx="1245">
                  <c:v>39443</c:v>
                </c:pt>
                <c:pt idx="1246">
                  <c:v>39444</c:v>
                </c:pt>
                <c:pt idx="1247">
                  <c:v>39447</c:v>
                </c:pt>
                <c:pt idx="1248">
                  <c:v>39448</c:v>
                </c:pt>
                <c:pt idx="1249">
                  <c:v>39449</c:v>
                </c:pt>
                <c:pt idx="1250">
                  <c:v>39450</c:v>
                </c:pt>
                <c:pt idx="1251">
                  <c:v>39451</c:v>
                </c:pt>
                <c:pt idx="1252">
                  <c:v>39454</c:v>
                </c:pt>
                <c:pt idx="1253">
                  <c:v>39455</c:v>
                </c:pt>
                <c:pt idx="1254">
                  <c:v>39456</c:v>
                </c:pt>
                <c:pt idx="1255">
                  <c:v>39457</c:v>
                </c:pt>
                <c:pt idx="1256">
                  <c:v>39458</c:v>
                </c:pt>
                <c:pt idx="1257">
                  <c:v>39461</c:v>
                </c:pt>
                <c:pt idx="1258">
                  <c:v>39462</c:v>
                </c:pt>
                <c:pt idx="1259">
                  <c:v>39463</c:v>
                </c:pt>
                <c:pt idx="1260">
                  <c:v>39464</c:v>
                </c:pt>
                <c:pt idx="1261">
                  <c:v>39465</c:v>
                </c:pt>
                <c:pt idx="1262">
                  <c:v>39468</c:v>
                </c:pt>
                <c:pt idx="1263">
                  <c:v>39469</c:v>
                </c:pt>
                <c:pt idx="1264">
                  <c:v>39470</c:v>
                </c:pt>
                <c:pt idx="1265">
                  <c:v>39471</c:v>
                </c:pt>
                <c:pt idx="1266">
                  <c:v>39472</c:v>
                </c:pt>
                <c:pt idx="1267">
                  <c:v>39475</c:v>
                </c:pt>
                <c:pt idx="1268">
                  <c:v>39476</c:v>
                </c:pt>
                <c:pt idx="1269">
                  <c:v>39477</c:v>
                </c:pt>
                <c:pt idx="1270">
                  <c:v>39478</c:v>
                </c:pt>
                <c:pt idx="1271">
                  <c:v>39479</c:v>
                </c:pt>
                <c:pt idx="1272">
                  <c:v>39482</c:v>
                </c:pt>
                <c:pt idx="1273">
                  <c:v>39483</c:v>
                </c:pt>
                <c:pt idx="1274">
                  <c:v>39484</c:v>
                </c:pt>
                <c:pt idx="1275">
                  <c:v>39485</c:v>
                </c:pt>
                <c:pt idx="1276">
                  <c:v>39486</c:v>
                </c:pt>
                <c:pt idx="1277">
                  <c:v>39489</c:v>
                </c:pt>
                <c:pt idx="1278">
                  <c:v>39490</c:v>
                </c:pt>
                <c:pt idx="1279">
                  <c:v>39491</c:v>
                </c:pt>
                <c:pt idx="1280">
                  <c:v>39492</c:v>
                </c:pt>
                <c:pt idx="1281">
                  <c:v>39493</c:v>
                </c:pt>
                <c:pt idx="1282">
                  <c:v>39496</c:v>
                </c:pt>
                <c:pt idx="1283">
                  <c:v>39497</c:v>
                </c:pt>
                <c:pt idx="1284">
                  <c:v>39498</c:v>
                </c:pt>
                <c:pt idx="1285">
                  <c:v>39499</c:v>
                </c:pt>
                <c:pt idx="1286">
                  <c:v>39500</c:v>
                </c:pt>
                <c:pt idx="1287">
                  <c:v>39503</c:v>
                </c:pt>
                <c:pt idx="1288">
                  <c:v>39504</c:v>
                </c:pt>
                <c:pt idx="1289">
                  <c:v>39505</c:v>
                </c:pt>
                <c:pt idx="1290">
                  <c:v>39506</c:v>
                </c:pt>
                <c:pt idx="1291">
                  <c:v>39507</c:v>
                </c:pt>
                <c:pt idx="1292">
                  <c:v>39510</c:v>
                </c:pt>
                <c:pt idx="1293">
                  <c:v>39511</c:v>
                </c:pt>
                <c:pt idx="1294">
                  <c:v>39512</c:v>
                </c:pt>
                <c:pt idx="1295">
                  <c:v>39513</c:v>
                </c:pt>
                <c:pt idx="1296">
                  <c:v>39514</c:v>
                </c:pt>
                <c:pt idx="1297">
                  <c:v>39517</c:v>
                </c:pt>
                <c:pt idx="1298">
                  <c:v>39518</c:v>
                </c:pt>
                <c:pt idx="1299">
                  <c:v>39519</c:v>
                </c:pt>
                <c:pt idx="1300">
                  <c:v>39520</c:v>
                </c:pt>
                <c:pt idx="1301">
                  <c:v>39521</c:v>
                </c:pt>
                <c:pt idx="1302">
                  <c:v>39524</c:v>
                </c:pt>
                <c:pt idx="1303">
                  <c:v>39525</c:v>
                </c:pt>
                <c:pt idx="1304">
                  <c:v>39526</c:v>
                </c:pt>
                <c:pt idx="1305">
                  <c:v>39527</c:v>
                </c:pt>
                <c:pt idx="1306">
                  <c:v>39528</c:v>
                </c:pt>
                <c:pt idx="1307">
                  <c:v>39531</c:v>
                </c:pt>
                <c:pt idx="1308">
                  <c:v>39532</c:v>
                </c:pt>
                <c:pt idx="1309">
                  <c:v>39533</c:v>
                </c:pt>
                <c:pt idx="1310">
                  <c:v>39534</c:v>
                </c:pt>
                <c:pt idx="1311">
                  <c:v>39535</c:v>
                </c:pt>
                <c:pt idx="1312">
                  <c:v>39538</c:v>
                </c:pt>
                <c:pt idx="1313">
                  <c:v>39539</c:v>
                </c:pt>
                <c:pt idx="1314">
                  <c:v>39540</c:v>
                </c:pt>
                <c:pt idx="1315">
                  <c:v>39541</c:v>
                </c:pt>
                <c:pt idx="1316">
                  <c:v>39542</c:v>
                </c:pt>
                <c:pt idx="1317">
                  <c:v>39545</c:v>
                </c:pt>
                <c:pt idx="1318">
                  <c:v>39546</c:v>
                </c:pt>
                <c:pt idx="1319">
                  <c:v>39547</c:v>
                </c:pt>
                <c:pt idx="1320">
                  <c:v>39548</c:v>
                </c:pt>
                <c:pt idx="1321">
                  <c:v>39549</c:v>
                </c:pt>
                <c:pt idx="1322">
                  <c:v>39552</c:v>
                </c:pt>
                <c:pt idx="1323">
                  <c:v>39553</c:v>
                </c:pt>
                <c:pt idx="1324">
                  <c:v>39554</c:v>
                </c:pt>
                <c:pt idx="1325">
                  <c:v>39555</c:v>
                </c:pt>
                <c:pt idx="1326">
                  <c:v>39556</c:v>
                </c:pt>
                <c:pt idx="1327">
                  <c:v>39559</c:v>
                </c:pt>
                <c:pt idx="1328">
                  <c:v>39560</c:v>
                </c:pt>
                <c:pt idx="1329">
                  <c:v>39561</c:v>
                </c:pt>
                <c:pt idx="1330">
                  <c:v>39562</c:v>
                </c:pt>
                <c:pt idx="1331">
                  <c:v>39563</c:v>
                </c:pt>
                <c:pt idx="1332">
                  <c:v>39566</c:v>
                </c:pt>
                <c:pt idx="1333">
                  <c:v>39567</c:v>
                </c:pt>
                <c:pt idx="1334">
                  <c:v>39568</c:v>
                </c:pt>
                <c:pt idx="1335">
                  <c:v>39569</c:v>
                </c:pt>
                <c:pt idx="1336">
                  <c:v>39570</c:v>
                </c:pt>
                <c:pt idx="1337">
                  <c:v>39573</c:v>
                </c:pt>
                <c:pt idx="1338">
                  <c:v>39574</c:v>
                </c:pt>
                <c:pt idx="1339">
                  <c:v>39575</c:v>
                </c:pt>
                <c:pt idx="1340">
                  <c:v>39576</c:v>
                </c:pt>
                <c:pt idx="1341">
                  <c:v>39577</c:v>
                </c:pt>
                <c:pt idx="1342">
                  <c:v>39580</c:v>
                </c:pt>
                <c:pt idx="1343">
                  <c:v>39581</c:v>
                </c:pt>
                <c:pt idx="1344">
                  <c:v>39582</c:v>
                </c:pt>
                <c:pt idx="1345">
                  <c:v>39583</c:v>
                </c:pt>
                <c:pt idx="1346">
                  <c:v>39584</c:v>
                </c:pt>
                <c:pt idx="1347">
                  <c:v>39587</c:v>
                </c:pt>
                <c:pt idx="1348">
                  <c:v>39588</c:v>
                </c:pt>
                <c:pt idx="1349">
                  <c:v>39589</c:v>
                </c:pt>
                <c:pt idx="1350">
                  <c:v>39590</c:v>
                </c:pt>
                <c:pt idx="1351">
                  <c:v>39591</c:v>
                </c:pt>
                <c:pt idx="1352">
                  <c:v>39594</c:v>
                </c:pt>
                <c:pt idx="1353">
                  <c:v>39595</c:v>
                </c:pt>
                <c:pt idx="1354">
                  <c:v>39596</c:v>
                </c:pt>
                <c:pt idx="1355">
                  <c:v>39597</c:v>
                </c:pt>
                <c:pt idx="1356">
                  <c:v>39598</c:v>
                </c:pt>
                <c:pt idx="1357">
                  <c:v>39601</c:v>
                </c:pt>
                <c:pt idx="1358">
                  <c:v>39602</c:v>
                </c:pt>
                <c:pt idx="1359">
                  <c:v>39603</c:v>
                </c:pt>
                <c:pt idx="1360">
                  <c:v>39604</c:v>
                </c:pt>
                <c:pt idx="1361">
                  <c:v>39605</c:v>
                </c:pt>
                <c:pt idx="1362">
                  <c:v>39608</c:v>
                </c:pt>
                <c:pt idx="1363">
                  <c:v>39609</c:v>
                </c:pt>
                <c:pt idx="1364">
                  <c:v>39610</c:v>
                </c:pt>
                <c:pt idx="1365">
                  <c:v>39611</c:v>
                </c:pt>
                <c:pt idx="1366">
                  <c:v>39612</c:v>
                </c:pt>
                <c:pt idx="1367">
                  <c:v>39615</c:v>
                </c:pt>
                <c:pt idx="1368">
                  <c:v>39616</c:v>
                </c:pt>
                <c:pt idx="1369">
                  <c:v>39617</c:v>
                </c:pt>
                <c:pt idx="1370">
                  <c:v>39618</c:v>
                </c:pt>
                <c:pt idx="1371">
                  <c:v>39619</c:v>
                </c:pt>
                <c:pt idx="1372">
                  <c:v>39622</c:v>
                </c:pt>
                <c:pt idx="1373">
                  <c:v>39623</c:v>
                </c:pt>
                <c:pt idx="1374">
                  <c:v>39624</c:v>
                </c:pt>
                <c:pt idx="1375">
                  <c:v>39625</c:v>
                </c:pt>
                <c:pt idx="1376">
                  <c:v>39626</c:v>
                </c:pt>
                <c:pt idx="1377">
                  <c:v>39629</c:v>
                </c:pt>
                <c:pt idx="1378">
                  <c:v>39630</c:v>
                </c:pt>
                <c:pt idx="1379">
                  <c:v>39631</c:v>
                </c:pt>
                <c:pt idx="1380">
                  <c:v>39632</c:v>
                </c:pt>
                <c:pt idx="1381">
                  <c:v>39633</c:v>
                </c:pt>
                <c:pt idx="1382">
                  <c:v>39636</c:v>
                </c:pt>
                <c:pt idx="1383">
                  <c:v>39637</c:v>
                </c:pt>
                <c:pt idx="1384">
                  <c:v>39638</c:v>
                </c:pt>
                <c:pt idx="1385">
                  <c:v>39639</c:v>
                </c:pt>
                <c:pt idx="1386">
                  <c:v>39640</c:v>
                </c:pt>
                <c:pt idx="1387">
                  <c:v>39643</c:v>
                </c:pt>
                <c:pt idx="1388">
                  <c:v>39644</c:v>
                </c:pt>
                <c:pt idx="1389">
                  <c:v>39645</c:v>
                </c:pt>
                <c:pt idx="1390">
                  <c:v>39646</c:v>
                </c:pt>
                <c:pt idx="1391">
                  <c:v>39647</c:v>
                </c:pt>
                <c:pt idx="1392">
                  <c:v>39650</c:v>
                </c:pt>
                <c:pt idx="1393">
                  <c:v>39651</c:v>
                </c:pt>
                <c:pt idx="1394">
                  <c:v>39652</c:v>
                </c:pt>
                <c:pt idx="1395">
                  <c:v>39653</c:v>
                </c:pt>
                <c:pt idx="1396">
                  <c:v>39654</c:v>
                </c:pt>
                <c:pt idx="1397">
                  <c:v>39657</c:v>
                </c:pt>
                <c:pt idx="1398">
                  <c:v>39658</c:v>
                </c:pt>
                <c:pt idx="1399">
                  <c:v>39659</c:v>
                </c:pt>
                <c:pt idx="1400">
                  <c:v>39660</c:v>
                </c:pt>
                <c:pt idx="1401">
                  <c:v>39661</c:v>
                </c:pt>
                <c:pt idx="1402">
                  <c:v>39664</c:v>
                </c:pt>
                <c:pt idx="1403">
                  <c:v>39665</c:v>
                </c:pt>
                <c:pt idx="1404">
                  <c:v>39666</c:v>
                </c:pt>
                <c:pt idx="1405">
                  <c:v>39667</c:v>
                </c:pt>
                <c:pt idx="1406">
                  <c:v>39668</c:v>
                </c:pt>
                <c:pt idx="1407">
                  <c:v>39671</c:v>
                </c:pt>
                <c:pt idx="1408">
                  <c:v>39672</c:v>
                </c:pt>
                <c:pt idx="1409">
                  <c:v>39673</c:v>
                </c:pt>
                <c:pt idx="1410">
                  <c:v>39674</c:v>
                </c:pt>
                <c:pt idx="1411">
                  <c:v>39675</c:v>
                </c:pt>
                <c:pt idx="1412">
                  <c:v>39678</c:v>
                </c:pt>
                <c:pt idx="1413">
                  <c:v>39679</c:v>
                </c:pt>
                <c:pt idx="1414">
                  <c:v>39680</c:v>
                </c:pt>
                <c:pt idx="1415">
                  <c:v>39681</c:v>
                </c:pt>
                <c:pt idx="1416">
                  <c:v>39682</c:v>
                </c:pt>
                <c:pt idx="1417">
                  <c:v>39685</c:v>
                </c:pt>
                <c:pt idx="1418">
                  <c:v>39686</c:v>
                </c:pt>
                <c:pt idx="1419">
                  <c:v>39687</c:v>
                </c:pt>
                <c:pt idx="1420">
                  <c:v>39688</c:v>
                </c:pt>
                <c:pt idx="1421">
                  <c:v>39689</c:v>
                </c:pt>
                <c:pt idx="1422">
                  <c:v>39692</c:v>
                </c:pt>
                <c:pt idx="1423">
                  <c:v>39693</c:v>
                </c:pt>
                <c:pt idx="1424">
                  <c:v>39694</c:v>
                </c:pt>
                <c:pt idx="1425">
                  <c:v>39695</c:v>
                </c:pt>
                <c:pt idx="1426">
                  <c:v>39696</c:v>
                </c:pt>
                <c:pt idx="1427">
                  <c:v>39699</c:v>
                </c:pt>
                <c:pt idx="1428">
                  <c:v>39700</c:v>
                </c:pt>
                <c:pt idx="1429">
                  <c:v>39701</c:v>
                </c:pt>
                <c:pt idx="1430">
                  <c:v>39702</c:v>
                </c:pt>
                <c:pt idx="1431">
                  <c:v>39703</c:v>
                </c:pt>
                <c:pt idx="1432">
                  <c:v>39706</c:v>
                </c:pt>
                <c:pt idx="1433">
                  <c:v>39707</c:v>
                </c:pt>
                <c:pt idx="1434">
                  <c:v>39708</c:v>
                </c:pt>
                <c:pt idx="1435">
                  <c:v>39709</c:v>
                </c:pt>
                <c:pt idx="1436">
                  <c:v>39710</c:v>
                </c:pt>
                <c:pt idx="1437">
                  <c:v>39713</c:v>
                </c:pt>
                <c:pt idx="1438">
                  <c:v>39714</c:v>
                </c:pt>
                <c:pt idx="1439">
                  <c:v>39715</c:v>
                </c:pt>
                <c:pt idx="1440">
                  <c:v>39716</c:v>
                </c:pt>
                <c:pt idx="1441">
                  <c:v>39717</c:v>
                </c:pt>
                <c:pt idx="1442">
                  <c:v>39720</c:v>
                </c:pt>
                <c:pt idx="1443">
                  <c:v>39721</c:v>
                </c:pt>
                <c:pt idx="1444">
                  <c:v>39722</c:v>
                </c:pt>
                <c:pt idx="1445">
                  <c:v>39723</c:v>
                </c:pt>
                <c:pt idx="1446">
                  <c:v>39724</c:v>
                </c:pt>
                <c:pt idx="1447">
                  <c:v>39727</c:v>
                </c:pt>
                <c:pt idx="1448">
                  <c:v>39728</c:v>
                </c:pt>
                <c:pt idx="1449">
                  <c:v>39729</c:v>
                </c:pt>
                <c:pt idx="1450">
                  <c:v>39730</c:v>
                </c:pt>
                <c:pt idx="1451">
                  <c:v>39731</c:v>
                </c:pt>
                <c:pt idx="1452">
                  <c:v>39734</c:v>
                </c:pt>
                <c:pt idx="1453">
                  <c:v>39735</c:v>
                </c:pt>
                <c:pt idx="1454">
                  <c:v>39736</c:v>
                </c:pt>
                <c:pt idx="1455">
                  <c:v>39737</c:v>
                </c:pt>
                <c:pt idx="1456">
                  <c:v>39738</c:v>
                </c:pt>
                <c:pt idx="1457">
                  <c:v>39741</c:v>
                </c:pt>
                <c:pt idx="1458">
                  <c:v>39742</c:v>
                </c:pt>
                <c:pt idx="1459">
                  <c:v>39743</c:v>
                </c:pt>
                <c:pt idx="1460">
                  <c:v>39744</c:v>
                </c:pt>
                <c:pt idx="1461">
                  <c:v>39745</c:v>
                </c:pt>
                <c:pt idx="1462">
                  <c:v>39748</c:v>
                </c:pt>
                <c:pt idx="1463">
                  <c:v>39749</c:v>
                </c:pt>
                <c:pt idx="1464">
                  <c:v>39750</c:v>
                </c:pt>
                <c:pt idx="1465">
                  <c:v>39751</c:v>
                </c:pt>
                <c:pt idx="1466">
                  <c:v>39752</c:v>
                </c:pt>
                <c:pt idx="1467">
                  <c:v>39755</c:v>
                </c:pt>
                <c:pt idx="1468">
                  <c:v>39756</c:v>
                </c:pt>
                <c:pt idx="1469">
                  <c:v>39757</c:v>
                </c:pt>
                <c:pt idx="1470">
                  <c:v>39758</c:v>
                </c:pt>
                <c:pt idx="1471">
                  <c:v>39759</c:v>
                </c:pt>
                <c:pt idx="1472">
                  <c:v>39762</c:v>
                </c:pt>
                <c:pt idx="1473">
                  <c:v>39763</c:v>
                </c:pt>
                <c:pt idx="1474">
                  <c:v>39764</c:v>
                </c:pt>
                <c:pt idx="1475">
                  <c:v>39765</c:v>
                </c:pt>
                <c:pt idx="1476">
                  <c:v>39766</c:v>
                </c:pt>
                <c:pt idx="1477">
                  <c:v>39769</c:v>
                </c:pt>
                <c:pt idx="1478">
                  <c:v>39770</c:v>
                </c:pt>
                <c:pt idx="1479">
                  <c:v>39771</c:v>
                </c:pt>
                <c:pt idx="1480">
                  <c:v>39772</c:v>
                </c:pt>
                <c:pt idx="1481">
                  <c:v>39773</c:v>
                </c:pt>
                <c:pt idx="1482">
                  <c:v>39776</c:v>
                </c:pt>
                <c:pt idx="1483">
                  <c:v>39777</c:v>
                </c:pt>
                <c:pt idx="1484">
                  <c:v>39778</c:v>
                </c:pt>
                <c:pt idx="1485">
                  <c:v>39779</c:v>
                </c:pt>
                <c:pt idx="1486">
                  <c:v>39780</c:v>
                </c:pt>
                <c:pt idx="1487">
                  <c:v>39783</c:v>
                </c:pt>
                <c:pt idx="1488">
                  <c:v>39784</c:v>
                </c:pt>
                <c:pt idx="1489">
                  <c:v>39785</c:v>
                </c:pt>
                <c:pt idx="1490">
                  <c:v>39786</c:v>
                </c:pt>
                <c:pt idx="1491">
                  <c:v>39787</c:v>
                </c:pt>
                <c:pt idx="1492">
                  <c:v>39790</c:v>
                </c:pt>
                <c:pt idx="1493">
                  <c:v>39791</c:v>
                </c:pt>
                <c:pt idx="1494">
                  <c:v>39792</c:v>
                </c:pt>
                <c:pt idx="1495">
                  <c:v>39793</c:v>
                </c:pt>
                <c:pt idx="1496">
                  <c:v>39794</c:v>
                </c:pt>
                <c:pt idx="1497">
                  <c:v>39797</c:v>
                </c:pt>
                <c:pt idx="1498">
                  <c:v>39798</c:v>
                </c:pt>
                <c:pt idx="1499">
                  <c:v>39799</c:v>
                </c:pt>
                <c:pt idx="1500">
                  <c:v>39800</c:v>
                </c:pt>
                <c:pt idx="1501">
                  <c:v>39801</c:v>
                </c:pt>
                <c:pt idx="1502">
                  <c:v>39804</c:v>
                </c:pt>
                <c:pt idx="1503">
                  <c:v>39805</c:v>
                </c:pt>
                <c:pt idx="1504">
                  <c:v>39811</c:v>
                </c:pt>
                <c:pt idx="1505">
                  <c:v>39812</c:v>
                </c:pt>
                <c:pt idx="1506">
                  <c:v>39813</c:v>
                </c:pt>
                <c:pt idx="1507">
                  <c:v>39818</c:v>
                </c:pt>
                <c:pt idx="1508">
                  <c:v>39819</c:v>
                </c:pt>
                <c:pt idx="1509">
                  <c:v>39820</c:v>
                </c:pt>
                <c:pt idx="1510">
                  <c:v>39821</c:v>
                </c:pt>
                <c:pt idx="1511">
                  <c:v>39822</c:v>
                </c:pt>
                <c:pt idx="1512">
                  <c:v>39825</c:v>
                </c:pt>
                <c:pt idx="1513">
                  <c:v>39826</c:v>
                </c:pt>
                <c:pt idx="1514">
                  <c:v>39827</c:v>
                </c:pt>
                <c:pt idx="1515">
                  <c:v>39828</c:v>
                </c:pt>
                <c:pt idx="1516">
                  <c:v>39829</c:v>
                </c:pt>
                <c:pt idx="1517">
                  <c:v>39832</c:v>
                </c:pt>
                <c:pt idx="1518">
                  <c:v>39833</c:v>
                </c:pt>
                <c:pt idx="1519">
                  <c:v>39834</c:v>
                </c:pt>
                <c:pt idx="1520">
                  <c:v>39835</c:v>
                </c:pt>
                <c:pt idx="1521">
                  <c:v>39836</c:v>
                </c:pt>
                <c:pt idx="1522">
                  <c:v>39839</c:v>
                </c:pt>
                <c:pt idx="1523">
                  <c:v>39840</c:v>
                </c:pt>
                <c:pt idx="1524">
                  <c:v>39841</c:v>
                </c:pt>
                <c:pt idx="1525">
                  <c:v>39842</c:v>
                </c:pt>
                <c:pt idx="1526">
                  <c:v>39843</c:v>
                </c:pt>
                <c:pt idx="1527">
                  <c:v>39846</c:v>
                </c:pt>
                <c:pt idx="1528">
                  <c:v>39847</c:v>
                </c:pt>
                <c:pt idx="1529">
                  <c:v>39848</c:v>
                </c:pt>
                <c:pt idx="1530">
                  <c:v>39849</c:v>
                </c:pt>
                <c:pt idx="1531">
                  <c:v>39850</c:v>
                </c:pt>
                <c:pt idx="1532">
                  <c:v>39853</c:v>
                </c:pt>
                <c:pt idx="1533">
                  <c:v>39854</c:v>
                </c:pt>
                <c:pt idx="1534">
                  <c:v>39855</c:v>
                </c:pt>
                <c:pt idx="1535">
                  <c:v>39856</c:v>
                </c:pt>
                <c:pt idx="1536">
                  <c:v>39857</c:v>
                </c:pt>
                <c:pt idx="1537">
                  <c:v>39860</c:v>
                </c:pt>
                <c:pt idx="1538">
                  <c:v>39861</c:v>
                </c:pt>
                <c:pt idx="1539">
                  <c:v>39862</c:v>
                </c:pt>
                <c:pt idx="1540">
                  <c:v>39863</c:v>
                </c:pt>
                <c:pt idx="1541">
                  <c:v>39864</c:v>
                </c:pt>
                <c:pt idx="1542">
                  <c:v>39867</c:v>
                </c:pt>
                <c:pt idx="1543">
                  <c:v>39868</c:v>
                </c:pt>
                <c:pt idx="1544">
                  <c:v>39869</c:v>
                </c:pt>
                <c:pt idx="1545">
                  <c:v>39870</c:v>
                </c:pt>
                <c:pt idx="1546">
                  <c:v>39871</c:v>
                </c:pt>
                <c:pt idx="1547">
                  <c:v>39874</c:v>
                </c:pt>
                <c:pt idx="1548">
                  <c:v>39875</c:v>
                </c:pt>
                <c:pt idx="1549">
                  <c:v>39876</c:v>
                </c:pt>
                <c:pt idx="1550">
                  <c:v>39877</c:v>
                </c:pt>
                <c:pt idx="1551">
                  <c:v>39878</c:v>
                </c:pt>
                <c:pt idx="1552">
                  <c:v>39881</c:v>
                </c:pt>
                <c:pt idx="1553">
                  <c:v>39882</c:v>
                </c:pt>
                <c:pt idx="1554">
                  <c:v>39883</c:v>
                </c:pt>
                <c:pt idx="1555">
                  <c:v>39884</c:v>
                </c:pt>
                <c:pt idx="1556">
                  <c:v>39885</c:v>
                </c:pt>
                <c:pt idx="1557">
                  <c:v>39888</c:v>
                </c:pt>
                <c:pt idx="1558">
                  <c:v>39889</c:v>
                </c:pt>
                <c:pt idx="1559">
                  <c:v>39890</c:v>
                </c:pt>
                <c:pt idx="1560">
                  <c:v>39891</c:v>
                </c:pt>
                <c:pt idx="1561">
                  <c:v>39892</c:v>
                </c:pt>
                <c:pt idx="1562">
                  <c:v>39895</c:v>
                </c:pt>
                <c:pt idx="1563">
                  <c:v>39896</c:v>
                </c:pt>
                <c:pt idx="1564">
                  <c:v>39897</c:v>
                </c:pt>
                <c:pt idx="1565">
                  <c:v>39898</c:v>
                </c:pt>
                <c:pt idx="1566">
                  <c:v>39899</c:v>
                </c:pt>
                <c:pt idx="1567">
                  <c:v>39902</c:v>
                </c:pt>
                <c:pt idx="1568">
                  <c:v>39903</c:v>
                </c:pt>
                <c:pt idx="1569">
                  <c:v>39904</c:v>
                </c:pt>
                <c:pt idx="1570">
                  <c:v>39905</c:v>
                </c:pt>
                <c:pt idx="1571">
                  <c:v>39906</c:v>
                </c:pt>
                <c:pt idx="1572">
                  <c:v>39909</c:v>
                </c:pt>
                <c:pt idx="1573">
                  <c:v>39910</c:v>
                </c:pt>
                <c:pt idx="1574">
                  <c:v>39911</c:v>
                </c:pt>
                <c:pt idx="1575">
                  <c:v>39912</c:v>
                </c:pt>
                <c:pt idx="1576">
                  <c:v>39913</c:v>
                </c:pt>
                <c:pt idx="1577">
                  <c:v>39916</c:v>
                </c:pt>
                <c:pt idx="1578">
                  <c:v>39917</c:v>
                </c:pt>
                <c:pt idx="1579">
                  <c:v>39918</c:v>
                </c:pt>
                <c:pt idx="1580">
                  <c:v>39919</c:v>
                </c:pt>
                <c:pt idx="1581">
                  <c:v>39920</c:v>
                </c:pt>
                <c:pt idx="1582">
                  <c:v>39923</c:v>
                </c:pt>
                <c:pt idx="1583">
                  <c:v>39924</c:v>
                </c:pt>
                <c:pt idx="1584">
                  <c:v>39925</c:v>
                </c:pt>
                <c:pt idx="1585">
                  <c:v>39926</c:v>
                </c:pt>
                <c:pt idx="1586">
                  <c:v>39927</c:v>
                </c:pt>
                <c:pt idx="1587">
                  <c:v>39930</c:v>
                </c:pt>
                <c:pt idx="1588">
                  <c:v>39931</c:v>
                </c:pt>
                <c:pt idx="1589">
                  <c:v>39932</c:v>
                </c:pt>
                <c:pt idx="1590">
                  <c:v>39933</c:v>
                </c:pt>
                <c:pt idx="1591">
                  <c:v>39934</c:v>
                </c:pt>
                <c:pt idx="1592">
                  <c:v>39937</c:v>
                </c:pt>
                <c:pt idx="1593">
                  <c:v>39938</c:v>
                </c:pt>
                <c:pt idx="1594">
                  <c:v>39939</c:v>
                </c:pt>
                <c:pt idx="1595">
                  <c:v>39940</c:v>
                </c:pt>
                <c:pt idx="1596">
                  <c:v>39941</c:v>
                </c:pt>
                <c:pt idx="1597">
                  <c:v>39944</c:v>
                </c:pt>
                <c:pt idx="1598">
                  <c:v>39945</c:v>
                </c:pt>
                <c:pt idx="1599">
                  <c:v>39946</c:v>
                </c:pt>
                <c:pt idx="1600">
                  <c:v>39947</c:v>
                </c:pt>
                <c:pt idx="1601">
                  <c:v>39948</c:v>
                </c:pt>
                <c:pt idx="1602">
                  <c:v>39951</c:v>
                </c:pt>
                <c:pt idx="1603">
                  <c:v>39952</c:v>
                </c:pt>
                <c:pt idx="1604">
                  <c:v>39953</c:v>
                </c:pt>
                <c:pt idx="1605">
                  <c:v>39954</c:v>
                </c:pt>
                <c:pt idx="1606">
                  <c:v>39955</c:v>
                </c:pt>
                <c:pt idx="1607">
                  <c:v>39958</c:v>
                </c:pt>
                <c:pt idx="1608">
                  <c:v>39959</c:v>
                </c:pt>
                <c:pt idx="1609">
                  <c:v>39960</c:v>
                </c:pt>
                <c:pt idx="1610">
                  <c:v>39961</c:v>
                </c:pt>
                <c:pt idx="1611">
                  <c:v>39962</c:v>
                </c:pt>
                <c:pt idx="1612">
                  <c:v>39965</c:v>
                </c:pt>
                <c:pt idx="1613">
                  <c:v>39966</c:v>
                </c:pt>
                <c:pt idx="1614">
                  <c:v>39967</c:v>
                </c:pt>
                <c:pt idx="1615">
                  <c:v>39968</c:v>
                </c:pt>
                <c:pt idx="1616">
                  <c:v>39969</c:v>
                </c:pt>
                <c:pt idx="1617">
                  <c:v>39972</c:v>
                </c:pt>
                <c:pt idx="1618">
                  <c:v>39973</c:v>
                </c:pt>
                <c:pt idx="1619">
                  <c:v>39974</c:v>
                </c:pt>
                <c:pt idx="1620">
                  <c:v>39975</c:v>
                </c:pt>
                <c:pt idx="1621">
                  <c:v>39976</c:v>
                </c:pt>
                <c:pt idx="1622">
                  <c:v>39979</c:v>
                </c:pt>
                <c:pt idx="1623">
                  <c:v>39980</c:v>
                </c:pt>
                <c:pt idx="1624">
                  <c:v>39981</c:v>
                </c:pt>
                <c:pt idx="1625">
                  <c:v>39982</c:v>
                </c:pt>
                <c:pt idx="1626">
                  <c:v>39983</c:v>
                </c:pt>
                <c:pt idx="1627">
                  <c:v>39986</c:v>
                </c:pt>
                <c:pt idx="1628">
                  <c:v>39987</c:v>
                </c:pt>
                <c:pt idx="1629">
                  <c:v>39988</c:v>
                </c:pt>
                <c:pt idx="1630">
                  <c:v>39989</c:v>
                </c:pt>
                <c:pt idx="1631">
                  <c:v>39990</c:v>
                </c:pt>
                <c:pt idx="1632">
                  <c:v>39993</c:v>
                </c:pt>
                <c:pt idx="1633">
                  <c:v>39994</c:v>
                </c:pt>
                <c:pt idx="1634">
                  <c:v>39995</c:v>
                </c:pt>
                <c:pt idx="1635">
                  <c:v>39996</c:v>
                </c:pt>
                <c:pt idx="1636">
                  <c:v>39997</c:v>
                </c:pt>
                <c:pt idx="1637">
                  <c:v>40000</c:v>
                </c:pt>
                <c:pt idx="1638">
                  <c:v>40001</c:v>
                </c:pt>
                <c:pt idx="1639">
                  <c:v>40002</c:v>
                </c:pt>
                <c:pt idx="1640">
                  <c:v>40003</c:v>
                </c:pt>
                <c:pt idx="1641">
                  <c:v>40004</c:v>
                </c:pt>
                <c:pt idx="1642">
                  <c:v>40007</c:v>
                </c:pt>
                <c:pt idx="1643">
                  <c:v>40008</c:v>
                </c:pt>
                <c:pt idx="1644">
                  <c:v>40009</c:v>
                </c:pt>
                <c:pt idx="1645">
                  <c:v>40010</c:v>
                </c:pt>
                <c:pt idx="1646">
                  <c:v>40011</c:v>
                </c:pt>
                <c:pt idx="1647">
                  <c:v>40014</c:v>
                </c:pt>
                <c:pt idx="1648">
                  <c:v>40015</c:v>
                </c:pt>
                <c:pt idx="1649">
                  <c:v>40016</c:v>
                </c:pt>
                <c:pt idx="1650">
                  <c:v>40017</c:v>
                </c:pt>
                <c:pt idx="1651">
                  <c:v>40018</c:v>
                </c:pt>
                <c:pt idx="1652">
                  <c:v>40021</c:v>
                </c:pt>
                <c:pt idx="1653">
                  <c:v>40022</c:v>
                </c:pt>
                <c:pt idx="1654">
                  <c:v>40023</c:v>
                </c:pt>
                <c:pt idx="1655">
                  <c:v>40024</c:v>
                </c:pt>
                <c:pt idx="1656">
                  <c:v>40025</c:v>
                </c:pt>
                <c:pt idx="1657">
                  <c:v>40028</c:v>
                </c:pt>
                <c:pt idx="1658">
                  <c:v>40029</c:v>
                </c:pt>
                <c:pt idx="1659">
                  <c:v>40030</c:v>
                </c:pt>
                <c:pt idx="1660">
                  <c:v>40031</c:v>
                </c:pt>
                <c:pt idx="1661">
                  <c:v>40032</c:v>
                </c:pt>
                <c:pt idx="1662">
                  <c:v>40035</c:v>
                </c:pt>
                <c:pt idx="1663">
                  <c:v>40036</c:v>
                </c:pt>
                <c:pt idx="1664">
                  <c:v>40037</c:v>
                </c:pt>
                <c:pt idx="1665">
                  <c:v>40038</c:v>
                </c:pt>
                <c:pt idx="1666">
                  <c:v>40039</c:v>
                </c:pt>
                <c:pt idx="1667">
                  <c:v>40042</c:v>
                </c:pt>
                <c:pt idx="1668">
                  <c:v>40043</c:v>
                </c:pt>
                <c:pt idx="1669">
                  <c:v>40044</c:v>
                </c:pt>
                <c:pt idx="1670">
                  <c:v>40045</c:v>
                </c:pt>
                <c:pt idx="1671">
                  <c:v>40046</c:v>
                </c:pt>
                <c:pt idx="1672">
                  <c:v>40049</c:v>
                </c:pt>
                <c:pt idx="1673">
                  <c:v>40050</c:v>
                </c:pt>
                <c:pt idx="1674">
                  <c:v>40051</c:v>
                </c:pt>
                <c:pt idx="1675">
                  <c:v>40052</c:v>
                </c:pt>
                <c:pt idx="1676">
                  <c:v>40053</c:v>
                </c:pt>
                <c:pt idx="1677">
                  <c:v>40056</c:v>
                </c:pt>
                <c:pt idx="1678">
                  <c:v>40057</c:v>
                </c:pt>
                <c:pt idx="1679">
                  <c:v>40058</c:v>
                </c:pt>
                <c:pt idx="1680">
                  <c:v>40059</c:v>
                </c:pt>
                <c:pt idx="1681">
                  <c:v>40060</c:v>
                </c:pt>
                <c:pt idx="1682">
                  <c:v>40063</c:v>
                </c:pt>
                <c:pt idx="1683">
                  <c:v>40064</c:v>
                </c:pt>
                <c:pt idx="1684">
                  <c:v>40065</c:v>
                </c:pt>
                <c:pt idx="1685">
                  <c:v>40066</c:v>
                </c:pt>
                <c:pt idx="1686">
                  <c:v>40067</c:v>
                </c:pt>
                <c:pt idx="1687">
                  <c:v>40070</c:v>
                </c:pt>
                <c:pt idx="1688">
                  <c:v>40071</c:v>
                </c:pt>
                <c:pt idx="1689">
                  <c:v>40072</c:v>
                </c:pt>
                <c:pt idx="1690">
                  <c:v>40073</c:v>
                </c:pt>
                <c:pt idx="1691">
                  <c:v>40074</c:v>
                </c:pt>
                <c:pt idx="1692">
                  <c:v>40077</c:v>
                </c:pt>
                <c:pt idx="1693">
                  <c:v>40078</c:v>
                </c:pt>
                <c:pt idx="1694">
                  <c:v>40079</c:v>
                </c:pt>
                <c:pt idx="1695">
                  <c:v>40080</c:v>
                </c:pt>
                <c:pt idx="1696">
                  <c:v>40081</c:v>
                </c:pt>
                <c:pt idx="1697">
                  <c:v>40084</c:v>
                </c:pt>
                <c:pt idx="1698">
                  <c:v>40085</c:v>
                </c:pt>
                <c:pt idx="1699">
                  <c:v>40086</c:v>
                </c:pt>
                <c:pt idx="1700">
                  <c:v>40087</c:v>
                </c:pt>
                <c:pt idx="1701">
                  <c:v>40088</c:v>
                </c:pt>
                <c:pt idx="1702">
                  <c:v>40091</c:v>
                </c:pt>
                <c:pt idx="1703">
                  <c:v>40092</c:v>
                </c:pt>
                <c:pt idx="1704">
                  <c:v>40093</c:v>
                </c:pt>
                <c:pt idx="1705">
                  <c:v>40094</c:v>
                </c:pt>
                <c:pt idx="1706">
                  <c:v>40095</c:v>
                </c:pt>
                <c:pt idx="1707">
                  <c:v>40098</c:v>
                </c:pt>
                <c:pt idx="1708">
                  <c:v>40099</c:v>
                </c:pt>
                <c:pt idx="1709">
                  <c:v>40100</c:v>
                </c:pt>
                <c:pt idx="1710">
                  <c:v>40101</c:v>
                </c:pt>
                <c:pt idx="1711">
                  <c:v>40102</c:v>
                </c:pt>
                <c:pt idx="1712">
                  <c:v>40105</c:v>
                </c:pt>
                <c:pt idx="1713">
                  <c:v>40106</c:v>
                </c:pt>
                <c:pt idx="1714">
                  <c:v>40107</c:v>
                </c:pt>
                <c:pt idx="1715">
                  <c:v>40108</c:v>
                </c:pt>
                <c:pt idx="1716">
                  <c:v>40109</c:v>
                </c:pt>
                <c:pt idx="1717">
                  <c:v>40112</c:v>
                </c:pt>
                <c:pt idx="1718">
                  <c:v>40113</c:v>
                </c:pt>
                <c:pt idx="1719">
                  <c:v>40114</c:v>
                </c:pt>
                <c:pt idx="1720">
                  <c:v>40115</c:v>
                </c:pt>
                <c:pt idx="1721">
                  <c:v>40116</c:v>
                </c:pt>
                <c:pt idx="1722">
                  <c:v>40119</c:v>
                </c:pt>
                <c:pt idx="1723">
                  <c:v>40120</c:v>
                </c:pt>
                <c:pt idx="1724">
                  <c:v>40121</c:v>
                </c:pt>
                <c:pt idx="1725">
                  <c:v>40122</c:v>
                </c:pt>
                <c:pt idx="1726">
                  <c:v>40123</c:v>
                </c:pt>
                <c:pt idx="1727">
                  <c:v>40126</c:v>
                </c:pt>
                <c:pt idx="1728">
                  <c:v>40127</c:v>
                </c:pt>
                <c:pt idx="1729">
                  <c:v>40128</c:v>
                </c:pt>
                <c:pt idx="1730">
                  <c:v>40129</c:v>
                </c:pt>
                <c:pt idx="1731">
                  <c:v>40130</c:v>
                </c:pt>
                <c:pt idx="1732">
                  <c:v>40133</c:v>
                </c:pt>
                <c:pt idx="1733">
                  <c:v>40134</c:v>
                </c:pt>
                <c:pt idx="1734">
                  <c:v>40135</c:v>
                </c:pt>
                <c:pt idx="1735">
                  <c:v>40136</c:v>
                </c:pt>
                <c:pt idx="1736">
                  <c:v>40137</c:v>
                </c:pt>
                <c:pt idx="1737">
                  <c:v>40140</c:v>
                </c:pt>
                <c:pt idx="1738">
                  <c:v>40141</c:v>
                </c:pt>
                <c:pt idx="1739">
                  <c:v>40142</c:v>
                </c:pt>
                <c:pt idx="1740">
                  <c:v>40143</c:v>
                </c:pt>
                <c:pt idx="1741">
                  <c:v>40144</c:v>
                </c:pt>
                <c:pt idx="1742">
                  <c:v>40147</c:v>
                </c:pt>
                <c:pt idx="1743">
                  <c:v>40148</c:v>
                </c:pt>
                <c:pt idx="1744">
                  <c:v>40149</c:v>
                </c:pt>
                <c:pt idx="1745">
                  <c:v>40150</c:v>
                </c:pt>
                <c:pt idx="1746">
                  <c:v>40151</c:v>
                </c:pt>
                <c:pt idx="1747">
                  <c:v>40154</c:v>
                </c:pt>
                <c:pt idx="1748">
                  <c:v>40155</c:v>
                </c:pt>
                <c:pt idx="1749">
                  <c:v>40156</c:v>
                </c:pt>
                <c:pt idx="1750">
                  <c:v>40157</c:v>
                </c:pt>
                <c:pt idx="1751">
                  <c:v>40158</c:v>
                </c:pt>
                <c:pt idx="1752">
                  <c:v>40161</c:v>
                </c:pt>
                <c:pt idx="1753">
                  <c:v>40162</c:v>
                </c:pt>
                <c:pt idx="1754">
                  <c:v>40163</c:v>
                </c:pt>
                <c:pt idx="1755">
                  <c:v>40164</c:v>
                </c:pt>
                <c:pt idx="1756">
                  <c:v>40165</c:v>
                </c:pt>
                <c:pt idx="1757">
                  <c:v>40168</c:v>
                </c:pt>
                <c:pt idx="1758">
                  <c:v>40169</c:v>
                </c:pt>
                <c:pt idx="1759">
                  <c:v>40170</c:v>
                </c:pt>
                <c:pt idx="1760">
                  <c:v>40171</c:v>
                </c:pt>
                <c:pt idx="1761">
                  <c:v>40172</c:v>
                </c:pt>
                <c:pt idx="1762">
                  <c:v>40175</c:v>
                </c:pt>
                <c:pt idx="1763">
                  <c:v>40176</c:v>
                </c:pt>
                <c:pt idx="1764">
                  <c:v>40177</c:v>
                </c:pt>
                <c:pt idx="1765">
                  <c:v>40178</c:v>
                </c:pt>
                <c:pt idx="1766">
                  <c:v>40179</c:v>
                </c:pt>
                <c:pt idx="1767">
                  <c:v>40182</c:v>
                </c:pt>
                <c:pt idx="1768">
                  <c:v>40183</c:v>
                </c:pt>
                <c:pt idx="1769">
                  <c:v>40184</c:v>
                </c:pt>
                <c:pt idx="1770">
                  <c:v>40185</c:v>
                </c:pt>
                <c:pt idx="1771">
                  <c:v>40186</c:v>
                </c:pt>
                <c:pt idx="1772">
                  <c:v>40189</c:v>
                </c:pt>
                <c:pt idx="1773">
                  <c:v>40190</c:v>
                </c:pt>
                <c:pt idx="1774">
                  <c:v>40191</c:v>
                </c:pt>
                <c:pt idx="1775">
                  <c:v>40192</c:v>
                </c:pt>
                <c:pt idx="1776">
                  <c:v>40193</c:v>
                </c:pt>
                <c:pt idx="1777">
                  <c:v>40196</c:v>
                </c:pt>
                <c:pt idx="1778">
                  <c:v>40197</c:v>
                </c:pt>
                <c:pt idx="1779">
                  <c:v>40198</c:v>
                </c:pt>
                <c:pt idx="1780">
                  <c:v>40199</c:v>
                </c:pt>
                <c:pt idx="1781">
                  <c:v>40200</c:v>
                </c:pt>
                <c:pt idx="1782">
                  <c:v>40203</c:v>
                </c:pt>
                <c:pt idx="1783">
                  <c:v>40204</c:v>
                </c:pt>
                <c:pt idx="1784">
                  <c:v>40205</c:v>
                </c:pt>
                <c:pt idx="1785">
                  <c:v>40206</c:v>
                </c:pt>
                <c:pt idx="1786">
                  <c:v>40207</c:v>
                </c:pt>
                <c:pt idx="1787">
                  <c:v>40210</c:v>
                </c:pt>
                <c:pt idx="1788">
                  <c:v>40211</c:v>
                </c:pt>
                <c:pt idx="1789">
                  <c:v>40212</c:v>
                </c:pt>
                <c:pt idx="1790">
                  <c:v>40213</c:v>
                </c:pt>
                <c:pt idx="1791">
                  <c:v>40214</c:v>
                </c:pt>
                <c:pt idx="1792">
                  <c:v>40217</c:v>
                </c:pt>
                <c:pt idx="1793">
                  <c:v>40218</c:v>
                </c:pt>
                <c:pt idx="1794">
                  <c:v>40219</c:v>
                </c:pt>
                <c:pt idx="1795">
                  <c:v>40220</c:v>
                </c:pt>
                <c:pt idx="1796">
                  <c:v>40221</c:v>
                </c:pt>
                <c:pt idx="1797">
                  <c:v>40224</c:v>
                </c:pt>
                <c:pt idx="1798">
                  <c:v>40225</c:v>
                </c:pt>
                <c:pt idx="1799">
                  <c:v>40226</c:v>
                </c:pt>
                <c:pt idx="1800">
                  <c:v>40227</c:v>
                </c:pt>
                <c:pt idx="1801">
                  <c:v>40228</c:v>
                </c:pt>
                <c:pt idx="1802">
                  <c:v>40231</c:v>
                </c:pt>
                <c:pt idx="1803">
                  <c:v>40232</c:v>
                </c:pt>
                <c:pt idx="1804">
                  <c:v>40233</c:v>
                </c:pt>
                <c:pt idx="1805">
                  <c:v>40234</c:v>
                </c:pt>
                <c:pt idx="1806">
                  <c:v>40235</c:v>
                </c:pt>
                <c:pt idx="1807">
                  <c:v>40238</c:v>
                </c:pt>
                <c:pt idx="1808">
                  <c:v>40239</c:v>
                </c:pt>
                <c:pt idx="1809">
                  <c:v>40240</c:v>
                </c:pt>
                <c:pt idx="1810">
                  <c:v>40241</c:v>
                </c:pt>
                <c:pt idx="1811">
                  <c:v>40242</c:v>
                </c:pt>
                <c:pt idx="1812">
                  <c:v>40245</c:v>
                </c:pt>
                <c:pt idx="1813">
                  <c:v>40246</c:v>
                </c:pt>
                <c:pt idx="1814">
                  <c:v>40247</c:v>
                </c:pt>
                <c:pt idx="1815">
                  <c:v>40248</c:v>
                </c:pt>
                <c:pt idx="1816">
                  <c:v>40249</c:v>
                </c:pt>
                <c:pt idx="1817">
                  <c:v>40252</c:v>
                </c:pt>
                <c:pt idx="1818">
                  <c:v>40253</c:v>
                </c:pt>
                <c:pt idx="1819">
                  <c:v>40254</c:v>
                </c:pt>
                <c:pt idx="1820">
                  <c:v>40255</c:v>
                </c:pt>
                <c:pt idx="1821">
                  <c:v>40256</c:v>
                </c:pt>
                <c:pt idx="1822">
                  <c:v>40259</c:v>
                </c:pt>
                <c:pt idx="1823">
                  <c:v>40260</c:v>
                </c:pt>
                <c:pt idx="1824">
                  <c:v>40261</c:v>
                </c:pt>
                <c:pt idx="1825">
                  <c:v>40262</c:v>
                </c:pt>
                <c:pt idx="1826">
                  <c:v>40263</c:v>
                </c:pt>
                <c:pt idx="1827">
                  <c:v>40266</c:v>
                </c:pt>
                <c:pt idx="1828">
                  <c:v>40267</c:v>
                </c:pt>
                <c:pt idx="1829">
                  <c:v>40268</c:v>
                </c:pt>
                <c:pt idx="1830">
                  <c:v>40269</c:v>
                </c:pt>
                <c:pt idx="1831">
                  <c:v>40270</c:v>
                </c:pt>
                <c:pt idx="1832">
                  <c:v>40273</c:v>
                </c:pt>
                <c:pt idx="1833">
                  <c:v>40274</c:v>
                </c:pt>
                <c:pt idx="1834">
                  <c:v>40275</c:v>
                </c:pt>
                <c:pt idx="1835">
                  <c:v>40276</c:v>
                </c:pt>
                <c:pt idx="1836">
                  <c:v>40277</c:v>
                </c:pt>
                <c:pt idx="1837">
                  <c:v>40280</c:v>
                </c:pt>
                <c:pt idx="1838">
                  <c:v>40281</c:v>
                </c:pt>
                <c:pt idx="1839">
                  <c:v>40282</c:v>
                </c:pt>
                <c:pt idx="1840">
                  <c:v>40283</c:v>
                </c:pt>
                <c:pt idx="1841">
                  <c:v>40284</c:v>
                </c:pt>
                <c:pt idx="1842">
                  <c:v>40287</c:v>
                </c:pt>
                <c:pt idx="1843">
                  <c:v>40288</c:v>
                </c:pt>
                <c:pt idx="1844">
                  <c:v>40289</c:v>
                </c:pt>
                <c:pt idx="1845">
                  <c:v>40290</c:v>
                </c:pt>
                <c:pt idx="1846">
                  <c:v>40291</c:v>
                </c:pt>
                <c:pt idx="1847">
                  <c:v>40294</c:v>
                </c:pt>
                <c:pt idx="1848">
                  <c:v>40295</c:v>
                </c:pt>
                <c:pt idx="1849">
                  <c:v>40296</c:v>
                </c:pt>
                <c:pt idx="1850">
                  <c:v>40297</c:v>
                </c:pt>
                <c:pt idx="1851">
                  <c:v>40298</c:v>
                </c:pt>
                <c:pt idx="1852">
                  <c:v>40301</c:v>
                </c:pt>
                <c:pt idx="1853">
                  <c:v>40302</c:v>
                </c:pt>
                <c:pt idx="1854">
                  <c:v>40303</c:v>
                </c:pt>
                <c:pt idx="1855">
                  <c:v>40304</c:v>
                </c:pt>
                <c:pt idx="1856">
                  <c:v>40305</c:v>
                </c:pt>
                <c:pt idx="1857">
                  <c:v>40308</c:v>
                </c:pt>
                <c:pt idx="1858">
                  <c:v>40309</c:v>
                </c:pt>
                <c:pt idx="1859">
                  <c:v>40310</c:v>
                </c:pt>
                <c:pt idx="1860">
                  <c:v>40311</c:v>
                </c:pt>
                <c:pt idx="1861">
                  <c:v>40312</c:v>
                </c:pt>
                <c:pt idx="1862">
                  <c:v>40315</c:v>
                </c:pt>
                <c:pt idx="1863">
                  <c:v>40316</c:v>
                </c:pt>
                <c:pt idx="1864">
                  <c:v>40317</c:v>
                </c:pt>
                <c:pt idx="1865">
                  <c:v>40318</c:v>
                </c:pt>
                <c:pt idx="1866">
                  <c:v>40319</c:v>
                </c:pt>
                <c:pt idx="1867">
                  <c:v>40322</c:v>
                </c:pt>
                <c:pt idx="1868">
                  <c:v>40323</c:v>
                </c:pt>
                <c:pt idx="1869">
                  <c:v>40324</c:v>
                </c:pt>
                <c:pt idx="1870">
                  <c:v>40325</c:v>
                </c:pt>
                <c:pt idx="1871">
                  <c:v>40326</c:v>
                </c:pt>
                <c:pt idx="1872">
                  <c:v>40329</c:v>
                </c:pt>
                <c:pt idx="1873">
                  <c:v>40330</c:v>
                </c:pt>
                <c:pt idx="1874">
                  <c:v>40331</c:v>
                </c:pt>
                <c:pt idx="1875">
                  <c:v>40332</c:v>
                </c:pt>
                <c:pt idx="1876">
                  <c:v>40333</c:v>
                </c:pt>
                <c:pt idx="1877">
                  <c:v>40336</c:v>
                </c:pt>
                <c:pt idx="1878">
                  <c:v>40337</c:v>
                </c:pt>
                <c:pt idx="1879">
                  <c:v>40338</c:v>
                </c:pt>
                <c:pt idx="1880">
                  <c:v>40339</c:v>
                </c:pt>
                <c:pt idx="1881">
                  <c:v>40340</c:v>
                </c:pt>
                <c:pt idx="1882">
                  <c:v>40343</c:v>
                </c:pt>
                <c:pt idx="1883">
                  <c:v>40344</c:v>
                </c:pt>
                <c:pt idx="1884">
                  <c:v>40345</c:v>
                </c:pt>
                <c:pt idx="1885">
                  <c:v>40346</c:v>
                </c:pt>
                <c:pt idx="1886">
                  <c:v>40347</c:v>
                </c:pt>
                <c:pt idx="1887">
                  <c:v>40350</c:v>
                </c:pt>
                <c:pt idx="1888">
                  <c:v>40351</c:v>
                </c:pt>
                <c:pt idx="1889">
                  <c:v>40352</c:v>
                </c:pt>
                <c:pt idx="1890">
                  <c:v>40353</c:v>
                </c:pt>
                <c:pt idx="1891">
                  <c:v>40354</c:v>
                </c:pt>
                <c:pt idx="1892">
                  <c:v>40357</c:v>
                </c:pt>
                <c:pt idx="1893">
                  <c:v>40358</c:v>
                </c:pt>
                <c:pt idx="1894">
                  <c:v>40359</c:v>
                </c:pt>
                <c:pt idx="1895">
                  <c:v>40360</c:v>
                </c:pt>
                <c:pt idx="1896">
                  <c:v>40361</c:v>
                </c:pt>
                <c:pt idx="1897">
                  <c:v>40364</c:v>
                </c:pt>
                <c:pt idx="1898">
                  <c:v>40365</c:v>
                </c:pt>
                <c:pt idx="1899">
                  <c:v>40366</c:v>
                </c:pt>
                <c:pt idx="1900">
                  <c:v>40367</c:v>
                </c:pt>
                <c:pt idx="1901">
                  <c:v>40368</c:v>
                </c:pt>
                <c:pt idx="1902">
                  <c:v>40371</c:v>
                </c:pt>
                <c:pt idx="1903">
                  <c:v>40372</c:v>
                </c:pt>
                <c:pt idx="1904">
                  <c:v>40373</c:v>
                </c:pt>
                <c:pt idx="1905">
                  <c:v>40374</c:v>
                </c:pt>
                <c:pt idx="1906">
                  <c:v>40375</c:v>
                </c:pt>
                <c:pt idx="1907">
                  <c:v>40378</c:v>
                </c:pt>
                <c:pt idx="1908">
                  <c:v>40379</c:v>
                </c:pt>
                <c:pt idx="1909">
                  <c:v>40380</c:v>
                </c:pt>
                <c:pt idx="1910">
                  <c:v>40381</c:v>
                </c:pt>
                <c:pt idx="1911">
                  <c:v>40382</c:v>
                </c:pt>
                <c:pt idx="1912">
                  <c:v>40385</c:v>
                </c:pt>
                <c:pt idx="1913">
                  <c:v>40386</c:v>
                </c:pt>
                <c:pt idx="1914">
                  <c:v>40387</c:v>
                </c:pt>
                <c:pt idx="1915">
                  <c:v>40388</c:v>
                </c:pt>
                <c:pt idx="1916">
                  <c:v>40389</c:v>
                </c:pt>
                <c:pt idx="1917">
                  <c:v>40392</c:v>
                </c:pt>
                <c:pt idx="1918">
                  <c:v>40393</c:v>
                </c:pt>
                <c:pt idx="1919">
                  <c:v>40394</c:v>
                </c:pt>
                <c:pt idx="1920">
                  <c:v>40395</c:v>
                </c:pt>
                <c:pt idx="1921">
                  <c:v>40396</c:v>
                </c:pt>
                <c:pt idx="1922">
                  <c:v>40399</c:v>
                </c:pt>
                <c:pt idx="1923">
                  <c:v>40400</c:v>
                </c:pt>
                <c:pt idx="1924">
                  <c:v>40401</c:v>
                </c:pt>
                <c:pt idx="1925">
                  <c:v>40402</c:v>
                </c:pt>
                <c:pt idx="1926">
                  <c:v>40403</c:v>
                </c:pt>
                <c:pt idx="1927">
                  <c:v>40406</c:v>
                </c:pt>
                <c:pt idx="1928">
                  <c:v>40407</c:v>
                </c:pt>
                <c:pt idx="1929">
                  <c:v>40408</c:v>
                </c:pt>
                <c:pt idx="1930">
                  <c:v>40409</c:v>
                </c:pt>
                <c:pt idx="1931">
                  <c:v>40410</c:v>
                </c:pt>
                <c:pt idx="1932">
                  <c:v>40413</c:v>
                </c:pt>
                <c:pt idx="1933">
                  <c:v>40414</c:v>
                </c:pt>
                <c:pt idx="1934">
                  <c:v>40415</c:v>
                </c:pt>
                <c:pt idx="1935">
                  <c:v>40416</c:v>
                </c:pt>
                <c:pt idx="1936">
                  <c:v>40417</c:v>
                </c:pt>
                <c:pt idx="1937">
                  <c:v>40420</c:v>
                </c:pt>
                <c:pt idx="1938">
                  <c:v>40421</c:v>
                </c:pt>
                <c:pt idx="1939">
                  <c:v>40422</c:v>
                </c:pt>
                <c:pt idx="1940">
                  <c:v>40423</c:v>
                </c:pt>
                <c:pt idx="1941">
                  <c:v>40424</c:v>
                </c:pt>
                <c:pt idx="1942">
                  <c:v>40427</c:v>
                </c:pt>
                <c:pt idx="1943">
                  <c:v>40428</c:v>
                </c:pt>
                <c:pt idx="1944">
                  <c:v>40429</c:v>
                </c:pt>
                <c:pt idx="1945">
                  <c:v>40430</c:v>
                </c:pt>
                <c:pt idx="1946">
                  <c:v>40431</c:v>
                </c:pt>
                <c:pt idx="1947">
                  <c:v>40434</c:v>
                </c:pt>
                <c:pt idx="1948">
                  <c:v>40435</c:v>
                </c:pt>
                <c:pt idx="1949">
                  <c:v>40436</c:v>
                </c:pt>
                <c:pt idx="1950">
                  <c:v>40437</c:v>
                </c:pt>
                <c:pt idx="1951">
                  <c:v>40438</c:v>
                </c:pt>
                <c:pt idx="1952">
                  <c:v>40441</c:v>
                </c:pt>
                <c:pt idx="1953">
                  <c:v>40442</c:v>
                </c:pt>
                <c:pt idx="1954">
                  <c:v>40443</c:v>
                </c:pt>
                <c:pt idx="1955">
                  <c:v>40444</c:v>
                </c:pt>
                <c:pt idx="1956">
                  <c:v>40445</c:v>
                </c:pt>
                <c:pt idx="1957">
                  <c:v>40448</c:v>
                </c:pt>
                <c:pt idx="1958">
                  <c:v>40449</c:v>
                </c:pt>
                <c:pt idx="1959">
                  <c:v>40450</c:v>
                </c:pt>
                <c:pt idx="1960">
                  <c:v>40451</c:v>
                </c:pt>
                <c:pt idx="1961">
                  <c:v>40452</c:v>
                </c:pt>
                <c:pt idx="1962">
                  <c:v>40455</c:v>
                </c:pt>
                <c:pt idx="1963">
                  <c:v>40456</c:v>
                </c:pt>
                <c:pt idx="1964">
                  <c:v>40457</c:v>
                </c:pt>
                <c:pt idx="1965">
                  <c:v>40458</c:v>
                </c:pt>
                <c:pt idx="1966">
                  <c:v>40459</c:v>
                </c:pt>
                <c:pt idx="1967">
                  <c:v>40462</c:v>
                </c:pt>
                <c:pt idx="1968">
                  <c:v>40463</c:v>
                </c:pt>
                <c:pt idx="1969">
                  <c:v>40464</c:v>
                </c:pt>
                <c:pt idx="1970">
                  <c:v>40465</c:v>
                </c:pt>
                <c:pt idx="1971">
                  <c:v>40466</c:v>
                </c:pt>
                <c:pt idx="1972">
                  <c:v>40469</c:v>
                </c:pt>
                <c:pt idx="1973">
                  <c:v>40470</c:v>
                </c:pt>
                <c:pt idx="1974">
                  <c:v>40471</c:v>
                </c:pt>
                <c:pt idx="1975">
                  <c:v>40472</c:v>
                </c:pt>
                <c:pt idx="1976">
                  <c:v>40473</c:v>
                </c:pt>
                <c:pt idx="1977">
                  <c:v>40476</c:v>
                </c:pt>
                <c:pt idx="1978">
                  <c:v>40477</c:v>
                </c:pt>
                <c:pt idx="1979">
                  <c:v>40478</c:v>
                </c:pt>
                <c:pt idx="1980">
                  <c:v>40479</c:v>
                </c:pt>
                <c:pt idx="1981">
                  <c:v>40480</c:v>
                </c:pt>
                <c:pt idx="1982">
                  <c:v>40483</c:v>
                </c:pt>
                <c:pt idx="1983">
                  <c:v>40484</c:v>
                </c:pt>
                <c:pt idx="1984">
                  <c:v>40485</c:v>
                </c:pt>
                <c:pt idx="1985">
                  <c:v>40486</c:v>
                </c:pt>
                <c:pt idx="1986">
                  <c:v>40487</c:v>
                </c:pt>
                <c:pt idx="1987">
                  <c:v>40490</c:v>
                </c:pt>
                <c:pt idx="1988">
                  <c:v>40491</c:v>
                </c:pt>
                <c:pt idx="1989">
                  <c:v>40492</c:v>
                </c:pt>
                <c:pt idx="1990">
                  <c:v>40493</c:v>
                </c:pt>
                <c:pt idx="1991">
                  <c:v>40494</c:v>
                </c:pt>
                <c:pt idx="1992">
                  <c:v>40497</c:v>
                </c:pt>
                <c:pt idx="1993">
                  <c:v>40498</c:v>
                </c:pt>
                <c:pt idx="1994">
                  <c:v>40499</c:v>
                </c:pt>
                <c:pt idx="1995">
                  <c:v>40500</c:v>
                </c:pt>
                <c:pt idx="1996">
                  <c:v>40501</c:v>
                </c:pt>
                <c:pt idx="1997">
                  <c:v>40504</c:v>
                </c:pt>
                <c:pt idx="1998">
                  <c:v>40505</c:v>
                </c:pt>
                <c:pt idx="1999">
                  <c:v>40506</c:v>
                </c:pt>
                <c:pt idx="2000">
                  <c:v>40507</c:v>
                </c:pt>
                <c:pt idx="2001">
                  <c:v>40508</c:v>
                </c:pt>
                <c:pt idx="2002">
                  <c:v>40511</c:v>
                </c:pt>
                <c:pt idx="2003">
                  <c:v>40512</c:v>
                </c:pt>
                <c:pt idx="2004">
                  <c:v>40513</c:v>
                </c:pt>
                <c:pt idx="2005">
                  <c:v>40514</c:v>
                </c:pt>
                <c:pt idx="2006">
                  <c:v>40515</c:v>
                </c:pt>
                <c:pt idx="2007">
                  <c:v>40518</c:v>
                </c:pt>
                <c:pt idx="2008">
                  <c:v>40519</c:v>
                </c:pt>
                <c:pt idx="2009">
                  <c:v>40520</c:v>
                </c:pt>
                <c:pt idx="2010">
                  <c:v>40521</c:v>
                </c:pt>
                <c:pt idx="2011">
                  <c:v>40522</c:v>
                </c:pt>
                <c:pt idx="2012">
                  <c:v>40525</c:v>
                </c:pt>
                <c:pt idx="2013">
                  <c:v>40526</c:v>
                </c:pt>
                <c:pt idx="2014">
                  <c:v>40527</c:v>
                </c:pt>
                <c:pt idx="2015">
                  <c:v>40528</c:v>
                </c:pt>
                <c:pt idx="2016">
                  <c:v>40529</c:v>
                </c:pt>
                <c:pt idx="2017">
                  <c:v>40532</c:v>
                </c:pt>
                <c:pt idx="2018">
                  <c:v>40533</c:v>
                </c:pt>
                <c:pt idx="2019">
                  <c:v>40534</c:v>
                </c:pt>
                <c:pt idx="2020">
                  <c:v>40535</c:v>
                </c:pt>
                <c:pt idx="2021">
                  <c:v>40536</c:v>
                </c:pt>
                <c:pt idx="2022">
                  <c:v>40539</c:v>
                </c:pt>
                <c:pt idx="2023">
                  <c:v>40540</c:v>
                </c:pt>
                <c:pt idx="2024">
                  <c:v>40541</c:v>
                </c:pt>
                <c:pt idx="2025">
                  <c:v>40542</c:v>
                </c:pt>
                <c:pt idx="2026">
                  <c:v>40543</c:v>
                </c:pt>
                <c:pt idx="2027">
                  <c:v>40546</c:v>
                </c:pt>
                <c:pt idx="2028">
                  <c:v>40547</c:v>
                </c:pt>
                <c:pt idx="2029">
                  <c:v>40548</c:v>
                </c:pt>
                <c:pt idx="2030">
                  <c:v>40549</c:v>
                </c:pt>
                <c:pt idx="2031">
                  <c:v>40550</c:v>
                </c:pt>
                <c:pt idx="2032">
                  <c:v>40553</c:v>
                </c:pt>
                <c:pt idx="2033">
                  <c:v>40554</c:v>
                </c:pt>
                <c:pt idx="2034">
                  <c:v>40555</c:v>
                </c:pt>
                <c:pt idx="2035">
                  <c:v>40556</c:v>
                </c:pt>
                <c:pt idx="2036">
                  <c:v>40557</c:v>
                </c:pt>
                <c:pt idx="2037">
                  <c:v>40560</c:v>
                </c:pt>
                <c:pt idx="2038">
                  <c:v>40561</c:v>
                </c:pt>
                <c:pt idx="2039">
                  <c:v>40562</c:v>
                </c:pt>
                <c:pt idx="2040">
                  <c:v>40563</c:v>
                </c:pt>
                <c:pt idx="2041">
                  <c:v>40564</c:v>
                </c:pt>
                <c:pt idx="2042">
                  <c:v>40567</c:v>
                </c:pt>
                <c:pt idx="2043">
                  <c:v>40568</c:v>
                </c:pt>
                <c:pt idx="2044">
                  <c:v>40569</c:v>
                </c:pt>
                <c:pt idx="2045">
                  <c:v>40570</c:v>
                </c:pt>
                <c:pt idx="2046">
                  <c:v>40571</c:v>
                </c:pt>
                <c:pt idx="2047">
                  <c:v>40574</c:v>
                </c:pt>
                <c:pt idx="2048">
                  <c:v>40575</c:v>
                </c:pt>
                <c:pt idx="2049">
                  <c:v>40576</c:v>
                </c:pt>
                <c:pt idx="2050">
                  <c:v>40577</c:v>
                </c:pt>
                <c:pt idx="2051">
                  <c:v>40578</c:v>
                </c:pt>
                <c:pt idx="2052">
                  <c:v>40581</c:v>
                </c:pt>
                <c:pt idx="2053">
                  <c:v>40582</c:v>
                </c:pt>
                <c:pt idx="2054">
                  <c:v>40583</c:v>
                </c:pt>
                <c:pt idx="2055">
                  <c:v>40584</c:v>
                </c:pt>
                <c:pt idx="2056">
                  <c:v>40585</c:v>
                </c:pt>
                <c:pt idx="2057">
                  <c:v>40588</c:v>
                </c:pt>
                <c:pt idx="2058">
                  <c:v>40589</c:v>
                </c:pt>
                <c:pt idx="2059">
                  <c:v>40590</c:v>
                </c:pt>
                <c:pt idx="2060">
                  <c:v>40591</c:v>
                </c:pt>
                <c:pt idx="2061">
                  <c:v>40592</c:v>
                </c:pt>
                <c:pt idx="2062">
                  <c:v>40595</c:v>
                </c:pt>
                <c:pt idx="2063">
                  <c:v>40596</c:v>
                </c:pt>
                <c:pt idx="2064">
                  <c:v>40597</c:v>
                </c:pt>
                <c:pt idx="2065">
                  <c:v>40598</c:v>
                </c:pt>
                <c:pt idx="2066">
                  <c:v>40599</c:v>
                </c:pt>
                <c:pt idx="2067">
                  <c:v>40602</c:v>
                </c:pt>
                <c:pt idx="2068">
                  <c:v>40603</c:v>
                </c:pt>
                <c:pt idx="2069">
                  <c:v>40604</c:v>
                </c:pt>
                <c:pt idx="2070">
                  <c:v>40605</c:v>
                </c:pt>
                <c:pt idx="2071">
                  <c:v>40606</c:v>
                </c:pt>
                <c:pt idx="2072">
                  <c:v>40609</c:v>
                </c:pt>
                <c:pt idx="2073">
                  <c:v>40610</c:v>
                </c:pt>
                <c:pt idx="2074">
                  <c:v>40611</c:v>
                </c:pt>
                <c:pt idx="2075">
                  <c:v>40612</c:v>
                </c:pt>
                <c:pt idx="2076">
                  <c:v>40613</c:v>
                </c:pt>
                <c:pt idx="2077">
                  <c:v>40616</c:v>
                </c:pt>
                <c:pt idx="2078">
                  <c:v>40617</c:v>
                </c:pt>
                <c:pt idx="2079">
                  <c:v>40618</c:v>
                </c:pt>
                <c:pt idx="2080">
                  <c:v>40619</c:v>
                </c:pt>
                <c:pt idx="2081">
                  <c:v>40620</c:v>
                </c:pt>
                <c:pt idx="2082">
                  <c:v>40623</c:v>
                </c:pt>
                <c:pt idx="2083">
                  <c:v>40624</c:v>
                </c:pt>
                <c:pt idx="2084">
                  <c:v>40625</c:v>
                </c:pt>
                <c:pt idx="2085">
                  <c:v>40626</c:v>
                </c:pt>
                <c:pt idx="2086">
                  <c:v>40627</c:v>
                </c:pt>
                <c:pt idx="2087">
                  <c:v>40630</c:v>
                </c:pt>
                <c:pt idx="2088">
                  <c:v>40631</c:v>
                </c:pt>
                <c:pt idx="2089">
                  <c:v>40632</c:v>
                </c:pt>
                <c:pt idx="2090">
                  <c:v>40633</c:v>
                </c:pt>
                <c:pt idx="2091">
                  <c:v>40634</c:v>
                </c:pt>
                <c:pt idx="2092">
                  <c:v>40637</c:v>
                </c:pt>
                <c:pt idx="2093">
                  <c:v>40638</c:v>
                </c:pt>
                <c:pt idx="2094">
                  <c:v>40639</c:v>
                </c:pt>
                <c:pt idx="2095">
                  <c:v>40640</c:v>
                </c:pt>
                <c:pt idx="2096">
                  <c:v>40641</c:v>
                </c:pt>
                <c:pt idx="2097">
                  <c:v>40644</c:v>
                </c:pt>
                <c:pt idx="2098">
                  <c:v>40645</c:v>
                </c:pt>
                <c:pt idx="2099">
                  <c:v>40646</c:v>
                </c:pt>
                <c:pt idx="2100">
                  <c:v>40647</c:v>
                </c:pt>
                <c:pt idx="2101">
                  <c:v>40648</c:v>
                </c:pt>
                <c:pt idx="2102">
                  <c:v>40651</c:v>
                </c:pt>
                <c:pt idx="2103">
                  <c:v>40652</c:v>
                </c:pt>
                <c:pt idx="2104">
                  <c:v>40653</c:v>
                </c:pt>
                <c:pt idx="2105">
                  <c:v>40654</c:v>
                </c:pt>
                <c:pt idx="2106">
                  <c:v>40655</c:v>
                </c:pt>
                <c:pt idx="2107">
                  <c:v>40658</c:v>
                </c:pt>
                <c:pt idx="2108">
                  <c:v>40659</c:v>
                </c:pt>
                <c:pt idx="2109">
                  <c:v>40660</c:v>
                </c:pt>
                <c:pt idx="2110">
                  <c:v>40661</c:v>
                </c:pt>
                <c:pt idx="2111">
                  <c:v>40662</c:v>
                </c:pt>
                <c:pt idx="2112">
                  <c:v>40665</c:v>
                </c:pt>
                <c:pt idx="2113">
                  <c:v>40666</c:v>
                </c:pt>
                <c:pt idx="2114">
                  <c:v>40667</c:v>
                </c:pt>
                <c:pt idx="2115">
                  <c:v>40668</c:v>
                </c:pt>
                <c:pt idx="2116">
                  <c:v>40669</c:v>
                </c:pt>
                <c:pt idx="2117">
                  <c:v>40672</c:v>
                </c:pt>
                <c:pt idx="2118">
                  <c:v>40673</c:v>
                </c:pt>
                <c:pt idx="2119">
                  <c:v>40674</c:v>
                </c:pt>
                <c:pt idx="2120">
                  <c:v>40675</c:v>
                </c:pt>
                <c:pt idx="2121">
                  <c:v>40676</c:v>
                </c:pt>
                <c:pt idx="2122">
                  <c:v>40679</c:v>
                </c:pt>
                <c:pt idx="2123">
                  <c:v>40680</c:v>
                </c:pt>
                <c:pt idx="2124">
                  <c:v>40681</c:v>
                </c:pt>
                <c:pt idx="2125">
                  <c:v>40682</c:v>
                </c:pt>
                <c:pt idx="2126">
                  <c:v>40683</c:v>
                </c:pt>
                <c:pt idx="2127">
                  <c:v>40686</c:v>
                </c:pt>
                <c:pt idx="2128">
                  <c:v>40687</c:v>
                </c:pt>
                <c:pt idx="2129">
                  <c:v>40688</c:v>
                </c:pt>
                <c:pt idx="2130">
                  <c:v>40689</c:v>
                </c:pt>
                <c:pt idx="2131">
                  <c:v>40690</c:v>
                </c:pt>
                <c:pt idx="2132">
                  <c:v>40693</c:v>
                </c:pt>
                <c:pt idx="2133">
                  <c:v>40694</c:v>
                </c:pt>
                <c:pt idx="2134">
                  <c:v>40695</c:v>
                </c:pt>
                <c:pt idx="2135">
                  <c:v>40696</c:v>
                </c:pt>
                <c:pt idx="2136">
                  <c:v>40697</c:v>
                </c:pt>
                <c:pt idx="2137">
                  <c:v>40700</c:v>
                </c:pt>
                <c:pt idx="2138">
                  <c:v>40701</c:v>
                </c:pt>
                <c:pt idx="2139">
                  <c:v>40702</c:v>
                </c:pt>
                <c:pt idx="2140">
                  <c:v>40703</c:v>
                </c:pt>
                <c:pt idx="2141">
                  <c:v>40704</c:v>
                </c:pt>
                <c:pt idx="2142">
                  <c:v>40707</c:v>
                </c:pt>
                <c:pt idx="2143">
                  <c:v>40708</c:v>
                </c:pt>
                <c:pt idx="2144">
                  <c:v>40709</c:v>
                </c:pt>
                <c:pt idx="2145">
                  <c:v>40710</c:v>
                </c:pt>
                <c:pt idx="2146">
                  <c:v>40711</c:v>
                </c:pt>
                <c:pt idx="2147">
                  <c:v>40714</c:v>
                </c:pt>
                <c:pt idx="2148">
                  <c:v>40715</c:v>
                </c:pt>
                <c:pt idx="2149">
                  <c:v>40716</c:v>
                </c:pt>
                <c:pt idx="2150">
                  <c:v>40717</c:v>
                </c:pt>
                <c:pt idx="2151">
                  <c:v>40718</c:v>
                </c:pt>
                <c:pt idx="2152">
                  <c:v>40721</c:v>
                </c:pt>
                <c:pt idx="2153">
                  <c:v>40722</c:v>
                </c:pt>
                <c:pt idx="2154">
                  <c:v>40723</c:v>
                </c:pt>
                <c:pt idx="2155">
                  <c:v>40724</c:v>
                </c:pt>
                <c:pt idx="2156">
                  <c:v>40725</c:v>
                </c:pt>
                <c:pt idx="2157">
                  <c:v>40728</c:v>
                </c:pt>
                <c:pt idx="2158">
                  <c:v>40729</c:v>
                </c:pt>
                <c:pt idx="2159">
                  <c:v>40730</c:v>
                </c:pt>
                <c:pt idx="2160">
                  <c:v>40731</c:v>
                </c:pt>
                <c:pt idx="2161">
                  <c:v>40732</c:v>
                </c:pt>
                <c:pt idx="2162">
                  <c:v>40735</c:v>
                </c:pt>
                <c:pt idx="2163">
                  <c:v>40736</c:v>
                </c:pt>
                <c:pt idx="2164">
                  <c:v>40737</c:v>
                </c:pt>
                <c:pt idx="2165">
                  <c:v>40738</c:v>
                </c:pt>
                <c:pt idx="2166">
                  <c:v>40739</c:v>
                </c:pt>
                <c:pt idx="2167">
                  <c:v>40742</c:v>
                </c:pt>
                <c:pt idx="2168">
                  <c:v>40743</c:v>
                </c:pt>
                <c:pt idx="2169">
                  <c:v>40744</c:v>
                </c:pt>
                <c:pt idx="2170">
                  <c:v>40745</c:v>
                </c:pt>
                <c:pt idx="2171">
                  <c:v>40746</c:v>
                </c:pt>
                <c:pt idx="2172">
                  <c:v>40749</c:v>
                </c:pt>
                <c:pt idx="2173">
                  <c:v>40750</c:v>
                </c:pt>
                <c:pt idx="2174">
                  <c:v>40751</c:v>
                </c:pt>
                <c:pt idx="2175">
                  <c:v>40752</c:v>
                </c:pt>
                <c:pt idx="2176">
                  <c:v>40753</c:v>
                </c:pt>
                <c:pt idx="2177">
                  <c:v>40756</c:v>
                </c:pt>
                <c:pt idx="2178">
                  <c:v>40757</c:v>
                </c:pt>
                <c:pt idx="2179">
                  <c:v>40758</c:v>
                </c:pt>
                <c:pt idx="2180">
                  <c:v>40759</c:v>
                </c:pt>
                <c:pt idx="2181">
                  <c:v>40760</c:v>
                </c:pt>
                <c:pt idx="2182">
                  <c:v>40763</c:v>
                </c:pt>
                <c:pt idx="2183">
                  <c:v>40764</c:v>
                </c:pt>
                <c:pt idx="2184">
                  <c:v>40765</c:v>
                </c:pt>
                <c:pt idx="2185">
                  <c:v>40766</c:v>
                </c:pt>
                <c:pt idx="2186">
                  <c:v>40767</c:v>
                </c:pt>
                <c:pt idx="2187">
                  <c:v>40770</c:v>
                </c:pt>
                <c:pt idx="2188">
                  <c:v>40771</c:v>
                </c:pt>
                <c:pt idx="2189">
                  <c:v>40772</c:v>
                </c:pt>
                <c:pt idx="2190">
                  <c:v>40773</c:v>
                </c:pt>
                <c:pt idx="2191">
                  <c:v>40774</c:v>
                </c:pt>
                <c:pt idx="2192">
                  <c:v>40777</c:v>
                </c:pt>
                <c:pt idx="2193">
                  <c:v>40778</c:v>
                </c:pt>
                <c:pt idx="2194">
                  <c:v>40779</c:v>
                </c:pt>
                <c:pt idx="2195">
                  <c:v>40780</c:v>
                </c:pt>
                <c:pt idx="2196">
                  <c:v>40781</c:v>
                </c:pt>
                <c:pt idx="2197">
                  <c:v>40784</c:v>
                </c:pt>
                <c:pt idx="2198">
                  <c:v>40785</c:v>
                </c:pt>
                <c:pt idx="2199">
                  <c:v>40786</c:v>
                </c:pt>
                <c:pt idx="2200">
                  <c:v>40787</c:v>
                </c:pt>
                <c:pt idx="2201">
                  <c:v>40788</c:v>
                </c:pt>
                <c:pt idx="2202">
                  <c:v>40791</c:v>
                </c:pt>
                <c:pt idx="2203">
                  <c:v>40792</c:v>
                </c:pt>
                <c:pt idx="2204">
                  <c:v>40793</c:v>
                </c:pt>
                <c:pt idx="2205">
                  <c:v>40794</c:v>
                </c:pt>
                <c:pt idx="2206">
                  <c:v>40795</c:v>
                </c:pt>
                <c:pt idx="2207">
                  <c:v>40798</c:v>
                </c:pt>
                <c:pt idx="2208">
                  <c:v>40799</c:v>
                </c:pt>
                <c:pt idx="2209">
                  <c:v>40800</c:v>
                </c:pt>
                <c:pt idx="2210">
                  <c:v>40801</c:v>
                </c:pt>
                <c:pt idx="2211">
                  <c:v>40802</c:v>
                </c:pt>
                <c:pt idx="2212">
                  <c:v>40805</c:v>
                </c:pt>
                <c:pt idx="2213">
                  <c:v>40806</c:v>
                </c:pt>
                <c:pt idx="2214">
                  <c:v>40807</c:v>
                </c:pt>
                <c:pt idx="2215">
                  <c:v>40808</c:v>
                </c:pt>
                <c:pt idx="2216">
                  <c:v>40809</c:v>
                </c:pt>
                <c:pt idx="2217">
                  <c:v>40812</c:v>
                </c:pt>
                <c:pt idx="2218">
                  <c:v>40813</c:v>
                </c:pt>
                <c:pt idx="2219">
                  <c:v>40814</c:v>
                </c:pt>
                <c:pt idx="2220">
                  <c:v>40815</c:v>
                </c:pt>
                <c:pt idx="2221">
                  <c:v>40816</c:v>
                </c:pt>
                <c:pt idx="2222">
                  <c:v>40819</c:v>
                </c:pt>
                <c:pt idx="2223">
                  <c:v>40820</c:v>
                </c:pt>
                <c:pt idx="2224">
                  <c:v>40821</c:v>
                </c:pt>
                <c:pt idx="2225">
                  <c:v>40822</c:v>
                </c:pt>
                <c:pt idx="2226">
                  <c:v>40823</c:v>
                </c:pt>
                <c:pt idx="2227">
                  <c:v>40826</c:v>
                </c:pt>
                <c:pt idx="2228">
                  <c:v>40827</c:v>
                </c:pt>
                <c:pt idx="2229">
                  <c:v>40828</c:v>
                </c:pt>
                <c:pt idx="2230">
                  <c:v>40829</c:v>
                </c:pt>
                <c:pt idx="2231">
                  <c:v>40830</c:v>
                </c:pt>
                <c:pt idx="2232">
                  <c:v>40833</c:v>
                </c:pt>
                <c:pt idx="2233">
                  <c:v>40834</c:v>
                </c:pt>
                <c:pt idx="2234">
                  <c:v>40835</c:v>
                </c:pt>
                <c:pt idx="2235">
                  <c:v>40836</c:v>
                </c:pt>
                <c:pt idx="2236">
                  <c:v>40837</c:v>
                </c:pt>
                <c:pt idx="2237">
                  <c:v>40840</c:v>
                </c:pt>
                <c:pt idx="2238">
                  <c:v>40841</c:v>
                </c:pt>
                <c:pt idx="2239">
                  <c:v>40842</c:v>
                </c:pt>
                <c:pt idx="2240">
                  <c:v>40843</c:v>
                </c:pt>
                <c:pt idx="2241">
                  <c:v>40844</c:v>
                </c:pt>
                <c:pt idx="2242">
                  <c:v>40847</c:v>
                </c:pt>
                <c:pt idx="2243">
                  <c:v>40848</c:v>
                </c:pt>
                <c:pt idx="2244">
                  <c:v>40849</c:v>
                </c:pt>
                <c:pt idx="2245">
                  <c:v>40850</c:v>
                </c:pt>
                <c:pt idx="2246">
                  <c:v>40851</c:v>
                </c:pt>
                <c:pt idx="2247">
                  <c:v>40854</c:v>
                </c:pt>
                <c:pt idx="2248">
                  <c:v>40855</c:v>
                </c:pt>
                <c:pt idx="2249">
                  <c:v>40856</c:v>
                </c:pt>
                <c:pt idx="2250">
                  <c:v>40857</c:v>
                </c:pt>
                <c:pt idx="2251">
                  <c:v>40858</c:v>
                </c:pt>
                <c:pt idx="2252">
                  <c:v>40861</c:v>
                </c:pt>
                <c:pt idx="2253">
                  <c:v>40862</c:v>
                </c:pt>
                <c:pt idx="2254">
                  <c:v>40863</c:v>
                </c:pt>
                <c:pt idx="2255">
                  <c:v>40864</c:v>
                </c:pt>
                <c:pt idx="2256">
                  <c:v>40865</c:v>
                </c:pt>
                <c:pt idx="2257">
                  <c:v>40868</c:v>
                </c:pt>
                <c:pt idx="2258">
                  <c:v>40869</c:v>
                </c:pt>
                <c:pt idx="2259">
                  <c:v>40870</c:v>
                </c:pt>
                <c:pt idx="2260">
                  <c:v>40871</c:v>
                </c:pt>
                <c:pt idx="2261">
                  <c:v>40872</c:v>
                </c:pt>
                <c:pt idx="2262">
                  <c:v>40875</c:v>
                </c:pt>
                <c:pt idx="2263">
                  <c:v>40876</c:v>
                </c:pt>
                <c:pt idx="2264">
                  <c:v>40877</c:v>
                </c:pt>
                <c:pt idx="2265">
                  <c:v>40878</c:v>
                </c:pt>
                <c:pt idx="2266">
                  <c:v>40879</c:v>
                </c:pt>
                <c:pt idx="2267">
                  <c:v>40882</c:v>
                </c:pt>
                <c:pt idx="2268">
                  <c:v>40883</c:v>
                </c:pt>
                <c:pt idx="2269">
                  <c:v>40884</c:v>
                </c:pt>
                <c:pt idx="2270">
                  <c:v>40885</c:v>
                </c:pt>
                <c:pt idx="2271">
                  <c:v>40886</c:v>
                </c:pt>
                <c:pt idx="2272">
                  <c:v>40889</c:v>
                </c:pt>
                <c:pt idx="2273">
                  <c:v>40890</c:v>
                </c:pt>
                <c:pt idx="2274">
                  <c:v>40891</c:v>
                </c:pt>
                <c:pt idx="2275">
                  <c:v>40892</c:v>
                </c:pt>
                <c:pt idx="2276">
                  <c:v>40893</c:v>
                </c:pt>
                <c:pt idx="2277">
                  <c:v>40896</c:v>
                </c:pt>
                <c:pt idx="2278">
                  <c:v>40897</c:v>
                </c:pt>
                <c:pt idx="2279">
                  <c:v>40898</c:v>
                </c:pt>
                <c:pt idx="2280">
                  <c:v>40899</c:v>
                </c:pt>
                <c:pt idx="2281">
                  <c:v>40900</c:v>
                </c:pt>
                <c:pt idx="2282">
                  <c:v>40903</c:v>
                </c:pt>
                <c:pt idx="2283">
                  <c:v>40904</c:v>
                </c:pt>
                <c:pt idx="2284">
                  <c:v>40905</c:v>
                </c:pt>
                <c:pt idx="2285">
                  <c:v>40906</c:v>
                </c:pt>
                <c:pt idx="2286">
                  <c:v>40907</c:v>
                </c:pt>
                <c:pt idx="2287">
                  <c:v>40910</c:v>
                </c:pt>
                <c:pt idx="2288">
                  <c:v>40911</c:v>
                </c:pt>
                <c:pt idx="2289">
                  <c:v>40912</c:v>
                </c:pt>
                <c:pt idx="2290">
                  <c:v>40913</c:v>
                </c:pt>
                <c:pt idx="2291">
                  <c:v>40914</c:v>
                </c:pt>
                <c:pt idx="2292">
                  <c:v>40917</c:v>
                </c:pt>
                <c:pt idx="2293">
                  <c:v>40918</c:v>
                </c:pt>
                <c:pt idx="2294">
                  <c:v>40919</c:v>
                </c:pt>
                <c:pt idx="2295">
                  <c:v>40920</c:v>
                </c:pt>
                <c:pt idx="2296">
                  <c:v>40921</c:v>
                </c:pt>
                <c:pt idx="2297">
                  <c:v>40924</c:v>
                </c:pt>
                <c:pt idx="2298">
                  <c:v>40925</c:v>
                </c:pt>
                <c:pt idx="2299">
                  <c:v>40926</c:v>
                </c:pt>
                <c:pt idx="2300">
                  <c:v>40927</c:v>
                </c:pt>
                <c:pt idx="2301">
                  <c:v>40928</c:v>
                </c:pt>
                <c:pt idx="2302">
                  <c:v>40931</c:v>
                </c:pt>
                <c:pt idx="2303">
                  <c:v>40932</c:v>
                </c:pt>
                <c:pt idx="2304">
                  <c:v>40933</c:v>
                </c:pt>
                <c:pt idx="2305">
                  <c:v>40934</c:v>
                </c:pt>
                <c:pt idx="2306">
                  <c:v>40935</c:v>
                </c:pt>
                <c:pt idx="2307">
                  <c:v>40938</c:v>
                </c:pt>
                <c:pt idx="2308">
                  <c:v>40939</c:v>
                </c:pt>
                <c:pt idx="2309">
                  <c:v>40940</c:v>
                </c:pt>
                <c:pt idx="2310">
                  <c:v>40941</c:v>
                </c:pt>
                <c:pt idx="2311">
                  <c:v>40942</c:v>
                </c:pt>
                <c:pt idx="2312">
                  <c:v>40945</c:v>
                </c:pt>
                <c:pt idx="2313">
                  <c:v>40946</c:v>
                </c:pt>
                <c:pt idx="2314">
                  <c:v>40947</c:v>
                </c:pt>
                <c:pt idx="2315">
                  <c:v>40948</c:v>
                </c:pt>
                <c:pt idx="2316">
                  <c:v>40949</c:v>
                </c:pt>
                <c:pt idx="2317">
                  <c:v>40952</c:v>
                </c:pt>
                <c:pt idx="2318">
                  <c:v>40953</c:v>
                </c:pt>
                <c:pt idx="2319">
                  <c:v>40954</c:v>
                </c:pt>
                <c:pt idx="2320">
                  <c:v>40955</c:v>
                </c:pt>
                <c:pt idx="2321">
                  <c:v>40956</c:v>
                </c:pt>
                <c:pt idx="2322">
                  <c:v>40959</c:v>
                </c:pt>
                <c:pt idx="2323">
                  <c:v>40960</c:v>
                </c:pt>
                <c:pt idx="2324">
                  <c:v>40961</c:v>
                </c:pt>
                <c:pt idx="2325">
                  <c:v>40962</c:v>
                </c:pt>
                <c:pt idx="2326">
                  <c:v>40963</c:v>
                </c:pt>
                <c:pt idx="2327">
                  <c:v>40966</c:v>
                </c:pt>
                <c:pt idx="2328">
                  <c:v>40967</c:v>
                </c:pt>
                <c:pt idx="2329">
                  <c:v>40968</c:v>
                </c:pt>
                <c:pt idx="2330">
                  <c:v>40969</c:v>
                </c:pt>
                <c:pt idx="2331">
                  <c:v>40970</c:v>
                </c:pt>
                <c:pt idx="2332">
                  <c:v>40973</c:v>
                </c:pt>
                <c:pt idx="2333">
                  <c:v>40974</c:v>
                </c:pt>
                <c:pt idx="2334">
                  <c:v>40975</c:v>
                </c:pt>
                <c:pt idx="2335">
                  <c:v>40976</c:v>
                </c:pt>
                <c:pt idx="2336">
                  <c:v>40977</c:v>
                </c:pt>
                <c:pt idx="2337">
                  <c:v>40980</c:v>
                </c:pt>
                <c:pt idx="2338">
                  <c:v>40981</c:v>
                </c:pt>
                <c:pt idx="2339">
                  <c:v>40982</c:v>
                </c:pt>
                <c:pt idx="2340">
                  <c:v>40983</c:v>
                </c:pt>
                <c:pt idx="2341">
                  <c:v>40984</c:v>
                </c:pt>
                <c:pt idx="2342">
                  <c:v>40987</c:v>
                </c:pt>
                <c:pt idx="2343">
                  <c:v>40988</c:v>
                </c:pt>
                <c:pt idx="2344">
                  <c:v>40989</c:v>
                </c:pt>
                <c:pt idx="2345">
                  <c:v>40990</c:v>
                </c:pt>
                <c:pt idx="2346">
                  <c:v>40991</c:v>
                </c:pt>
                <c:pt idx="2347">
                  <c:v>40994</c:v>
                </c:pt>
                <c:pt idx="2348">
                  <c:v>40995</c:v>
                </c:pt>
                <c:pt idx="2349">
                  <c:v>40996</c:v>
                </c:pt>
                <c:pt idx="2350">
                  <c:v>40997</c:v>
                </c:pt>
                <c:pt idx="2351">
                  <c:v>40998</c:v>
                </c:pt>
                <c:pt idx="2352">
                  <c:v>41001</c:v>
                </c:pt>
                <c:pt idx="2353">
                  <c:v>41002</c:v>
                </c:pt>
                <c:pt idx="2354">
                  <c:v>41003</c:v>
                </c:pt>
                <c:pt idx="2355">
                  <c:v>41004</c:v>
                </c:pt>
                <c:pt idx="2356">
                  <c:v>41005</c:v>
                </c:pt>
                <c:pt idx="2357">
                  <c:v>41008</c:v>
                </c:pt>
                <c:pt idx="2358">
                  <c:v>41009</c:v>
                </c:pt>
                <c:pt idx="2359">
                  <c:v>41010</c:v>
                </c:pt>
                <c:pt idx="2360">
                  <c:v>41011</c:v>
                </c:pt>
                <c:pt idx="2361">
                  <c:v>41012</c:v>
                </c:pt>
                <c:pt idx="2362">
                  <c:v>41015</c:v>
                </c:pt>
                <c:pt idx="2363">
                  <c:v>41016</c:v>
                </c:pt>
                <c:pt idx="2364">
                  <c:v>41017</c:v>
                </c:pt>
                <c:pt idx="2365">
                  <c:v>41018</c:v>
                </c:pt>
                <c:pt idx="2366">
                  <c:v>41019</c:v>
                </c:pt>
                <c:pt idx="2367">
                  <c:v>41022</c:v>
                </c:pt>
                <c:pt idx="2368">
                  <c:v>41023</c:v>
                </c:pt>
                <c:pt idx="2369">
                  <c:v>41024</c:v>
                </c:pt>
                <c:pt idx="2370">
                  <c:v>41025</c:v>
                </c:pt>
                <c:pt idx="2371">
                  <c:v>41026</c:v>
                </c:pt>
                <c:pt idx="2372">
                  <c:v>41029</c:v>
                </c:pt>
                <c:pt idx="2373">
                  <c:v>41030</c:v>
                </c:pt>
                <c:pt idx="2374">
                  <c:v>41031</c:v>
                </c:pt>
                <c:pt idx="2375">
                  <c:v>41032</c:v>
                </c:pt>
                <c:pt idx="2376">
                  <c:v>41033</c:v>
                </c:pt>
                <c:pt idx="2377">
                  <c:v>41036</c:v>
                </c:pt>
                <c:pt idx="2378">
                  <c:v>41037</c:v>
                </c:pt>
                <c:pt idx="2379">
                  <c:v>41038</c:v>
                </c:pt>
                <c:pt idx="2380">
                  <c:v>41039</c:v>
                </c:pt>
                <c:pt idx="2381">
                  <c:v>41040</c:v>
                </c:pt>
                <c:pt idx="2382">
                  <c:v>41043</c:v>
                </c:pt>
                <c:pt idx="2383">
                  <c:v>41044</c:v>
                </c:pt>
                <c:pt idx="2384">
                  <c:v>41045</c:v>
                </c:pt>
                <c:pt idx="2385">
                  <c:v>41046</c:v>
                </c:pt>
                <c:pt idx="2386">
                  <c:v>41047</c:v>
                </c:pt>
                <c:pt idx="2387">
                  <c:v>41050</c:v>
                </c:pt>
                <c:pt idx="2388">
                  <c:v>41051</c:v>
                </c:pt>
                <c:pt idx="2389">
                  <c:v>41052</c:v>
                </c:pt>
                <c:pt idx="2390">
                  <c:v>41053</c:v>
                </c:pt>
                <c:pt idx="2391">
                  <c:v>41054</c:v>
                </c:pt>
                <c:pt idx="2392">
                  <c:v>41057</c:v>
                </c:pt>
                <c:pt idx="2393">
                  <c:v>41058</c:v>
                </c:pt>
                <c:pt idx="2394">
                  <c:v>41059</c:v>
                </c:pt>
                <c:pt idx="2395">
                  <c:v>41060</c:v>
                </c:pt>
                <c:pt idx="2396">
                  <c:v>41061</c:v>
                </c:pt>
                <c:pt idx="2397">
                  <c:v>41064</c:v>
                </c:pt>
                <c:pt idx="2398">
                  <c:v>41065</c:v>
                </c:pt>
                <c:pt idx="2399">
                  <c:v>41066</c:v>
                </c:pt>
                <c:pt idx="2400">
                  <c:v>41067</c:v>
                </c:pt>
                <c:pt idx="2401">
                  <c:v>41068</c:v>
                </c:pt>
                <c:pt idx="2402">
                  <c:v>41071</c:v>
                </c:pt>
                <c:pt idx="2403">
                  <c:v>41072</c:v>
                </c:pt>
                <c:pt idx="2404">
                  <c:v>41073</c:v>
                </c:pt>
                <c:pt idx="2405">
                  <c:v>41074</c:v>
                </c:pt>
                <c:pt idx="2406">
                  <c:v>41075</c:v>
                </c:pt>
                <c:pt idx="2407">
                  <c:v>41078</c:v>
                </c:pt>
                <c:pt idx="2408">
                  <c:v>41079</c:v>
                </c:pt>
                <c:pt idx="2409">
                  <c:v>41080</c:v>
                </c:pt>
                <c:pt idx="2410">
                  <c:v>41081</c:v>
                </c:pt>
                <c:pt idx="2411">
                  <c:v>41082</c:v>
                </c:pt>
                <c:pt idx="2412">
                  <c:v>41085</c:v>
                </c:pt>
                <c:pt idx="2413">
                  <c:v>41086</c:v>
                </c:pt>
                <c:pt idx="2414">
                  <c:v>41087</c:v>
                </c:pt>
                <c:pt idx="2415">
                  <c:v>41088</c:v>
                </c:pt>
                <c:pt idx="2416">
                  <c:v>41089</c:v>
                </c:pt>
                <c:pt idx="2417">
                  <c:v>41092</c:v>
                </c:pt>
                <c:pt idx="2418">
                  <c:v>41093</c:v>
                </c:pt>
                <c:pt idx="2419">
                  <c:v>41094</c:v>
                </c:pt>
                <c:pt idx="2420">
                  <c:v>41095</c:v>
                </c:pt>
                <c:pt idx="2421">
                  <c:v>41096</c:v>
                </c:pt>
                <c:pt idx="2422">
                  <c:v>41099</c:v>
                </c:pt>
                <c:pt idx="2423">
                  <c:v>41100</c:v>
                </c:pt>
                <c:pt idx="2424">
                  <c:v>41101</c:v>
                </c:pt>
                <c:pt idx="2425">
                  <c:v>41102</c:v>
                </c:pt>
                <c:pt idx="2426">
                  <c:v>41103</c:v>
                </c:pt>
                <c:pt idx="2427">
                  <c:v>41106</c:v>
                </c:pt>
                <c:pt idx="2428">
                  <c:v>41107</c:v>
                </c:pt>
                <c:pt idx="2429">
                  <c:v>41108</c:v>
                </c:pt>
                <c:pt idx="2430">
                  <c:v>41109</c:v>
                </c:pt>
                <c:pt idx="2431">
                  <c:v>41110</c:v>
                </c:pt>
                <c:pt idx="2432">
                  <c:v>41113</c:v>
                </c:pt>
                <c:pt idx="2433">
                  <c:v>41114</c:v>
                </c:pt>
                <c:pt idx="2434">
                  <c:v>41115</c:v>
                </c:pt>
                <c:pt idx="2435">
                  <c:v>41116</c:v>
                </c:pt>
                <c:pt idx="2436">
                  <c:v>41117</c:v>
                </c:pt>
                <c:pt idx="2437">
                  <c:v>41120</c:v>
                </c:pt>
                <c:pt idx="2438">
                  <c:v>41121</c:v>
                </c:pt>
                <c:pt idx="2439">
                  <c:v>41122</c:v>
                </c:pt>
                <c:pt idx="2440">
                  <c:v>41123</c:v>
                </c:pt>
                <c:pt idx="2441">
                  <c:v>41124</c:v>
                </c:pt>
                <c:pt idx="2442">
                  <c:v>41127</c:v>
                </c:pt>
                <c:pt idx="2443">
                  <c:v>41128</c:v>
                </c:pt>
                <c:pt idx="2444">
                  <c:v>41129</c:v>
                </c:pt>
                <c:pt idx="2445">
                  <c:v>41130</c:v>
                </c:pt>
                <c:pt idx="2446">
                  <c:v>41131</c:v>
                </c:pt>
                <c:pt idx="2447">
                  <c:v>41134</c:v>
                </c:pt>
                <c:pt idx="2448">
                  <c:v>41135</c:v>
                </c:pt>
                <c:pt idx="2449">
                  <c:v>41136</c:v>
                </c:pt>
                <c:pt idx="2450">
                  <c:v>41137</c:v>
                </c:pt>
                <c:pt idx="2451">
                  <c:v>41138</c:v>
                </c:pt>
                <c:pt idx="2452">
                  <c:v>41141</c:v>
                </c:pt>
                <c:pt idx="2453">
                  <c:v>41142</c:v>
                </c:pt>
                <c:pt idx="2454">
                  <c:v>41143</c:v>
                </c:pt>
                <c:pt idx="2455">
                  <c:v>41144</c:v>
                </c:pt>
                <c:pt idx="2456">
                  <c:v>41145</c:v>
                </c:pt>
                <c:pt idx="2457">
                  <c:v>41148</c:v>
                </c:pt>
                <c:pt idx="2458">
                  <c:v>41149</c:v>
                </c:pt>
                <c:pt idx="2459">
                  <c:v>41150</c:v>
                </c:pt>
                <c:pt idx="2460">
                  <c:v>41151</c:v>
                </c:pt>
                <c:pt idx="2461">
                  <c:v>41152</c:v>
                </c:pt>
                <c:pt idx="2462">
                  <c:v>41155</c:v>
                </c:pt>
                <c:pt idx="2463">
                  <c:v>41156</c:v>
                </c:pt>
                <c:pt idx="2464">
                  <c:v>41157</c:v>
                </c:pt>
                <c:pt idx="2465">
                  <c:v>41158</c:v>
                </c:pt>
                <c:pt idx="2466">
                  <c:v>41159</c:v>
                </c:pt>
                <c:pt idx="2467">
                  <c:v>41162</c:v>
                </c:pt>
                <c:pt idx="2468">
                  <c:v>41163</c:v>
                </c:pt>
                <c:pt idx="2469">
                  <c:v>41164</c:v>
                </c:pt>
                <c:pt idx="2470">
                  <c:v>41165</c:v>
                </c:pt>
                <c:pt idx="2471">
                  <c:v>41166</c:v>
                </c:pt>
                <c:pt idx="2472">
                  <c:v>41169</c:v>
                </c:pt>
                <c:pt idx="2473">
                  <c:v>41170</c:v>
                </c:pt>
                <c:pt idx="2474">
                  <c:v>41171</c:v>
                </c:pt>
                <c:pt idx="2475">
                  <c:v>41172</c:v>
                </c:pt>
                <c:pt idx="2476">
                  <c:v>41173</c:v>
                </c:pt>
                <c:pt idx="2477">
                  <c:v>41176</c:v>
                </c:pt>
                <c:pt idx="2478">
                  <c:v>41177</c:v>
                </c:pt>
                <c:pt idx="2479">
                  <c:v>41178</c:v>
                </c:pt>
                <c:pt idx="2480">
                  <c:v>41179</c:v>
                </c:pt>
                <c:pt idx="2481">
                  <c:v>41180</c:v>
                </c:pt>
                <c:pt idx="2482">
                  <c:v>41183</c:v>
                </c:pt>
                <c:pt idx="2483">
                  <c:v>41184</c:v>
                </c:pt>
                <c:pt idx="2484">
                  <c:v>41185</c:v>
                </c:pt>
                <c:pt idx="2485">
                  <c:v>41186</c:v>
                </c:pt>
                <c:pt idx="2486">
                  <c:v>41187</c:v>
                </c:pt>
                <c:pt idx="2487">
                  <c:v>41190</c:v>
                </c:pt>
                <c:pt idx="2488">
                  <c:v>41191</c:v>
                </c:pt>
                <c:pt idx="2489">
                  <c:v>41192</c:v>
                </c:pt>
                <c:pt idx="2490">
                  <c:v>41193</c:v>
                </c:pt>
                <c:pt idx="2491">
                  <c:v>41194</c:v>
                </c:pt>
                <c:pt idx="2492">
                  <c:v>41197</c:v>
                </c:pt>
                <c:pt idx="2493">
                  <c:v>41198</c:v>
                </c:pt>
                <c:pt idx="2494">
                  <c:v>41199</c:v>
                </c:pt>
                <c:pt idx="2495">
                  <c:v>41200</c:v>
                </c:pt>
                <c:pt idx="2496">
                  <c:v>41201</c:v>
                </c:pt>
                <c:pt idx="2497">
                  <c:v>41204</c:v>
                </c:pt>
                <c:pt idx="2498">
                  <c:v>41205</c:v>
                </c:pt>
                <c:pt idx="2499">
                  <c:v>41206</c:v>
                </c:pt>
                <c:pt idx="2500">
                  <c:v>41207</c:v>
                </c:pt>
                <c:pt idx="2501">
                  <c:v>41208</c:v>
                </c:pt>
                <c:pt idx="2502">
                  <c:v>41211</c:v>
                </c:pt>
                <c:pt idx="2503">
                  <c:v>41212</c:v>
                </c:pt>
                <c:pt idx="2504">
                  <c:v>41213</c:v>
                </c:pt>
                <c:pt idx="2505">
                  <c:v>41214</c:v>
                </c:pt>
                <c:pt idx="2506">
                  <c:v>41215</c:v>
                </c:pt>
                <c:pt idx="2507">
                  <c:v>41218</c:v>
                </c:pt>
                <c:pt idx="2508">
                  <c:v>41219</c:v>
                </c:pt>
                <c:pt idx="2509">
                  <c:v>41220</c:v>
                </c:pt>
                <c:pt idx="2510">
                  <c:v>41221</c:v>
                </c:pt>
                <c:pt idx="2511">
                  <c:v>41222</c:v>
                </c:pt>
                <c:pt idx="2512">
                  <c:v>41225</c:v>
                </c:pt>
                <c:pt idx="2513">
                  <c:v>41226</c:v>
                </c:pt>
                <c:pt idx="2514">
                  <c:v>41227</c:v>
                </c:pt>
                <c:pt idx="2515">
                  <c:v>41228</c:v>
                </c:pt>
                <c:pt idx="2516">
                  <c:v>41229</c:v>
                </c:pt>
                <c:pt idx="2517">
                  <c:v>41232</c:v>
                </c:pt>
                <c:pt idx="2518">
                  <c:v>41233</c:v>
                </c:pt>
                <c:pt idx="2519">
                  <c:v>41234</c:v>
                </c:pt>
                <c:pt idx="2520">
                  <c:v>41235</c:v>
                </c:pt>
                <c:pt idx="2521">
                  <c:v>41236</c:v>
                </c:pt>
                <c:pt idx="2522">
                  <c:v>41239</c:v>
                </c:pt>
                <c:pt idx="2523">
                  <c:v>41240</c:v>
                </c:pt>
                <c:pt idx="2524">
                  <c:v>41241</c:v>
                </c:pt>
                <c:pt idx="2525">
                  <c:v>41242</c:v>
                </c:pt>
                <c:pt idx="2526">
                  <c:v>41243</c:v>
                </c:pt>
                <c:pt idx="2527">
                  <c:v>41246</c:v>
                </c:pt>
                <c:pt idx="2528">
                  <c:v>41247</c:v>
                </c:pt>
                <c:pt idx="2529">
                  <c:v>41248</c:v>
                </c:pt>
                <c:pt idx="2530">
                  <c:v>41249</c:v>
                </c:pt>
                <c:pt idx="2531">
                  <c:v>41250</c:v>
                </c:pt>
                <c:pt idx="2532">
                  <c:v>41253</c:v>
                </c:pt>
                <c:pt idx="2533">
                  <c:v>41254</c:v>
                </c:pt>
                <c:pt idx="2534">
                  <c:v>41255</c:v>
                </c:pt>
                <c:pt idx="2535">
                  <c:v>41256</c:v>
                </c:pt>
                <c:pt idx="2536">
                  <c:v>41257</c:v>
                </c:pt>
                <c:pt idx="2537">
                  <c:v>41260</c:v>
                </c:pt>
                <c:pt idx="2538">
                  <c:v>41261</c:v>
                </c:pt>
                <c:pt idx="2539">
                  <c:v>41262</c:v>
                </c:pt>
                <c:pt idx="2540">
                  <c:v>41263</c:v>
                </c:pt>
                <c:pt idx="2541">
                  <c:v>41264</c:v>
                </c:pt>
                <c:pt idx="2542">
                  <c:v>41267</c:v>
                </c:pt>
                <c:pt idx="2543">
                  <c:v>41268</c:v>
                </c:pt>
                <c:pt idx="2544">
                  <c:v>41269</c:v>
                </c:pt>
                <c:pt idx="2545">
                  <c:v>41270</c:v>
                </c:pt>
                <c:pt idx="2546">
                  <c:v>41271</c:v>
                </c:pt>
                <c:pt idx="2547">
                  <c:v>41274</c:v>
                </c:pt>
                <c:pt idx="2548">
                  <c:v>41275</c:v>
                </c:pt>
                <c:pt idx="2549">
                  <c:v>41276</c:v>
                </c:pt>
                <c:pt idx="2550">
                  <c:v>41277</c:v>
                </c:pt>
                <c:pt idx="2551">
                  <c:v>41278</c:v>
                </c:pt>
                <c:pt idx="2552">
                  <c:v>41281</c:v>
                </c:pt>
                <c:pt idx="2553">
                  <c:v>41282</c:v>
                </c:pt>
                <c:pt idx="2554">
                  <c:v>41283</c:v>
                </c:pt>
                <c:pt idx="2555">
                  <c:v>41284</c:v>
                </c:pt>
                <c:pt idx="2556">
                  <c:v>41285</c:v>
                </c:pt>
                <c:pt idx="2557">
                  <c:v>41288</c:v>
                </c:pt>
                <c:pt idx="2558">
                  <c:v>41289</c:v>
                </c:pt>
                <c:pt idx="2559">
                  <c:v>41290</c:v>
                </c:pt>
                <c:pt idx="2560">
                  <c:v>41291</c:v>
                </c:pt>
                <c:pt idx="2561">
                  <c:v>41292</c:v>
                </c:pt>
                <c:pt idx="2562">
                  <c:v>41295</c:v>
                </c:pt>
                <c:pt idx="2563">
                  <c:v>41296</c:v>
                </c:pt>
                <c:pt idx="2564">
                  <c:v>41297</c:v>
                </c:pt>
                <c:pt idx="2565">
                  <c:v>41298</c:v>
                </c:pt>
                <c:pt idx="2566">
                  <c:v>41299</c:v>
                </c:pt>
                <c:pt idx="2567">
                  <c:v>41302</c:v>
                </c:pt>
                <c:pt idx="2568">
                  <c:v>41303</c:v>
                </c:pt>
                <c:pt idx="2569">
                  <c:v>41304</c:v>
                </c:pt>
                <c:pt idx="2570">
                  <c:v>41305</c:v>
                </c:pt>
                <c:pt idx="2571">
                  <c:v>41306</c:v>
                </c:pt>
                <c:pt idx="2572">
                  <c:v>41309</c:v>
                </c:pt>
                <c:pt idx="2573">
                  <c:v>41310</c:v>
                </c:pt>
                <c:pt idx="2574">
                  <c:v>41311</c:v>
                </c:pt>
                <c:pt idx="2575">
                  <c:v>41312</c:v>
                </c:pt>
                <c:pt idx="2576">
                  <c:v>41313</c:v>
                </c:pt>
                <c:pt idx="2577">
                  <c:v>41316</c:v>
                </c:pt>
                <c:pt idx="2578">
                  <c:v>41317</c:v>
                </c:pt>
                <c:pt idx="2579">
                  <c:v>41318</c:v>
                </c:pt>
                <c:pt idx="2580">
                  <c:v>41319</c:v>
                </c:pt>
                <c:pt idx="2581">
                  <c:v>41320</c:v>
                </c:pt>
                <c:pt idx="2582">
                  <c:v>41323</c:v>
                </c:pt>
                <c:pt idx="2583">
                  <c:v>41324</c:v>
                </c:pt>
                <c:pt idx="2584">
                  <c:v>41325</c:v>
                </c:pt>
                <c:pt idx="2585">
                  <c:v>41326</c:v>
                </c:pt>
                <c:pt idx="2586">
                  <c:v>41327</c:v>
                </c:pt>
                <c:pt idx="2587">
                  <c:v>41330</c:v>
                </c:pt>
                <c:pt idx="2588">
                  <c:v>41331</c:v>
                </c:pt>
                <c:pt idx="2589">
                  <c:v>41332</c:v>
                </c:pt>
                <c:pt idx="2590">
                  <c:v>41333</c:v>
                </c:pt>
                <c:pt idx="2591">
                  <c:v>41334</c:v>
                </c:pt>
                <c:pt idx="2592">
                  <c:v>41337</c:v>
                </c:pt>
                <c:pt idx="2593">
                  <c:v>41338</c:v>
                </c:pt>
                <c:pt idx="2594">
                  <c:v>41339</c:v>
                </c:pt>
                <c:pt idx="2595">
                  <c:v>41340</c:v>
                </c:pt>
                <c:pt idx="2596">
                  <c:v>41341</c:v>
                </c:pt>
                <c:pt idx="2597">
                  <c:v>41344</c:v>
                </c:pt>
                <c:pt idx="2598">
                  <c:v>41345</c:v>
                </c:pt>
                <c:pt idx="2599">
                  <c:v>41346</c:v>
                </c:pt>
                <c:pt idx="2600">
                  <c:v>41347</c:v>
                </c:pt>
                <c:pt idx="2601">
                  <c:v>41348</c:v>
                </c:pt>
                <c:pt idx="2602">
                  <c:v>41351</c:v>
                </c:pt>
                <c:pt idx="2603">
                  <c:v>41352</c:v>
                </c:pt>
                <c:pt idx="2604">
                  <c:v>41353</c:v>
                </c:pt>
                <c:pt idx="2605">
                  <c:v>41354</c:v>
                </c:pt>
                <c:pt idx="2606">
                  <c:v>41355</c:v>
                </c:pt>
                <c:pt idx="2607">
                  <c:v>41358</c:v>
                </c:pt>
                <c:pt idx="2608">
                  <c:v>41359</c:v>
                </c:pt>
                <c:pt idx="2609">
                  <c:v>41360</c:v>
                </c:pt>
                <c:pt idx="2610">
                  <c:v>41361</c:v>
                </c:pt>
                <c:pt idx="2611">
                  <c:v>41362</c:v>
                </c:pt>
                <c:pt idx="2612">
                  <c:v>41365</c:v>
                </c:pt>
                <c:pt idx="2613">
                  <c:v>41366</c:v>
                </c:pt>
                <c:pt idx="2614">
                  <c:v>41367</c:v>
                </c:pt>
                <c:pt idx="2615">
                  <c:v>41368</c:v>
                </c:pt>
                <c:pt idx="2616">
                  <c:v>41369</c:v>
                </c:pt>
                <c:pt idx="2617">
                  <c:v>41372</c:v>
                </c:pt>
                <c:pt idx="2618">
                  <c:v>41373</c:v>
                </c:pt>
                <c:pt idx="2619">
                  <c:v>41374</c:v>
                </c:pt>
                <c:pt idx="2620">
                  <c:v>41375</c:v>
                </c:pt>
                <c:pt idx="2621">
                  <c:v>41376</c:v>
                </c:pt>
                <c:pt idx="2622">
                  <c:v>41379</c:v>
                </c:pt>
                <c:pt idx="2623">
                  <c:v>41380</c:v>
                </c:pt>
                <c:pt idx="2624">
                  <c:v>41381</c:v>
                </c:pt>
                <c:pt idx="2625">
                  <c:v>41382</c:v>
                </c:pt>
                <c:pt idx="2626">
                  <c:v>41383</c:v>
                </c:pt>
                <c:pt idx="2627">
                  <c:v>41386</c:v>
                </c:pt>
                <c:pt idx="2628">
                  <c:v>41387</c:v>
                </c:pt>
                <c:pt idx="2629">
                  <c:v>41388</c:v>
                </c:pt>
                <c:pt idx="2630">
                  <c:v>41389</c:v>
                </c:pt>
                <c:pt idx="2631">
                  <c:v>41390</c:v>
                </c:pt>
                <c:pt idx="2632">
                  <c:v>41393</c:v>
                </c:pt>
                <c:pt idx="2633">
                  <c:v>41394</c:v>
                </c:pt>
                <c:pt idx="2634">
                  <c:v>41395</c:v>
                </c:pt>
                <c:pt idx="2635">
                  <c:v>41396</c:v>
                </c:pt>
                <c:pt idx="2636">
                  <c:v>41397</c:v>
                </c:pt>
                <c:pt idx="2637">
                  <c:v>41400</c:v>
                </c:pt>
                <c:pt idx="2638">
                  <c:v>41401</c:v>
                </c:pt>
                <c:pt idx="2639">
                  <c:v>41402</c:v>
                </c:pt>
                <c:pt idx="2640">
                  <c:v>41403</c:v>
                </c:pt>
                <c:pt idx="2641">
                  <c:v>41404</c:v>
                </c:pt>
                <c:pt idx="2642">
                  <c:v>41407</c:v>
                </c:pt>
                <c:pt idx="2643">
                  <c:v>41408</c:v>
                </c:pt>
                <c:pt idx="2644">
                  <c:v>41409</c:v>
                </c:pt>
                <c:pt idx="2645">
                  <c:v>41410</c:v>
                </c:pt>
                <c:pt idx="2646">
                  <c:v>41411</c:v>
                </c:pt>
                <c:pt idx="2647">
                  <c:v>41414</c:v>
                </c:pt>
                <c:pt idx="2648">
                  <c:v>41415</c:v>
                </c:pt>
                <c:pt idx="2649">
                  <c:v>41416</c:v>
                </c:pt>
                <c:pt idx="2650">
                  <c:v>41417</c:v>
                </c:pt>
                <c:pt idx="2651">
                  <c:v>41418</c:v>
                </c:pt>
                <c:pt idx="2652">
                  <c:v>41421</c:v>
                </c:pt>
                <c:pt idx="2653">
                  <c:v>41422</c:v>
                </c:pt>
                <c:pt idx="2654">
                  <c:v>41423</c:v>
                </c:pt>
                <c:pt idx="2655">
                  <c:v>41424</c:v>
                </c:pt>
                <c:pt idx="2656">
                  <c:v>41425</c:v>
                </c:pt>
                <c:pt idx="2657">
                  <c:v>41428</c:v>
                </c:pt>
                <c:pt idx="2658">
                  <c:v>41429</c:v>
                </c:pt>
                <c:pt idx="2659">
                  <c:v>41430</c:v>
                </c:pt>
                <c:pt idx="2660">
                  <c:v>41431</c:v>
                </c:pt>
                <c:pt idx="2661">
                  <c:v>41432</c:v>
                </c:pt>
                <c:pt idx="2662">
                  <c:v>41435</c:v>
                </c:pt>
                <c:pt idx="2663">
                  <c:v>41436</c:v>
                </c:pt>
                <c:pt idx="2664">
                  <c:v>41437</c:v>
                </c:pt>
                <c:pt idx="2665">
                  <c:v>41438</c:v>
                </c:pt>
                <c:pt idx="2666">
                  <c:v>41439</c:v>
                </c:pt>
                <c:pt idx="2667">
                  <c:v>41442</c:v>
                </c:pt>
                <c:pt idx="2668">
                  <c:v>41443</c:v>
                </c:pt>
                <c:pt idx="2669">
                  <c:v>41444</c:v>
                </c:pt>
                <c:pt idx="2670">
                  <c:v>41445</c:v>
                </c:pt>
                <c:pt idx="2671">
                  <c:v>41446</c:v>
                </c:pt>
                <c:pt idx="2672">
                  <c:v>41449</c:v>
                </c:pt>
                <c:pt idx="2673">
                  <c:v>41450</c:v>
                </c:pt>
                <c:pt idx="2674">
                  <c:v>41451</c:v>
                </c:pt>
                <c:pt idx="2675">
                  <c:v>41452</c:v>
                </c:pt>
                <c:pt idx="2676">
                  <c:v>41453</c:v>
                </c:pt>
                <c:pt idx="2677">
                  <c:v>41456</c:v>
                </c:pt>
                <c:pt idx="2678">
                  <c:v>41457</c:v>
                </c:pt>
                <c:pt idx="2679">
                  <c:v>41458</c:v>
                </c:pt>
                <c:pt idx="2680">
                  <c:v>41459</c:v>
                </c:pt>
                <c:pt idx="2681">
                  <c:v>41460</c:v>
                </c:pt>
                <c:pt idx="2682">
                  <c:v>41463</c:v>
                </c:pt>
                <c:pt idx="2683">
                  <c:v>41464</c:v>
                </c:pt>
                <c:pt idx="2684">
                  <c:v>41465</c:v>
                </c:pt>
                <c:pt idx="2685">
                  <c:v>41466</c:v>
                </c:pt>
                <c:pt idx="2686">
                  <c:v>41467</c:v>
                </c:pt>
                <c:pt idx="2687">
                  <c:v>41470</c:v>
                </c:pt>
                <c:pt idx="2688">
                  <c:v>41471</c:v>
                </c:pt>
                <c:pt idx="2689">
                  <c:v>41472</c:v>
                </c:pt>
                <c:pt idx="2690">
                  <c:v>41473</c:v>
                </c:pt>
                <c:pt idx="2691">
                  <c:v>41474</c:v>
                </c:pt>
                <c:pt idx="2692">
                  <c:v>41477</c:v>
                </c:pt>
                <c:pt idx="2693">
                  <c:v>41478</c:v>
                </c:pt>
                <c:pt idx="2694">
                  <c:v>41479</c:v>
                </c:pt>
                <c:pt idx="2695">
                  <c:v>41480</c:v>
                </c:pt>
                <c:pt idx="2696">
                  <c:v>41481</c:v>
                </c:pt>
                <c:pt idx="2697">
                  <c:v>41484</c:v>
                </c:pt>
                <c:pt idx="2698">
                  <c:v>41485</c:v>
                </c:pt>
                <c:pt idx="2699">
                  <c:v>41486</c:v>
                </c:pt>
                <c:pt idx="2700">
                  <c:v>41487</c:v>
                </c:pt>
                <c:pt idx="2701">
                  <c:v>41488</c:v>
                </c:pt>
                <c:pt idx="2702">
                  <c:v>41491</c:v>
                </c:pt>
                <c:pt idx="2703">
                  <c:v>41492</c:v>
                </c:pt>
                <c:pt idx="2704">
                  <c:v>41493</c:v>
                </c:pt>
                <c:pt idx="2705">
                  <c:v>41494</c:v>
                </c:pt>
                <c:pt idx="2706">
                  <c:v>41495</c:v>
                </c:pt>
                <c:pt idx="2707">
                  <c:v>41498</c:v>
                </c:pt>
                <c:pt idx="2708">
                  <c:v>41499</c:v>
                </c:pt>
                <c:pt idx="2709">
                  <c:v>41500</c:v>
                </c:pt>
                <c:pt idx="2710">
                  <c:v>41501</c:v>
                </c:pt>
                <c:pt idx="2711">
                  <c:v>41502</c:v>
                </c:pt>
                <c:pt idx="2712">
                  <c:v>41505</c:v>
                </c:pt>
                <c:pt idx="2713">
                  <c:v>41506</c:v>
                </c:pt>
                <c:pt idx="2714">
                  <c:v>41507</c:v>
                </c:pt>
                <c:pt idx="2715">
                  <c:v>41508</c:v>
                </c:pt>
                <c:pt idx="2716">
                  <c:v>41509</c:v>
                </c:pt>
                <c:pt idx="2717">
                  <c:v>41512</c:v>
                </c:pt>
                <c:pt idx="2718">
                  <c:v>41513</c:v>
                </c:pt>
                <c:pt idx="2719">
                  <c:v>41514</c:v>
                </c:pt>
                <c:pt idx="2720">
                  <c:v>41515</c:v>
                </c:pt>
                <c:pt idx="2721">
                  <c:v>41516</c:v>
                </c:pt>
                <c:pt idx="2722">
                  <c:v>41519</c:v>
                </c:pt>
                <c:pt idx="2723">
                  <c:v>41520</c:v>
                </c:pt>
                <c:pt idx="2724">
                  <c:v>41521</c:v>
                </c:pt>
                <c:pt idx="2725">
                  <c:v>41522</c:v>
                </c:pt>
                <c:pt idx="2726">
                  <c:v>41523</c:v>
                </c:pt>
                <c:pt idx="2727">
                  <c:v>41526</c:v>
                </c:pt>
                <c:pt idx="2728">
                  <c:v>41527</c:v>
                </c:pt>
                <c:pt idx="2729">
                  <c:v>41528</c:v>
                </c:pt>
                <c:pt idx="2730">
                  <c:v>41529</c:v>
                </c:pt>
                <c:pt idx="2731">
                  <c:v>41530</c:v>
                </c:pt>
                <c:pt idx="2732">
                  <c:v>41533</c:v>
                </c:pt>
                <c:pt idx="2733">
                  <c:v>41534</c:v>
                </c:pt>
                <c:pt idx="2734">
                  <c:v>41535</c:v>
                </c:pt>
                <c:pt idx="2735">
                  <c:v>41536</c:v>
                </c:pt>
                <c:pt idx="2736">
                  <c:v>41537</c:v>
                </c:pt>
                <c:pt idx="2737">
                  <c:v>41540</c:v>
                </c:pt>
                <c:pt idx="2738">
                  <c:v>41541</c:v>
                </c:pt>
                <c:pt idx="2739">
                  <c:v>41542</c:v>
                </c:pt>
                <c:pt idx="2740">
                  <c:v>41543</c:v>
                </c:pt>
                <c:pt idx="2741">
                  <c:v>41544</c:v>
                </c:pt>
                <c:pt idx="2742">
                  <c:v>41547</c:v>
                </c:pt>
                <c:pt idx="2743">
                  <c:v>41548</c:v>
                </c:pt>
                <c:pt idx="2744">
                  <c:v>41549</c:v>
                </c:pt>
                <c:pt idx="2745">
                  <c:v>41550</c:v>
                </c:pt>
                <c:pt idx="2746">
                  <c:v>41551</c:v>
                </c:pt>
                <c:pt idx="2747">
                  <c:v>41554</c:v>
                </c:pt>
                <c:pt idx="2748">
                  <c:v>41555</c:v>
                </c:pt>
                <c:pt idx="2749">
                  <c:v>41556</c:v>
                </c:pt>
                <c:pt idx="2750">
                  <c:v>41557</c:v>
                </c:pt>
                <c:pt idx="2751">
                  <c:v>41558</c:v>
                </c:pt>
                <c:pt idx="2752">
                  <c:v>41561</c:v>
                </c:pt>
                <c:pt idx="2753">
                  <c:v>41562</c:v>
                </c:pt>
                <c:pt idx="2754">
                  <c:v>41563</c:v>
                </c:pt>
                <c:pt idx="2755">
                  <c:v>41564</c:v>
                </c:pt>
                <c:pt idx="2756">
                  <c:v>41565</c:v>
                </c:pt>
                <c:pt idx="2757">
                  <c:v>41568</c:v>
                </c:pt>
                <c:pt idx="2758">
                  <c:v>41569</c:v>
                </c:pt>
                <c:pt idx="2759">
                  <c:v>41570</c:v>
                </c:pt>
                <c:pt idx="2760">
                  <c:v>41571</c:v>
                </c:pt>
                <c:pt idx="2761">
                  <c:v>41572</c:v>
                </c:pt>
                <c:pt idx="2762">
                  <c:v>41575</c:v>
                </c:pt>
                <c:pt idx="2763">
                  <c:v>41576</c:v>
                </c:pt>
                <c:pt idx="2764">
                  <c:v>41577</c:v>
                </c:pt>
                <c:pt idx="2765">
                  <c:v>41578</c:v>
                </c:pt>
                <c:pt idx="2766">
                  <c:v>41579</c:v>
                </c:pt>
                <c:pt idx="2767">
                  <c:v>41582</c:v>
                </c:pt>
                <c:pt idx="2768">
                  <c:v>41583</c:v>
                </c:pt>
                <c:pt idx="2769">
                  <c:v>41584</c:v>
                </c:pt>
                <c:pt idx="2770">
                  <c:v>41585</c:v>
                </c:pt>
                <c:pt idx="2771">
                  <c:v>41586</c:v>
                </c:pt>
                <c:pt idx="2772">
                  <c:v>41589</c:v>
                </c:pt>
                <c:pt idx="2773">
                  <c:v>41590</c:v>
                </c:pt>
                <c:pt idx="2774">
                  <c:v>41591</c:v>
                </c:pt>
                <c:pt idx="2775">
                  <c:v>41592</c:v>
                </c:pt>
                <c:pt idx="2776">
                  <c:v>41593</c:v>
                </c:pt>
                <c:pt idx="2777">
                  <c:v>41596</c:v>
                </c:pt>
                <c:pt idx="2778">
                  <c:v>41597</c:v>
                </c:pt>
                <c:pt idx="2779">
                  <c:v>41598</c:v>
                </c:pt>
                <c:pt idx="2780">
                  <c:v>41599</c:v>
                </c:pt>
                <c:pt idx="2781">
                  <c:v>41600</c:v>
                </c:pt>
                <c:pt idx="2782">
                  <c:v>41603</c:v>
                </c:pt>
                <c:pt idx="2783">
                  <c:v>41604</c:v>
                </c:pt>
                <c:pt idx="2784">
                  <c:v>41605</c:v>
                </c:pt>
                <c:pt idx="2785">
                  <c:v>41606</c:v>
                </c:pt>
                <c:pt idx="2786">
                  <c:v>41610</c:v>
                </c:pt>
                <c:pt idx="2787">
                  <c:v>41611</c:v>
                </c:pt>
                <c:pt idx="2788">
                  <c:v>41612</c:v>
                </c:pt>
                <c:pt idx="2789">
                  <c:v>41613</c:v>
                </c:pt>
                <c:pt idx="2790">
                  <c:v>41614</c:v>
                </c:pt>
                <c:pt idx="2791">
                  <c:v>41617</c:v>
                </c:pt>
                <c:pt idx="2792">
                  <c:v>41618</c:v>
                </c:pt>
                <c:pt idx="2793">
                  <c:v>41619</c:v>
                </c:pt>
                <c:pt idx="2794">
                  <c:v>41620</c:v>
                </c:pt>
                <c:pt idx="2795">
                  <c:v>41621</c:v>
                </c:pt>
                <c:pt idx="2796">
                  <c:v>41624</c:v>
                </c:pt>
                <c:pt idx="2797">
                  <c:v>41625</c:v>
                </c:pt>
                <c:pt idx="2798">
                  <c:v>41626</c:v>
                </c:pt>
                <c:pt idx="2799">
                  <c:v>41627</c:v>
                </c:pt>
                <c:pt idx="2800">
                  <c:v>41628</c:v>
                </c:pt>
                <c:pt idx="2801">
                  <c:v>41631</c:v>
                </c:pt>
                <c:pt idx="2802">
                  <c:v>41632</c:v>
                </c:pt>
                <c:pt idx="2803">
                  <c:v>41633</c:v>
                </c:pt>
                <c:pt idx="2804">
                  <c:v>41634</c:v>
                </c:pt>
                <c:pt idx="2805">
                  <c:v>41635</c:v>
                </c:pt>
                <c:pt idx="2806">
                  <c:v>41638</c:v>
                </c:pt>
                <c:pt idx="2807">
                  <c:v>41639</c:v>
                </c:pt>
                <c:pt idx="2808">
                  <c:v>41640</c:v>
                </c:pt>
                <c:pt idx="2809">
                  <c:v>41641</c:v>
                </c:pt>
                <c:pt idx="2810">
                  <c:v>41642</c:v>
                </c:pt>
                <c:pt idx="2811">
                  <c:v>41645</c:v>
                </c:pt>
                <c:pt idx="2812">
                  <c:v>41646</c:v>
                </c:pt>
                <c:pt idx="2813">
                  <c:v>41647</c:v>
                </c:pt>
                <c:pt idx="2814">
                  <c:v>41648</c:v>
                </c:pt>
                <c:pt idx="2815">
                  <c:v>41649</c:v>
                </c:pt>
                <c:pt idx="2816">
                  <c:v>41652</c:v>
                </c:pt>
                <c:pt idx="2817">
                  <c:v>41653</c:v>
                </c:pt>
                <c:pt idx="2818">
                  <c:v>41654</c:v>
                </c:pt>
                <c:pt idx="2819">
                  <c:v>41655</c:v>
                </c:pt>
                <c:pt idx="2820">
                  <c:v>41656</c:v>
                </c:pt>
                <c:pt idx="2821">
                  <c:v>41659</c:v>
                </c:pt>
                <c:pt idx="2822">
                  <c:v>41660</c:v>
                </c:pt>
                <c:pt idx="2823">
                  <c:v>41661</c:v>
                </c:pt>
                <c:pt idx="2824">
                  <c:v>41662</c:v>
                </c:pt>
                <c:pt idx="2825">
                  <c:v>41663</c:v>
                </c:pt>
                <c:pt idx="2826">
                  <c:v>41666</c:v>
                </c:pt>
                <c:pt idx="2827">
                  <c:v>41667</c:v>
                </c:pt>
                <c:pt idx="2828">
                  <c:v>41666</c:v>
                </c:pt>
                <c:pt idx="2829">
                  <c:v>41667</c:v>
                </c:pt>
                <c:pt idx="2830">
                  <c:v>41668</c:v>
                </c:pt>
                <c:pt idx="2831">
                  <c:v>41669</c:v>
                </c:pt>
                <c:pt idx="2832">
                  <c:v>41670</c:v>
                </c:pt>
                <c:pt idx="2833">
                  <c:v>41673</c:v>
                </c:pt>
                <c:pt idx="2834">
                  <c:v>41674</c:v>
                </c:pt>
                <c:pt idx="2835">
                  <c:v>41675</c:v>
                </c:pt>
                <c:pt idx="2836">
                  <c:v>41676</c:v>
                </c:pt>
                <c:pt idx="2837">
                  <c:v>41677</c:v>
                </c:pt>
                <c:pt idx="2838">
                  <c:v>41680</c:v>
                </c:pt>
                <c:pt idx="2839">
                  <c:v>41681</c:v>
                </c:pt>
                <c:pt idx="2840">
                  <c:v>41682</c:v>
                </c:pt>
                <c:pt idx="2841">
                  <c:v>41683</c:v>
                </c:pt>
                <c:pt idx="2842">
                  <c:v>41684</c:v>
                </c:pt>
                <c:pt idx="2843">
                  <c:v>41687</c:v>
                </c:pt>
                <c:pt idx="2844">
                  <c:v>41688</c:v>
                </c:pt>
                <c:pt idx="2845">
                  <c:v>41689</c:v>
                </c:pt>
                <c:pt idx="2846">
                  <c:v>41690</c:v>
                </c:pt>
                <c:pt idx="2847">
                  <c:v>41687</c:v>
                </c:pt>
                <c:pt idx="2848">
                  <c:v>41688</c:v>
                </c:pt>
                <c:pt idx="2849">
                  <c:v>41689</c:v>
                </c:pt>
                <c:pt idx="2850">
                  <c:v>41690</c:v>
                </c:pt>
                <c:pt idx="2851">
                  <c:v>41691</c:v>
                </c:pt>
                <c:pt idx="2852">
                  <c:v>41694</c:v>
                </c:pt>
                <c:pt idx="2853">
                  <c:v>41695</c:v>
                </c:pt>
                <c:pt idx="2854">
                  <c:v>41696</c:v>
                </c:pt>
                <c:pt idx="2855">
                  <c:v>41697</c:v>
                </c:pt>
                <c:pt idx="2856">
                  <c:v>41694</c:v>
                </c:pt>
                <c:pt idx="2857">
                  <c:v>41695</c:v>
                </c:pt>
                <c:pt idx="2858">
                  <c:v>41696</c:v>
                </c:pt>
                <c:pt idx="2859">
                  <c:v>41697</c:v>
                </c:pt>
                <c:pt idx="2860">
                  <c:v>41698</c:v>
                </c:pt>
                <c:pt idx="2861">
                  <c:v>41701</c:v>
                </c:pt>
                <c:pt idx="2862">
                  <c:v>41702</c:v>
                </c:pt>
                <c:pt idx="2863">
                  <c:v>41703</c:v>
                </c:pt>
                <c:pt idx="2864">
                  <c:v>41704</c:v>
                </c:pt>
                <c:pt idx="2865">
                  <c:v>41705</c:v>
                </c:pt>
                <c:pt idx="2866">
                  <c:v>41708</c:v>
                </c:pt>
                <c:pt idx="2867">
                  <c:v>41709</c:v>
                </c:pt>
                <c:pt idx="2868">
                  <c:v>41710</c:v>
                </c:pt>
                <c:pt idx="2869">
                  <c:v>41711</c:v>
                </c:pt>
                <c:pt idx="2870">
                  <c:v>41712</c:v>
                </c:pt>
                <c:pt idx="2871">
                  <c:v>41715</c:v>
                </c:pt>
                <c:pt idx="2872">
                  <c:v>41716</c:v>
                </c:pt>
                <c:pt idx="2873">
                  <c:v>41717</c:v>
                </c:pt>
                <c:pt idx="2874">
                  <c:v>41718</c:v>
                </c:pt>
                <c:pt idx="2875">
                  <c:v>41719</c:v>
                </c:pt>
                <c:pt idx="2876">
                  <c:v>41722</c:v>
                </c:pt>
                <c:pt idx="2877">
                  <c:v>41723</c:v>
                </c:pt>
                <c:pt idx="2878">
                  <c:v>41724</c:v>
                </c:pt>
                <c:pt idx="2879">
                  <c:v>41725</c:v>
                </c:pt>
                <c:pt idx="2880">
                  <c:v>41726</c:v>
                </c:pt>
                <c:pt idx="2881">
                  <c:v>41729</c:v>
                </c:pt>
                <c:pt idx="2882">
                  <c:v>41730</c:v>
                </c:pt>
                <c:pt idx="2883">
                  <c:v>41731</c:v>
                </c:pt>
                <c:pt idx="2884">
                  <c:v>41732</c:v>
                </c:pt>
                <c:pt idx="2885">
                  <c:v>41733</c:v>
                </c:pt>
                <c:pt idx="2886">
                  <c:v>41736</c:v>
                </c:pt>
                <c:pt idx="2887">
                  <c:v>41737</c:v>
                </c:pt>
                <c:pt idx="2888">
                  <c:v>41738</c:v>
                </c:pt>
                <c:pt idx="2889">
                  <c:v>41739</c:v>
                </c:pt>
                <c:pt idx="2890">
                  <c:v>41740</c:v>
                </c:pt>
                <c:pt idx="2891">
                  <c:v>41743</c:v>
                </c:pt>
                <c:pt idx="2892">
                  <c:v>41744</c:v>
                </c:pt>
                <c:pt idx="2893">
                  <c:v>41745</c:v>
                </c:pt>
                <c:pt idx="2894">
                  <c:v>41746</c:v>
                </c:pt>
                <c:pt idx="2895">
                  <c:v>41747</c:v>
                </c:pt>
                <c:pt idx="2896">
                  <c:v>41750</c:v>
                </c:pt>
                <c:pt idx="2897">
                  <c:v>41751</c:v>
                </c:pt>
                <c:pt idx="2898">
                  <c:v>41752</c:v>
                </c:pt>
                <c:pt idx="2899">
                  <c:v>41753</c:v>
                </c:pt>
                <c:pt idx="2900">
                  <c:v>41754</c:v>
                </c:pt>
                <c:pt idx="2901">
                  <c:v>41757</c:v>
                </c:pt>
                <c:pt idx="2902">
                  <c:v>41758</c:v>
                </c:pt>
                <c:pt idx="2903">
                  <c:v>41759</c:v>
                </c:pt>
                <c:pt idx="2904">
                  <c:v>41760</c:v>
                </c:pt>
                <c:pt idx="2905">
                  <c:v>41761</c:v>
                </c:pt>
                <c:pt idx="2906">
                  <c:v>41764</c:v>
                </c:pt>
                <c:pt idx="2907">
                  <c:v>41765</c:v>
                </c:pt>
                <c:pt idx="2908">
                  <c:v>41766</c:v>
                </c:pt>
                <c:pt idx="2909">
                  <c:v>41767</c:v>
                </c:pt>
                <c:pt idx="2910">
                  <c:v>41768</c:v>
                </c:pt>
                <c:pt idx="2911">
                  <c:v>41771</c:v>
                </c:pt>
                <c:pt idx="2912">
                  <c:v>41772</c:v>
                </c:pt>
                <c:pt idx="2913">
                  <c:v>41773</c:v>
                </c:pt>
                <c:pt idx="2914">
                  <c:v>41774</c:v>
                </c:pt>
                <c:pt idx="2915">
                  <c:v>41775</c:v>
                </c:pt>
                <c:pt idx="2916">
                  <c:v>41778</c:v>
                </c:pt>
                <c:pt idx="2917">
                  <c:v>41779</c:v>
                </c:pt>
                <c:pt idx="2918">
                  <c:v>41780</c:v>
                </c:pt>
                <c:pt idx="2919">
                  <c:v>41781</c:v>
                </c:pt>
                <c:pt idx="2920">
                  <c:v>41782</c:v>
                </c:pt>
                <c:pt idx="2921">
                  <c:v>41785</c:v>
                </c:pt>
                <c:pt idx="2922">
                  <c:v>41786</c:v>
                </c:pt>
                <c:pt idx="2923">
                  <c:v>41787</c:v>
                </c:pt>
                <c:pt idx="2924">
                  <c:v>41788</c:v>
                </c:pt>
                <c:pt idx="2925">
                  <c:v>41789</c:v>
                </c:pt>
                <c:pt idx="2926">
                  <c:v>41792</c:v>
                </c:pt>
                <c:pt idx="2927">
                  <c:v>41793</c:v>
                </c:pt>
                <c:pt idx="2928">
                  <c:v>41794</c:v>
                </c:pt>
                <c:pt idx="2929">
                  <c:v>41795</c:v>
                </c:pt>
                <c:pt idx="2930">
                  <c:v>41796</c:v>
                </c:pt>
                <c:pt idx="2931">
                  <c:v>41799</c:v>
                </c:pt>
                <c:pt idx="2932">
                  <c:v>41800</c:v>
                </c:pt>
                <c:pt idx="2933">
                  <c:v>41801</c:v>
                </c:pt>
                <c:pt idx="2934">
                  <c:v>41802</c:v>
                </c:pt>
                <c:pt idx="2935">
                  <c:v>41803</c:v>
                </c:pt>
                <c:pt idx="2936">
                  <c:v>41806</c:v>
                </c:pt>
                <c:pt idx="2937">
                  <c:v>41807</c:v>
                </c:pt>
                <c:pt idx="2938">
                  <c:v>41808</c:v>
                </c:pt>
                <c:pt idx="2939">
                  <c:v>41809</c:v>
                </c:pt>
                <c:pt idx="2940">
                  <c:v>41810</c:v>
                </c:pt>
                <c:pt idx="2941">
                  <c:v>41813</c:v>
                </c:pt>
                <c:pt idx="2942">
                  <c:v>41814</c:v>
                </c:pt>
                <c:pt idx="2943">
                  <c:v>41815</c:v>
                </c:pt>
                <c:pt idx="2944">
                  <c:v>41816</c:v>
                </c:pt>
                <c:pt idx="2945">
                  <c:v>41817</c:v>
                </c:pt>
                <c:pt idx="2946">
                  <c:v>41820</c:v>
                </c:pt>
                <c:pt idx="2947">
                  <c:v>41821</c:v>
                </c:pt>
                <c:pt idx="2948">
                  <c:v>41822</c:v>
                </c:pt>
                <c:pt idx="2949">
                  <c:v>41823</c:v>
                </c:pt>
                <c:pt idx="2950">
                  <c:v>41824</c:v>
                </c:pt>
                <c:pt idx="2951">
                  <c:v>41827</c:v>
                </c:pt>
                <c:pt idx="2952">
                  <c:v>41828</c:v>
                </c:pt>
                <c:pt idx="2953">
                  <c:v>41829</c:v>
                </c:pt>
                <c:pt idx="2954">
                  <c:v>41830</c:v>
                </c:pt>
                <c:pt idx="2955">
                  <c:v>41831</c:v>
                </c:pt>
                <c:pt idx="2956">
                  <c:v>41834</c:v>
                </c:pt>
                <c:pt idx="2957">
                  <c:v>41835</c:v>
                </c:pt>
                <c:pt idx="2958">
                  <c:v>41836</c:v>
                </c:pt>
                <c:pt idx="2959">
                  <c:v>41837</c:v>
                </c:pt>
                <c:pt idx="2960">
                  <c:v>41838</c:v>
                </c:pt>
                <c:pt idx="2961">
                  <c:v>41841</c:v>
                </c:pt>
                <c:pt idx="2962">
                  <c:v>41842</c:v>
                </c:pt>
                <c:pt idx="2963">
                  <c:v>41843</c:v>
                </c:pt>
                <c:pt idx="2964">
                  <c:v>41844</c:v>
                </c:pt>
                <c:pt idx="2965">
                  <c:v>41845</c:v>
                </c:pt>
                <c:pt idx="2966">
                  <c:v>41848</c:v>
                </c:pt>
                <c:pt idx="2967">
                  <c:v>41849</c:v>
                </c:pt>
                <c:pt idx="2968">
                  <c:v>41850</c:v>
                </c:pt>
                <c:pt idx="2969">
                  <c:v>41851</c:v>
                </c:pt>
                <c:pt idx="2970">
                  <c:v>41852</c:v>
                </c:pt>
                <c:pt idx="2971">
                  <c:v>41855</c:v>
                </c:pt>
                <c:pt idx="2972">
                  <c:v>41856</c:v>
                </c:pt>
                <c:pt idx="2973">
                  <c:v>41857</c:v>
                </c:pt>
                <c:pt idx="2974">
                  <c:v>41858</c:v>
                </c:pt>
                <c:pt idx="2975">
                  <c:v>41859</c:v>
                </c:pt>
                <c:pt idx="2976">
                  <c:v>41862</c:v>
                </c:pt>
                <c:pt idx="2977">
                  <c:v>41863</c:v>
                </c:pt>
                <c:pt idx="2978">
                  <c:v>41864</c:v>
                </c:pt>
                <c:pt idx="2979">
                  <c:v>41865</c:v>
                </c:pt>
                <c:pt idx="2980">
                  <c:v>41866</c:v>
                </c:pt>
                <c:pt idx="2981">
                  <c:v>41869</c:v>
                </c:pt>
                <c:pt idx="2982">
                  <c:v>41870</c:v>
                </c:pt>
                <c:pt idx="2983">
                  <c:v>41871</c:v>
                </c:pt>
                <c:pt idx="2984">
                  <c:v>41872</c:v>
                </c:pt>
                <c:pt idx="2985">
                  <c:v>41873</c:v>
                </c:pt>
                <c:pt idx="2986">
                  <c:v>41876</c:v>
                </c:pt>
                <c:pt idx="2987">
                  <c:v>41877</c:v>
                </c:pt>
                <c:pt idx="2988">
                  <c:v>41878</c:v>
                </c:pt>
                <c:pt idx="2989">
                  <c:v>41879</c:v>
                </c:pt>
                <c:pt idx="2990">
                  <c:v>41880</c:v>
                </c:pt>
                <c:pt idx="2991">
                  <c:v>41883</c:v>
                </c:pt>
                <c:pt idx="2992">
                  <c:v>41884</c:v>
                </c:pt>
                <c:pt idx="2993">
                  <c:v>41885</c:v>
                </c:pt>
                <c:pt idx="2994">
                  <c:v>41886</c:v>
                </c:pt>
                <c:pt idx="2995">
                  <c:v>41887</c:v>
                </c:pt>
                <c:pt idx="2996">
                  <c:v>41890</c:v>
                </c:pt>
                <c:pt idx="2997">
                  <c:v>41891</c:v>
                </c:pt>
                <c:pt idx="2998">
                  <c:v>41892</c:v>
                </c:pt>
                <c:pt idx="2999">
                  <c:v>41893</c:v>
                </c:pt>
                <c:pt idx="3000">
                  <c:v>41894</c:v>
                </c:pt>
                <c:pt idx="3001">
                  <c:v>41897</c:v>
                </c:pt>
                <c:pt idx="3002">
                  <c:v>41898</c:v>
                </c:pt>
                <c:pt idx="3003">
                  <c:v>41899</c:v>
                </c:pt>
                <c:pt idx="3004">
                  <c:v>41900</c:v>
                </c:pt>
                <c:pt idx="3005">
                  <c:v>41901</c:v>
                </c:pt>
                <c:pt idx="3006">
                  <c:v>41904</c:v>
                </c:pt>
                <c:pt idx="3007">
                  <c:v>41905</c:v>
                </c:pt>
                <c:pt idx="3008">
                  <c:v>41906</c:v>
                </c:pt>
                <c:pt idx="3009">
                  <c:v>41907</c:v>
                </c:pt>
                <c:pt idx="3010">
                  <c:v>41908</c:v>
                </c:pt>
                <c:pt idx="3011">
                  <c:v>41911</c:v>
                </c:pt>
                <c:pt idx="3012">
                  <c:v>41912</c:v>
                </c:pt>
                <c:pt idx="3013">
                  <c:v>41913</c:v>
                </c:pt>
                <c:pt idx="3014">
                  <c:v>41914</c:v>
                </c:pt>
                <c:pt idx="3015">
                  <c:v>41915</c:v>
                </c:pt>
                <c:pt idx="3016">
                  <c:v>41918</c:v>
                </c:pt>
                <c:pt idx="3017">
                  <c:v>41919</c:v>
                </c:pt>
                <c:pt idx="3018">
                  <c:v>41920</c:v>
                </c:pt>
                <c:pt idx="3019">
                  <c:v>41921</c:v>
                </c:pt>
                <c:pt idx="3020">
                  <c:v>41922</c:v>
                </c:pt>
                <c:pt idx="3021">
                  <c:v>41925</c:v>
                </c:pt>
                <c:pt idx="3022">
                  <c:v>41926</c:v>
                </c:pt>
                <c:pt idx="3023">
                  <c:v>41927</c:v>
                </c:pt>
                <c:pt idx="3024">
                  <c:v>41928</c:v>
                </c:pt>
                <c:pt idx="3025">
                  <c:v>41929</c:v>
                </c:pt>
                <c:pt idx="3026">
                  <c:v>41932</c:v>
                </c:pt>
                <c:pt idx="3027">
                  <c:v>41933</c:v>
                </c:pt>
                <c:pt idx="3028">
                  <c:v>41934</c:v>
                </c:pt>
                <c:pt idx="3029">
                  <c:v>41935</c:v>
                </c:pt>
                <c:pt idx="3030">
                  <c:v>41936</c:v>
                </c:pt>
                <c:pt idx="3031">
                  <c:v>41939</c:v>
                </c:pt>
                <c:pt idx="3032">
                  <c:v>41940</c:v>
                </c:pt>
                <c:pt idx="3033">
                  <c:v>41941</c:v>
                </c:pt>
                <c:pt idx="3034">
                  <c:v>41942</c:v>
                </c:pt>
                <c:pt idx="3035">
                  <c:v>41943</c:v>
                </c:pt>
                <c:pt idx="3036">
                  <c:v>41946</c:v>
                </c:pt>
                <c:pt idx="3037">
                  <c:v>41947</c:v>
                </c:pt>
                <c:pt idx="3038">
                  <c:v>41948</c:v>
                </c:pt>
                <c:pt idx="3039">
                  <c:v>41949</c:v>
                </c:pt>
                <c:pt idx="3040">
                  <c:v>41950</c:v>
                </c:pt>
                <c:pt idx="3041">
                  <c:v>41953</c:v>
                </c:pt>
                <c:pt idx="3042">
                  <c:v>41954</c:v>
                </c:pt>
                <c:pt idx="3043">
                  <c:v>41955</c:v>
                </c:pt>
                <c:pt idx="3044">
                  <c:v>41956</c:v>
                </c:pt>
                <c:pt idx="3045">
                  <c:v>41957</c:v>
                </c:pt>
                <c:pt idx="3046">
                  <c:v>41960</c:v>
                </c:pt>
                <c:pt idx="3047">
                  <c:v>41961</c:v>
                </c:pt>
                <c:pt idx="3048">
                  <c:v>41962</c:v>
                </c:pt>
                <c:pt idx="3049">
                  <c:v>41963</c:v>
                </c:pt>
                <c:pt idx="3050">
                  <c:v>41964</c:v>
                </c:pt>
                <c:pt idx="3051">
                  <c:v>41967</c:v>
                </c:pt>
                <c:pt idx="3052">
                  <c:v>41968</c:v>
                </c:pt>
                <c:pt idx="3053">
                  <c:v>41969</c:v>
                </c:pt>
                <c:pt idx="3054">
                  <c:v>41970</c:v>
                </c:pt>
                <c:pt idx="3055">
                  <c:v>41971</c:v>
                </c:pt>
                <c:pt idx="3056">
                  <c:v>41974</c:v>
                </c:pt>
                <c:pt idx="3057">
                  <c:v>41975</c:v>
                </c:pt>
                <c:pt idx="3058">
                  <c:v>41976</c:v>
                </c:pt>
                <c:pt idx="3059">
                  <c:v>41977</c:v>
                </c:pt>
                <c:pt idx="3060">
                  <c:v>41978</c:v>
                </c:pt>
                <c:pt idx="3061">
                  <c:v>41981</c:v>
                </c:pt>
                <c:pt idx="3062">
                  <c:v>41982</c:v>
                </c:pt>
                <c:pt idx="3063">
                  <c:v>41983</c:v>
                </c:pt>
                <c:pt idx="3064">
                  <c:v>41984</c:v>
                </c:pt>
                <c:pt idx="3065">
                  <c:v>41985</c:v>
                </c:pt>
                <c:pt idx="3066">
                  <c:v>41988</c:v>
                </c:pt>
                <c:pt idx="3067">
                  <c:v>41989</c:v>
                </c:pt>
                <c:pt idx="3068">
                  <c:v>41990</c:v>
                </c:pt>
                <c:pt idx="3069">
                  <c:v>41991</c:v>
                </c:pt>
                <c:pt idx="3070">
                  <c:v>41992</c:v>
                </c:pt>
                <c:pt idx="3071">
                  <c:v>41995</c:v>
                </c:pt>
                <c:pt idx="3072">
                  <c:v>41996</c:v>
                </c:pt>
                <c:pt idx="3073">
                  <c:v>41997</c:v>
                </c:pt>
                <c:pt idx="3074">
                  <c:v>41998</c:v>
                </c:pt>
                <c:pt idx="3075">
                  <c:v>41999</c:v>
                </c:pt>
                <c:pt idx="3076">
                  <c:v>42002</c:v>
                </c:pt>
                <c:pt idx="3077">
                  <c:v>42003</c:v>
                </c:pt>
                <c:pt idx="3078">
                  <c:v>42004</c:v>
                </c:pt>
                <c:pt idx="3079">
                  <c:v>42005</c:v>
                </c:pt>
                <c:pt idx="3080">
                  <c:v>42006</c:v>
                </c:pt>
                <c:pt idx="3081">
                  <c:v>42009</c:v>
                </c:pt>
                <c:pt idx="3082">
                  <c:v>42010</c:v>
                </c:pt>
                <c:pt idx="3083">
                  <c:v>42011</c:v>
                </c:pt>
                <c:pt idx="3084">
                  <c:v>42012</c:v>
                </c:pt>
                <c:pt idx="3085">
                  <c:v>42013</c:v>
                </c:pt>
                <c:pt idx="3086">
                  <c:v>42016</c:v>
                </c:pt>
                <c:pt idx="3087">
                  <c:v>42017</c:v>
                </c:pt>
                <c:pt idx="3088">
                  <c:v>42018</c:v>
                </c:pt>
                <c:pt idx="3089">
                  <c:v>42019</c:v>
                </c:pt>
                <c:pt idx="3090">
                  <c:v>42020</c:v>
                </c:pt>
                <c:pt idx="3091">
                  <c:v>42023</c:v>
                </c:pt>
                <c:pt idx="3092">
                  <c:v>42024</c:v>
                </c:pt>
                <c:pt idx="3093">
                  <c:v>42025</c:v>
                </c:pt>
                <c:pt idx="3094">
                  <c:v>42026</c:v>
                </c:pt>
                <c:pt idx="3095">
                  <c:v>42027</c:v>
                </c:pt>
                <c:pt idx="3096">
                  <c:v>42030</c:v>
                </c:pt>
                <c:pt idx="3097">
                  <c:v>42031</c:v>
                </c:pt>
                <c:pt idx="3098">
                  <c:v>42032</c:v>
                </c:pt>
                <c:pt idx="3099">
                  <c:v>42033</c:v>
                </c:pt>
                <c:pt idx="3100">
                  <c:v>42034</c:v>
                </c:pt>
                <c:pt idx="3101">
                  <c:v>42037</c:v>
                </c:pt>
                <c:pt idx="3102">
                  <c:v>42038</c:v>
                </c:pt>
                <c:pt idx="3103">
                  <c:v>42039</c:v>
                </c:pt>
                <c:pt idx="3104">
                  <c:v>42040</c:v>
                </c:pt>
                <c:pt idx="3105">
                  <c:v>42041</c:v>
                </c:pt>
                <c:pt idx="3106">
                  <c:v>42044</c:v>
                </c:pt>
                <c:pt idx="3107">
                  <c:v>42045</c:v>
                </c:pt>
                <c:pt idx="3108">
                  <c:v>42046</c:v>
                </c:pt>
                <c:pt idx="3109">
                  <c:v>42047</c:v>
                </c:pt>
                <c:pt idx="3110">
                  <c:v>42048</c:v>
                </c:pt>
                <c:pt idx="3111">
                  <c:v>42051</c:v>
                </c:pt>
                <c:pt idx="3112">
                  <c:v>42052</c:v>
                </c:pt>
                <c:pt idx="3113">
                  <c:v>42053</c:v>
                </c:pt>
                <c:pt idx="3114">
                  <c:v>42054</c:v>
                </c:pt>
                <c:pt idx="3115">
                  <c:v>42055</c:v>
                </c:pt>
                <c:pt idx="3116">
                  <c:v>42058</c:v>
                </c:pt>
                <c:pt idx="3117">
                  <c:v>42059</c:v>
                </c:pt>
                <c:pt idx="3118">
                  <c:v>42060</c:v>
                </c:pt>
                <c:pt idx="3119">
                  <c:v>42061</c:v>
                </c:pt>
                <c:pt idx="3120">
                  <c:v>42062</c:v>
                </c:pt>
                <c:pt idx="3121">
                  <c:v>42065</c:v>
                </c:pt>
                <c:pt idx="3122">
                  <c:v>42066</c:v>
                </c:pt>
                <c:pt idx="3123">
                  <c:v>42067</c:v>
                </c:pt>
                <c:pt idx="3124">
                  <c:v>42068</c:v>
                </c:pt>
                <c:pt idx="3125">
                  <c:v>42069</c:v>
                </c:pt>
                <c:pt idx="3126">
                  <c:v>42072</c:v>
                </c:pt>
                <c:pt idx="3127">
                  <c:v>42073</c:v>
                </c:pt>
                <c:pt idx="3128">
                  <c:v>42074</c:v>
                </c:pt>
                <c:pt idx="3129">
                  <c:v>42075</c:v>
                </c:pt>
                <c:pt idx="3130">
                  <c:v>42076</c:v>
                </c:pt>
                <c:pt idx="3131">
                  <c:v>42079</c:v>
                </c:pt>
                <c:pt idx="3132">
                  <c:v>42080</c:v>
                </c:pt>
                <c:pt idx="3133">
                  <c:v>42081</c:v>
                </c:pt>
                <c:pt idx="3134">
                  <c:v>42082</c:v>
                </c:pt>
                <c:pt idx="3135">
                  <c:v>42083</c:v>
                </c:pt>
                <c:pt idx="3136">
                  <c:v>42086</c:v>
                </c:pt>
                <c:pt idx="3137">
                  <c:v>42087</c:v>
                </c:pt>
                <c:pt idx="3138">
                  <c:v>42088</c:v>
                </c:pt>
                <c:pt idx="3139">
                  <c:v>42089</c:v>
                </c:pt>
                <c:pt idx="3140">
                  <c:v>42090</c:v>
                </c:pt>
                <c:pt idx="3141">
                  <c:v>42093</c:v>
                </c:pt>
                <c:pt idx="3142">
                  <c:v>42094</c:v>
                </c:pt>
                <c:pt idx="3143">
                  <c:v>42095</c:v>
                </c:pt>
                <c:pt idx="3144">
                  <c:v>42096</c:v>
                </c:pt>
                <c:pt idx="3145">
                  <c:v>42097</c:v>
                </c:pt>
                <c:pt idx="3146">
                  <c:v>42100</c:v>
                </c:pt>
                <c:pt idx="3147">
                  <c:v>42101</c:v>
                </c:pt>
                <c:pt idx="3148">
                  <c:v>42102</c:v>
                </c:pt>
                <c:pt idx="3149">
                  <c:v>42103</c:v>
                </c:pt>
                <c:pt idx="3150">
                  <c:v>42104</c:v>
                </c:pt>
                <c:pt idx="3151">
                  <c:v>42107</c:v>
                </c:pt>
                <c:pt idx="3152">
                  <c:v>42108</c:v>
                </c:pt>
                <c:pt idx="3153">
                  <c:v>42109</c:v>
                </c:pt>
                <c:pt idx="3154">
                  <c:v>42110</c:v>
                </c:pt>
                <c:pt idx="3155">
                  <c:v>42111</c:v>
                </c:pt>
                <c:pt idx="3156">
                  <c:v>42114</c:v>
                </c:pt>
                <c:pt idx="3157">
                  <c:v>42115</c:v>
                </c:pt>
                <c:pt idx="3158">
                  <c:v>42116</c:v>
                </c:pt>
                <c:pt idx="3159">
                  <c:v>42117</c:v>
                </c:pt>
                <c:pt idx="3160">
                  <c:v>42118</c:v>
                </c:pt>
                <c:pt idx="3161">
                  <c:v>42121</c:v>
                </c:pt>
                <c:pt idx="3162">
                  <c:v>42122</c:v>
                </c:pt>
                <c:pt idx="3163">
                  <c:v>42123</c:v>
                </c:pt>
                <c:pt idx="3164">
                  <c:v>42124</c:v>
                </c:pt>
                <c:pt idx="3165">
                  <c:v>42125</c:v>
                </c:pt>
                <c:pt idx="3166">
                  <c:v>42128</c:v>
                </c:pt>
                <c:pt idx="3167">
                  <c:v>42129</c:v>
                </c:pt>
                <c:pt idx="3168">
                  <c:v>42130</c:v>
                </c:pt>
                <c:pt idx="3169">
                  <c:v>42131</c:v>
                </c:pt>
                <c:pt idx="3170">
                  <c:v>42132</c:v>
                </c:pt>
                <c:pt idx="3171">
                  <c:v>42135</c:v>
                </c:pt>
                <c:pt idx="3172">
                  <c:v>42136</c:v>
                </c:pt>
                <c:pt idx="3173">
                  <c:v>42137</c:v>
                </c:pt>
                <c:pt idx="3174">
                  <c:v>42138</c:v>
                </c:pt>
                <c:pt idx="3175">
                  <c:v>42139</c:v>
                </c:pt>
                <c:pt idx="3176">
                  <c:v>42142</c:v>
                </c:pt>
                <c:pt idx="3177">
                  <c:v>42143</c:v>
                </c:pt>
                <c:pt idx="3178">
                  <c:v>42144</c:v>
                </c:pt>
                <c:pt idx="3179">
                  <c:v>42145</c:v>
                </c:pt>
                <c:pt idx="3180">
                  <c:v>42146</c:v>
                </c:pt>
                <c:pt idx="3181">
                  <c:v>42149</c:v>
                </c:pt>
                <c:pt idx="3182">
                  <c:v>42150</c:v>
                </c:pt>
                <c:pt idx="3183">
                  <c:v>42151</c:v>
                </c:pt>
                <c:pt idx="3184">
                  <c:v>42152</c:v>
                </c:pt>
                <c:pt idx="3185">
                  <c:v>42153</c:v>
                </c:pt>
                <c:pt idx="3186">
                  <c:v>42156</c:v>
                </c:pt>
                <c:pt idx="3187">
                  <c:v>42157</c:v>
                </c:pt>
                <c:pt idx="3188">
                  <c:v>42158</c:v>
                </c:pt>
                <c:pt idx="3189">
                  <c:v>42159</c:v>
                </c:pt>
                <c:pt idx="3190">
                  <c:v>42160</c:v>
                </c:pt>
                <c:pt idx="3191">
                  <c:v>42163</c:v>
                </c:pt>
                <c:pt idx="3192">
                  <c:v>42164</c:v>
                </c:pt>
                <c:pt idx="3193">
                  <c:v>42165</c:v>
                </c:pt>
                <c:pt idx="3194">
                  <c:v>42166</c:v>
                </c:pt>
                <c:pt idx="3195">
                  <c:v>42167</c:v>
                </c:pt>
                <c:pt idx="3196">
                  <c:v>42170</c:v>
                </c:pt>
                <c:pt idx="3197">
                  <c:v>42171</c:v>
                </c:pt>
                <c:pt idx="3198">
                  <c:v>42172</c:v>
                </c:pt>
                <c:pt idx="3199">
                  <c:v>42173</c:v>
                </c:pt>
                <c:pt idx="3200">
                  <c:v>42174</c:v>
                </c:pt>
                <c:pt idx="3201">
                  <c:v>42177</c:v>
                </c:pt>
                <c:pt idx="3202">
                  <c:v>42178</c:v>
                </c:pt>
                <c:pt idx="3203">
                  <c:v>42179</c:v>
                </c:pt>
                <c:pt idx="3204">
                  <c:v>42180</c:v>
                </c:pt>
                <c:pt idx="3205">
                  <c:v>42181</c:v>
                </c:pt>
                <c:pt idx="3206">
                  <c:v>42184</c:v>
                </c:pt>
                <c:pt idx="3207">
                  <c:v>42185</c:v>
                </c:pt>
                <c:pt idx="3208">
                  <c:v>42186</c:v>
                </c:pt>
                <c:pt idx="3209">
                  <c:v>42187</c:v>
                </c:pt>
                <c:pt idx="3210">
                  <c:v>42188</c:v>
                </c:pt>
                <c:pt idx="3211">
                  <c:v>42191</c:v>
                </c:pt>
                <c:pt idx="3212">
                  <c:v>42192</c:v>
                </c:pt>
                <c:pt idx="3213">
                  <c:v>42193</c:v>
                </c:pt>
                <c:pt idx="3214">
                  <c:v>42194</c:v>
                </c:pt>
                <c:pt idx="3215">
                  <c:v>42195</c:v>
                </c:pt>
                <c:pt idx="3216">
                  <c:v>42198</c:v>
                </c:pt>
                <c:pt idx="3217">
                  <c:v>42199</c:v>
                </c:pt>
                <c:pt idx="3218">
                  <c:v>42200</c:v>
                </c:pt>
                <c:pt idx="3219">
                  <c:v>42201</c:v>
                </c:pt>
                <c:pt idx="3220">
                  <c:v>42202</c:v>
                </c:pt>
                <c:pt idx="3221">
                  <c:v>42205</c:v>
                </c:pt>
                <c:pt idx="3222">
                  <c:v>42206</c:v>
                </c:pt>
                <c:pt idx="3223">
                  <c:v>42207</c:v>
                </c:pt>
                <c:pt idx="3224">
                  <c:v>42208</c:v>
                </c:pt>
                <c:pt idx="3225">
                  <c:v>42209</c:v>
                </c:pt>
                <c:pt idx="3226">
                  <c:v>42212</c:v>
                </c:pt>
                <c:pt idx="3227">
                  <c:v>42213</c:v>
                </c:pt>
                <c:pt idx="3228">
                  <c:v>42214</c:v>
                </c:pt>
                <c:pt idx="3229">
                  <c:v>42215</c:v>
                </c:pt>
                <c:pt idx="3230">
                  <c:v>42216</c:v>
                </c:pt>
                <c:pt idx="3231">
                  <c:v>42219</c:v>
                </c:pt>
                <c:pt idx="3232">
                  <c:v>42220</c:v>
                </c:pt>
                <c:pt idx="3233">
                  <c:v>42221</c:v>
                </c:pt>
                <c:pt idx="3234">
                  <c:v>42222</c:v>
                </c:pt>
                <c:pt idx="3235">
                  <c:v>42223</c:v>
                </c:pt>
                <c:pt idx="3236">
                  <c:v>42226</c:v>
                </c:pt>
                <c:pt idx="3237">
                  <c:v>42227</c:v>
                </c:pt>
                <c:pt idx="3238">
                  <c:v>42228</c:v>
                </c:pt>
                <c:pt idx="3239">
                  <c:v>42229</c:v>
                </c:pt>
                <c:pt idx="3240">
                  <c:v>42230</c:v>
                </c:pt>
                <c:pt idx="3241">
                  <c:v>42233</c:v>
                </c:pt>
                <c:pt idx="3242">
                  <c:v>42234</c:v>
                </c:pt>
                <c:pt idx="3243">
                  <c:v>42235</c:v>
                </c:pt>
                <c:pt idx="3244">
                  <c:v>42236</c:v>
                </c:pt>
                <c:pt idx="3245">
                  <c:v>42237</c:v>
                </c:pt>
                <c:pt idx="3246">
                  <c:v>42240</c:v>
                </c:pt>
                <c:pt idx="3247">
                  <c:v>42241</c:v>
                </c:pt>
                <c:pt idx="3248">
                  <c:v>42242</c:v>
                </c:pt>
                <c:pt idx="3249">
                  <c:v>42243</c:v>
                </c:pt>
                <c:pt idx="3250">
                  <c:v>42244</c:v>
                </c:pt>
                <c:pt idx="3251">
                  <c:v>42247</c:v>
                </c:pt>
                <c:pt idx="3252">
                  <c:v>42248</c:v>
                </c:pt>
                <c:pt idx="3253">
                  <c:v>42249</c:v>
                </c:pt>
                <c:pt idx="3254">
                  <c:v>42250</c:v>
                </c:pt>
                <c:pt idx="3255">
                  <c:v>42251</c:v>
                </c:pt>
                <c:pt idx="3256">
                  <c:v>42254</c:v>
                </c:pt>
                <c:pt idx="3257">
                  <c:v>42255</c:v>
                </c:pt>
                <c:pt idx="3258">
                  <c:v>42256</c:v>
                </c:pt>
                <c:pt idx="3259">
                  <c:v>42257</c:v>
                </c:pt>
                <c:pt idx="3260">
                  <c:v>42258</c:v>
                </c:pt>
                <c:pt idx="3261">
                  <c:v>42261</c:v>
                </c:pt>
                <c:pt idx="3262">
                  <c:v>42262</c:v>
                </c:pt>
                <c:pt idx="3263">
                  <c:v>42263</c:v>
                </c:pt>
                <c:pt idx="3264">
                  <c:v>42264</c:v>
                </c:pt>
                <c:pt idx="3265">
                  <c:v>42265</c:v>
                </c:pt>
                <c:pt idx="3266">
                  <c:v>42268</c:v>
                </c:pt>
                <c:pt idx="3267">
                  <c:v>42269</c:v>
                </c:pt>
                <c:pt idx="3268">
                  <c:v>42270</c:v>
                </c:pt>
                <c:pt idx="3269">
                  <c:v>42271</c:v>
                </c:pt>
                <c:pt idx="3270">
                  <c:v>42272</c:v>
                </c:pt>
                <c:pt idx="3271">
                  <c:v>42275</c:v>
                </c:pt>
                <c:pt idx="3272">
                  <c:v>42276</c:v>
                </c:pt>
                <c:pt idx="3273">
                  <c:v>42277</c:v>
                </c:pt>
                <c:pt idx="3274">
                  <c:v>42278</c:v>
                </c:pt>
                <c:pt idx="3275">
                  <c:v>42279</c:v>
                </c:pt>
                <c:pt idx="3276">
                  <c:v>42282</c:v>
                </c:pt>
                <c:pt idx="3277">
                  <c:v>42283</c:v>
                </c:pt>
                <c:pt idx="3278">
                  <c:v>42284</c:v>
                </c:pt>
                <c:pt idx="3279">
                  <c:v>42285</c:v>
                </c:pt>
                <c:pt idx="3280">
                  <c:v>42286</c:v>
                </c:pt>
                <c:pt idx="3281">
                  <c:v>42289</c:v>
                </c:pt>
                <c:pt idx="3282">
                  <c:v>42290</c:v>
                </c:pt>
                <c:pt idx="3283">
                  <c:v>42291</c:v>
                </c:pt>
                <c:pt idx="3284">
                  <c:v>42292</c:v>
                </c:pt>
                <c:pt idx="3285">
                  <c:v>42293</c:v>
                </c:pt>
                <c:pt idx="3286">
                  <c:v>42296</c:v>
                </c:pt>
                <c:pt idx="3287">
                  <c:v>42297</c:v>
                </c:pt>
                <c:pt idx="3288">
                  <c:v>42298</c:v>
                </c:pt>
                <c:pt idx="3289">
                  <c:v>42299</c:v>
                </c:pt>
                <c:pt idx="3290">
                  <c:v>42300</c:v>
                </c:pt>
                <c:pt idx="3291">
                  <c:v>42303</c:v>
                </c:pt>
                <c:pt idx="3292">
                  <c:v>42304</c:v>
                </c:pt>
                <c:pt idx="3293">
                  <c:v>42305</c:v>
                </c:pt>
                <c:pt idx="3294">
                  <c:v>42306</c:v>
                </c:pt>
                <c:pt idx="3295">
                  <c:v>42307</c:v>
                </c:pt>
                <c:pt idx="3296">
                  <c:v>42310</c:v>
                </c:pt>
                <c:pt idx="3297">
                  <c:v>42311</c:v>
                </c:pt>
                <c:pt idx="3298">
                  <c:v>42312</c:v>
                </c:pt>
                <c:pt idx="3299">
                  <c:v>42313</c:v>
                </c:pt>
                <c:pt idx="3300">
                  <c:v>42314</c:v>
                </c:pt>
                <c:pt idx="3301">
                  <c:v>42317</c:v>
                </c:pt>
                <c:pt idx="3302">
                  <c:v>42318</c:v>
                </c:pt>
                <c:pt idx="3303">
                  <c:v>42319</c:v>
                </c:pt>
                <c:pt idx="3304">
                  <c:v>42320</c:v>
                </c:pt>
                <c:pt idx="3305">
                  <c:v>42321</c:v>
                </c:pt>
                <c:pt idx="3306">
                  <c:v>42324</c:v>
                </c:pt>
                <c:pt idx="3307">
                  <c:v>42325</c:v>
                </c:pt>
                <c:pt idx="3308">
                  <c:v>42326</c:v>
                </c:pt>
                <c:pt idx="3309">
                  <c:v>42327</c:v>
                </c:pt>
                <c:pt idx="3310">
                  <c:v>42328</c:v>
                </c:pt>
                <c:pt idx="3311">
                  <c:v>42331</c:v>
                </c:pt>
                <c:pt idx="3312">
                  <c:v>42332</c:v>
                </c:pt>
                <c:pt idx="3313">
                  <c:v>42333</c:v>
                </c:pt>
                <c:pt idx="3314">
                  <c:v>42334</c:v>
                </c:pt>
                <c:pt idx="3315">
                  <c:v>42335</c:v>
                </c:pt>
                <c:pt idx="3316">
                  <c:v>42338</c:v>
                </c:pt>
                <c:pt idx="3317">
                  <c:v>42339</c:v>
                </c:pt>
                <c:pt idx="3318">
                  <c:v>42340</c:v>
                </c:pt>
                <c:pt idx="3319">
                  <c:v>42341</c:v>
                </c:pt>
                <c:pt idx="3320">
                  <c:v>42342</c:v>
                </c:pt>
                <c:pt idx="3321">
                  <c:v>42345</c:v>
                </c:pt>
                <c:pt idx="3322">
                  <c:v>42346</c:v>
                </c:pt>
                <c:pt idx="3323">
                  <c:v>42347</c:v>
                </c:pt>
                <c:pt idx="3324">
                  <c:v>42348</c:v>
                </c:pt>
                <c:pt idx="3325">
                  <c:v>42349</c:v>
                </c:pt>
                <c:pt idx="3326">
                  <c:v>42352</c:v>
                </c:pt>
                <c:pt idx="3327">
                  <c:v>42353</c:v>
                </c:pt>
                <c:pt idx="3328">
                  <c:v>42354</c:v>
                </c:pt>
                <c:pt idx="3329">
                  <c:v>42355</c:v>
                </c:pt>
                <c:pt idx="3330">
                  <c:v>42356</c:v>
                </c:pt>
                <c:pt idx="3331">
                  <c:v>42359</c:v>
                </c:pt>
                <c:pt idx="3332">
                  <c:v>42360</c:v>
                </c:pt>
                <c:pt idx="3333">
                  <c:v>42361</c:v>
                </c:pt>
                <c:pt idx="3334">
                  <c:v>42362</c:v>
                </c:pt>
                <c:pt idx="3335">
                  <c:v>42363</c:v>
                </c:pt>
                <c:pt idx="3336">
                  <c:v>42366</c:v>
                </c:pt>
                <c:pt idx="3337">
                  <c:v>42367</c:v>
                </c:pt>
                <c:pt idx="3338">
                  <c:v>42368</c:v>
                </c:pt>
                <c:pt idx="3339">
                  <c:v>42369</c:v>
                </c:pt>
                <c:pt idx="3340">
                  <c:v>42370</c:v>
                </c:pt>
                <c:pt idx="3341">
                  <c:v>42373</c:v>
                </c:pt>
                <c:pt idx="3342">
                  <c:v>42374</c:v>
                </c:pt>
                <c:pt idx="3343">
                  <c:v>42375</c:v>
                </c:pt>
                <c:pt idx="3344">
                  <c:v>42376</c:v>
                </c:pt>
                <c:pt idx="3345">
                  <c:v>42377</c:v>
                </c:pt>
                <c:pt idx="3346">
                  <c:v>42380</c:v>
                </c:pt>
                <c:pt idx="3347">
                  <c:v>42381</c:v>
                </c:pt>
                <c:pt idx="3348">
                  <c:v>42382</c:v>
                </c:pt>
                <c:pt idx="3349">
                  <c:v>42383</c:v>
                </c:pt>
                <c:pt idx="3350">
                  <c:v>42384</c:v>
                </c:pt>
                <c:pt idx="3351">
                  <c:v>42387</c:v>
                </c:pt>
                <c:pt idx="3352">
                  <c:v>42388</c:v>
                </c:pt>
                <c:pt idx="3353">
                  <c:v>42389</c:v>
                </c:pt>
                <c:pt idx="3354">
                  <c:v>42390</c:v>
                </c:pt>
                <c:pt idx="3355">
                  <c:v>42391</c:v>
                </c:pt>
                <c:pt idx="3356">
                  <c:v>42394</c:v>
                </c:pt>
                <c:pt idx="3357">
                  <c:v>42395</c:v>
                </c:pt>
                <c:pt idx="3358">
                  <c:v>42396</c:v>
                </c:pt>
                <c:pt idx="3359">
                  <c:v>42397</c:v>
                </c:pt>
                <c:pt idx="3360">
                  <c:v>42398</c:v>
                </c:pt>
                <c:pt idx="3361">
                  <c:v>42401</c:v>
                </c:pt>
                <c:pt idx="3362">
                  <c:v>42402</c:v>
                </c:pt>
                <c:pt idx="3363">
                  <c:v>42403</c:v>
                </c:pt>
                <c:pt idx="3364">
                  <c:v>42404</c:v>
                </c:pt>
                <c:pt idx="3365">
                  <c:v>42405</c:v>
                </c:pt>
                <c:pt idx="3366">
                  <c:v>42408</c:v>
                </c:pt>
                <c:pt idx="3367">
                  <c:v>42409</c:v>
                </c:pt>
                <c:pt idx="3368">
                  <c:v>42410</c:v>
                </c:pt>
                <c:pt idx="3369">
                  <c:v>42411</c:v>
                </c:pt>
                <c:pt idx="3370">
                  <c:v>42412</c:v>
                </c:pt>
                <c:pt idx="3371">
                  <c:v>42415</c:v>
                </c:pt>
                <c:pt idx="3372">
                  <c:v>42416</c:v>
                </c:pt>
                <c:pt idx="3373">
                  <c:v>42417</c:v>
                </c:pt>
                <c:pt idx="3374">
                  <c:v>42418</c:v>
                </c:pt>
                <c:pt idx="3375">
                  <c:v>42419</c:v>
                </c:pt>
                <c:pt idx="3376">
                  <c:v>42422</c:v>
                </c:pt>
                <c:pt idx="3377">
                  <c:v>42423</c:v>
                </c:pt>
                <c:pt idx="3378">
                  <c:v>42424</c:v>
                </c:pt>
                <c:pt idx="3379">
                  <c:v>42425</c:v>
                </c:pt>
                <c:pt idx="3380">
                  <c:v>42426</c:v>
                </c:pt>
                <c:pt idx="3381">
                  <c:v>42429</c:v>
                </c:pt>
                <c:pt idx="3382">
                  <c:v>42430</c:v>
                </c:pt>
                <c:pt idx="3383">
                  <c:v>42431</c:v>
                </c:pt>
                <c:pt idx="3384">
                  <c:v>42432</c:v>
                </c:pt>
                <c:pt idx="3385">
                  <c:v>42433</c:v>
                </c:pt>
                <c:pt idx="3386">
                  <c:v>42436</c:v>
                </c:pt>
                <c:pt idx="3387">
                  <c:v>42437</c:v>
                </c:pt>
                <c:pt idx="3388">
                  <c:v>42438</c:v>
                </c:pt>
                <c:pt idx="3389">
                  <c:v>42439</c:v>
                </c:pt>
                <c:pt idx="3390">
                  <c:v>42440</c:v>
                </c:pt>
                <c:pt idx="3391">
                  <c:v>42443</c:v>
                </c:pt>
                <c:pt idx="3392">
                  <c:v>42444</c:v>
                </c:pt>
                <c:pt idx="3393">
                  <c:v>42445</c:v>
                </c:pt>
                <c:pt idx="3394">
                  <c:v>42446</c:v>
                </c:pt>
                <c:pt idx="3395">
                  <c:v>42447</c:v>
                </c:pt>
                <c:pt idx="3396">
                  <c:v>42450</c:v>
                </c:pt>
                <c:pt idx="3397">
                  <c:v>42451</c:v>
                </c:pt>
                <c:pt idx="3398">
                  <c:v>42452</c:v>
                </c:pt>
                <c:pt idx="3399">
                  <c:v>42453</c:v>
                </c:pt>
                <c:pt idx="3400">
                  <c:v>42454</c:v>
                </c:pt>
                <c:pt idx="3401">
                  <c:v>42457</c:v>
                </c:pt>
                <c:pt idx="3402">
                  <c:v>42458</c:v>
                </c:pt>
                <c:pt idx="3403">
                  <c:v>42459</c:v>
                </c:pt>
                <c:pt idx="3404">
                  <c:v>42460</c:v>
                </c:pt>
                <c:pt idx="3405">
                  <c:v>42461</c:v>
                </c:pt>
                <c:pt idx="3406">
                  <c:v>42464</c:v>
                </c:pt>
                <c:pt idx="3407">
                  <c:v>42465</c:v>
                </c:pt>
                <c:pt idx="3408">
                  <c:v>42466</c:v>
                </c:pt>
                <c:pt idx="3409">
                  <c:v>42467</c:v>
                </c:pt>
                <c:pt idx="3410">
                  <c:v>42468</c:v>
                </c:pt>
                <c:pt idx="3411">
                  <c:v>42471</c:v>
                </c:pt>
                <c:pt idx="3412">
                  <c:v>42472</c:v>
                </c:pt>
                <c:pt idx="3413">
                  <c:v>42473</c:v>
                </c:pt>
                <c:pt idx="3414">
                  <c:v>42474</c:v>
                </c:pt>
                <c:pt idx="3415">
                  <c:v>42475</c:v>
                </c:pt>
                <c:pt idx="3416">
                  <c:v>42478</c:v>
                </c:pt>
                <c:pt idx="3417">
                  <c:v>42479</c:v>
                </c:pt>
                <c:pt idx="3418">
                  <c:v>42480</c:v>
                </c:pt>
                <c:pt idx="3419">
                  <c:v>42481</c:v>
                </c:pt>
                <c:pt idx="3420">
                  <c:v>42482</c:v>
                </c:pt>
                <c:pt idx="3421">
                  <c:v>42485</c:v>
                </c:pt>
                <c:pt idx="3422">
                  <c:v>42486</c:v>
                </c:pt>
                <c:pt idx="3423">
                  <c:v>42487</c:v>
                </c:pt>
                <c:pt idx="3424">
                  <c:v>42488</c:v>
                </c:pt>
                <c:pt idx="3425">
                  <c:v>42489</c:v>
                </c:pt>
                <c:pt idx="3426">
                  <c:v>42492</c:v>
                </c:pt>
                <c:pt idx="3427">
                  <c:v>42493</c:v>
                </c:pt>
                <c:pt idx="3428">
                  <c:v>42494</c:v>
                </c:pt>
                <c:pt idx="3429">
                  <c:v>42495</c:v>
                </c:pt>
                <c:pt idx="3430">
                  <c:v>42496</c:v>
                </c:pt>
                <c:pt idx="3431">
                  <c:v>42499</c:v>
                </c:pt>
                <c:pt idx="3432">
                  <c:v>42500</c:v>
                </c:pt>
                <c:pt idx="3433">
                  <c:v>42501</c:v>
                </c:pt>
                <c:pt idx="3434">
                  <c:v>42502</c:v>
                </c:pt>
                <c:pt idx="3435">
                  <c:v>42503</c:v>
                </c:pt>
                <c:pt idx="3436">
                  <c:v>42506</c:v>
                </c:pt>
                <c:pt idx="3437">
                  <c:v>42507</c:v>
                </c:pt>
                <c:pt idx="3438">
                  <c:v>42508</c:v>
                </c:pt>
                <c:pt idx="3439">
                  <c:v>42509</c:v>
                </c:pt>
                <c:pt idx="3440">
                  <c:v>42510</c:v>
                </c:pt>
                <c:pt idx="3441">
                  <c:v>42513</c:v>
                </c:pt>
                <c:pt idx="3442">
                  <c:v>42514</c:v>
                </c:pt>
                <c:pt idx="3443">
                  <c:v>42515</c:v>
                </c:pt>
                <c:pt idx="3444">
                  <c:v>42516</c:v>
                </c:pt>
                <c:pt idx="3445">
                  <c:v>42517</c:v>
                </c:pt>
                <c:pt idx="3446">
                  <c:v>42520</c:v>
                </c:pt>
                <c:pt idx="3447">
                  <c:v>42521</c:v>
                </c:pt>
                <c:pt idx="3448">
                  <c:v>42522</c:v>
                </c:pt>
                <c:pt idx="3449">
                  <c:v>42523</c:v>
                </c:pt>
                <c:pt idx="3450">
                  <c:v>42524</c:v>
                </c:pt>
                <c:pt idx="3451">
                  <c:v>42527</c:v>
                </c:pt>
                <c:pt idx="3452">
                  <c:v>42528</c:v>
                </c:pt>
                <c:pt idx="3453">
                  <c:v>42529</c:v>
                </c:pt>
                <c:pt idx="3454">
                  <c:v>42530</c:v>
                </c:pt>
                <c:pt idx="3455">
                  <c:v>42531</c:v>
                </c:pt>
                <c:pt idx="3456">
                  <c:v>42534</c:v>
                </c:pt>
                <c:pt idx="3457">
                  <c:v>42535</c:v>
                </c:pt>
                <c:pt idx="3458">
                  <c:v>42536</c:v>
                </c:pt>
                <c:pt idx="3459">
                  <c:v>42537</c:v>
                </c:pt>
                <c:pt idx="3460">
                  <c:v>42538</c:v>
                </c:pt>
                <c:pt idx="3461">
                  <c:v>42541</c:v>
                </c:pt>
                <c:pt idx="3462">
                  <c:v>42542</c:v>
                </c:pt>
                <c:pt idx="3463">
                  <c:v>42543</c:v>
                </c:pt>
                <c:pt idx="3464">
                  <c:v>42544</c:v>
                </c:pt>
                <c:pt idx="3465">
                  <c:v>42545</c:v>
                </c:pt>
                <c:pt idx="3466">
                  <c:v>42548</c:v>
                </c:pt>
                <c:pt idx="3467">
                  <c:v>42549</c:v>
                </c:pt>
                <c:pt idx="3468">
                  <c:v>42550</c:v>
                </c:pt>
                <c:pt idx="3469">
                  <c:v>42551</c:v>
                </c:pt>
                <c:pt idx="3470">
                  <c:v>42552</c:v>
                </c:pt>
                <c:pt idx="3471">
                  <c:v>42555</c:v>
                </c:pt>
                <c:pt idx="3472">
                  <c:v>42556</c:v>
                </c:pt>
                <c:pt idx="3473">
                  <c:v>42557</c:v>
                </c:pt>
                <c:pt idx="3474">
                  <c:v>42558</c:v>
                </c:pt>
                <c:pt idx="3475">
                  <c:v>42559</c:v>
                </c:pt>
                <c:pt idx="3476">
                  <c:v>42562</c:v>
                </c:pt>
                <c:pt idx="3477">
                  <c:v>42563</c:v>
                </c:pt>
                <c:pt idx="3478">
                  <c:v>42564</c:v>
                </c:pt>
                <c:pt idx="3479">
                  <c:v>42565</c:v>
                </c:pt>
                <c:pt idx="3480">
                  <c:v>42566</c:v>
                </c:pt>
                <c:pt idx="3481">
                  <c:v>42569</c:v>
                </c:pt>
                <c:pt idx="3482">
                  <c:v>42570</c:v>
                </c:pt>
                <c:pt idx="3483">
                  <c:v>42571</c:v>
                </c:pt>
                <c:pt idx="3484">
                  <c:v>42572</c:v>
                </c:pt>
                <c:pt idx="3485">
                  <c:v>42573</c:v>
                </c:pt>
                <c:pt idx="3486">
                  <c:v>42576</c:v>
                </c:pt>
                <c:pt idx="3487">
                  <c:v>42577</c:v>
                </c:pt>
                <c:pt idx="3488">
                  <c:v>42578</c:v>
                </c:pt>
                <c:pt idx="3489">
                  <c:v>42579</c:v>
                </c:pt>
                <c:pt idx="3490">
                  <c:v>42580</c:v>
                </c:pt>
                <c:pt idx="3491">
                  <c:v>42583</c:v>
                </c:pt>
                <c:pt idx="3492">
                  <c:v>42584</c:v>
                </c:pt>
                <c:pt idx="3493">
                  <c:v>42585</c:v>
                </c:pt>
                <c:pt idx="3494">
                  <c:v>42586</c:v>
                </c:pt>
                <c:pt idx="3495">
                  <c:v>42587</c:v>
                </c:pt>
                <c:pt idx="3496">
                  <c:v>42590</c:v>
                </c:pt>
                <c:pt idx="3497">
                  <c:v>42591</c:v>
                </c:pt>
                <c:pt idx="3498">
                  <c:v>42592</c:v>
                </c:pt>
                <c:pt idx="3499">
                  <c:v>42593</c:v>
                </c:pt>
                <c:pt idx="3500">
                  <c:v>42594</c:v>
                </c:pt>
                <c:pt idx="3501">
                  <c:v>42597</c:v>
                </c:pt>
                <c:pt idx="3502">
                  <c:v>42598</c:v>
                </c:pt>
                <c:pt idx="3503">
                  <c:v>42599</c:v>
                </c:pt>
                <c:pt idx="3504">
                  <c:v>42600</c:v>
                </c:pt>
                <c:pt idx="3505">
                  <c:v>42601</c:v>
                </c:pt>
                <c:pt idx="3506">
                  <c:v>42604</c:v>
                </c:pt>
                <c:pt idx="3507">
                  <c:v>42605</c:v>
                </c:pt>
                <c:pt idx="3508">
                  <c:v>42606</c:v>
                </c:pt>
                <c:pt idx="3509">
                  <c:v>42607</c:v>
                </c:pt>
                <c:pt idx="3510">
                  <c:v>42608</c:v>
                </c:pt>
                <c:pt idx="3511">
                  <c:v>42611</c:v>
                </c:pt>
                <c:pt idx="3512">
                  <c:v>42612</c:v>
                </c:pt>
                <c:pt idx="3513">
                  <c:v>42613</c:v>
                </c:pt>
                <c:pt idx="3514">
                  <c:v>42614</c:v>
                </c:pt>
                <c:pt idx="3515">
                  <c:v>42615</c:v>
                </c:pt>
                <c:pt idx="3516">
                  <c:v>42618</c:v>
                </c:pt>
                <c:pt idx="3517">
                  <c:v>42619</c:v>
                </c:pt>
                <c:pt idx="3518">
                  <c:v>42620</c:v>
                </c:pt>
                <c:pt idx="3519">
                  <c:v>42621</c:v>
                </c:pt>
                <c:pt idx="3520">
                  <c:v>42622</c:v>
                </c:pt>
                <c:pt idx="3521">
                  <c:v>42625</c:v>
                </c:pt>
                <c:pt idx="3522">
                  <c:v>42626</c:v>
                </c:pt>
                <c:pt idx="3523">
                  <c:v>42627</c:v>
                </c:pt>
                <c:pt idx="3524">
                  <c:v>42628</c:v>
                </c:pt>
                <c:pt idx="3525">
                  <c:v>42629</c:v>
                </c:pt>
                <c:pt idx="3526">
                  <c:v>42632</c:v>
                </c:pt>
                <c:pt idx="3527">
                  <c:v>42633</c:v>
                </c:pt>
                <c:pt idx="3528">
                  <c:v>42634</c:v>
                </c:pt>
                <c:pt idx="3529">
                  <c:v>42635</c:v>
                </c:pt>
                <c:pt idx="3530">
                  <c:v>42636</c:v>
                </c:pt>
                <c:pt idx="3531">
                  <c:v>42639</c:v>
                </c:pt>
                <c:pt idx="3532">
                  <c:v>42640</c:v>
                </c:pt>
                <c:pt idx="3533">
                  <c:v>42641</c:v>
                </c:pt>
                <c:pt idx="3534">
                  <c:v>42642</c:v>
                </c:pt>
                <c:pt idx="3535">
                  <c:v>42643</c:v>
                </c:pt>
                <c:pt idx="3536">
                  <c:v>42646</c:v>
                </c:pt>
                <c:pt idx="3537">
                  <c:v>42647</c:v>
                </c:pt>
                <c:pt idx="3538">
                  <c:v>42648</c:v>
                </c:pt>
                <c:pt idx="3539">
                  <c:v>42649</c:v>
                </c:pt>
                <c:pt idx="3540">
                  <c:v>42650</c:v>
                </c:pt>
              </c:numCache>
            </c:numRef>
          </c:cat>
          <c:val>
            <c:numRef>
              <c:f>CDS_LATAM!$N$4:$N$3544</c:f>
              <c:numCache>
                <c:formatCode>General</c:formatCode>
                <c:ptCount val="3541"/>
                <c:pt idx="0">
                  <c:v>280</c:v>
                </c:pt>
                <c:pt idx="1">
                  <c:v>270</c:v>
                </c:pt>
                <c:pt idx="2">
                  <c:v>270</c:v>
                </c:pt>
                <c:pt idx="3">
                  <c:v>269.33300000000003</c:v>
                </c:pt>
                <c:pt idx="4">
                  <c:v>271</c:v>
                </c:pt>
                <c:pt idx="5">
                  <c:v>269.33300000000003</c:v>
                </c:pt>
                <c:pt idx="6">
                  <c:v>272.66699999999997</c:v>
                </c:pt>
                <c:pt idx="7">
                  <c:v>271.66699999999997</c:v>
                </c:pt>
                <c:pt idx="8">
                  <c:v>265.66699999999997</c:v>
                </c:pt>
                <c:pt idx="9">
                  <c:v>261.66699999999997</c:v>
                </c:pt>
                <c:pt idx="10">
                  <c:v>261</c:v>
                </c:pt>
                <c:pt idx="11">
                  <c:v>257.33300000000003</c:v>
                </c:pt>
                <c:pt idx="12">
                  <c:v>257.66699999999997</c:v>
                </c:pt>
                <c:pt idx="13">
                  <c:v>261</c:v>
                </c:pt>
                <c:pt idx="14">
                  <c:v>261.66699999999997</c:v>
                </c:pt>
                <c:pt idx="15">
                  <c:v>256.66699999999997</c:v>
                </c:pt>
                <c:pt idx="16">
                  <c:v>255.333</c:v>
                </c:pt>
                <c:pt idx="17">
                  <c:v>255.333</c:v>
                </c:pt>
                <c:pt idx="18">
                  <c:v>251.333</c:v>
                </c:pt>
                <c:pt idx="19">
                  <c:v>251.333</c:v>
                </c:pt>
                <c:pt idx="20">
                  <c:v>256.66699999999997</c:v>
                </c:pt>
                <c:pt idx="21">
                  <c:v>257.33300000000003</c:v>
                </c:pt>
                <c:pt idx="22">
                  <c:v>259.33300000000003</c:v>
                </c:pt>
                <c:pt idx="23">
                  <c:v>259</c:v>
                </c:pt>
                <c:pt idx="24">
                  <c:v>251.5</c:v>
                </c:pt>
                <c:pt idx="25">
                  <c:v>256.66699999999997</c:v>
                </c:pt>
                <c:pt idx="26">
                  <c:v>256.66699999999997</c:v>
                </c:pt>
                <c:pt idx="27">
                  <c:v>248.667</c:v>
                </c:pt>
                <c:pt idx="28">
                  <c:v>254</c:v>
                </c:pt>
                <c:pt idx="29">
                  <c:v>253.333</c:v>
                </c:pt>
                <c:pt idx="30">
                  <c:v>252.333</c:v>
                </c:pt>
                <c:pt idx="31">
                  <c:v>249</c:v>
                </c:pt>
                <c:pt idx="32">
                  <c:v>240.667</c:v>
                </c:pt>
                <c:pt idx="33">
                  <c:v>235.167</c:v>
                </c:pt>
                <c:pt idx="34">
                  <c:v>236</c:v>
                </c:pt>
                <c:pt idx="35">
                  <c:v>235.667</c:v>
                </c:pt>
                <c:pt idx="36">
                  <c:v>238</c:v>
                </c:pt>
                <c:pt idx="37">
                  <c:v>240</c:v>
                </c:pt>
                <c:pt idx="38">
                  <c:v>239.333</c:v>
                </c:pt>
                <c:pt idx="39">
                  <c:v>236.667</c:v>
                </c:pt>
                <c:pt idx="40">
                  <c:v>236</c:v>
                </c:pt>
                <c:pt idx="41">
                  <c:v>236</c:v>
                </c:pt>
                <c:pt idx="42">
                  <c:v>236.667</c:v>
                </c:pt>
                <c:pt idx="43">
                  <c:v>235</c:v>
                </c:pt>
                <c:pt idx="44">
                  <c:v>225.833</c:v>
                </c:pt>
                <c:pt idx="45">
                  <c:v>217.5</c:v>
                </c:pt>
                <c:pt idx="46">
                  <c:v>209</c:v>
                </c:pt>
                <c:pt idx="47">
                  <c:v>199</c:v>
                </c:pt>
                <c:pt idx="48">
                  <c:v>201.333</c:v>
                </c:pt>
                <c:pt idx="49">
                  <c:v>212.5</c:v>
                </c:pt>
                <c:pt idx="50">
                  <c:v>211.5</c:v>
                </c:pt>
                <c:pt idx="51">
                  <c:v>210</c:v>
                </c:pt>
                <c:pt idx="52">
                  <c:v>208.333</c:v>
                </c:pt>
                <c:pt idx="53">
                  <c:v>204</c:v>
                </c:pt>
                <c:pt idx="54">
                  <c:v>202.833</c:v>
                </c:pt>
                <c:pt idx="55">
                  <c:v>198</c:v>
                </c:pt>
                <c:pt idx="56">
                  <c:v>187.5</c:v>
                </c:pt>
                <c:pt idx="57">
                  <c:v>179</c:v>
                </c:pt>
                <c:pt idx="58">
                  <c:v>173.333</c:v>
                </c:pt>
                <c:pt idx="59">
                  <c:v>163.333</c:v>
                </c:pt>
                <c:pt idx="60">
                  <c:v>161.667</c:v>
                </c:pt>
                <c:pt idx="61">
                  <c:v>158.333</c:v>
                </c:pt>
                <c:pt idx="62">
                  <c:v>160</c:v>
                </c:pt>
                <c:pt idx="63">
                  <c:v>159</c:v>
                </c:pt>
                <c:pt idx="64">
                  <c:v>163.333</c:v>
                </c:pt>
                <c:pt idx="65">
                  <c:v>158.5</c:v>
                </c:pt>
                <c:pt idx="66">
                  <c:v>160.667</c:v>
                </c:pt>
                <c:pt idx="67">
                  <c:v>157.333</c:v>
                </c:pt>
                <c:pt idx="68">
                  <c:v>157</c:v>
                </c:pt>
                <c:pt idx="69">
                  <c:v>156.667</c:v>
                </c:pt>
                <c:pt idx="70">
                  <c:v>170</c:v>
                </c:pt>
                <c:pt idx="71">
                  <c:v>171.667</c:v>
                </c:pt>
                <c:pt idx="72">
                  <c:v>176.667</c:v>
                </c:pt>
                <c:pt idx="73">
                  <c:v>190.833</c:v>
                </c:pt>
                <c:pt idx="74">
                  <c:v>192.5</c:v>
                </c:pt>
                <c:pt idx="75">
                  <c:v>186.5</c:v>
                </c:pt>
                <c:pt idx="76">
                  <c:v>184.167</c:v>
                </c:pt>
                <c:pt idx="77">
                  <c:v>176</c:v>
                </c:pt>
                <c:pt idx="78">
                  <c:v>175.833</c:v>
                </c:pt>
                <c:pt idx="79">
                  <c:v>172.333</c:v>
                </c:pt>
                <c:pt idx="80">
                  <c:v>171.5</c:v>
                </c:pt>
                <c:pt idx="81">
                  <c:v>173.5</c:v>
                </c:pt>
                <c:pt idx="82">
                  <c:v>174.167</c:v>
                </c:pt>
                <c:pt idx="83">
                  <c:v>174.167</c:v>
                </c:pt>
                <c:pt idx="84">
                  <c:v>175</c:v>
                </c:pt>
                <c:pt idx="85">
                  <c:v>170</c:v>
                </c:pt>
                <c:pt idx="86">
                  <c:v>168.333</c:v>
                </c:pt>
                <c:pt idx="87">
                  <c:v>168.333</c:v>
                </c:pt>
                <c:pt idx="88">
                  <c:v>171</c:v>
                </c:pt>
                <c:pt idx="89">
                  <c:v>168.333</c:v>
                </c:pt>
                <c:pt idx="90">
                  <c:v>160</c:v>
                </c:pt>
                <c:pt idx="91">
                  <c:v>160.333</c:v>
                </c:pt>
                <c:pt idx="92">
                  <c:v>156.667</c:v>
                </c:pt>
                <c:pt idx="93">
                  <c:v>159</c:v>
                </c:pt>
                <c:pt idx="94">
                  <c:v>165.667</c:v>
                </c:pt>
                <c:pt idx="95">
                  <c:v>172.5</c:v>
                </c:pt>
                <c:pt idx="96">
                  <c:v>176</c:v>
                </c:pt>
                <c:pt idx="97">
                  <c:v>174</c:v>
                </c:pt>
                <c:pt idx="98">
                  <c:v>173.333</c:v>
                </c:pt>
                <c:pt idx="99">
                  <c:v>175.667</c:v>
                </c:pt>
                <c:pt idx="100">
                  <c:v>178.333</c:v>
                </c:pt>
                <c:pt idx="101">
                  <c:v>179</c:v>
                </c:pt>
                <c:pt idx="102">
                  <c:v>179</c:v>
                </c:pt>
                <c:pt idx="103">
                  <c:v>178.5</c:v>
                </c:pt>
                <c:pt idx="104">
                  <c:v>192.667</c:v>
                </c:pt>
                <c:pt idx="105">
                  <c:v>207.667</c:v>
                </c:pt>
                <c:pt idx="106">
                  <c:v>204</c:v>
                </c:pt>
                <c:pt idx="107">
                  <c:v>193.667</c:v>
                </c:pt>
                <c:pt idx="108">
                  <c:v>178.667</c:v>
                </c:pt>
                <c:pt idx="109">
                  <c:v>175</c:v>
                </c:pt>
                <c:pt idx="110">
                  <c:v>172.667</c:v>
                </c:pt>
                <c:pt idx="111">
                  <c:v>169.333</c:v>
                </c:pt>
                <c:pt idx="112">
                  <c:v>169</c:v>
                </c:pt>
                <c:pt idx="113">
                  <c:v>166.667</c:v>
                </c:pt>
                <c:pt idx="114">
                  <c:v>163.5</c:v>
                </c:pt>
                <c:pt idx="115">
                  <c:v>161</c:v>
                </c:pt>
                <c:pt idx="116">
                  <c:v>158.333</c:v>
                </c:pt>
                <c:pt idx="117">
                  <c:v>156</c:v>
                </c:pt>
                <c:pt idx="118">
                  <c:v>160.667</c:v>
                </c:pt>
                <c:pt idx="119">
                  <c:v>160.667</c:v>
                </c:pt>
                <c:pt idx="120">
                  <c:v>160</c:v>
                </c:pt>
                <c:pt idx="121">
                  <c:v>158.5</c:v>
                </c:pt>
                <c:pt idx="122">
                  <c:v>161.667</c:v>
                </c:pt>
                <c:pt idx="123">
                  <c:v>159</c:v>
                </c:pt>
                <c:pt idx="124">
                  <c:v>165</c:v>
                </c:pt>
                <c:pt idx="125">
                  <c:v>175</c:v>
                </c:pt>
                <c:pt idx="126">
                  <c:v>171.667</c:v>
                </c:pt>
                <c:pt idx="127">
                  <c:v>167.5</c:v>
                </c:pt>
                <c:pt idx="128">
                  <c:v>170</c:v>
                </c:pt>
                <c:pt idx="129">
                  <c:v>168.333</c:v>
                </c:pt>
                <c:pt idx="130">
                  <c:v>165</c:v>
                </c:pt>
                <c:pt idx="131">
                  <c:v>166.667</c:v>
                </c:pt>
                <c:pt idx="132">
                  <c:v>168.333</c:v>
                </c:pt>
                <c:pt idx="133">
                  <c:v>167.333</c:v>
                </c:pt>
                <c:pt idx="134">
                  <c:v>173.5</c:v>
                </c:pt>
                <c:pt idx="135">
                  <c:v>173.333</c:v>
                </c:pt>
                <c:pt idx="136">
                  <c:v>168.333</c:v>
                </c:pt>
                <c:pt idx="137">
                  <c:v>167.667</c:v>
                </c:pt>
                <c:pt idx="138">
                  <c:v>164.667</c:v>
                </c:pt>
                <c:pt idx="139">
                  <c:v>161.667</c:v>
                </c:pt>
                <c:pt idx="140">
                  <c:v>157.833</c:v>
                </c:pt>
                <c:pt idx="141">
                  <c:v>156.833</c:v>
                </c:pt>
                <c:pt idx="142">
                  <c:v>159.833</c:v>
                </c:pt>
                <c:pt idx="143">
                  <c:v>162.5</c:v>
                </c:pt>
                <c:pt idx="144">
                  <c:v>163.667</c:v>
                </c:pt>
                <c:pt idx="145">
                  <c:v>160</c:v>
                </c:pt>
                <c:pt idx="146">
                  <c:v>157.5</c:v>
                </c:pt>
                <c:pt idx="147">
                  <c:v>158.333</c:v>
                </c:pt>
                <c:pt idx="148">
                  <c:v>158.667</c:v>
                </c:pt>
                <c:pt idx="149">
                  <c:v>160</c:v>
                </c:pt>
                <c:pt idx="150">
                  <c:v>158.5</c:v>
                </c:pt>
                <c:pt idx="151">
                  <c:v>157.833</c:v>
                </c:pt>
                <c:pt idx="152">
                  <c:v>159.167</c:v>
                </c:pt>
                <c:pt idx="153">
                  <c:v>159.833</c:v>
                </c:pt>
                <c:pt idx="154">
                  <c:v>159.167</c:v>
                </c:pt>
                <c:pt idx="155">
                  <c:v>156.833</c:v>
                </c:pt>
                <c:pt idx="156">
                  <c:v>154.167</c:v>
                </c:pt>
                <c:pt idx="157">
                  <c:v>152.5</c:v>
                </c:pt>
                <c:pt idx="158">
                  <c:v>148.333</c:v>
                </c:pt>
                <c:pt idx="159">
                  <c:v>149.667</c:v>
                </c:pt>
                <c:pt idx="160">
                  <c:v>148</c:v>
                </c:pt>
                <c:pt idx="161">
                  <c:v>145</c:v>
                </c:pt>
                <c:pt idx="162">
                  <c:v>139.5</c:v>
                </c:pt>
                <c:pt idx="163">
                  <c:v>137.5</c:v>
                </c:pt>
                <c:pt idx="164">
                  <c:v>139.5</c:v>
                </c:pt>
                <c:pt idx="165">
                  <c:v>140.5</c:v>
                </c:pt>
                <c:pt idx="166">
                  <c:v>140.5</c:v>
                </c:pt>
                <c:pt idx="167">
                  <c:v>141.5</c:v>
                </c:pt>
                <c:pt idx="168">
                  <c:v>139</c:v>
                </c:pt>
                <c:pt idx="169">
                  <c:v>140</c:v>
                </c:pt>
                <c:pt idx="170">
                  <c:v>140</c:v>
                </c:pt>
                <c:pt idx="171">
                  <c:v>141.333</c:v>
                </c:pt>
                <c:pt idx="172">
                  <c:v>146</c:v>
                </c:pt>
                <c:pt idx="173">
                  <c:v>144</c:v>
                </c:pt>
                <c:pt idx="174">
                  <c:v>144.667</c:v>
                </c:pt>
                <c:pt idx="175">
                  <c:v>146</c:v>
                </c:pt>
                <c:pt idx="176">
                  <c:v>149.5</c:v>
                </c:pt>
                <c:pt idx="177">
                  <c:v>147.333</c:v>
                </c:pt>
                <c:pt idx="178">
                  <c:v>152.5</c:v>
                </c:pt>
                <c:pt idx="179">
                  <c:v>155</c:v>
                </c:pt>
                <c:pt idx="180">
                  <c:v>151.667</c:v>
                </c:pt>
                <c:pt idx="181">
                  <c:v>152.5</c:v>
                </c:pt>
                <c:pt idx="182">
                  <c:v>153.667</c:v>
                </c:pt>
                <c:pt idx="183">
                  <c:v>154</c:v>
                </c:pt>
                <c:pt idx="184">
                  <c:v>150</c:v>
                </c:pt>
                <c:pt idx="185">
                  <c:v>149.333</c:v>
                </c:pt>
                <c:pt idx="186">
                  <c:v>139.333</c:v>
                </c:pt>
                <c:pt idx="187">
                  <c:v>138.333</c:v>
                </c:pt>
                <c:pt idx="188">
                  <c:v>138</c:v>
                </c:pt>
                <c:pt idx="189">
                  <c:v>135.667</c:v>
                </c:pt>
                <c:pt idx="190">
                  <c:v>134</c:v>
                </c:pt>
                <c:pt idx="191">
                  <c:v>126</c:v>
                </c:pt>
                <c:pt idx="192">
                  <c:v>126</c:v>
                </c:pt>
                <c:pt idx="193">
                  <c:v>124</c:v>
                </c:pt>
                <c:pt idx="194">
                  <c:v>122.333</c:v>
                </c:pt>
                <c:pt idx="195">
                  <c:v>123</c:v>
                </c:pt>
                <c:pt idx="196">
                  <c:v>123</c:v>
                </c:pt>
                <c:pt idx="197">
                  <c:v>124.625</c:v>
                </c:pt>
                <c:pt idx="198">
                  <c:v>125.875</c:v>
                </c:pt>
                <c:pt idx="199">
                  <c:v>127.375</c:v>
                </c:pt>
                <c:pt idx="200">
                  <c:v>126.625</c:v>
                </c:pt>
                <c:pt idx="201">
                  <c:v>124</c:v>
                </c:pt>
                <c:pt idx="202">
                  <c:v>125.875</c:v>
                </c:pt>
                <c:pt idx="203">
                  <c:v>126.625</c:v>
                </c:pt>
                <c:pt idx="204">
                  <c:v>123</c:v>
                </c:pt>
                <c:pt idx="205">
                  <c:v>124.875</c:v>
                </c:pt>
                <c:pt idx="206">
                  <c:v>124.333</c:v>
                </c:pt>
                <c:pt idx="207">
                  <c:v>118.875</c:v>
                </c:pt>
                <c:pt idx="208">
                  <c:v>117.5</c:v>
                </c:pt>
                <c:pt idx="209">
                  <c:v>115.625</c:v>
                </c:pt>
                <c:pt idx="210">
                  <c:v>114.875</c:v>
                </c:pt>
                <c:pt idx="211">
                  <c:v>118.833</c:v>
                </c:pt>
                <c:pt idx="212">
                  <c:v>118.333</c:v>
                </c:pt>
                <c:pt idx="213">
                  <c:v>124.875</c:v>
                </c:pt>
                <c:pt idx="214">
                  <c:v>125.375</c:v>
                </c:pt>
                <c:pt idx="215">
                  <c:v>125.375</c:v>
                </c:pt>
                <c:pt idx="216">
                  <c:v>124.125</c:v>
                </c:pt>
                <c:pt idx="217">
                  <c:v>124.333</c:v>
                </c:pt>
                <c:pt idx="218">
                  <c:v>124</c:v>
                </c:pt>
                <c:pt idx="219">
                  <c:v>124</c:v>
                </c:pt>
                <c:pt idx="220">
                  <c:v>124</c:v>
                </c:pt>
                <c:pt idx="221">
                  <c:v>123.5</c:v>
                </c:pt>
                <c:pt idx="222">
                  <c:v>122.167</c:v>
                </c:pt>
                <c:pt idx="223">
                  <c:v>123.5</c:v>
                </c:pt>
                <c:pt idx="224">
                  <c:v>118.333</c:v>
                </c:pt>
                <c:pt idx="225">
                  <c:v>115</c:v>
                </c:pt>
                <c:pt idx="226">
                  <c:v>105</c:v>
                </c:pt>
                <c:pt idx="227">
                  <c:v>102.5</c:v>
                </c:pt>
                <c:pt idx="228">
                  <c:v>102.5</c:v>
                </c:pt>
                <c:pt idx="229">
                  <c:v>99.332999999999998</c:v>
                </c:pt>
                <c:pt idx="230">
                  <c:v>101</c:v>
                </c:pt>
                <c:pt idx="231">
                  <c:v>102.667</c:v>
                </c:pt>
                <c:pt idx="232">
                  <c:v>102.667</c:v>
                </c:pt>
                <c:pt idx="233">
                  <c:v>106.375</c:v>
                </c:pt>
                <c:pt idx="234">
                  <c:v>106</c:v>
                </c:pt>
                <c:pt idx="235">
                  <c:v>106.667</c:v>
                </c:pt>
                <c:pt idx="236">
                  <c:v>106.667</c:v>
                </c:pt>
                <c:pt idx="237">
                  <c:v>110.625</c:v>
                </c:pt>
                <c:pt idx="238">
                  <c:v>115</c:v>
                </c:pt>
                <c:pt idx="239">
                  <c:v>111</c:v>
                </c:pt>
                <c:pt idx="240">
                  <c:v>112.5</c:v>
                </c:pt>
                <c:pt idx="241">
                  <c:v>113.333</c:v>
                </c:pt>
                <c:pt idx="242">
                  <c:v>117.667</c:v>
                </c:pt>
                <c:pt idx="243">
                  <c:v>114</c:v>
                </c:pt>
                <c:pt idx="244">
                  <c:v>117.667</c:v>
                </c:pt>
                <c:pt idx="245">
                  <c:v>114</c:v>
                </c:pt>
                <c:pt idx="246">
                  <c:v>116.5</c:v>
                </c:pt>
                <c:pt idx="247">
                  <c:v>121.167</c:v>
                </c:pt>
                <c:pt idx="248">
                  <c:v>122</c:v>
                </c:pt>
                <c:pt idx="249">
                  <c:v>122</c:v>
                </c:pt>
                <c:pt idx="250">
                  <c:v>120.333</c:v>
                </c:pt>
                <c:pt idx="251">
                  <c:v>119.333</c:v>
                </c:pt>
                <c:pt idx="252">
                  <c:v>117</c:v>
                </c:pt>
                <c:pt idx="253">
                  <c:v>118.833</c:v>
                </c:pt>
                <c:pt idx="254">
                  <c:v>116.333</c:v>
                </c:pt>
                <c:pt idx="255">
                  <c:v>114.667</c:v>
                </c:pt>
                <c:pt idx="256">
                  <c:v>115</c:v>
                </c:pt>
                <c:pt idx="257">
                  <c:v>115</c:v>
                </c:pt>
                <c:pt idx="258">
                  <c:v>115</c:v>
                </c:pt>
                <c:pt idx="259">
                  <c:v>114</c:v>
                </c:pt>
                <c:pt idx="260">
                  <c:v>110.667</c:v>
                </c:pt>
                <c:pt idx="261">
                  <c:v>110.625</c:v>
                </c:pt>
                <c:pt idx="262">
                  <c:v>107.5</c:v>
                </c:pt>
                <c:pt idx="263">
                  <c:v>109.333</c:v>
                </c:pt>
                <c:pt idx="264">
                  <c:v>110.667</c:v>
                </c:pt>
                <c:pt idx="265">
                  <c:v>108.833</c:v>
                </c:pt>
                <c:pt idx="266">
                  <c:v>105.167</c:v>
                </c:pt>
                <c:pt idx="267">
                  <c:v>106</c:v>
                </c:pt>
                <c:pt idx="268">
                  <c:v>107.333</c:v>
                </c:pt>
                <c:pt idx="269">
                  <c:v>112.333</c:v>
                </c:pt>
                <c:pt idx="270">
                  <c:v>108.5</c:v>
                </c:pt>
                <c:pt idx="271">
                  <c:v>112.333</c:v>
                </c:pt>
                <c:pt idx="272">
                  <c:v>112.333</c:v>
                </c:pt>
                <c:pt idx="273">
                  <c:v>108.5</c:v>
                </c:pt>
                <c:pt idx="274">
                  <c:v>113.625</c:v>
                </c:pt>
                <c:pt idx="275">
                  <c:v>113.375</c:v>
                </c:pt>
                <c:pt idx="276">
                  <c:v>112.625</c:v>
                </c:pt>
                <c:pt idx="277">
                  <c:v>112.625</c:v>
                </c:pt>
                <c:pt idx="278">
                  <c:v>109.167</c:v>
                </c:pt>
                <c:pt idx="279">
                  <c:v>110.167</c:v>
                </c:pt>
                <c:pt idx="280">
                  <c:v>110.125</c:v>
                </c:pt>
                <c:pt idx="281">
                  <c:v>111.167</c:v>
                </c:pt>
                <c:pt idx="282">
                  <c:v>110.5</c:v>
                </c:pt>
                <c:pt idx="283">
                  <c:v>109.25</c:v>
                </c:pt>
                <c:pt idx="284">
                  <c:v>108.75</c:v>
                </c:pt>
                <c:pt idx="285">
                  <c:v>109.667</c:v>
                </c:pt>
                <c:pt idx="286">
                  <c:v>109.167</c:v>
                </c:pt>
                <c:pt idx="287">
                  <c:v>107.333</c:v>
                </c:pt>
                <c:pt idx="288">
                  <c:v>106</c:v>
                </c:pt>
                <c:pt idx="289">
                  <c:v>106.125</c:v>
                </c:pt>
                <c:pt idx="290">
                  <c:v>104</c:v>
                </c:pt>
                <c:pt idx="291">
                  <c:v>104</c:v>
                </c:pt>
                <c:pt idx="292">
                  <c:v>103.625</c:v>
                </c:pt>
                <c:pt idx="293">
                  <c:v>108.5</c:v>
                </c:pt>
                <c:pt idx="294">
                  <c:v>109.5</c:v>
                </c:pt>
                <c:pt idx="295">
                  <c:v>107.167</c:v>
                </c:pt>
                <c:pt idx="296">
                  <c:v>107.79900000000001</c:v>
                </c:pt>
                <c:pt idx="297">
                  <c:v>110</c:v>
                </c:pt>
                <c:pt idx="298">
                  <c:v>111.167</c:v>
                </c:pt>
                <c:pt idx="299">
                  <c:v>109.295</c:v>
                </c:pt>
                <c:pt idx="300">
                  <c:v>110.791</c:v>
                </c:pt>
                <c:pt idx="301">
                  <c:v>115.333</c:v>
                </c:pt>
                <c:pt idx="302">
                  <c:v>126.767</c:v>
                </c:pt>
                <c:pt idx="303">
                  <c:v>138.767</c:v>
                </c:pt>
                <c:pt idx="304">
                  <c:v>142.76400000000001</c:v>
                </c:pt>
                <c:pt idx="305">
                  <c:v>138.762</c:v>
                </c:pt>
                <c:pt idx="306">
                  <c:v>151.59</c:v>
                </c:pt>
                <c:pt idx="307">
                  <c:v>150.755</c:v>
                </c:pt>
                <c:pt idx="308">
                  <c:v>151.62</c:v>
                </c:pt>
                <c:pt idx="309">
                  <c:v>174.405</c:v>
                </c:pt>
                <c:pt idx="310">
                  <c:v>200.58799999999999</c:v>
                </c:pt>
                <c:pt idx="311">
                  <c:v>189.57300000000001</c:v>
                </c:pt>
                <c:pt idx="312">
                  <c:v>173.61</c:v>
                </c:pt>
                <c:pt idx="313">
                  <c:v>174.60599999999999</c:v>
                </c:pt>
                <c:pt idx="314">
                  <c:v>165.24299999999999</c:v>
                </c:pt>
                <c:pt idx="315">
                  <c:v>161.61799999999999</c:v>
                </c:pt>
                <c:pt idx="316">
                  <c:v>153.62299999999999</c:v>
                </c:pt>
                <c:pt idx="317">
                  <c:v>155.833</c:v>
                </c:pt>
                <c:pt idx="318">
                  <c:v>159.619</c:v>
                </c:pt>
                <c:pt idx="319">
                  <c:v>162.12100000000001</c:v>
                </c:pt>
                <c:pt idx="320">
                  <c:v>157.828</c:v>
                </c:pt>
                <c:pt idx="321">
                  <c:v>156.751</c:v>
                </c:pt>
                <c:pt idx="322">
                  <c:v>158.167</c:v>
                </c:pt>
                <c:pt idx="323">
                  <c:v>156.131</c:v>
                </c:pt>
                <c:pt idx="324">
                  <c:v>154.5</c:v>
                </c:pt>
                <c:pt idx="325">
                  <c:v>157.249</c:v>
                </c:pt>
                <c:pt idx="326">
                  <c:v>157.74799999999999</c:v>
                </c:pt>
                <c:pt idx="327">
                  <c:v>160.49600000000001</c:v>
                </c:pt>
                <c:pt idx="328">
                  <c:v>156.66499999999999</c:v>
                </c:pt>
                <c:pt idx="329">
                  <c:v>150.49799999999999</c:v>
                </c:pt>
                <c:pt idx="330">
                  <c:v>147.87799999999999</c:v>
                </c:pt>
                <c:pt idx="331">
                  <c:v>147.50299999999999</c:v>
                </c:pt>
                <c:pt idx="332">
                  <c:v>152.328</c:v>
                </c:pt>
                <c:pt idx="333">
                  <c:v>154.99600000000001</c:v>
                </c:pt>
                <c:pt idx="334">
                  <c:v>154.62100000000001</c:v>
                </c:pt>
                <c:pt idx="335">
                  <c:v>152.75</c:v>
                </c:pt>
                <c:pt idx="336">
                  <c:v>149.375</c:v>
                </c:pt>
                <c:pt idx="337">
                  <c:v>149.375</c:v>
                </c:pt>
                <c:pt idx="338">
                  <c:v>147.625</c:v>
                </c:pt>
                <c:pt idx="339">
                  <c:v>147</c:v>
                </c:pt>
                <c:pt idx="340">
                  <c:v>147.672</c:v>
                </c:pt>
                <c:pt idx="341">
                  <c:v>147.672</c:v>
                </c:pt>
                <c:pt idx="342">
                  <c:v>147.631</c:v>
                </c:pt>
                <c:pt idx="343">
                  <c:v>148.37700000000001</c:v>
                </c:pt>
                <c:pt idx="344">
                  <c:v>147.37700000000001</c:v>
                </c:pt>
                <c:pt idx="345">
                  <c:v>146.345</c:v>
                </c:pt>
                <c:pt idx="346">
                  <c:v>145.012</c:v>
                </c:pt>
                <c:pt idx="347">
                  <c:v>144.01900000000001</c:v>
                </c:pt>
                <c:pt idx="348">
                  <c:v>143.02000000000001</c:v>
                </c:pt>
                <c:pt idx="349">
                  <c:v>140.357</c:v>
                </c:pt>
                <c:pt idx="350">
                  <c:v>142.02000000000001</c:v>
                </c:pt>
                <c:pt idx="351">
                  <c:v>142.529</c:v>
                </c:pt>
                <c:pt idx="352">
                  <c:v>139.53299999999999</c:v>
                </c:pt>
                <c:pt idx="353">
                  <c:v>141.64400000000001</c:v>
                </c:pt>
                <c:pt idx="354">
                  <c:v>136.02699999999999</c:v>
                </c:pt>
                <c:pt idx="355">
                  <c:v>134.69399999999999</c:v>
                </c:pt>
                <c:pt idx="356">
                  <c:v>132.53399999999999</c:v>
                </c:pt>
                <c:pt idx="357">
                  <c:v>131.27500000000001</c:v>
                </c:pt>
                <c:pt idx="358">
                  <c:v>129.03100000000001</c:v>
                </c:pt>
                <c:pt idx="359">
                  <c:v>130.523</c:v>
                </c:pt>
                <c:pt idx="360">
                  <c:v>130.167</c:v>
                </c:pt>
                <c:pt idx="361">
                  <c:v>130.02099999999999</c:v>
                </c:pt>
                <c:pt idx="362">
                  <c:v>129.5</c:v>
                </c:pt>
                <c:pt idx="363">
                  <c:v>128.89599999999999</c:v>
                </c:pt>
                <c:pt idx="364">
                  <c:v>129.667</c:v>
                </c:pt>
                <c:pt idx="365">
                  <c:v>135.26300000000001</c:v>
                </c:pt>
                <c:pt idx="366">
                  <c:v>130.167</c:v>
                </c:pt>
                <c:pt idx="367">
                  <c:v>133.07400000000001</c:v>
                </c:pt>
                <c:pt idx="368">
                  <c:v>128</c:v>
                </c:pt>
                <c:pt idx="369">
                  <c:v>126.9</c:v>
                </c:pt>
                <c:pt idx="370">
                  <c:v>131.267</c:v>
                </c:pt>
                <c:pt idx="371">
                  <c:v>127.408</c:v>
                </c:pt>
                <c:pt idx="372">
                  <c:v>124.53400000000001</c:v>
                </c:pt>
                <c:pt idx="373">
                  <c:v>123.833</c:v>
                </c:pt>
                <c:pt idx="374">
                  <c:v>125.25</c:v>
                </c:pt>
                <c:pt idx="375">
                  <c:v>123.833</c:v>
                </c:pt>
                <c:pt idx="376">
                  <c:v>122.833</c:v>
                </c:pt>
                <c:pt idx="377">
                  <c:v>122.661</c:v>
                </c:pt>
                <c:pt idx="378">
                  <c:v>121.167</c:v>
                </c:pt>
                <c:pt idx="379">
                  <c:v>108.785</c:v>
                </c:pt>
                <c:pt idx="380">
                  <c:v>105</c:v>
                </c:pt>
                <c:pt idx="381">
                  <c:v>104.75</c:v>
                </c:pt>
                <c:pt idx="382">
                  <c:v>107.125</c:v>
                </c:pt>
                <c:pt idx="383">
                  <c:v>99.667000000000002</c:v>
                </c:pt>
                <c:pt idx="384">
                  <c:v>101.667</c:v>
                </c:pt>
                <c:pt idx="385">
                  <c:v>103.833</c:v>
                </c:pt>
                <c:pt idx="386">
                  <c:v>104.333</c:v>
                </c:pt>
                <c:pt idx="387">
                  <c:v>104.625</c:v>
                </c:pt>
                <c:pt idx="388">
                  <c:v>103.25</c:v>
                </c:pt>
                <c:pt idx="389">
                  <c:v>101.667</c:v>
                </c:pt>
                <c:pt idx="390">
                  <c:v>102.667</c:v>
                </c:pt>
                <c:pt idx="391">
                  <c:v>100.667</c:v>
                </c:pt>
                <c:pt idx="392">
                  <c:v>101.5</c:v>
                </c:pt>
                <c:pt idx="393">
                  <c:v>101.5</c:v>
                </c:pt>
                <c:pt idx="394">
                  <c:v>102.125</c:v>
                </c:pt>
                <c:pt idx="395">
                  <c:v>101.5</c:v>
                </c:pt>
                <c:pt idx="396">
                  <c:v>106.167</c:v>
                </c:pt>
                <c:pt idx="397">
                  <c:v>106.875</c:v>
                </c:pt>
                <c:pt idx="398">
                  <c:v>107.5</c:v>
                </c:pt>
                <c:pt idx="399">
                  <c:v>103.125</c:v>
                </c:pt>
                <c:pt idx="400">
                  <c:v>100.75</c:v>
                </c:pt>
                <c:pt idx="401">
                  <c:v>94.875</c:v>
                </c:pt>
                <c:pt idx="402">
                  <c:v>94.832999999999998</c:v>
                </c:pt>
                <c:pt idx="403">
                  <c:v>95.5</c:v>
                </c:pt>
                <c:pt idx="404">
                  <c:v>99.625</c:v>
                </c:pt>
                <c:pt idx="405">
                  <c:v>105.667</c:v>
                </c:pt>
                <c:pt idx="406">
                  <c:v>106.167</c:v>
                </c:pt>
                <c:pt idx="407">
                  <c:v>107.333</c:v>
                </c:pt>
                <c:pt idx="408">
                  <c:v>110.875</c:v>
                </c:pt>
                <c:pt idx="409">
                  <c:v>107.5</c:v>
                </c:pt>
                <c:pt idx="410">
                  <c:v>104.25</c:v>
                </c:pt>
                <c:pt idx="411">
                  <c:v>102.667</c:v>
                </c:pt>
                <c:pt idx="412">
                  <c:v>106.875</c:v>
                </c:pt>
                <c:pt idx="413">
                  <c:v>98.25</c:v>
                </c:pt>
                <c:pt idx="414">
                  <c:v>97.5</c:v>
                </c:pt>
                <c:pt idx="415">
                  <c:v>98.5</c:v>
                </c:pt>
                <c:pt idx="416">
                  <c:v>98.5</c:v>
                </c:pt>
                <c:pt idx="417">
                  <c:v>98.167000000000002</c:v>
                </c:pt>
                <c:pt idx="418">
                  <c:v>97.453000000000003</c:v>
                </c:pt>
                <c:pt idx="419">
                  <c:v>97.167000000000002</c:v>
                </c:pt>
                <c:pt idx="420">
                  <c:v>100.333</c:v>
                </c:pt>
                <c:pt idx="421">
                  <c:v>102</c:v>
                </c:pt>
                <c:pt idx="422">
                  <c:v>102</c:v>
                </c:pt>
                <c:pt idx="423">
                  <c:v>104.167</c:v>
                </c:pt>
                <c:pt idx="424">
                  <c:v>103.167</c:v>
                </c:pt>
                <c:pt idx="425">
                  <c:v>101.633</c:v>
                </c:pt>
                <c:pt idx="426">
                  <c:v>100.833</c:v>
                </c:pt>
                <c:pt idx="427">
                  <c:v>103</c:v>
                </c:pt>
                <c:pt idx="428">
                  <c:v>101.625</c:v>
                </c:pt>
                <c:pt idx="429">
                  <c:v>100.5</c:v>
                </c:pt>
                <c:pt idx="430">
                  <c:v>100.75</c:v>
                </c:pt>
                <c:pt idx="431">
                  <c:v>99.625</c:v>
                </c:pt>
                <c:pt idx="432">
                  <c:v>99.875</c:v>
                </c:pt>
                <c:pt idx="433">
                  <c:v>97.832999999999998</c:v>
                </c:pt>
                <c:pt idx="434">
                  <c:v>94.625</c:v>
                </c:pt>
                <c:pt idx="435">
                  <c:v>93.332999999999998</c:v>
                </c:pt>
                <c:pt idx="436">
                  <c:v>91.5</c:v>
                </c:pt>
                <c:pt idx="437">
                  <c:v>90.167000000000002</c:v>
                </c:pt>
                <c:pt idx="438">
                  <c:v>90.5</c:v>
                </c:pt>
                <c:pt idx="439">
                  <c:v>90.332999999999998</c:v>
                </c:pt>
                <c:pt idx="440">
                  <c:v>90.667000000000002</c:v>
                </c:pt>
                <c:pt idx="441">
                  <c:v>89.5</c:v>
                </c:pt>
                <c:pt idx="442">
                  <c:v>89.667000000000002</c:v>
                </c:pt>
                <c:pt idx="443">
                  <c:v>90.125</c:v>
                </c:pt>
                <c:pt idx="444">
                  <c:v>90</c:v>
                </c:pt>
                <c:pt idx="445">
                  <c:v>87.917000000000002</c:v>
                </c:pt>
                <c:pt idx="446">
                  <c:v>88.875</c:v>
                </c:pt>
                <c:pt idx="447">
                  <c:v>90.5</c:v>
                </c:pt>
                <c:pt idx="448">
                  <c:v>90.625</c:v>
                </c:pt>
                <c:pt idx="449">
                  <c:v>90.875</c:v>
                </c:pt>
                <c:pt idx="450">
                  <c:v>90.167000000000002</c:v>
                </c:pt>
                <c:pt idx="451">
                  <c:v>90.667000000000002</c:v>
                </c:pt>
                <c:pt idx="452">
                  <c:v>90.667000000000002</c:v>
                </c:pt>
                <c:pt idx="453">
                  <c:v>93.6</c:v>
                </c:pt>
                <c:pt idx="454">
                  <c:v>92.75</c:v>
                </c:pt>
                <c:pt idx="455">
                  <c:v>93.332999999999998</c:v>
                </c:pt>
                <c:pt idx="456">
                  <c:v>93.2</c:v>
                </c:pt>
                <c:pt idx="457">
                  <c:v>92.167000000000002</c:v>
                </c:pt>
                <c:pt idx="458">
                  <c:v>93.125</c:v>
                </c:pt>
                <c:pt idx="459">
                  <c:v>93.332999999999998</c:v>
                </c:pt>
                <c:pt idx="460">
                  <c:v>93.5</c:v>
                </c:pt>
                <c:pt idx="461">
                  <c:v>92.625</c:v>
                </c:pt>
                <c:pt idx="462">
                  <c:v>90.832999999999998</c:v>
                </c:pt>
                <c:pt idx="463">
                  <c:v>88.875</c:v>
                </c:pt>
                <c:pt idx="464">
                  <c:v>86.875</c:v>
                </c:pt>
                <c:pt idx="465">
                  <c:v>82.375</c:v>
                </c:pt>
                <c:pt idx="466">
                  <c:v>84.375</c:v>
                </c:pt>
                <c:pt idx="467">
                  <c:v>82.167000000000002</c:v>
                </c:pt>
                <c:pt idx="468">
                  <c:v>76.332999999999998</c:v>
                </c:pt>
                <c:pt idx="469">
                  <c:v>77.375</c:v>
                </c:pt>
                <c:pt idx="470">
                  <c:v>76.667000000000002</c:v>
                </c:pt>
                <c:pt idx="471">
                  <c:v>79.375</c:v>
                </c:pt>
                <c:pt idx="472">
                  <c:v>79.832999999999998</c:v>
                </c:pt>
                <c:pt idx="473">
                  <c:v>80</c:v>
                </c:pt>
                <c:pt idx="474">
                  <c:v>79.8</c:v>
                </c:pt>
                <c:pt idx="475">
                  <c:v>79.832999999999998</c:v>
                </c:pt>
                <c:pt idx="476">
                  <c:v>79.5</c:v>
                </c:pt>
                <c:pt idx="477">
                  <c:v>79.5</c:v>
                </c:pt>
                <c:pt idx="478">
                  <c:v>85.332999999999998</c:v>
                </c:pt>
                <c:pt idx="479">
                  <c:v>88.5</c:v>
                </c:pt>
                <c:pt idx="480">
                  <c:v>89.25</c:v>
                </c:pt>
                <c:pt idx="481">
                  <c:v>88.832999999999998</c:v>
                </c:pt>
                <c:pt idx="482">
                  <c:v>89.25</c:v>
                </c:pt>
                <c:pt idx="483">
                  <c:v>86.25</c:v>
                </c:pt>
                <c:pt idx="484">
                  <c:v>85.5</c:v>
                </c:pt>
                <c:pt idx="485">
                  <c:v>84.85</c:v>
                </c:pt>
                <c:pt idx="486">
                  <c:v>86.375</c:v>
                </c:pt>
                <c:pt idx="487">
                  <c:v>86.667000000000002</c:v>
                </c:pt>
                <c:pt idx="488">
                  <c:v>87.5</c:v>
                </c:pt>
                <c:pt idx="489">
                  <c:v>87.167000000000002</c:v>
                </c:pt>
                <c:pt idx="490">
                  <c:v>86.832999999999998</c:v>
                </c:pt>
                <c:pt idx="491">
                  <c:v>86.667000000000002</c:v>
                </c:pt>
                <c:pt idx="492">
                  <c:v>87.125</c:v>
                </c:pt>
                <c:pt idx="493">
                  <c:v>86.667000000000002</c:v>
                </c:pt>
                <c:pt idx="494">
                  <c:v>86</c:v>
                </c:pt>
                <c:pt idx="495">
                  <c:v>87.332999999999998</c:v>
                </c:pt>
                <c:pt idx="496">
                  <c:v>86</c:v>
                </c:pt>
                <c:pt idx="497">
                  <c:v>83</c:v>
                </c:pt>
                <c:pt idx="498">
                  <c:v>82.5</c:v>
                </c:pt>
                <c:pt idx="499">
                  <c:v>81.75</c:v>
                </c:pt>
                <c:pt idx="500">
                  <c:v>78.900000000000006</c:v>
                </c:pt>
                <c:pt idx="501">
                  <c:v>75.875</c:v>
                </c:pt>
                <c:pt idx="502">
                  <c:v>75</c:v>
                </c:pt>
                <c:pt idx="503">
                  <c:v>78.167000000000002</c:v>
                </c:pt>
                <c:pt idx="504">
                  <c:v>79.75</c:v>
                </c:pt>
                <c:pt idx="505">
                  <c:v>80.099999999999994</c:v>
                </c:pt>
                <c:pt idx="506">
                  <c:v>81.625</c:v>
                </c:pt>
                <c:pt idx="507">
                  <c:v>80.25</c:v>
                </c:pt>
                <c:pt idx="508">
                  <c:v>80.375</c:v>
                </c:pt>
                <c:pt idx="509">
                  <c:v>78.5</c:v>
                </c:pt>
                <c:pt idx="510">
                  <c:v>76.125</c:v>
                </c:pt>
                <c:pt idx="511">
                  <c:v>79.25</c:v>
                </c:pt>
                <c:pt idx="512">
                  <c:v>77.167000000000002</c:v>
                </c:pt>
                <c:pt idx="513">
                  <c:v>79.375</c:v>
                </c:pt>
                <c:pt idx="514">
                  <c:v>78.375</c:v>
                </c:pt>
                <c:pt idx="515">
                  <c:v>78.25</c:v>
                </c:pt>
                <c:pt idx="516">
                  <c:v>77.75</c:v>
                </c:pt>
                <c:pt idx="517">
                  <c:v>78.099999999999994</c:v>
                </c:pt>
                <c:pt idx="518">
                  <c:v>78.099999999999994</c:v>
                </c:pt>
                <c:pt idx="519">
                  <c:v>76.875</c:v>
                </c:pt>
                <c:pt idx="520">
                  <c:v>74.375</c:v>
                </c:pt>
                <c:pt idx="521">
                  <c:v>72.875</c:v>
                </c:pt>
                <c:pt idx="522">
                  <c:v>68.7</c:v>
                </c:pt>
                <c:pt idx="523">
                  <c:v>69.375</c:v>
                </c:pt>
                <c:pt idx="524">
                  <c:v>72.625</c:v>
                </c:pt>
                <c:pt idx="525">
                  <c:v>72</c:v>
                </c:pt>
                <c:pt idx="526">
                  <c:v>79</c:v>
                </c:pt>
                <c:pt idx="527">
                  <c:v>82.375</c:v>
                </c:pt>
                <c:pt idx="528">
                  <c:v>93.9</c:v>
                </c:pt>
                <c:pt idx="529">
                  <c:v>97.6</c:v>
                </c:pt>
                <c:pt idx="530">
                  <c:v>91.832999999999998</c:v>
                </c:pt>
                <c:pt idx="531">
                  <c:v>95.875</c:v>
                </c:pt>
                <c:pt idx="532">
                  <c:v>100</c:v>
                </c:pt>
                <c:pt idx="533">
                  <c:v>106.7</c:v>
                </c:pt>
                <c:pt idx="534">
                  <c:v>112.375</c:v>
                </c:pt>
                <c:pt idx="535">
                  <c:v>112.375</c:v>
                </c:pt>
                <c:pt idx="536">
                  <c:v>114.125</c:v>
                </c:pt>
                <c:pt idx="537">
                  <c:v>109.5</c:v>
                </c:pt>
                <c:pt idx="538">
                  <c:v>108.25</c:v>
                </c:pt>
                <c:pt idx="539">
                  <c:v>104.9</c:v>
                </c:pt>
                <c:pt idx="540">
                  <c:v>104.875</c:v>
                </c:pt>
                <c:pt idx="541">
                  <c:v>109.75</c:v>
                </c:pt>
                <c:pt idx="542">
                  <c:v>112.667</c:v>
                </c:pt>
                <c:pt idx="543">
                  <c:v>110.7</c:v>
                </c:pt>
                <c:pt idx="544">
                  <c:v>109.5</c:v>
                </c:pt>
                <c:pt idx="545">
                  <c:v>110.2</c:v>
                </c:pt>
                <c:pt idx="546">
                  <c:v>111.3</c:v>
                </c:pt>
                <c:pt idx="547">
                  <c:v>110.375</c:v>
                </c:pt>
                <c:pt idx="548">
                  <c:v>107.1</c:v>
                </c:pt>
                <c:pt idx="549">
                  <c:v>117.333</c:v>
                </c:pt>
                <c:pt idx="550">
                  <c:v>129.125</c:v>
                </c:pt>
                <c:pt idx="551">
                  <c:v>133.375</c:v>
                </c:pt>
                <c:pt idx="552">
                  <c:v>123.2</c:v>
                </c:pt>
                <c:pt idx="553">
                  <c:v>120.5</c:v>
                </c:pt>
                <c:pt idx="554">
                  <c:v>114.833</c:v>
                </c:pt>
                <c:pt idx="555">
                  <c:v>110.5</c:v>
                </c:pt>
                <c:pt idx="556">
                  <c:v>112.167</c:v>
                </c:pt>
                <c:pt idx="557">
                  <c:v>110</c:v>
                </c:pt>
                <c:pt idx="558">
                  <c:v>111.125</c:v>
                </c:pt>
                <c:pt idx="559">
                  <c:v>116.25</c:v>
                </c:pt>
                <c:pt idx="560">
                  <c:v>115.333</c:v>
                </c:pt>
                <c:pt idx="561">
                  <c:v>111.5</c:v>
                </c:pt>
                <c:pt idx="562">
                  <c:v>110</c:v>
                </c:pt>
                <c:pt idx="563">
                  <c:v>102.667</c:v>
                </c:pt>
                <c:pt idx="564">
                  <c:v>102.5</c:v>
                </c:pt>
                <c:pt idx="565">
                  <c:v>100.5</c:v>
                </c:pt>
                <c:pt idx="566">
                  <c:v>98.167000000000002</c:v>
                </c:pt>
                <c:pt idx="567">
                  <c:v>102.5</c:v>
                </c:pt>
                <c:pt idx="568">
                  <c:v>108.167</c:v>
                </c:pt>
                <c:pt idx="569">
                  <c:v>108.667</c:v>
                </c:pt>
                <c:pt idx="570">
                  <c:v>111.5</c:v>
                </c:pt>
                <c:pt idx="571">
                  <c:v>112.625</c:v>
                </c:pt>
                <c:pt idx="572">
                  <c:v>122.35599999999999</c:v>
                </c:pt>
                <c:pt idx="573">
                  <c:v>118.61799999999999</c:v>
                </c:pt>
                <c:pt idx="574">
                  <c:v>112.80500000000001</c:v>
                </c:pt>
                <c:pt idx="575">
                  <c:v>111.5</c:v>
                </c:pt>
                <c:pt idx="576">
                  <c:v>104.613</c:v>
                </c:pt>
                <c:pt idx="577">
                  <c:v>105.083</c:v>
                </c:pt>
                <c:pt idx="578">
                  <c:v>100.301</c:v>
                </c:pt>
                <c:pt idx="579">
                  <c:v>99.364999999999995</c:v>
                </c:pt>
                <c:pt idx="580">
                  <c:v>94.903999999999996</c:v>
                </c:pt>
                <c:pt idx="581">
                  <c:v>93.043000000000006</c:v>
                </c:pt>
                <c:pt idx="582">
                  <c:v>95.09</c:v>
                </c:pt>
                <c:pt idx="583">
                  <c:v>92.173000000000002</c:v>
                </c:pt>
                <c:pt idx="584">
                  <c:v>95.558000000000007</c:v>
                </c:pt>
                <c:pt idx="585">
                  <c:v>97.665000000000006</c:v>
                </c:pt>
                <c:pt idx="586">
                  <c:v>99.376000000000005</c:v>
                </c:pt>
                <c:pt idx="587">
                  <c:v>103.63</c:v>
                </c:pt>
                <c:pt idx="588">
                  <c:v>106.06</c:v>
                </c:pt>
                <c:pt idx="589">
                  <c:v>102.867</c:v>
                </c:pt>
                <c:pt idx="590">
                  <c:v>100.01300000000001</c:v>
                </c:pt>
                <c:pt idx="591">
                  <c:v>100.23399999999999</c:v>
                </c:pt>
                <c:pt idx="592">
                  <c:v>98.027000000000001</c:v>
                </c:pt>
                <c:pt idx="593">
                  <c:v>97.61</c:v>
                </c:pt>
                <c:pt idx="594">
                  <c:v>96.441999999999993</c:v>
                </c:pt>
                <c:pt idx="595">
                  <c:v>95.466999999999999</c:v>
                </c:pt>
                <c:pt idx="596">
                  <c:v>95.518000000000001</c:v>
                </c:pt>
                <c:pt idx="597">
                  <c:v>95.852999999999994</c:v>
                </c:pt>
                <c:pt idx="598">
                  <c:v>96.498000000000005</c:v>
                </c:pt>
                <c:pt idx="599">
                  <c:v>97.617000000000004</c:v>
                </c:pt>
                <c:pt idx="600">
                  <c:v>98.734999999999999</c:v>
                </c:pt>
                <c:pt idx="601">
                  <c:v>96.454999999999998</c:v>
                </c:pt>
                <c:pt idx="602">
                  <c:v>95.064999999999998</c:v>
                </c:pt>
                <c:pt idx="603">
                  <c:v>92.947000000000003</c:v>
                </c:pt>
                <c:pt idx="604">
                  <c:v>90.867999999999995</c:v>
                </c:pt>
                <c:pt idx="605">
                  <c:v>93.332999999999998</c:v>
                </c:pt>
                <c:pt idx="606">
                  <c:v>92.665000000000006</c:v>
                </c:pt>
                <c:pt idx="607">
                  <c:v>93.105000000000004</c:v>
                </c:pt>
                <c:pt idx="608">
                  <c:v>92.873999999999995</c:v>
                </c:pt>
                <c:pt idx="609">
                  <c:v>91.478999999999999</c:v>
                </c:pt>
                <c:pt idx="610">
                  <c:v>89.659000000000006</c:v>
                </c:pt>
                <c:pt idx="611">
                  <c:v>87.777000000000001</c:v>
                </c:pt>
                <c:pt idx="612">
                  <c:v>87.375</c:v>
                </c:pt>
                <c:pt idx="613">
                  <c:v>87.191999999999993</c:v>
                </c:pt>
                <c:pt idx="614">
                  <c:v>89.328000000000003</c:v>
                </c:pt>
                <c:pt idx="615">
                  <c:v>88.653999999999996</c:v>
                </c:pt>
                <c:pt idx="616">
                  <c:v>88.944999999999993</c:v>
                </c:pt>
                <c:pt idx="617">
                  <c:v>88.885000000000005</c:v>
                </c:pt>
                <c:pt idx="618">
                  <c:v>87.519000000000005</c:v>
                </c:pt>
                <c:pt idx="619">
                  <c:v>88.34</c:v>
                </c:pt>
                <c:pt idx="620">
                  <c:v>89.566000000000003</c:v>
                </c:pt>
                <c:pt idx="621">
                  <c:v>87.664000000000001</c:v>
                </c:pt>
                <c:pt idx="622">
                  <c:v>86.081999999999994</c:v>
                </c:pt>
                <c:pt idx="623">
                  <c:v>84.804000000000002</c:v>
                </c:pt>
                <c:pt idx="624">
                  <c:v>83.507999999999996</c:v>
                </c:pt>
                <c:pt idx="625">
                  <c:v>83.575000000000003</c:v>
                </c:pt>
                <c:pt idx="626">
                  <c:v>82.825999999999993</c:v>
                </c:pt>
                <c:pt idx="627">
                  <c:v>82.325000000000003</c:v>
                </c:pt>
                <c:pt idx="628">
                  <c:v>80.903000000000006</c:v>
                </c:pt>
                <c:pt idx="629">
                  <c:v>79.281000000000006</c:v>
                </c:pt>
                <c:pt idx="630">
                  <c:v>80.611000000000004</c:v>
                </c:pt>
                <c:pt idx="631">
                  <c:v>80.488</c:v>
                </c:pt>
                <c:pt idx="632">
                  <c:v>80.814999999999998</c:v>
                </c:pt>
                <c:pt idx="633">
                  <c:v>80.001999999999995</c:v>
                </c:pt>
                <c:pt idx="634">
                  <c:v>80.063999999999993</c:v>
                </c:pt>
                <c:pt idx="635">
                  <c:v>79.537999999999997</c:v>
                </c:pt>
                <c:pt idx="636">
                  <c:v>79.001999999999995</c:v>
                </c:pt>
                <c:pt idx="637">
                  <c:v>78.712000000000003</c:v>
                </c:pt>
                <c:pt idx="638">
                  <c:v>78.680999999999997</c:v>
                </c:pt>
                <c:pt idx="639">
                  <c:v>79.858000000000004</c:v>
                </c:pt>
                <c:pt idx="640">
                  <c:v>79.918999999999997</c:v>
                </c:pt>
                <c:pt idx="641">
                  <c:v>80.509</c:v>
                </c:pt>
                <c:pt idx="642">
                  <c:v>80.094999999999999</c:v>
                </c:pt>
                <c:pt idx="643">
                  <c:v>79.338999999999999</c:v>
                </c:pt>
                <c:pt idx="644">
                  <c:v>80.108999999999995</c:v>
                </c:pt>
                <c:pt idx="645">
                  <c:v>80.174999999999997</c:v>
                </c:pt>
                <c:pt idx="646">
                  <c:v>79.453000000000003</c:v>
                </c:pt>
                <c:pt idx="647">
                  <c:v>78.778000000000006</c:v>
                </c:pt>
                <c:pt idx="648">
                  <c:v>77.599999999999994</c:v>
                </c:pt>
                <c:pt idx="649">
                  <c:v>76.816999999999993</c:v>
                </c:pt>
                <c:pt idx="650">
                  <c:v>77</c:v>
                </c:pt>
                <c:pt idx="651">
                  <c:v>75.703999999999994</c:v>
                </c:pt>
                <c:pt idx="652">
                  <c:v>74.343999999999994</c:v>
                </c:pt>
                <c:pt idx="653">
                  <c:v>72.2</c:v>
                </c:pt>
                <c:pt idx="654">
                  <c:v>68.037999999999997</c:v>
                </c:pt>
                <c:pt idx="655">
                  <c:v>65.950999999999993</c:v>
                </c:pt>
                <c:pt idx="656">
                  <c:v>66.956000000000003</c:v>
                </c:pt>
                <c:pt idx="657">
                  <c:v>67.501000000000005</c:v>
                </c:pt>
                <c:pt idx="658">
                  <c:v>66.62</c:v>
                </c:pt>
                <c:pt idx="659">
                  <c:v>67.027000000000001</c:v>
                </c:pt>
                <c:pt idx="660">
                  <c:v>65.11</c:v>
                </c:pt>
                <c:pt idx="661">
                  <c:v>65.638999999999996</c:v>
                </c:pt>
                <c:pt idx="662">
                  <c:v>66.974999999999994</c:v>
                </c:pt>
                <c:pt idx="663">
                  <c:v>69.343999999999994</c:v>
                </c:pt>
                <c:pt idx="664">
                  <c:v>70.367999999999995</c:v>
                </c:pt>
                <c:pt idx="665">
                  <c:v>68.608000000000004</c:v>
                </c:pt>
                <c:pt idx="666">
                  <c:v>70.025999999999996</c:v>
                </c:pt>
                <c:pt idx="667">
                  <c:v>68.540999999999997</c:v>
                </c:pt>
                <c:pt idx="668">
                  <c:v>65.798000000000002</c:v>
                </c:pt>
                <c:pt idx="669">
                  <c:v>66.25</c:v>
                </c:pt>
                <c:pt idx="670">
                  <c:v>65.905000000000001</c:v>
                </c:pt>
                <c:pt idx="671">
                  <c:v>68.266999999999996</c:v>
                </c:pt>
                <c:pt idx="672">
                  <c:v>72.096000000000004</c:v>
                </c:pt>
                <c:pt idx="673">
                  <c:v>79.376000000000005</c:v>
                </c:pt>
                <c:pt idx="674">
                  <c:v>75.141999999999996</c:v>
                </c:pt>
                <c:pt idx="675">
                  <c:v>74.25</c:v>
                </c:pt>
                <c:pt idx="676">
                  <c:v>74.787999999999997</c:v>
                </c:pt>
                <c:pt idx="677">
                  <c:v>80.691999999999993</c:v>
                </c:pt>
                <c:pt idx="678">
                  <c:v>88.399000000000001</c:v>
                </c:pt>
                <c:pt idx="679">
                  <c:v>91.722999999999999</c:v>
                </c:pt>
                <c:pt idx="680">
                  <c:v>83.896000000000001</c:v>
                </c:pt>
                <c:pt idx="681">
                  <c:v>76.882999999999996</c:v>
                </c:pt>
                <c:pt idx="682">
                  <c:v>79.876000000000005</c:v>
                </c:pt>
                <c:pt idx="683">
                  <c:v>80.168999999999997</c:v>
                </c:pt>
                <c:pt idx="684">
                  <c:v>83.167000000000002</c:v>
                </c:pt>
                <c:pt idx="685">
                  <c:v>79.935000000000002</c:v>
                </c:pt>
                <c:pt idx="686">
                  <c:v>76.498000000000005</c:v>
                </c:pt>
                <c:pt idx="687">
                  <c:v>75.974999999999994</c:v>
                </c:pt>
                <c:pt idx="688">
                  <c:v>76.536000000000001</c:v>
                </c:pt>
                <c:pt idx="689">
                  <c:v>74.349999999999994</c:v>
                </c:pt>
                <c:pt idx="690">
                  <c:v>73.314999999999998</c:v>
                </c:pt>
                <c:pt idx="691">
                  <c:v>73.674000000000007</c:v>
                </c:pt>
                <c:pt idx="692">
                  <c:v>73.015000000000001</c:v>
                </c:pt>
                <c:pt idx="693">
                  <c:v>72.463999999999999</c:v>
                </c:pt>
                <c:pt idx="694">
                  <c:v>74.731999999999999</c:v>
                </c:pt>
                <c:pt idx="695">
                  <c:v>74.036000000000001</c:v>
                </c:pt>
                <c:pt idx="696">
                  <c:v>73.838999999999999</c:v>
                </c:pt>
                <c:pt idx="697">
                  <c:v>70.739999999999995</c:v>
                </c:pt>
                <c:pt idx="698">
                  <c:v>63.615000000000002</c:v>
                </c:pt>
                <c:pt idx="699">
                  <c:v>63.615000000000002</c:v>
                </c:pt>
                <c:pt idx="700">
                  <c:v>64.569000000000003</c:v>
                </c:pt>
                <c:pt idx="701">
                  <c:v>64.048000000000002</c:v>
                </c:pt>
                <c:pt idx="702">
                  <c:v>61.201999999999998</c:v>
                </c:pt>
                <c:pt idx="703">
                  <c:v>61.256</c:v>
                </c:pt>
                <c:pt idx="704">
                  <c:v>60.728000000000002</c:v>
                </c:pt>
                <c:pt idx="705">
                  <c:v>59.97</c:v>
                </c:pt>
                <c:pt idx="706">
                  <c:v>60.026000000000003</c:v>
                </c:pt>
                <c:pt idx="707">
                  <c:v>59.511000000000003</c:v>
                </c:pt>
                <c:pt idx="708">
                  <c:v>59.817</c:v>
                </c:pt>
                <c:pt idx="709">
                  <c:v>59.625</c:v>
                </c:pt>
                <c:pt idx="710">
                  <c:v>58.79</c:v>
                </c:pt>
                <c:pt idx="711">
                  <c:v>59.906999999999996</c:v>
                </c:pt>
                <c:pt idx="712">
                  <c:v>59.744999999999997</c:v>
                </c:pt>
                <c:pt idx="713">
                  <c:v>58.695999999999998</c:v>
                </c:pt>
                <c:pt idx="714">
                  <c:v>58.344000000000001</c:v>
                </c:pt>
                <c:pt idx="715">
                  <c:v>59.286999999999999</c:v>
                </c:pt>
                <c:pt idx="716">
                  <c:v>59.237000000000002</c:v>
                </c:pt>
                <c:pt idx="717">
                  <c:v>61.578000000000003</c:v>
                </c:pt>
                <c:pt idx="718">
                  <c:v>64.230999999999995</c:v>
                </c:pt>
                <c:pt idx="719">
                  <c:v>63.784999999999997</c:v>
                </c:pt>
                <c:pt idx="720">
                  <c:v>63.667000000000002</c:v>
                </c:pt>
                <c:pt idx="721">
                  <c:v>64.167000000000002</c:v>
                </c:pt>
                <c:pt idx="722">
                  <c:v>62.853999999999999</c:v>
                </c:pt>
                <c:pt idx="723">
                  <c:v>64.394999999999996</c:v>
                </c:pt>
                <c:pt idx="724">
                  <c:v>64.972999999999999</c:v>
                </c:pt>
                <c:pt idx="725">
                  <c:v>65.004000000000005</c:v>
                </c:pt>
                <c:pt idx="726">
                  <c:v>63.526000000000003</c:v>
                </c:pt>
                <c:pt idx="727">
                  <c:v>61.826999999999998</c:v>
                </c:pt>
                <c:pt idx="728">
                  <c:v>62.4</c:v>
                </c:pt>
                <c:pt idx="729">
                  <c:v>62.026000000000003</c:v>
                </c:pt>
                <c:pt idx="730">
                  <c:v>62.75</c:v>
                </c:pt>
                <c:pt idx="731">
                  <c:v>62.5</c:v>
                </c:pt>
                <c:pt idx="732">
                  <c:v>62.273000000000003</c:v>
                </c:pt>
                <c:pt idx="733">
                  <c:v>62.122999999999998</c:v>
                </c:pt>
                <c:pt idx="734">
                  <c:v>62.694000000000003</c:v>
                </c:pt>
                <c:pt idx="735">
                  <c:v>62.75</c:v>
                </c:pt>
                <c:pt idx="736">
                  <c:v>63.481999999999999</c:v>
                </c:pt>
                <c:pt idx="737">
                  <c:v>62.497</c:v>
                </c:pt>
                <c:pt idx="738">
                  <c:v>64.075999999999993</c:v>
                </c:pt>
                <c:pt idx="739">
                  <c:v>64.164000000000001</c:v>
                </c:pt>
                <c:pt idx="740">
                  <c:v>63.552</c:v>
                </c:pt>
                <c:pt idx="741">
                  <c:v>64.234999999999999</c:v>
                </c:pt>
                <c:pt idx="742">
                  <c:v>63.673999999999999</c:v>
                </c:pt>
                <c:pt idx="743">
                  <c:v>63.134</c:v>
                </c:pt>
                <c:pt idx="744">
                  <c:v>63.667000000000002</c:v>
                </c:pt>
                <c:pt idx="745">
                  <c:v>63.667000000000002</c:v>
                </c:pt>
                <c:pt idx="746">
                  <c:v>64.224000000000004</c:v>
                </c:pt>
                <c:pt idx="747">
                  <c:v>63.612000000000002</c:v>
                </c:pt>
                <c:pt idx="748">
                  <c:v>61.045000000000002</c:v>
                </c:pt>
                <c:pt idx="749">
                  <c:v>61.786000000000001</c:v>
                </c:pt>
                <c:pt idx="750">
                  <c:v>62.087000000000003</c:v>
                </c:pt>
                <c:pt idx="751">
                  <c:v>61.761000000000003</c:v>
                </c:pt>
                <c:pt idx="752">
                  <c:v>61.652000000000001</c:v>
                </c:pt>
                <c:pt idx="753">
                  <c:v>60.710999999999999</c:v>
                </c:pt>
                <c:pt idx="754">
                  <c:v>60.029000000000003</c:v>
                </c:pt>
                <c:pt idx="755">
                  <c:v>60.531999999999996</c:v>
                </c:pt>
                <c:pt idx="756">
                  <c:v>60.603999999999999</c:v>
                </c:pt>
                <c:pt idx="757">
                  <c:v>59.125999999999998</c:v>
                </c:pt>
                <c:pt idx="758">
                  <c:v>58.424999999999997</c:v>
                </c:pt>
                <c:pt idx="759">
                  <c:v>57.874000000000002</c:v>
                </c:pt>
                <c:pt idx="760">
                  <c:v>55.406999999999996</c:v>
                </c:pt>
                <c:pt idx="761">
                  <c:v>54.683999999999997</c:v>
                </c:pt>
                <c:pt idx="762">
                  <c:v>55.759</c:v>
                </c:pt>
                <c:pt idx="763">
                  <c:v>55</c:v>
                </c:pt>
                <c:pt idx="764">
                  <c:v>52.125</c:v>
                </c:pt>
                <c:pt idx="765">
                  <c:v>52.228000000000002</c:v>
                </c:pt>
                <c:pt idx="766">
                  <c:v>51.625</c:v>
                </c:pt>
                <c:pt idx="767">
                  <c:v>52.863</c:v>
                </c:pt>
                <c:pt idx="768">
                  <c:v>51.798000000000002</c:v>
                </c:pt>
                <c:pt idx="769">
                  <c:v>50.808</c:v>
                </c:pt>
                <c:pt idx="770">
                  <c:v>52.832999999999998</c:v>
                </c:pt>
                <c:pt idx="771">
                  <c:v>50.357999999999997</c:v>
                </c:pt>
                <c:pt idx="772">
                  <c:v>51.204000000000001</c:v>
                </c:pt>
                <c:pt idx="773">
                  <c:v>47.005000000000003</c:v>
                </c:pt>
                <c:pt idx="774">
                  <c:v>48.021999999999998</c:v>
                </c:pt>
                <c:pt idx="775">
                  <c:v>46.994</c:v>
                </c:pt>
                <c:pt idx="776">
                  <c:v>48.529000000000003</c:v>
                </c:pt>
                <c:pt idx="777">
                  <c:v>48.399000000000001</c:v>
                </c:pt>
                <c:pt idx="778">
                  <c:v>49.908999999999999</c:v>
                </c:pt>
                <c:pt idx="779">
                  <c:v>52.243000000000002</c:v>
                </c:pt>
                <c:pt idx="780">
                  <c:v>55.36</c:v>
                </c:pt>
                <c:pt idx="781">
                  <c:v>58.277000000000001</c:v>
                </c:pt>
                <c:pt idx="782">
                  <c:v>63.841000000000001</c:v>
                </c:pt>
                <c:pt idx="783">
                  <c:v>62.228999999999999</c:v>
                </c:pt>
                <c:pt idx="784">
                  <c:v>61.036000000000001</c:v>
                </c:pt>
                <c:pt idx="785">
                  <c:v>60.319000000000003</c:v>
                </c:pt>
                <c:pt idx="786">
                  <c:v>61.744</c:v>
                </c:pt>
                <c:pt idx="787">
                  <c:v>60.887999999999998</c:v>
                </c:pt>
                <c:pt idx="788">
                  <c:v>60.545999999999999</c:v>
                </c:pt>
                <c:pt idx="789">
                  <c:v>60.423999999999999</c:v>
                </c:pt>
                <c:pt idx="790">
                  <c:v>61.865000000000002</c:v>
                </c:pt>
                <c:pt idx="791">
                  <c:v>64.531999999999996</c:v>
                </c:pt>
                <c:pt idx="792">
                  <c:v>64.412999999999997</c:v>
                </c:pt>
                <c:pt idx="793">
                  <c:v>66.286000000000001</c:v>
                </c:pt>
                <c:pt idx="794">
                  <c:v>69.625</c:v>
                </c:pt>
                <c:pt idx="795">
                  <c:v>75.213999999999999</c:v>
                </c:pt>
                <c:pt idx="796">
                  <c:v>76.512</c:v>
                </c:pt>
                <c:pt idx="797">
                  <c:v>74.695999999999998</c:v>
                </c:pt>
                <c:pt idx="798">
                  <c:v>69.713999999999999</c:v>
                </c:pt>
                <c:pt idx="799">
                  <c:v>68.567999999999998</c:v>
                </c:pt>
                <c:pt idx="800">
                  <c:v>68.549000000000007</c:v>
                </c:pt>
                <c:pt idx="801">
                  <c:v>70.647000000000006</c:v>
                </c:pt>
                <c:pt idx="802">
                  <c:v>74.417000000000002</c:v>
                </c:pt>
                <c:pt idx="803">
                  <c:v>73.536000000000001</c:v>
                </c:pt>
                <c:pt idx="804">
                  <c:v>76.786000000000001</c:v>
                </c:pt>
                <c:pt idx="805">
                  <c:v>77.5</c:v>
                </c:pt>
                <c:pt idx="806">
                  <c:v>76.284999999999997</c:v>
                </c:pt>
                <c:pt idx="807">
                  <c:v>74.578999999999994</c:v>
                </c:pt>
                <c:pt idx="808">
                  <c:v>75.168999999999997</c:v>
                </c:pt>
                <c:pt idx="809">
                  <c:v>75.168999999999997</c:v>
                </c:pt>
                <c:pt idx="810">
                  <c:v>75.105999999999995</c:v>
                </c:pt>
                <c:pt idx="811">
                  <c:v>71.58</c:v>
                </c:pt>
                <c:pt idx="812">
                  <c:v>67.861000000000004</c:v>
                </c:pt>
                <c:pt idx="813">
                  <c:v>68.403999999999996</c:v>
                </c:pt>
                <c:pt idx="814">
                  <c:v>67.742000000000004</c:v>
                </c:pt>
                <c:pt idx="815">
                  <c:v>67.846000000000004</c:v>
                </c:pt>
                <c:pt idx="816">
                  <c:v>67.688000000000002</c:v>
                </c:pt>
                <c:pt idx="817">
                  <c:v>65.617000000000004</c:v>
                </c:pt>
                <c:pt idx="818">
                  <c:v>64.698999999999998</c:v>
                </c:pt>
                <c:pt idx="819">
                  <c:v>63.820999999999998</c:v>
                </c:pt>
                <c:pt idx="820">
                  <c:v>63</c:v>
                </c:pt>
                <c:pt idx="821">
                  <c:v>61.832999999999998</c:v>
                </c:pt>
                <c:pt idx="822">
                  <c:v>61.066000000000003</c:v>
                </c:pt>
                <c:pt idx="823">
                  <c:v>62.387999999999998</c:v>
                </c:pt>
                <c:pt idx="824">
                  <c:v>62.92</c:v>
                </c:pt>
                <c:pt idx="825">
                  <c:v>65.831000000000003</c:v>
                </c:pt>
                <c:pt idx="826">
                  <c:v>66.790999999999997</c:v>
                </c:pt>
                <c:pt idx="827">
                  <c:v>66.558000000000007</c:v>
                </c:pt>
                <c:pt idx="828">
                  <c:v>67</c:v>
                </c:pt>
                <c:pt idx="829">
                  <c:v>71.5</c:v>
                </c:pt>
                <c:pt idx="830">
                  <c:v>77.292000000000002</c:v>
                </c:pt>
                <c:pt idx="831">
                  <c:v>73.153999999999996</c:v>
                </c:pt>
                <c:pt idx="832">
                  <c:v>76.436000000000007</c:v>
                </c:pt>
                <c:pt idx="833">
                  <c:v>77.965999999999994</c:v>
                </c:pt>
                <c:pt idx="834">
                  <c:v>77.004000000000005</c:v>
                </c:pt>
                <c:pt idx="835">
                  <c:v>82.153000000000006</c:v>
                </c:pt>
                <c:pt idx="836">
                  <c:v>82.128</c:v>
                </c:pt>
                <c:pt idx="837">
                  <c:v>88.182000000000002</c:v>
                </c:pt>
                <c:pt idx="838">
                  <c:v>81.376000000000005</c:v>
                </c:pt>
                <c:pt idx="839">
                  <c:v>79.656000000000006</c:v>
                </c:pt>
                <c:pt idx="840">
                  <c:v>82.5</c:v>
                </c:pt>
                <c:pt idx="841">
                  <c:v>87.11</c:v>
                </c:pt>
                <c:pt idx="842">
                  <c:v>86.995999999999995</c:v>
                </c:pt>
                <c:pt idx="843">
                  <c:v>81.591999999999999</c:v>
                </c:pt>
                <c:pt idx="844">
                  <c:v>79.647000000000006</c:v>
                </c:pt>
                <c:pt idx="845">
                  <c:v>81.974999999999994</c:v>
                </c:pt>
                <c:pt idx="846">
                  <c:v>84.433000000000007</c:v>
                </c:pt>
                <c:pt idx="847">
                  <c:v>84.906000000000006</c:v>
                </c:pt>
                <c:pt idx="848">
                  <c:v>85.869</c:v>
                </c:pt>
                <c:pt idx="849">
                  <c:v>85.381</c:v>
                </c:pt>
                <c:pt idx="850">
                  <c:v>89.28</c:v>
                </c:pt>
                <c:pt idx="851">
                  <c:v>90.369</c:v>
                </c:pt>
                <c:pt idx="852">
                  <c:v>89.951999999999998</c:v>
                </c:pt>
                <c:pt idx="853">
                  <c:v>87.445999999999998</c:v>
                </c:pt>
                <c:pt idx="854">
                  <c:v>87.5</c:v>
                </c:pt>
                <c:pt idx="855">
                  <c:v>87.625</c:v>
                </c:pt>
                <c:pt idx="856">
                  <c:v>88.6</c:v>
                </c:pt>
                <c:pt idx="857">
                  <c:v>88.4</c:v>
                </c:pt>
                <c:pt idx="858">
                  <c:v>90.4</c:v>
                </c:pt>
                <c:pt idx="859">
                  <c:v>92.4</c:v>
                </c:pt>
                <c:pt idx="860">
                  <c:v>92</c:v>
                </c:pt>
                <c:pt idx="861">
                  <c:v>88.397999999999996</c:v>
                </c:pt>
                <c:pt idx="862">
                  <c:v>85.253</c:v>
                </c:pt>
                <c:pt idx="863">
                  <c:v>82.25</c:v>
                </c:pt>
                <c:pt idx="864">
                  <c:v>80.415999999999997</c:v>
                </c:pt>
                <c:pt idx="865">
                  <c:v>69.884</c:v>
                </c:pt>
                <c:pt idx="866">
                  <c:v>69.784000000000006</c:v>
                </c:pt>
                <c:pt idx="867">
                  <c:v>71.685000000000002</c:v>
                </c:pt>
                <c:pt idx="868">
                  <c:v>67.88</c:v>
                </c:pt>
                <c:pt idx="869">
                  <c:v>64.787999999999997</c:v>
                </c:pt>
                <c:pt idx="870">
                  <c:v>63.07</c:v>
                </c:pt>
                <c:pt idx="871">
                  <c:v>62.36</c:v>
                </c:pt>
                <c:pt idx="872">
                  <c:v>61.360999999999997</c:v>
                </c:pt>
                <c:pt idx="873">
                  <c:v>63.603000000000002</c:v>
                </c:pt>
                <c:pt idx="874">
                  <c:v>65.272999999999996</c:v>
                </c:pt>
                <c:pt idx="875">
                  <c:v>64</c:v>
                </c:pt>
                <c:pt idx="876">
                  <c:v>62.4</c:v>
                </c:pt>
                <c:pt idx="877">
                  <c:v>61</c:v>
                </c:pt>
                <c:pt idx="878">
                  <c:v>58.9</c:v>
                </c:pt>
                <c:pt idx="879">
                  <c:v>57.725999999999999</c:v>
                </c:pt>
                <c:pt idx="880">
                  <c:v>56.999000000000002</c:v>
                </c:pt>
                <c:pt idx="881">
                  <c:v>56.686</c:v>
                </c:pt>
                <c:pt idx="882">
                  <c:v>55.731999999999999</c:v>
                </c:pt>
                <c:pt idx="883">
                  <c:v>55.017000000000003</c:v>
                </c:pt>
                <c:pt idx="884">
                  <c:v>55.534999999999997</c:v>
                </c:pt>
                <c:pt idx="885">
                  <c:v>57.927</c:v>
                </c:pt>
                <c:pt idx="886">
                  <c:v>57.93</c:v>
                </c:pt>
                <c:pt idx="887">
                  <c:v>55.631</c:v>
                </c:pt>
                <c:pt idx="888">
                  <c:v>55.927999999999997</c:v>
                </c:pt>
                <c:pt idx="889">
                  <c:v>55.289000000000001</c:v>
                </c:pt>
                <c:pt idx="890">
                  <c:v>55.463000000000001</c:v>
                </c:pt>
                <c:pt idx="891">
                  <c:v>55.055</c:v>
                </c:pt>
                <c:pt idx="892">
                  <c:v>54.052999999999997</c:v>
                </c:pt>
                <c:pt idx="893">
                  <c:v>53.938000000000002</c:v>
                </c:pt>
                <c:pt idx="894">
                  <c:v>52.05</c:v>
                </c:pt>
                <c:pt idx="895">
                  <c:v>50.941000000000003</c:v>
                </c:pt>
                <c:pt idx="896">
                  <c:v>49.892000000000003</c:v>
                </c:pt>
                <c:pt idx="897">
                  <c:v>49.228000000000002</c:v>
                </c:pt>
                <c:pt idx="898">
                  <c:v>48.436999999999998</c:v>
                </c:pt>
                <c:pt idx="899">
                  <c:v>48.634</c:v>
                </c:pt>
                <c:pt idx="900">
                  <c:v>48.381</c:v>
                </c:pt>
                <c:pt idx="901">
                  <c:v>49.204000000000001</c:v>
                </c:pt>
                <c:pt idx="902">
                  <c:v>50.6</c:v>
                </c:pt>
                <c:pt idx="903">
                  <c:v>51.7</c:v>
                </c:pt>
                <c:pt idx="904">
                  <c:v>51.933</c:v>
                </c:pt>
                <c:pt idx="905">
                  <c:v>51.942999999999998</c:v>
                </c:pt>
                <c:pt idx="906">
                  <c:v>51.167000000000002</c:v>
                </c:pt>
                <c:pt idx="907">
                  <c:v>49.667000000000002</c:v>
                </c:pt>
                <c:pt idx="908">
                  <c:v>49</c:v>
                </c:pt>
                <c:pt idx="909">
                  <c:v>49.1</c:v>
                </c:pt>
                <c:pt idx="910">
                  <c:v>47.082999999999998</c:v>
                </c:pt>
                <c:pt idx="911">
                  <c:v>47.832999999999998</c:v>
                </c:pt>
                <c:pt idx="912">
                  <c:v>48</c:v>
                </c:pt>
                <c:pt idx="913">
                  <c:v>49.5</c:v>
                </c:pt>
                <c:pt idx="914">
                  <c:v>50.9</c:v>
                </c:pt>
                <c:pt idx="915">
                  <c:v>50.25</c:v>
                </c:pt>
                <c:pt idx="916">
                  <c:v>50.332999999999998</c:v>
                </c:pt>
                <c:pt idx="917">
                  <c:v>50.8</c:v>
                </c:pt>
                <c:pt idx="918">
                  <c:v>51.1</c:v>
                </c:pt>
                <c:pt idx="919">
                  <c:v>50.9</c:v>
                </c:pt>
                <c:pt idx="920">
                  <c:v>51.332999999999998</c:v>
                </c:pt>
                <c:pt idx="921">
                  <c:v>51.570999999999998</c:v>
                </c:pt>
                <c:pt idx="922">
                  <c:v>56.25</c:v>
                </c:pt>
                <c:pt idx="923">
                  <c:v>56.429000000000002</c:v>
                </c:pt>
                <c:pt idx="924">
                  <c:v>57.875</c:v>
                </c:pt>
                <c:pt idx="925">
                  <c:v>56</c:v>
                </c:pt>
                <c:pt idx="926">
                  <c:v>55.643000000000001</c:v>
                </c:pt>
                <c:pt idx="927">
                  <c:v>55.667000000000002</c:v>
                </c:pt>
                <c:pt idx="928">
                  <c:v>56.688000000000002</c:v>
                </c:pt>
                <c:pt idx="929">
                  <c:v>56.570999999999998</c:v>
                </c:pt>
                <c:pt idx="930">
                  <c:v>56.356999999999999</c:v>
                </c:pt>
                <c:pt idx="931">
                  <c:v>56.75</c:v>
                </c:pt>
                <c:pt idx="932">
                  <c:v>56.25</c:v>
                </c:pt>
                <c:pt idx="933">
                  <c:v>54.917000000000002</c:v>
                </c:pt>
                <c:pt idx="934">
                  <c:v>50.643000000000001</c:v>
                </c:pt>
                <c:pt idx="935">
                  <c:v>51.856999999999999</c:v>
                </c:pt>
                <c:pt idx="936">
                  <c:v>49.4</c:v>
                </c:pt>
                <c:pt idx="937">
                  <c:v>48.8</c:v>
                </c:pt>
                <c:pt idx="938">
                  <c:v>46.5</c:v>
                </c:pt>
                <c:pt idx="939">
                  <c:v>46.8</c:v>
                </c:pt>
                <c:pt idx="940">
                  <c:v>46.4</c:v>
                </c:pt>
                <c:pt idx="941">
                  <c:v>45.4</c:v>
                </c:pt>
                <c:pt idx="942">
                  <c:v>45.3</c:v>
                </c:pt>
                <c:pt idx="943">
                  <c:v>45.5</c:v>
                </c:pt>
                <c:pt idx="944">
                  <c:v>45.3</c:v>
                </c:pt>
                <c:pt idx="945">
                  <c:v>44.582999999999998</c:v>
                </c:pt>
                <c:pt idx="946">
                  <c:v>43.929000000000002</c:v>
                </c:pt>
                <c:pt idx="947">
                  <c:v>44.55</c:v>
                </c:pt>
                <c:pt idx="948">
                  <c:v>45.25</c:v>
                </c:pt>
                <c:pt idx="949">
                  <c:v>45.768000000000001</c:v>
                </c:pt>
                <c:pt idx="950">
                  <c:v>46.167000000000002</c:v>
                </c:pt>
                <c:pt idx="951">
                  <c:v>46.5</c:v>
                </c:pt>
                <c:pt idx="952">
                  <c:v>46.139000000000003</c:v>
                </c:pt>
                <c:pt idx="953">
                  <c:v>45.9</c:v>
                </c:pt>
                <c:pt idx="954">
                  <c:v>45</c:v>
                </c:pt>
                <c:pt idx="955">
                  <c:v>44.844999999999999</c:v>
                </c:pt>
                <c:pt idx="956">
                  <c:v>44.271000000000001</c:v>
                </c:pt>
                <c:pt idx="957">
                  <c:v>44.625</c:v>
                </c:pt>
                <c:pt idx="958">
                  <c:v>45.167000000000002</c:v>
                </c:pt>
                <c:pt idx="959">
                  <c:v>45.35</c:v>
                </c:pt>
                <c:pt idx="960">
                  <c:v>45.082999999999998</c:v>
                </c:pt>
                <c:pt idx="961">
                  <c:v>45.125</c:v>
                </c:pt>
                <c:pt idx="962">
                  <c:v>46.4</c:v>
                </c:pt>
                <c:pt idx="963">
                  <c:v>46.813000000000002</c:v>
                </c:pt>
                <c:pt idx="964">
                  <c:v>46.65</c:v>
                </c:pt>
                <c:pt idx="965">
                  <c:v>46.6</c:v>
                </c:pt>
                <c:pt idx="966">
                  <c:v>46.75</c:v>
                </c:pt>
                <c:pt idx="967">
                  <c:v>46.75</c:v>
                </c:pt>
                <c:pt idx="968">
                  <c:v>48.610999999999997</c:v>
                </c:pt>
                <c:pt idx="969">
                  <c:v>49.15</c:v>
                </c:pt>
                <c:pt idx="970">
                  <c:v>47.5</c:v>
                </c:pt>
                <c:pt idx="971">
                  <c:v>46.75</c:v>
                </c:pt>
                <c:pt idx="972">
                  <c:v>47.77</c:v>
                </c:pt>
                <c:pt idx="973">
                  <c:v>46.24</c:v>
                </c:pt>
                <c:pt idx="974">
                  <c:v>45.478999999999999</c:v>
                </c:pt>
                <c:pt idx="975">
                  <c:v>44.213000000000001</c:v>
                </c:pt>
                <c:pt idx="976">
                  <c:v>43.688000000000002</c:v>
                </c:pt>
                <c:pt idx="977">
                  <c:v>43.05</c:v>
                </c:pt>
                <c:pt idx="978">
                  <c:v>42.704000000000001</c:v>
                </c:pt>
                <c:pt idx="979">
                  <c:v>42.813000000000002</c:v>
                </c:pt>
                <c:pt idx="980">
                  <c:v>42.6</c:v>
                </c:pt>
                <c:pt idx="981">
                  <c:v>42</c:v>
                </c:pt>
                <c:pt idx="982">
                  <c:v>41.517000000000003</c:v>
                </c:pt>
                <c:pt idx="983">
                  <c:v>41.5</c:v>
                </c:pt>
                <c:pt idx="984">
                  <c:v>41.209000000000003</c:v>
                </c:pt>
                <c:pt idx="985">
                  <c:v>40.966999999999999</c:v>
                </c:pt>
                <c:pt idx="986">
                  <c:v>40.662999999999997</c:v>
                </c:pt>
                <c:pt idx="987">
                  <c:v>40.5</c:v>
                </c:pt>
                <c:pt idx="988">
                  <c:v>40.125</c:v>
                </c:pt>
                <c:pt idx="989">
                  <c:v>40.25</c:v>
                </c:pt>
                <c:pt idx="990">
                  <c:v>40.25</c:v>
                </c:pt>
                <c:pt idx="991">
                  <c:v>40.5</c:v>
                </c:pt>
                <c:pt idx="992">
                  <c:v>40.334000000000003</c:v>
                </c:pt>
                <c:pt idx="993">
                  <c:v>39.146000000000001</c:v>
                </c:pt>
                <c:pt idx="994">
                  <c:v>39.32</c:v>
                </c:pt>
                <c:pt idx="995">
                  <c:v>39.276000000000003</c:v>
                </c:pt>
                <c:pt idx="996">
                  <c:v>39.125</c:v>
                </c:pt>
                <c:pt idx="997">
                  <c:v>41.25</c:v>
                </c:pt>
                <c:pt idx="998">
                  <c:v>41.671999999999997</c:v>
                </c:pt>
                <c:pt idx="999">
                  <c:v>41.7</c:v>
                </c:pt>
                <c:pt idx="1000">
                  <c:v>41.438000000000002</c:v>
                </c:pt>
                <c:pt idx="1001">
                  <c:v>41.426000000000002</c:v>
                </c:pt>
                <c:pt idx="1002">
                  <c:v>40.875</c:v>
                </c:pt>
                <c:pt idx="1003">
                  <c:v>40.688000000000002</c:v>
                </c:pt>
                <c:pt idx="1004">
                  <c:v>40.594000000000001</c:v>
                </c:pt>
                <c:pt idx="1005">
                  <c:v>40.781999999999996</c:v>
                </c:pt>
                <c:pt idx="1006">
                  <c:v>41</c:v>
                </c:pt>
                <c:pt idx="1007">
                  <c:v>40.1</c:v>
                </c:pt>
                <c:pt idx="1008">
                  <c:v>40.6</c:v>
                </c:pt>
                <c:pt idx="1009">
                  <c:v>41.45</c:v>
                </c:pt>
                <c:pt idx="1010">
                  <c:v>41.9</c:v>
                </c:pt>
                <c:pt idx="1011">
                  <c:v>42.875</c:v>
                </c:pt>
                <c:pt idx="1012">
                  <c:v>42.94</c:v>
                </c:pt>
                <c:pt idx="1013">
                  <c:v>41.067</c:v>
                </c:pt>
                <c:pt idx="1014">
                  <c:v>39.825000000000003</c:v>
                </c:pt>
                <c:pt idx="1015">
                  <c:v>39.832999999999998</c:v>
                </c:pt>
                <c:pt idx="1016">
                  <c:v>39.417000000000002</c:v>
                </c:pt>
                <c:pt idx="1017">
                  <c:v>39.375999999999998</c:v>
                </c:pt>
                <c:pt idx="1018">
                  <c:v>40.96</c:v>
                </c:pt>
                <c:pt idx="1019">
                  <c:v>40.89</c:v>
                </c:pt>
                <c:pt idx="1020">
                  <c:v>41.73</c:v>
                </c:pt>
                <c:pt idx="1021">
                  <c:v>40.808</c:v>
                </c:pt>
                <c:pt idx="1022">
                  <c:v>39.700000000000003</c:v>
                </c:pt>
                <c:pt idx="1023">
                  <c:v>39.325000000000003</c:v>
                </c:pt>
                <c:pt idx="1024">
                  <c:v>39.540999999999997</c:v>
                </c:pt>
                <c:pt idx="1025">
                  <c:v>40</c:v>
                </c:pt>
                <c:pt idx="1026">
                  <c:v>40.25</c:v>
                </c:pt>
                <c:pt idx="1027">
                  <c:v>40.188000000000002</c:v>
                </c:pt>
                <c:pt idx="1028">
                  <c:v>40.575000000000003</c:v>
                </c:pt>
                <c:pt idx="1029">
                  <c:v>41.732999999999997</c:v>
                </c:pt>
                <c:pt idx="1030">
                  <c:v>45.250999999999998</c:v>
                </c:pt>
                <c:pt idx="1031">
                  <c:v>43.9</c:v>
                </c:pt>
                <c:pt idx="1032">
                  <c:v>45.57</c:v>
                </c:pt>
                <c:pt idx="1033">
                  <c:v>46.924999999999997</c:v>
                </c:pt>
                <c:pt idx="1034">
                  <c:v>48.4</c:v>
                </c:pt>
                <c:pt idx="1035">
                  <c:v>47.38</c:v>
                </c:pt>
                <c:pt idx="1036">
                  <c:v>47</c:v>
                </c:pt>
                <c:pt idx="1037">
                  <c:v>46.026000000000003</c:v>
                </c:pt>
                <c:pt idx="1038">
                  <c:v>45.688000000000002</c:v>
                </c:pt>
                <c:pt idx="1039">
                  <c:v>44.893999999999998</c:v>
                </c:pt>
                <c:pt idx="1040">
                  <c:v>46.531999999999996</c:v>
                </c:pt>
                <c:pt idx="1041">
                  <c:v>46.267000000000003</c:v>
                </c:pt>
                <c:pt idx="1042">
                  <c:v>44.406999999999996</c:v>
                </c:pt>
                <c:pt idx="1043">
                  <c:v>43.46</c:v>
                </c:pt>
                <c:pt idx="1044">
                  <c:v>41.429000000000002</c:v>
                </c:pt>
                <c:pt idx="1045">
                  <c:v>41.875999999999998</c:v>
                </c:pt>
                <c:pt idx="1046">
                  <c:v>40.835000000000001</c:v>
                </c:pt>
                <c:pt idx="1047">
                  <c:v>40.549999999999997</c:v>
                </c:pt>
                <c:pt idx="1048">
                  <c:v>40.844999999999999</c:v>
                </c:pt>
                <c:pt idx="1049">
                  <c:v>42.334000000000003</c:v>
                </c:pt>
                <c:pt idx="1050">
                  <c:v>42.167000000000002</c:v>
                </c:pt>
                <c:pt idx="1051">
                  <c:v>43</c:v>
                </c:pt>
                <c:pt idx="1052">
                  <c:v>42.277999999999999</c:v>
                </c:pt>
                <c:pt idx="1053">
                  <c:v>41.258000000000003</c:v>
                </c:pt>
                <c:pt idx="1054">
                  <c:v>40.786000000000001</c:v>
                </c:pt>
                <c:pt idx="1055">
                  <c:v>40.25</c:v>
                </c:pt>
                <c:pt idx="1056">
                  <c:v>39.484999999999999</c:v>
                </c:pt>
                <c:pt idx="1057">
                  <c:v>38.917000000000002</c:v>
                </c:pt>
                <c:pt idx="1058">
                  <c:v>39.390999999999998</c:v>
                </c:pt>
                <c:pt idx="1059">
                  <c:v>38.533000000000001</c:v>
                </c:pt>
                <c:pt idx="1060">
                  <c:v>38.587000000000003</c:v>
                </c:pt>
                <c:pt idx="1061">
                  <c:v>38.209000000000003</c:v>
                </c:pt>
                <c:pt idx="1062">
                  <c:v>38.792000000000002</c:v>
                </c:pt>
                <c:pt idx="1063">
                  <c:v>38.75</c:v>
                </c:pt>
                <c:pt idx="1064">
                  <c:v>37.517000000000003</c:v>
                </c:pt>
                <c:pt idx="1065">
                  <c:v>36.6</c:v>
                </c:pt>
                <c:pt idx="1066">
                  <c:v>35.4</c:v>
                </c:pt>
                <c:pt idx="1067">
                  <c:v>35.026000000000003</c:v>
                </c:pt>
                <c:pt idx="1068">
                  <c:v>35</c:v>
                </c:pt>
                <c:pt idx="1069">
                  <c:v>35</c:v>
                </c:pt>
                <c:pt idx="1070">
                  <c:v>35.405000000000001</c:v>
                </c:pt>
                <c:pt idx="1071">
                  <c:v>35.4</c:v>
                </c:pt>
                <c:pt idx="1072">
                  <c:v>33.484999999999999</c:v>
                </c:pt>
                <c:pt idx="1073">
                  <c:v>33.502000000000002</c:v>
                </c:pt>
                <c:pt idx="1074">
                  <c:v>33.56</c:v>
                </c:pt>
                <c:pt idx="1075">
                  <c:v>32.450000000000003</c:v>
                </c:pt>
                <c:pt idx="1076">
                  <c:v>32.012999999999998</c:v>
                </c:pt>
                <c:pt idx="1077">
                  <c:v>32.125</c:v>
                </c:pt>
                <c:pt idx="1078">
                  <c:v>32.024999999999999</c:v>
                </c:pt>
                <c:pt idx="1079">
                  <c:v>31.966999999999999</c:v>
                </c:pt>
                <c:pt idx="1080">
                  <c:v>32.024999999999999</c:v>
                </c:pt>
                <c:pt idx="1081">
                  <c:v>31.85</c:v>
                </c:pt>
                <c:pt idx="1082">
                  <c:v>32.325000000000003</c:v>
                </c:pt>
                <c:pt idx="1083">
                  <c:v>32.75</c:v>
                </c:pt>
                <c:pt idx="1084">
                  <c:v>32.813000000000002</c:v>
                </c:pt>
                <c:pt idx="1085">
                  <c:v>32.6</c:v>
                </c:pt>
                <c:pt idx="1086">
                  <c:v>31.274999999999999</c:v>
                </c:pt>
                <c:pt idx="1087">
                  <c:v>29.774999999999999</c:v>
                </c:pt>
                <c:pt idx="1088">
                  <c:v>29.625</c:v>
                </c:pt>
                <c:pt idx="1089">
                  <c:v>29.54</c:v>
                </c:pt>
                <c:pt idx="1090">
                  <c:v>29.03</c:v>
                </c:pt>
                <c:pt idx="1091">
                  <c:v>28.875</c:v>
                </c:pt>
                <c:pt idx="1092">
                  <c:v>28.8</c:v>
                </c:pt>
                <c:pt idx="1093">
                  <c:v>29.082999999999998</c:v>
                </c:pt>
                <c:pt idx="1094">
                  <c:v>28.875</c:v>
                </c:pt>
                <c:pt idx="1095">
                  <c:v>29.02</c:v>
                </c:pt>
                <c:pt idx="1096">
                  <c:v>28.437999999999999</c:v>
                </c:pt>
                <c:pt idx="1097">
                  <c:v>28.167000000000002</c:v>
                </c:pt>
                <c:pt idx="1098">
                  <c:v>28.332000000000001</c:v>
                </c:pt>
                <c:pt idx="1099">
                  <c:v>29</c:v>
                </c:pt>
                <c:pt idx="1100">
                  <c:v>29.962</c:v>
                </c:pt>
                <c:pt idx="1101">
                  <c:v>30.798999999999999</c:v>
                </c:pt>
                <c:pt idx="1102">
                  <c:v>30.875</c:v>
                </c:pt>
                <c:pt idx="1103">
                  <c:v>30.297000000000001</c:v>
                </c:pt>
                <c:pt idx="1104">
                  <c:v>31.001000000000001</c:v>
                </c:pt>
                <c:pt idx="1105">
                  <c:v>30.75</c:v>
                </c:pt>
                <c:pt idx="1106">
                  <c:v>30.625</c:v>
                </c:pt>
                <c:pt idx="1107">
                  <c:v>30.024999999999999</c:v>
                </c:pt>
                <c:pt idx="1108">
                  <c:v>30.15</c:v>
                </c:pt>
                <c:pt idx="1109">
                  <c:v>30.425000000000001</c:v>
                </c:pt>
                <c:pt idx="1110">
                  <c:v>31.5</c:v>
                </c:pt>
                <c:pt idx="1111">
                  <c:v>31.475000000000001</c:v>
                </c:pt>
                <c:pt idx="1112">
                  <c:v>31.998999999999999</c:v>
                </c:pt>
                <c:pt idx="1113">
                  <c:v>32.125</c:v>
                </c:pt>
                <c:pt idx="1114">
                  <c:v>32.615000000000002</c:v>
                </c:pt>
                <c:pt idx="1115">
                  <c:v>35.5</c:v>
                </c:pt>
                <c:pt idx="1116">
                  <c:v>34.915999999999997</c:v>
                </c:pt>
                <c:pt idx="1117">
                  <c:v>35.598999999999997</c:v>
                </c:pt>
                <c:pt idx="1118">
                  <c:v>34.381999999999998</c:v>
                </c:pt>
                <c:pt idx="1119">
                  <c:v>33.834000000000003</c:v>
                </c:pt>
                <c:pt idx="1120">
                  <c:v>34</c:v>
                </c:pt>
                <c:pt idx="1121">
                  <c:v>33.982999999999997</c:v>
                </c:pt>
                <c:pt idx="1122">
                  <c:v>33.598999999999997</c:v>
                </c:pt>
                <c:pt idx="1123">
                  <c:v>33.067</c:v>
                </c:pt>
                <c:pt idx="1124">
                  <c:v>34.902999999999999</c:v>
                </c:pt>
                <c:pt idx="1125">
                  <c:v>35.774999999999999</c:v>
                </c:pt>
                <c:pt idx="1126">
                  <c:v>35.216999999999999</c:v>
                </c:pt>
                <c:pt idx="1127">
                  <c:v>35.332999999999998</c:v>
                </c:pt>
                <c:pt idx="1128">
                  <c:v>35.9</c:v>
                </c:pt>
                <c:pt idx="1129">
                  <c:v>35.524999999999999</c:v>
                </c:pt>
                <c:pt idx="1130">
                  <c:v>36.783000000000001</c:v>
                </c:pt>
                <c:pt idx="1131">
                  <c:v>36.600999999999999</c:v>
                </c:pt>
                <c:pt idx="1132">
                  <c:v>40.134</c:v>
                </c:pt>
                <c:pt idx="1133">
                  <c:v>40.865000000000002</c:v>
                </c:pt>
                <c:pt idx="1134">
                  <c:v>43.924999999999997</c:v>
                </c:pt>
                <c:pt idx="1135">
                  <c:v>46.45</c:v>
                </c:pt>
                <c:pt idx="1136">
                  <c:v>70.221000000000004</c:v>
                </c:pt>
                <c:pt idx="1137">
                  <c:v>71.281000000000006</c:v>
                </c:pt>
                <c:pt idx="1138">
                  <c:v>61.551000000000002</c:v>
                </c:pt>
                <c:pt idx="1139">
                  <c:v>58.737000000000002</c:v>
                </c:pt>
                <c:pt idx="1140">
                  <c:v>57.265999999999998</c:v>
                </c:pt>
                <c:pt idx="1141">
                  <c:v>56.25</c:v>
                </c:pt>
                <c:pt idx="1142">
                  <c:v>57.8</c:v>
                </c:pt>
                <c:pt idx="1143">
                  <c:v>59.975000000000001</c:v>
                </c:pt>
                <c:pt idx="1144">
                  <c:v>57.125</c:v>
                </c:pt>
                <c:pt idx="1145">
                  <c:v>53.375</c:v>
                </c:pt>
                <c:pt idx="1146">
                  <c:v>57.655000000000001</c:v>
                </c:pt>
                <c:pt idx="1147">
                  <c:v>62.825000000000003</c:v>
                </c:pt>
                <c:pt idx="1148">
                  <c:v>61.35</c:v>
                </c:pt>
                <c:pt idx="1149">
                  <c:v>65.570999999999998</c:v>
                </c:pt>
                <c:pt idx="1150">
                  <c:v>73.125</c:v>
                </c:pt>
                <c:pt idx="1151">
                  <c:v>80.084000000000003</c:v>
                </c:pt>
                <c:pt idx="1152">
                  <c:v>73.590999999999994</c:v>
                </c:pt>
                <c:pt idx="1153">
                  <c:v>74.988</c:v>
                </c:pt>
                <c:pt idx="1154">
                  <c:v>75.424999999999997</c:v>
                </c:pt>
                <c:pt idx="1155">
                  <c:v>65.075000000000003</c:v>
                </c:pt>
                <c:pt idx="1156">
                  <c:v>62.5</c:v>
                </c:pt>
                <c:pt idx="1157">
                  <c:v>59.152999999999999</c:v>
                </c:pt>
                <c:pt idx="1158">
                  <c:v>56.975000000000001</c:v>
                </c:pt>
                <c:pt idx="1159">
                  <c:v>64.150000000000006</c:v>
                </c:pt>
                <c:pt idx="1160">
                  <c:v>61.475000000000001</c:v>
                </c:pt>
                <c:pt idx="1161">
                  <c:v>62.225000000000001</c:v>
                </c:pt>
                <c:pt idx="1162">
                  <c:v>60.662999999999997</c:v>
                </c:pt>
                <c:pt idx="1163">
                  <c:v>60.5</c:v>
                </c:pt>
                <c:pt idx="1164">
                  <c:v>62.5</c:v>
                </c:pt>
                <c:pt idx="1165">
                  <c:v>63.232999999999997</c:v>
                </c:pt>
                <c:pt idx="1166">
                  <c:v>64.95</c:v>
                </c:pt>
                <c:pt idx="1167">
                  <c:v>68.134</c:v>
                </c:pt>
                <c:pt idx="1168">
                  <c:v>60</c:v>
                </c:pt>
                <c:pt idx="1169">
                  <c:v>64.167000000000002</c:v>
                </c:pt>
                <c:pt idx="1170">
                  <c:v>61.332999999999998</c:v>
                </c:pt>
                <c:pt idx="1171">
                  <c:v>60.667000000000002</c:v>
                </c:pt>
                <c:pt idx="1172">
                  <c:v>60.832999999999998</c:v>
                </c:pt>
                <c:pt idx="1173">
                  <c:v>56.174999999999997</c:v>
                </c:pt>
                <c:pt idx="1174">
                  <c:v>47.332999999999998</c:v>
                </c:pt>
                <c:pt idx="1175">
                  <c:v>45.664999999999999</c:v>
                </c:pt>
                <c:pt idx="1176">
                  <c:v>44.2</c:v>
                </c:pt>
                <c:pt idx="1177">
                  <c:v>45.405999999999999</c:v>
                </c:pt>
                <c:pt idx="1178">
                  <c:v>46.667000000000002</c:v>
                </c:pt>
                <c:pt idx="1179">
                  <c:v>47.134</c:v>
                </c:pt>
                <c:pt idx="1180">
                  <c:v>47.534999999999997</c:v>
                </c:pt>
                <c:pt idx="1181">
                  <c:v>48.901000000000003</c:v>
                </c:pt>
                <c:pt idx="1182">
                  <c:v>49.098999999999997</c:v>
                </c:pt>
                <c:pt idx="1183">
                  <c:v>48.901000000000003</c:v>
                </c:pt>
                <c:pt idx="1184">
                  <c:v>48.424999999999997</c:v>
                </c:pt>
                <c:pt idx="1185">
                  <c:v>48</c:v>
                </c:pt>
                <c:pt idx="1186">
                  <c:v>46</c:v>
                </c:pt>
                <c:pt idx="1187">
                  <c:v>46.671999999999997</c:v>
                </c:pt>
                <c:pt idx="1188">
                  <c:v>43.103999999999999</c:v>
                </c:pt>
                <c:pt idx="1189">
                  <c:v>40.939</c:v>
                </c:pt>
                <c:pt idx="1190">
                  <c:v>40.274000000000001</c:v>
                </c:pt>
                <c:pt idx="1191">
                  <c:v>40</c:v>
                </c:pt>
                <c:pt idx="1192">
                  <c:v>41.164999999999999</c:v>
                </c:pt>
                <c:pt idx="1193">
                  <c:v>42.335000000000001</c:v>
                </c:pt>
                <c:pt idx="1194">
                  <c:v>42.603999999999999</c:v>
                </c:pt>
                <c:pt idx="1195">
                  <c:v>44.231000000000002</c:v>
                </c:pt>
                <c:pt idx="1196">
                  <c:v>47.896000000000001</c:v>
                </c:pt>
                <c:pt idx="1197">
                  <c:v>50.628999999999998</c:v>
                </c:pt>
                <c:pt idx="1198">
                  <c:v>49.575000000000003</c:v>
                </c:pt>
                <c:pt idx="1199">
                  <c:v>51.098999999999997</c:v>
                </c:pt>
                <c:pt idx="1200">
                  <c:v>51.098999999999997</c:v>
                </c:pt>
                <c:pt idx="1201">
                  <c:v>49.125</c:v>
                </c:pt>
                <c:pt idx="1202">
                  <c:v>47.15</c:v>
                </c:pt>
                <c:pt idx="1203">
                  <c:v>48.335000000000001</c:v>
                </c:pt>
                <c:pt idx="1204">
                  <c:v>47.231000000000002</c:v>
                </c:pt>
                <c:pt idx="1205">
                  <c:v>51.006999999999998</c:v>
                </c:pt>
                <c:pt idx="1206">
                  <c:v>52.264000000000003</c:v>
                </c:pt>
                <c:pt idx="1207">
                  <c:v>54</c:v>
                </c:pt>
                <c:pt idx="1208">
                  <c:v>52</c:v>
                </c:pt>
                <c:pt idx="1209">
                  <c:v>57.12</c:v>
                </c:pt>
                <c:pt idx="1210">
                  <c:v>57.7</c:v>
                </c:pt>
                <c:pt idx="1211">
                  <c:v>59.598999999999997</c:v>
                </c:pt>
                <c:pt idx="1212">
                  <c:v>57.753999999999998</c:v>
                </c:pt>
                <c:pt idx="1213">
                  <c:v>60.033000000000001</c:v>
                </c:pt>
                <c:pt idx="1214">
                  <c:v>60.439</c:v>
                </c:pt>
                <c:pt idx="1215">
                  <c:v>65.224999999999994</c:v>
                </c:pt>
                <c:pt idx="1216">
                  <c:v>68.349999999999994</c:v>
                </c:pt>
                <c:pt idx="1217">
                  <c:v>73</c:v>
                </c:pt>
                <c:pt idx="1218">
                  <c:v>75.197999999999993</c:v>
                </c:pt>
                <c:pt idx="1219">
                  <c:v>82.766999999999996</c:v>
                </c:pt>
                <c:pt idx="1220">
                  <c:v>82.433999999999997</c:v>
                </c:pt>
                <c:pt idx="1221">
                  <c:v>81.766999999999996</c:v>
                </c:pt>
                <c:pt idx="1222">
                  <c:v>84.075000000000003</c:v>
                </c:pt>
                <c:pt idx="1223">
                  <c:v>81.912000000000006</c:v>
                </c:pt>
                <c:pt idx="1224">
                  <c:v>72.096999999999994</c:v>
                </c:pt>
                <c:pt idx="1225">
                  <c:v>71.125</c:v>
                </c:pt>
                <c:pt idx="1226">
                  <c:v>68.242999999999995</c:v>
                </c:pt>
                <c:pt idx="1227">
                  <c:v>67.334999999999994</c:v>
                </c:pt>
                <c:pt idx="1228">
                  <c:v>68.102000000000004</c:v>
                </c:pt>
                <c:pt idx="1229">
                  <c:v>65.625</c:v>
                </c:pt>
                <c:pt idx="1230">
                  <c:v>62.289000000000001</c:v>
                </c:pt>
                <c:pt idx="1231">
                  <c:v>61.264000000000003</c:v>
                </c:pt>
                <c:pt idx="1232">
                  <c:v>61.066000000000003</c:v>
                </c:pt>
                <c:pt idx="1233">
                  <c:v>66.081000000000003</c:v>
                </c:pt>
                <c:pt idx="1234">
                  <c:v>65.033000000000001</c:v>
                </c:pt>
                <c:pt idx="1235">
                  <c:v>65.831999999999994</c:v>
                </c:pt>
                <c:pt idx="1236">
                  <c:v>66.802000000000007</c:v>
                </c:pt>
                <c:pt idx="1237">
                  <c:v>67.596999999999994</c:v>
                </c:pt>
                <c:pt idx="1238">
                  <c:v>68.063000000000002</c:v>
                </c:pt>
                <c:pt idx="1239">
                  <c:v>69.233000000000004</c:v>
                </c:pt>
                <c:pt idx="1240">
                  <c:v>70.003</c:v>
                </c:pt>
                <c:pt idx="1241">
                  <c:v>69.465000000000003</c:v>
                </c:pt>
                <c:pt idx="1242">
                  <c:v>69.465000000000003</c:v>
                </c:pt>
                <c:pt idx="1243">
                  <c:v>69.465000000000003</c:v>
                </c:pt>
                <c:pt idx="1244">
                  <c:v>69.632000000000005</c:v>
                </c:pt>
                <c:pt idx="1245">
                  <c:v>69.197999999999993</c:v>
                </c:pt>
                <c:pt idx="1246">
                  <c:v>68.668000000000006</c:v>
                </c:pt>
                <c:pt idx="1247">
                  <c:v>69.497</c:v>
                </c:pt>
                <c:pt idx="1248">
                  <c:v>69.162000000000006</c:v>
                </c:pt>
                <c:pt idx="1249">
                  <c:v>73.236000000000004</c:v>
                </c:pt>
                <c:pt idx="1250">
                  <c:v>73.025000000000006</c:v>
                </c:pt>
                <c:pt idx="1251">
                  <c:v>78.222999999999999</c:v>
                </c:pt>
                <c:pt idx="1252">
                  <c:v>82.096999999999994</c:v>
                </c:pt>
                <c:pt idx="1253">
                  <c:v>87.325000000000003</c:v>
                </c:pt>
                <c:pt idx="1254">
                  <c:v>88.325000000000003</c:v>
                </c:pt>
                <c:pt idx="1255">
                  <c:v>87.724999999999994</c:v>
                </c:pt>
                <c:pt idx="1256">
                  <c:v>89.474999999999994</c:v>
                </c:pt>
                <c:pt idx="1257">
                  <c:v>91.906000000000006</c:v>
                </c:pt>
                <c:pt idx="1258">
                  <c:v>96.266999999999996</c:v>
                </c:pt>
                <c:pt idx="1259">
                  <c:v>97.233000000000004</c:v>
                </c:pt>
                <c:pt idx="1260">
                  <c:v>103.2</c:v>
                </c:pt>
                <c:pt idx="1261">
                  <c:v>106.50700000000001</c:v>
                </c:pt>
                <c:pt idx="1262">
                  <c:v>106.429</c:v>
                </c:pt>
                <c:pt idx="1263">
                  <c:v>114.55</c:v>
                </c:pt>
                <c:pt idx="1264">
                  <c:v>116.879</c:v>
                </c:pt>
                <c:pt idx="1265">
                  <c:v>110.22499999999999</c:v>
                </c:pt>
                <c:pt idx="1266">
                  <c:v>108.35</c:v>
                </c:pt>
                <c:pt idx="1267">
                  <c:v>109.934</c:v>
                </c:pt>
                <c:pt idx="1268">
                  <c:v>107.73099999999999</c:v>
                </c:pt>
                <c:pt idx="1269">
                  <c:v>107.70099999999999</c:v>
                </c:pt>
                <c:pt idx="1270">
                  <c:v>110</c:v>
                </c:pt>
                <c:pt idx="1271">
                  <c:v>109.16500000000001</c:v>
                </c:pt>
                <c:pt idx="1272">
                  <c:v>108.568</c:v>
                </c:pt>
                <c:pt idx="1273">
                  <c:v>118.25</c:v>
                </c:pt>
                <c:pt idx="1274">
                  <c:v>117.65</c:v>
                </c:pt>
                <c:pt idx="1275">
                  <c:v>119.645</c:v>
                </c:pt>
                <c:pt idx="1276">
                  <c:v>127.764</c:v>
                </c:pt>
                <c:pt idx="1277">
                  <c:v>127.634</c:v>
                </c:pt>
                <c:pt idx="1278">
                  <c:v>123.86499999999999</c:v>
                </c:pt>
                <c:pt idx="1279">
                  <c:v>117.56100000000001</c:v>
                </c:pt>
                <c:pt idx="1280">
                  <c:v>116.17</c:v>
                </c:pt>
                <c:pt idx="1281">
                  <c:v>119.733</c:v>
                </c:pt>
                <c:pt idx="1282">
                  <c:v>119.566</c:v>
                </c:pt>
                <c:pt idx="1283">
                  <c:v>118.675</c:v>
                </c:pt>
                <c:pt idx="1284">
                  <c:v>120.52500000000001</c:v>
                </c:pt>
                <c:pt idx="1285">
                  <c:v>120.505</c:v>
                </c:pt>
                <c:pt idx="1286">
                  <c:v>120.104</c:v>
                </c:pt>
                <c:pt idx="1287">
                  <c:v>112.5</c:v>
                </c:pt>
                <c:pt idx="1288">
                  <c:v>110.33</c:v>
                </c:pt>
                <c:pt idx="1289">
                  <c:v>111.66500000000001</c:v>
                </c:pt>
                <c:pt idx="1290">
                  <c:v>115.33499999999999</c:v>
                </c:pt>
                <c:pt idx="1291">
                  <c:v>122.505</c:v>
                </c:pt>
                <c:pt idx="1292">
                  <c:v>125.538</c:v>
                </c:pt>
                <c:pt idx="1293">
                  <c:v>125.16500000000001</c:v>
                </c:pt>
                <c:pt idx="1294">
                  <c:v>123.566</c:v>
                </c:pt>
                <c:pt idx="1295">
                  <c:v>132.60400000000001</c:v>
                </c:pt>
                <c:pt idx="1296">
                  <c:v>143.66</c:v>
                </c:pt>
                <c:pt idx="1297">
                  <c:v>150.18</c:v>
                </c:pt>
                <c:pt idx="1298">
                  <c:v>143.52500000000001</c:v>
                </c:pt>
                <c:pt idx="1299">
                  <c:v>148.25</c:v>
                </c:pt>
                <c:pt idx="1300">
                  <c:v>155</c:v>
                </c:pt>
                <c:pt idx="1301">
                  <c:v>162</c:v>
                </c:pt>
                <c:pt idx="1302">
                  <c:v>166.17500000000001</c:v>
                </c:pt>
                <c:pt idx="1303">
                  <c:v>145.71600000000001</c:v>
                </c:pt>
                <c:pt idx="1304">
                  <c:v>140.82499999999999</c:v>
                </c:pt>
                <c:pt idx="1305">
                  <c:v>137</c:v>
                </c:pt>
                <c:pt idx="1306">
                  <c:v>137.33500000000001</c:v>
                </c:pt>
                <c:pt idx="1307">
                  <c:v>123.584</c:v>
                </c:pt>
                <c:pt idx="1308">
                  <c:v>118.627</c:v>
                </c:pt>
                <c:pt idx="1309">
                  <c:v>123.16500000000001</c:v>
                </c:pt>
                <c:pt idx="1310">
                  <c:v>121.934</c:v>
                </c:pt>
                <c:pt idx="1311">
                  <c:v>124.175</c:v>
                </c:pt>
                <c:pt idx="1312">
                  <c:v>130.09899999999999</c:v>
                </c:pt>
                <c:pt idx="1313">
                  <c:v>123.13200000000001</c:v>
                </c:pt>
                <c:pt idx="1314">
                  <c:v>119.99</c:v>
                </c:pt>
                <c:pt idx="1315">
                  <c:v>114.375</c:v>
                </c:pt>
                <c:pt idx="1316">
                  <c:v>109.25</c:v>
                </c:pt>
                <c:pt idx="1317">
                  <c:v>103.85</c:v>
                </c:pt>
                <c:pt idx="1318">
                  <c:v>105.66</c:v>
                </c:pt>
                <c:pt idx="1319">
                  <c:v>106.533</c:v>
                </c:pt>
                <c:pt idx="1320">
                  <c:v>103.033</c:v>
                </c:pt>
                <c:pt idx="1321">
                  <c:v>105.8</c:v>
                </c:pt>
                <c:pt idx="1322">
                  <c:v>105.26900000000001</c:v>
                </c:pt>
                <c:pt idx="1323">
                  <c:v>102.736</c:v>
                </c:pt>
                <c:pt idx="1324">
                  <c:v>95.528000000000006</c:v>
                </c:pt>
                <c:pt idx="1325">
                  <c:v>93.061000000000007</c:v>
                </c:pt>
                <c:pt idx="1326">
                  <c:v>87.575999999999993</c:v>
                </c:pt>
                <c:pt idx="1327">
                  <c:v>86.95</c:v>
                </c:pt>
                <c:pt idx="1328">
                  <c:v>87.67</c:v>
                </c:pt>
                <c:pt idx="1329">
                  <c:v>85.375</c:v>
                </c:pt>
                <c:pt idx="1330">
                  <c:v>83.033000000000001</c:v>
                </c:pt>
                <c:pt idx="1331">
                  <c:v>84.334999999999994</c:v>
                </c:pt>
                <c:pt idx="1332">
                  <c:v>83.736000000000004</c:v>
                </c:pt>
                <c:pt idx="1333">
                  <c:v>85.834999999999994</c:v>
                </c:pt>
                <c:pt idx="1334">
                  <c:v>84</c:v>
                </c:pt>
                <c:pt idx="1335">
                  <c:v>81.400000000000006</c:v>
                </c:pt>
                <c:pt idx="1336">
                  <c:v>79.043000000000006</c:v>
                </c:pt>
                <c:pt idx="1337">
                  <c:v>81.236000000000004</c:v>
                </c:pt>
                <c:pt idx="1338">
                  <c:v>79.995000000000005</c:v>
                </c:pt>
                <c:pt idx="1339">
                  <c:v>81.504999999999995</c:v>
                </c:pt>
                <c:pt idx="1340">
                  <c:v>81.730999999999995</c:v>
                </c:pt>
                <c:pt idx="1341">
                  <c:v>82.05</c:v>
                </c:pt>
                <c:pt idx="1342">
                  <c:v>78.965000000000003</c:v>
                </c:pt>
                <c:pt idx="1343">
                  <c:v>77.933999999999997</c:v>
                </c:pt>
                <c:pt idx="1344">
                  <c:v>77.332999999999998</c:v>
                </c:pt>
                <c:pt idx="1345">
                  <c:v>76.266999999999996</c:v>
                </c:pt>
                <c:pt idx="1346">
                  <c:v>73.066000000000003</c:v>
                </c:pt>
                <c:pt idx="1347">
                  <c:v>71.665000000000006</c:v>
                </c:pt>
                <c:pt idx="1348">
                  <c:v>75.165000000000006</c:v>
                </c:pt>
                <c:pt idx="1349">
                  <c:v>75.802000000000007</c:v>
                </c:pt>
                <c:pt idx="1350">
                  <c:v>76.168000000000006</c:v>
                </c:pt>
                <c:pt idx="1351">
                  <c:v>77.331999999999994</c:v>
                </c:pt>
                <c:pt idx="1352">
                  <c:v>76.697999999999993</c:v>
                </c:pt>
                <c:pt idx="1353">
                  <c:v>80.165000000000006</c:v>
                </c:pt>
                <c:pt idx="1354">
                  <c:v>79.558999999999997</c:v>
                </c:pt>
                <c:pt idx="1355">
                  <c:v>77.932000000000002</c:v>
                </c:pt>
                <c:pt idx="1356">
                  <c:v>76.162000000000006</c:v>
                </c:pt>
                <c:pt idx="1357">
                  <c:v>80.563000000000002</c:v>
                </c:pt>
                <c:pt idx="1358">
                  <c:v>80.665000000000006</c:v>
                </c:pt>
                <c:pt idx="1359">
                  <c:v>82.567999999999998</c:v>
                </c:pt>
                <c:pt idx="1360">
                  <c:v>80.668000000000006</c:v>
                </c:pt>
                <c:pt idx="1361">
                  <c:v>81.543000000000006</c:v>
                </c:pt>
                <c:pt idx="1362">
                  <c:v>85.167000000000002</c:v>
                </c:pt>
                <c:pt idx="1363">
                  <c:v>86.965000000000003</c:v>
                </c:pt>
                <c:pt idx="1364">
                  <c:v>88.799000000000007</c:v>
                </c:pt>
                <c:pt idx="1365">
                  <c:v>88.733000000000004</c:v>
                </c:pt>
                <c:pt idx="1366">
                  <c:v>89.900999999999996</c:v>
                </c:pt>
                <c:pt idx="1367">
                  <c:v>88.766999999999996</c:v>
                </c:pt>
                <c:pt idx="1368">
                  <c:v>87.503</c:v>
                </c:pt>
                <c:pt idx="1369">
                  <c:v>90.700999999999993</c:v>
                </c:pt>
                <c:pt idx="1370">
                  <c:v>89.831999999999994</c:v>
                </c:pt>
                <c:pt idx="1371">
                  <c:v>93.834999999999994</c:v>
                </c:pt>
                <c:pt idx="1372">
                  <c:v>93.334999999999994</c:v>
                </c:pt>
                <c:pt idx="1373">
                  <c:v>97.102000000000004</c:v>
                </c:pt>
                <c:pt idx="1374">
                  <c:v>96.834999999999994</c:v>
                </c:pt>
                <c:pt idx="1375">
                  <c:v>106.733</c:v>
                </c:pt>
                <c:pt idx="1376">
                  <c:v>111.02500000000001</c:v>
                </c:pt>
                <c:pt idx="1377">
                  <c:v>115.398</c:v>
                </c:pt>
                <c:pt idx="1378">
                  <c:v>122.16200000000001</c:v>
                </c:pt>
                <c:pt idx="1379">
                  <c:v>126.771</c:v>
                </c:pt>
                <c:pt idx="1380">
                  <c:v>124.863</c:v>
                </c:pt>
                <c:pt idx="1381">
                  <c:v>124.863</c:v>
                </c:pt>
                <c:pt idx="1382">
                  <c:v>121.965</c:v>
                </c:pt>
                <c:pt idx="1383">
                  <c:v>119.997</c:v>
                </c:pt>
                <c:pt idx="1384">
                  <c:v>119.00700000000001</c:v>
                </c:pt>
                <c:pt idx="1385">
                  <c:v>116.767</c:v>
                </c:pt>
                <c:pt idx="1386">
                  <c:v>116.771</c:v>
                </c:pt>
                <c:pt idx="1387">
                  <c:v>116.33799999999999</c:v>
                </c:pt>
                <c:pt idx="1388">
                  <c:v>117.432</c:v>
                </c:pt>
                <c:pt idx="1389">
                  <c:v>111.226</c:v>
                </c:pt>
                <c:pt idx="1390">
                  <c:v>107.09699999999999</c:v>
                </c:pt>
                <c:pt idx="1391">
                  <c:v>104.83199999999999</c:v>
                </c:pt>
                <c:pt idx="1392">
                  <c:v>103.139</c:v>
                </c:pt>
                <c:pt idx="1393">
                  <c:v>99.882999999999996</c:v>
                </c:pt>
                <c:pt idx="1394">
                  <c:v>96.897999999999996</c:v>
                </c:pt>
                <c:pt idx="1395">
                  <c:v>104.063</c:v>
                </c:pt>
                <c:pt idx="1396">
                  <c:v>103.804</c:v>
                </c:pt>
                <c:pt idx="1397">
                  <c:v>104.497</c:v>
                </c:pt>
                <c:pt idx="1398">
                  <c:v>102.566</c:v>
                </c:pt>
                <c:pt idx="1399">
                  <c:v>101.267</c:v>
                </c:pt>
                <c:pt idx="1400">
                  <c:v>105.767</c:v>
                </c:pt>
                <c:pt idx="1401">
                  <c:v>107.434</c:v>
                </c:pt>
                <c:pt idx="1402">
                  <c:v>110.134</c:v>
                </c:pt>
                <c:pt idx="1403">
                  <c:v>105.83199999999999</c:v>
                </c:pt>
                <c:pt idx="1404">
                  <c:v>104.09699999999999</c:v>
                </c:pt>
                <c:pt idx="1405">
                  <c:v>108.37</c:v>
                </c:pt>
                <c:pt idx="1406">
                  <c:v>111.568</c:v>
                </c:pt>
                <c:pt idx="1407">
                  <c:v>107.16800000000001</c:v>
                </c:pt>
                <c:pt idx="1408">
                  <c:v>108.16800000000001</c:v>
                </c:pt>
                <c:pt idx="1409">
                  <c:v>108.563</c:v>
                </c:pt>
                <c:pt idx="1410">
                  <c:v>108.767</c:v>
                </c:pt>
                <c:pt idx="1411">
                  <c:v>110.16800000000001</c:v>
                </c:pt>
                <c:pt idx="1412">
                  <c:v>114.898</c:v>
                </c:pt>
                <c:pt idx="1413">
                  <c:v>118.267</c:v>
                </c:pt>
                <c:pt idx="1414">
                  <c:v>118</c:v>
                </c:pt>
                <c:pt idx="1415">
                  <c:v>118.63200000000001</c:v>
                </c:pt>
                <c:pt idx="1416">
                  <c:v>116</c:v>
                </c:pt>
                <c:pt idx="1417">
                  <c:v>119.437</c:v>
                </c:pt>
                <c:pt idx="1418">
                  <c:v>121.304</c:v>
                </c:pt>
                <c:pt idx="1419">
                  <c:v>120.233</c:v>
                </c:pt>
                <c:pt idx="1420">
                  <c:v>117.63</c:v>
                </c:pt>
                <c:pt idx="1421">
                  <c:v>118.437</c:v>
                </c:pt>
                <c:pt idx="1422">
                  <c:v>118.437</c:v>
                </c:pt>
                <c:pt idx="1423">
                  <c:v>118.937</c:v>
                </c:pt>
                <c:pt idx="1424">
                  <c:v>122.16800000000001</c:v>
                </c:pt>
                <c:pt idx="1425">
                  <c:v>131.84200000000001</c:v>
                </c:pt>
                <c:pt idx="1426">
                  <c:v>132.49700000000001</c:v>
                </c:pt>
                <c:pt idx="1427">
                  <c:v>128.833</c:v>
                </c:pt>
                <c:pt idx="1428">
                  <c:v>137.76599999999999</c:v>
                </c:pt>
                <c:pt idx="1429">
                  <c:v>135.93700000000001</c:v>
                </c:pt>
                <c:pt idx="1430">
                  <c:v>137.79900000000001</c:v>
                </c:pt>
                <c:pt idx="1431">
                  <c:v>134.20099999999999</c:v>
                </c:pt>
                <c:pt idx="1432">
                  <c:v>165.02</c:v>
                </c:pt>
                <c:pt idx="1433">
                  <c:v>207.84299999999999</c:v>
                </c:pt>
                <c:pt idx="1434">
                  <c:v>196.101</c:v>
                </c:pt>
                <c:pt idx="1435">
                  <c:v>174.53</c:v>
                </c:pt>
                <c:pt idx="1436">
                  <c:v>136.24100000000001</c:v>
                </c:pt>
                <c:pt idx="1437">
                  <c:v>133.066</c:v>
                </c:pt>
                <c:pt idx="1438">
                  <c:v>138.52799999999999</c:v>
                </c:pt>
                <c:pt idx="1439">
                  <c:v>136.36799999999999</c:v>
                </c:pt>
                <c:pt idx="1440">
                  <c:v>132.16</c:v>
                </c:pt>
                <c:pt idx="1441">
                  <c:v>135.93899999999999</c:v>
                </c:pt>
                <c:pt idx="1442">
                  <c:v>154.91900000000001</c:v>
                </c:pt>
                <c:pt idx="1443">
                  <c:v>144.32</c:v>
                </c:pt>
                <c:pt idx="1444">
                  <c:v>148.06100000000001</c:v>
                </c:pt>
                <c:pt idx="1445">
                  <c:v>174.995</c:v>
                </c:pt>
                <c:pt idx="1446">
                  <c:v>168.107</c:v>
                </c:pt>
                <c:pt idx="1447">
                  <c:v>213.96</c:v>
                </c:pt>
                <c:pt idx="1448">
                  <c:v>219.62899999999999</c:v>
                </c:pt>
                <c:pt idx="1449">
                  <c:v>259.786</c:v>
                </c:pt>
                <c:pt idx="1450">
                  <c:v>274.58800000000002</c:v>
                </c:pt>
                <c:pt idx="1451">
                  <c:v>390.67</c:v>
                </c:pt>
                <c:pt idx="1452">
                  <c:v>385.51499999999999</c:v>
                </c:pt>
                <c:pt idx="1453">
                  <c:v>257.70800000000003</c:v>
                </c:pt>
                <c:pt idx="1454">
                  <c:v>306.42700000000002</c:v>
                </c:pt>
                <c:pt idx="1455">
                  <c:v>323.01799999999997</c:v>
                </c:pt>
                <c:pt idx="1456">
                  <c:v>311.40899999999999</c:v>
                </c:pt>
                <c:pt idx="1457">
                  <c:v>316.363</c:v>
                </c:pt>
                <c:pt idx="1458">
                  <c:v>342.726</c:v>
                </c:pt>
                <c:pt idx="1459">
                  <c:v>539.92499999999995</c:v>
                </c:pt>
                <c:pt idx="1460">
                  <c:v>601.20600000000002</c:v>
                </c:pt>
                <c:pt idx="1461">
                  <c:v>587.45100000000002</c:v>
                </c:pt>
                <c:pt idx="1462">
                  <c:v>534.42999999999995</c:v>
                </c:pt>
                <c:pt idx="1463">
                  <c:v>466.74099999999999</c:v>
                </c:pt>
                <c:pt idx="1464">
                  <c:v>402.60899999999998</c:v>
                </c:pt>
                <c:pt idx="1465">
                  <c:v>345.69299999999998</c:v>
                </c:pt>
                <c:pt idx="1466">
                  <c:v>315.93400000000003</c:v>
                </c:pt>
                <c:pt idx="1467">
                  <c:v>299.59399999999999</c:v>
                </c:pt>
                <c:pt idx="1468">
                  <c:v>268.16500000000002</c:v>
                </c:pt>
                <c:pt idx="1469">
                  <c:v>293.226</c:v>
                </c:pt>
                <c:pt idx="1470">
                  <c:v>319.55099999999999</c:v>
                </c:pt>
                <c:pt idx="1471">
                  <c:v>304.01</c:v>
                </c:pt>
                <c:pt idx="1472">
                  <c:v>297.005</c:v>
                </c:pt>
                <c:pt idx="1473">
                  <c:v>293.99</c:v>
                </c:pt>
                <c:pt idx="1474">
                  <c:v>348.55099999999999</c:v>
                </c:pt>
                <c:pt idx="1475">
                  <c:v>347.32799999999997</c:v>
                </c:pt>
                <c:pt idx="1476">
                  <c:v>348.15199999999999</c:v>
                </c:pt>
                <c:pt idx="1477">
                  <c:v>354.005</c:v>
                </c:pt>
                <c:pt idx="1478">
                  <c:v>361.221</c:v>
                </c:pt>
                <c:pt idx="1479">
                  <c:v>397.89600000000002</c:v>
                </c:pt>
                <c:pt idx="1480">
                  <c:v>443.12400000000002</c:v>
                </c:pt>
                <c:pt idx="1481">
                  <c:v>426.84300000000002</c:v>
                </c:pt>
                <c:pt idx="1482">
                  <c:v>367.42500000000001</c:v>
                </c:pt>
                <c:pt idx="1483">
                  <c:v>334.64499999999998</c:v>
                </c:pt>
                <c:pt idx="1484">
                  <c:v>327.69799999999998</c:v>
                </c:pt>
                <c:pt idx="1485">
                  <c:v>327.47500000000002</c:v>
                </c:pt>
                <c:pt idx="1486">
                  <c:v>316.98500000000001</c:v>
                </c:pt>
                <c:pt idx="1487">
                  <c:v>356.12200000000001</c:v>
                </c:pt>
                <c:pt idx="1488">
                  <c:v>340.33</c:v>
                </c:pt>
                <c:pt idx="1489">
                  <c:v>356.10599999999999</c:v>
                </c:pt>
                <c:pt idx="1490">
                  <c:v>391.40100000000001</c:v>
                </c:pt>
                <c:pt idx="1491">
                  <c:v>407.79199999999997</c:v>
                </c:pt>
                <c:pt idx="1492">
                  <c:v>363.21100000000001</c:v>
                </c:pt>
                <c:pt idx="1493">
                  <c:v>370.98</c:v>
                </c:pt>
                <c:pt idx="1494">
                  <c:v>364.53300000000002</c:v>
                </c:pt>
                <c:pt idx="1495">
                  <c:v>359.79399999999998</c:v>
                </c:pt>
                <c:pt idx="1496">
                  <c:v>374.83800000000002</c:v>
                </c:pt>
                <c:pt idx="1497">
                  <c:v>385.56099999999998</c:v>
                </c:pt>
                <c:pt idx="1498">
                  <c:v>356.94299999999998</c:v>
                </c:pt>
                <c:pt idx="1499">
                  <c:v>320.95499999999998</c:v>
                </c:pt>
                <c:pt idx="1500">
                  <c:v>309.28399999999999</c:v>
                </c:pt>
                <c:pt idx="1501">
                  <c:v>295.78500000000003</c:v>
                </c:pt>
                <c:pt idx="1502">
                  <c:v>295.31</c:v>
                </c:pt>
                <c:pt idx="1503">
                  <c:v>296.589</c:v>
                </c:pt>
                <c:pt idx="1504">
                  <c:v>292.37099999999998</c:v>
                </c:pt>
                <c:pt idx="1505">
                  <c:v>295.178</c:v>
                </c:pt>
                <c:pt idx="1506">
                  <c:v>292.60399999999998</c:v>
                </c:pt>
                <c:pt idx="1507">
                  <c:v>278.66000000000003</c:v>
                </c:pt>
                <c:pt idx="1508">
                  <c:v>277.73099999999999</c:v>
                </c:pt>
                <c:pt idx="1509">
                  <c:v>294.33</c:v>
                </c:pt>
                <c:pt idx="1510">
                  <c:v>304.19299999999998</c:v>
                </c:pt>
                <c:pt idx="1511">
                  <c:v>295.16500000000002</c:v>
                </c:pt>
                <c:pt idx="1512">
                  <c:v>311.33999999999997</c:v>
                </c:pt>
                <c:pt idx="1513">
                  <c:v>309.42899999999997</c:v>
                </c:pt>
                <c:pt idx="1514">
                  <c:v>330.26400000000001</c:v>
                </c:pt>
                <c:pt idx="1515">
                  <c:v>339.81200000000001</c:v>
                </c:pt>
                <c:pt idx="1516">
                  <c:v>327.14699999999999</c:v>
                </c:pt>
                <c:pt idx="1517">
                  <c:v>327.11399999999998</c:v>
                </c:pt>
                <c:pt idx="1518">
                  <c:v>356.34800000000001</c:v>
                </c:pt>
                <c:pt idx="1519">
                  <c:v>347.14699999999999</c:v>
                </c:pt>
                <c:pt idx="1520">
                  <c:v>350.88099999999997</c:v>
                </c:pt>
                <c:pt idx="1521">
                  <c:v>340.50299999999999</c:v>
                </c:pt>
                <c:pt idx="1522">
                  <c:v>328.12700000000001</c:v>
                </c:pt>
                <c:pt idx="1523">
                  <c:v>339.65199999999999</c:v>
                </c:pt>
                <c:pt idx="1524">
                  <c:v>330.86799999999999</c:v>
                </c:pt>
                <c:pt idx="1525">
                  <c:v>342.42899999999997</c:v>
                </c:pt>
                <c:pt idx="1526">
                  <c:v>356.03300000000002</c:v>
                </c:pt>
                <c:pt idx="1527">
                  <c:v>359.78199999999998</c:v>
                </c:pt>
                <c:pt idx="1528">
                  <c:v>368.93400000000003</c:v>
                </c:pt>
                <c:pt idx="1529">
                  <c:v>392.29899999999998</c:v>
                </c:pt>
                <c:pt idx="1530">
                  <c:v>389.29700000000003</c:v>
                </c:pt>
                <c:pt idx="1531">
                  <c:v>367.589</c:v>
                </c:pt>
                <c:pt idx="1532">
                  <c:v>359.79199999999997</c:v>
                </c:pt>
                <c:pt idx="1533">
                  <c:v>395.77499999999998</c:v>
                </c:pt>
                <c:pt idx="1534">
                  <c:v>401.36799999999999</c:v>
                </c:pt>
                <c:pt idx="1535">
                  <c:v>408.66300000000001</c:v>
                </c:pt>
                <c:pt idx="1536">
                  <c:v>405.98</c:v>
                </c:pt>
                <c:pt idx="1537">
                  <c:v>406.87099999999998</c:v>
                </c:pt>
                <c:pt idx="1538">
                  <c:v>434.77699999999999</c:v>
                </c:pt>
                <c:pt idx="1539">
                  <c:v>417.02300000000002</c:v>
                </c:pt>
                <c:pt idx="1540">
                  <c:v>413.70499999999998</c:v>
                </c:pt>
                <c:pt idx="1541">
                  <c:v>445.62700000000001</c:v>
                </c:pt>
                <c:pt idx="1542">
                  <c:v>472.01</c:v>
                </c:pt>
                <c:pt idx="1543">
                  <c:v>444.33</c:v>
                </c:pt>
                <c:pt idx="1544">
                  <c:v>442.95499999999998</c:v>
                </c:pt>
                <c:pt idx="1545">
                  <c:v>446.57499999999999</c:v>
                </c:pt>
                <c:pt idx="1546">
                  <c:v>462.096</c:v>
                </c:pt>
                <c:pt idx="1547">
                  <c:v>490.46300000000002</c:v>
                </c:pt>
                <c:pt idx="1548">
                  <c:v>478.21</c:v>
                </c:pt>
                <c:pt idx="1549">
                  <c:v>459.78399999999999</c:v>
                </c:pt>
                <c:pt idx="1550">
                  <c:v>479.01</c:v>
                </c:pt>
                <c:pt idx="1551">
                  <c:v>476.214</c:v>
                </c:pt>
                <c:pt idx="1552">
                  <c:v>485.173</c:v>
                </c:pt>
                <c:pt idx="1553">
                  <c:v>445.71699999999998</c:v>
                </c:pt>
                <c:pt idx="1554">
                  <c:v>440</c:v>
                </c:pt>
                <c:pt idx="1555">
                  <c:v>416.35599999999999</c:v>
                </c:pt>
                <c:pt idx="1556">
                  <c:v>409.142</c:v>
                </c:pt>
                <c:pt idx="1557">
                  <c:v>399.59399999999999</c:v>
                </c:pt>
                <c:pt idx="1558">
                  <c:v>407.988</c:v>
                </c:pt>
                <c:pt idx="1559">
                  <c:v>390.34800000000001</c:v>
                </c:pt>
                <c:pt idx="1560">
                  <c:v>393.53100000000001</c:v>
                </c:pt>
                <c:pt idx="1561">
                  <c:v>402.68</c:v>
                </c:pt>
                <c:pt idx="1562">
                  <c:v>386.39299999999997</c:v>
                </c:pt>
                <c:pt idx="1563">
                  <c:v>393.85599999999999</c:v>
                </c:pt>
                <c:pt idx="1564">
                  <c:v>390.64299999999997</c:v>
                </c:pt>
                <c:pt idx="1565">
                  <c:v>367.20100000000002</c:v>
                </c:pt>
                <c:pt idx="1566">
                  <c:v>372.83</c:v>
                </c:pt>
                <c:pt idx="1567">
                  <c:v>403.74400000000003</c:v>
                </c:pt>
                <c:pt idx="1568">
                  <c:v>380.4</c:v>
                </c:pt>
                <c:pt idx="1569">
                  <c:v>361.995</c:v>
                </c:pt>
                <c:pt idx="1570">
                  <c:v>328.73099999999999</c:v>
                </c:pt>
                <c:pt idx="1571">
                  <c:v>293.96499999999997</c:v>
                </c:pt>
                <c:pt idx="1572">
                  <c:v>298.947</c:v>
                </c:pt>
                <c:pt idx="1573">
                  <c:v>306.416</c:v>
                </c:pt>
                <c:pt idx="1574">
                  <c:v>293.33999999999997</c:v>
                </c:pt>
                <c:pt idx="1575">
                  <c:v>280.69299999999998</c:v>
                </c:pt>
                <c:pt idx="1576">
                  <c:v>282.69299999999998</c:v>
                </c:pt>
                <c:pt idx="1577">
                  <c:v>284.59100000000001</c:v>
                </c:pt>
                <c:pt idx="1578">
                  <c:v>284.35000000000002</c:v>
                </c:pt>
                <c:pt idx="1579">
                  <c:v>290.57400000000001</c:v>
                </c:pt>
                <c:pt idx="1580">
                  <c:v>281.38200000000001</c:v>
                </c:pt>
                <c:pt idx="1581">
                  <c:v>283.75799999999998</c:v>
                </c:pt>
                <c:pt idx="1582">
                  <c:v>308.96300000000002</c:v>
                </c:pt>
                <c:pt idx="1583">
                  <c:v>302.84399999999999</c:v>
                </c:pt>
                <c:pt idx="1584">
                  <c:v>309.56400000000002</c:v>
                </c:pt>
                <c:pt idx="1585">
                  <c:v>300.22699999999998</c:v>
                </c:pt>
                <c:pt idx="1586">
                  <c:v>298.56700000000001</c:v>
                </c:pt>
                <c:pt idx="1587">
                  <c:v>328.51499999999999</c:v>
                </c:pt>
                <c:pt idx="1588">
                  <c:v>320.77</c:v>
                </c:pt>
                <c:pt idx="1589">
                  <c:v>293.87</c:v>
                </c:pt>
                <c:pt idx="1590">
                  <c:v>299.78699999999998</c:v>
                </c:pt>
                <c:pt idx="1591">
                  <c:v>299.34800000000001</c:v>
                </c:pt>
                <c:pt idx="1592">
                  <c:v>269.34800000000001</c:v>
                </c:pt>
                <c:pt idx="1593">
                  <c:v>255.399</c:v>
                </c:pt>
                <c:pt idx="1594">
                  <c:v>237.01599999999999</c:v>
                </c:pt>
                <c:pt idx="1595">
                  <c:v>234.47399999999999</c:v>
                </c:pt>
                <c:pt idx="1596">
                  <c:v>230.31700000000001</c:v>
                </c:pt>
                <c:pt idx="1597">
                  <c:v>249.59899999999999</c:v>
                </c:pt>
                <c:pt idx="1598">
                  <c:v>255.441</c:v>
                </c:pt>
                <c:pt idx="1599">
                  <c:v>266.58</c:v>
                </c:pt>
                <c:pt idx="1600">
                  <c:v>260.44600000000003</c:v>
                </c:pt>
                <c:pt idx="1601">
                  <c:v>261.50700000000001</c:v>
                </c:pt>
                <c:pt idx="1602">
                  <c:v>241.654</c:v>
                </c:pt>
                <c:pt idx="1603">
                  <c:v>233.13399999999999</c:v>
                </c:pt>
                <c:pt idx="1604">
                  <c:v>229.25399999999999</c:v>
                </c:pt>
                <c:pt idx="1605">
                  <c:v>237.232</c:v>
                </c:pt>
                <c:pt idx="1606">
                  <c:v>239.06399999999999</c:v>
                </c:pt>
                <c:pt idx="1607">
                  <c:v>241.804</c:v>
                </c:pt>
                <c:pt idx="1608">
                  <c:v>233.809</c:v>
                </c:pt>
                <c:pt idx="1609">
                  <c:v>228.666</c:v>
                </c:pt>
                <c:pt idx="1610">
                  <c:v>225.60599999999999</c:v>
                </c:pt>
                <c:pt idx="1611">
                  <c:v>219.20699999999999</c:v>
                </c:pt>
                <c:pt idx="1612">
                  <c:v>201.20099999999999</c:v>
                </c:pt>
                <c:pt idx="1613">
                  <c:v>203.61199999999999</c:v>
                </c:pt>
                <c:pt idx="1614">
                  <c:v>215.77199999999999</c:v>
                </c:pt>
                <c:pt idx="1615">
                  <c:v>209.42599999999999</c:v>
                </c:pt>
                <c:pt idx="1616">
                  <c:v>203.33</c:v>
                </c:pt>
                <c:pt idx="1617">
                  <c:v>210.803</c:v>
                </c:pt>
                <c:pt idx="1618">
                  <c:v>216.23</c:v>
                </c:pt>
                <c:pt idx="1619">
                  <c:v>216.5</c:v>
                </c:pt>
                <c:pt idx="1620">
                  <c:v>211.52500000000001</c:v>
                </c:pt>
                <c:pt idx="1621">
                  <c:v>207.42599999999999</c:v>
                </c:pt>
                <c:pt idx="1622">
                  <c:v>216.91</c:v>
                </c:pt>
                <c:pt idx="1623">
                  <c:v>226.94200000000001</c:v>
                </c:pt>
                <c:pt idx="1624">
                  <c:v>233.04499999999999</c:v>
                </c:pt>
                <c:pt idx="1625">
                  <c:v>228.08099999999999</c:v>
                </c:pt>
                <c:pt idx="1626">
                  <c:v>233.49199999999999</c:v>
                </c:pt>
                <c:pt idx="1627">
                  <c:v>246.40100000000001</c:v>
                </c:pt>
                <c:pt idx="1628">
                  <c:v>242.411</c:v>
                </c:pt>
                <c:pt idx="1629">
                  <c:v>226.42699999999999</c:v>
                </c:pt>
                <c:pt idx="1630">
                  <c:v>219.68100000000001</c:v>
                </c:pt>
                <c:pt idx="1631">
                  <c:v>217.898</c:v>
                </c:pt>
                <c:pt idx="1632">
                  <c:v>205.77199999999999</c:v>
                </c:pt>
                <c:pt idx="1633">
                  <c:v>207.16499999999999</c:v>
                </c:pt>
                <c:pt idx="1634">
                  <c:v>201.084</c:v>
                </c:pt>
                <c:pt idx="1635">
                  <c:v>208.72499999999999</c:v>
                </c:pt>
                <c:pt idx="1636">
                  <c:v>208.13300000000001</c:v>
                </c:pt>
                <c:pt idx="1637">
                  <c:v>207.90799999999999</c:v>
                </c:pt>
                <c:pt idx="1638">
                  <c:v>223.51300000000001</c:v>
                </c:pt>
                <c:pt idx="1639">
                  <c:v>231.14099999999999</c:v>
                </c:pt>
                <c:pt idx="1640">
                  <c:v>230.167</c:v>
                </c:pt>
                <c:pt idx="1641">
                  <c:v>237.00700000000001</c:v>
                </c:pt>
                <c:pt idx="1642">
                  <c:v>235.24799999999999</c:v>
                </c:pt>
                <c:pt idx="1643">
                  <c:v>232.697</c:v>
                </c:pt>
                <c:pt idx="1644">
                  <c:v>222.43899999999999</c:v>
                </c:pt>
                <c:pt idx="1645">
                  <c:v>218.98099999999999</c:v>
                </c:pt>
                <c:pt idx="1646">
                  <c:v>213.95099999999999</c:v>
                </c:pt>
                <c:pt idx="1647">
                  <c:v>202.58699999999999</c:v>
                </c:pt>
                <c:pt idx="1648">
                  <c:v>190.374</c:v>
                </c:pt>
                <c:pt idx="1649">
                  <c:v>193.40299999999999</c:v>
                </c:pt>
                <c:pt idx="1650">
                  <c:v>175.78</c:v>
                </c:pt>
                <c:pt idx="1651">
                  <c:v>174.28800000000001</c:v>
                </c:pt>
                <c:pt idx="1652">
                  <c:v>165.99700000000001</c:v>
                </c:pt>
                <c:pt idx="1653">
                  <c:v>166.167</c:v>
                </c:pt>
                <c:pt idx="1654">
                  <c:v>172.66300000000001</c:v>
                </c:pt>
                <c:pt idx="1655">
                  <c:v>166.554</c:v>
                </c:pt>
                <c:pt idx="1656">
                  <c:v>161.99700000000001</c:v>
                </c:pt>
                <c:pt idx="1657">
                  <c:v>144.24799999999999</c:v>
                </c:pt>
                <c:pt idx="1658">
                  <c:v>145.81399999999999</c:v>
                </c:pt>
                <c:pt idx="1659">
                  <c:v>144.22300000000001</c:v>
                </c:pt>
                <c:pt idx="1660">
                  <c:v>150.31899999999999</c:v>
                </c:pt>
                <c:pt idx="1661">
                  <c:v>141.82300000000001</c:v>
                </c:pt>
                <c:pt idx="1662">
                  <c:v>144.29599999999999</c:v>
                </c:pt>
                <c:pt idx="1663">
                  <c:v>161.76499999999999</c:v>
                </c:pt>
                <c:pt idx="1664">
                  <c:v>160.209</c:v>
                </c:pt>
                <c:pt idx="1665">
                  <c:v>158.66499999999999</c:v>
                </c:pt>
                <c:pt idx="1666">
                  <c:v>162.833</c:v>
                </c:pt>
                <c:pt idx="1667">
                  <c:v>171</c:v>
                </c:pt>
                <c:pt idx="1668">
                  <c:v>162.80500000000001</c:v>
                </c:pt>
                <c:pt idx="1669">
                  <c:v>168.655</c:v>
                </c:pt>
                <c:pt idx="1670">
                  <c:v>164.81</c:v>
                </c:pt>
                <c:pt idx="1671">
                  <c:v>163.56399999999999</c:v>
                </c:pt>
                <c:pt idx="1672">
                  <c:v>167.16</c:v>
                </c:pt>
                <c:pt idx="1673">
                  <c:v>167.625</c:v>
                </c:pt>
                <c:pt idx="1674">
                  <c:v>174.60900000000001</c:v>
                </c:pt>
                <c:pt idx="1675">
                  <c:v>171.45400000000001</c:v>
                </c:pt>
                <c:pt idx="1676">
                  <c:v>172.00299999999999</c:v>
                </c:pt>
                <c:pt idx="1677">
                  <c:v>177.95</c:v>
                </c:pt>
                <c:pt idx="1678">
                  <c:v>190.73400000000001</c:v>
                </c:pt>
                <c:pt idx="1679">
                  <c:v>185.78899999999999</c:v>
                </c:pt>
                <c:pt idx="1680">
                  <c:v>174.077</c:v>
                </c:pt>
                <c:pt idx="1681">
                  <c:v>171.352</c:v>
                </c:pt>
                <c:pt idx="1682">
                  <c:v>171.036</c:v>
                </c:pt>
                <c:pt idx="1683">
                  <c:v>159.67400000000001</c:v>
                </c:pt>
                <c:pt idx="1684">
                  <c:v>161.87200000000001</c:v>
                </c:pt>
                <c:pt idx="1685">
                  <c:v>158.12299999999999</c:v>
                </c:pt>
                <c:pt idx="1686">
                  <c:v>156.69300000000001</c:v>
                </c:pt>
                <c:pt idx="1687">
                  <c:v>149.929</c:v>
                </c:pt>
                <c:pt idx="1688">
                  <c:v>145.78899999999999</c:v>
                </c:pt>
                <c:pt idx="1689">
                  <c:v>134.40700000000001</c:v>
                </c:pt>
                <c:pt idx="1690">
                  <c:v>140.648</c:v>
                </c:pt>
                <c:pt idx="1691">
                  <c:v>146.81899999999999</c:v>
                </c:pt>
                <c:pt idx="1692">
                  <c:v>154.649</c:v>
                </c:pt>
                <c:pt idx="1693">
                  <c:v>147.845</c:v>
                </c:pt>
                <c:pt idx="1694">
                  <c:v>154.29599999999999</c:v>
                </c:pt>
                <c:pt idx="1695">
                  <c:v>161.119</c:v>
                </c:pt>
                <c:pt idx="1696">
                  <c:v>164.35300000000001</c:v>
                </c:pt>
                <c:pt idx="1697">
                  <c:v>164.761</c:v>
                </c:pt>
                <c:pt idx="1698">
                  <c:v>160.35</c:v>
                </c:pt>
                <c:pt idx="1699">
                  <c:v>157.33500000000001</c:v>
                </c:pt>
                <c:pt idx="1700">
                  <c:v>167.06100000000001</c:v>
                </c:pt>
                <c:pt idx="1701">
                  <c:v>165.65100000000001</c:v>
                </c:pt>
                <c:pt idx="1702">
                  <c:v>152.97800000000001</c:v>
                </c:pt>
                <c:pt idx="1703">
                  <c:v>145.857</c:v>
                </c:pt>
                <c:pt idx="1704">
                  <c:v>149.19499999999999</c:v>
                </c:pt>
                <c:pt idx="1705">
                  <c:v>144.80199999999999</c:v>
                </c:pt>
                <c:pt idx="1706">
                  <c:v>143.99700000000001</c:v>
                </c:pt>
                <c:pt idx="1707">
                  <c:v>143.74799999999999</c:v>
                </c:pt>
                <c:pt idx="1708">
                  <c:v>144.721</c:v>
                </c:pt>
                <c:pt idx="1709">
                  <c:v>139.501</c:v>
                </c:pt>
                <c:pt idx="1710">
                  <c:v>143.90600000000001</c:v>
                </c:pt>
                <c:pt idx="1711">
                  <c:v>147.73400000000001</c:v>
                </c:pt>
                <c:pt idx="1712">
                  <c:v>146.03800000000001</c:v>
                </c:pt>
                <c:pt idx="1713">
                  <c:v>148.38200000000001</c:v>
                </c:pt>
                <c:pt idx="1714">
                  <c:v>156.23099999999999</c:v>
                </c:pt>
                <c:pt idx="1715">
                  <c:v>151.97200000000001</c:v>
                </c:pt>
                <c:pt idx="1716">
                  <c:v>158.107</c:v>
                </c:pt>
                <c:pt idx="1717">
                  <c:v>170.39599999999999</c:v>
                </c:pt>
                <c:pt idx="1718">
                  <c:v>175.244</c:v>
                </c:pt>
                <c:pt idx="1719">
                  <c:v>181.393</c:v>
                </c:pt>
                <c:pt idx="1720">
                  <c:v>166.16300000000001</c:v>
                </c:pt>
                <c:pt idx="1721">
                  <c:v>169.756</c:v>
                </c:pt>
                <c:pt idx="1722">
                  <c:v>166.03899999999999</c:v>
                </c:pt>
                <c:pt idx="1723">
                  <c:v>168.916</c:v>
                </c:pt>
                <c:pt idx="1724">
                  <c:v>165.47900000000001</c:v>
                </c:pt>
                <c:pt idx="1725">
                  <c:v>162.47399999999999</c:v>
                </c:pt>
                <c:pt idx="1726">
                  <c:v>161.84299999999999</c:v>
                </c:pt>
                <c:pt idx="1727">
                  <c:v>147.01400000000001</c:v>
                </c:pt>
                <c:pt idx="1728">
                  <c:v>145.96</c:v>
                </c:pt>
                <c:pt idx="1729">
                  <c:v>146.05799999999999</c:v>
                </c:pt>
                <c:pt idx="1730">
                  <c:v>149.13999999999999</c:v>
                </c:pt>
                <c:pt idx="1731">
                  <c:v>147.5</c:v>
                </c:pt>
                <c:pt idx="1732">
                  <c:v>139.84899999999999</c:v>
                </c:pt>
                <c:pt idx="1733">
                  <c:v>140.97399999999999</c:v>
                </c:pt>
                <c:pt idx="1734">
                  <c:v>138.98400000000001</c:v>
                </c:pt>
                <c:pt idx="1735">
                  <c:v>141.251</c:v>
                </c:pt>
                <c:pt idx="1736">
                  <c:v>141.27099999999999</c:v>
                </c:pt>
                <c:pt idx="1737">
                  <c:v>141.26</c:v>
                </c:pt>
                <c:pt idx="1738">
                  <c:v>140.56299999999999</c:v>
                </c:pt>
                <c:pt idx="1739">
                  <c:v>139.86699999999999</c:v>
                </c:pt>
                <c:pt idx="1740">
                  <c:v>139.11199999999999</c:v>
                </c:pt>
                <c:pt idx="1741">
                  <c:v>150.97999999999999</c:v>
                </c:pt>
                <c:pt idx="1742">
                  <c:v>148.17400000000001</c:v>
                </c:pt>
                <c:pt idx="1743">
                  <c:v>140.52799999999999</c:v>
                </c:pt>
                <c:pt idx="1744">
                  <c:v>139.15600000000001</c:v>
                </c:pt>
                <c:pt idx="1745">
                  <c:v>140.733</c:v>
                </c:pt>
                <c:pt idx="1746">
                  <c:v>138.173</c:v>
                </c:pt>
                <c:pt idx="1747">
                  <c:v>137.23500000000001</c:v>
                </c:pt>
                <c:pt idx="1748">
                  <c:v>140.18199999999999</c:v>
                </c:pt>
                <c:pt idx="1749">
                  <c:v>145.423</c:v>
                </c:pt>
                <c:pt idx="1750">
                  <c:v>145.06800000000001</c:v>
                </c:pt>
                <c:pt idx="1751">
                  <c:v>142.56</c:v>
                </c:pt>
                <c:pt idx="1752">
                  <c:v>140.19999999999999</c:v>
                </c:pt>
                <c:pt idx="1753">
                  <c:v>137.16200000000001</c:v>
                </c:pt>
                <c:pt idx="1754">
                  <c:v>140.083</c:v>
                </c:pt>
                <c:pt idx="1755">
                  <c:v>143.191</c:v>
                </c:pt>
                <c:pt idx="1756">
                  <c:v>140.37299999999999</c:v>
                </c:pt>
                <c:pt idx="1757">
                  <c:v>138.37100000000001</c:v>
                </c:pt>
                <c:pt idx="1758">
                  <c:v>133.446</c:v>
                </c:pt>
                <c:pt idx="1759">
                  <c:v>134.584</c:v>
                </c:pt>
                <c:pt idx="1760">
                  <c:v>133.16399999999999</c:v>
                </c:pt>
                <c:pt idx="1761">
                  <c:v>133.63300000000001</c:v>
                </c:pt>
                <c:pt idx="1762">
                  <c:v>132.83000000000001</c:v>
                </c:pt>
                <c:pt idx="1763">
                  <c:v>133.393</c:v>
                </c:pt>
                <c:pt idx="1764">
                  <c:v>134.489</c:v>
                </c:pt>
                <c:pt idx="1765">
                  <c:v>133.78200000000001</c:v>
                </c:pt>
                <c:pt idx="1766">
                  <c:v>134.27099999999999</c:v>
                </c:pt>
                <c:pt idx="1767">
                  <c:v>125.13</c:v>
                </c:pt>
                <c:pt idx="1768">
                  <c:v>125.542</c:v>
                </c:pt>
                <c:pt idx="1769">
                  <c:v>124.224</c:v>
                </c:pt>
                <c:pt idx="1770">
                  <c:v>123.33</c:v>
                </c:pt>
                <c:pt idx="1771">
                  <c:v>123.129</c:v>
                </c:pt>
                <c:pt idx="1772">
                  <c:v>122.79600000000001</c:v>
                </c:pt>
                <c:pt idx="1773">
                  <c:v>124.881</c:v>
                </c:pt>
                <c:pt idx="1774">
                  <c:v>124.84699999999999</c:v>
                </c:pt>
                <c:pt idx="1775">
                  <c:v>128.005</c:v>
                </c:pt>
                <c:pt idx="1776">
                  <c:v>132.727</c:v>
                </c:pt>
                <c:pt idx="1777">
                  <c:v>133.56399999999999</c:v>
                </c:pt>
                <c:pt idx="1778">
                  <c:v>129.858</c:v>
                </c:pt>
                <c:pt idx="1779">
                  <c:v>132.505</c:v>
                </c:pt>
                <c:pt idx="1780">
                  <c:v>141.69399999999999</c:v>
                </c:pt>
                <c:pt idx="1781">
                  <c:v>145.74</c:v>
                </c:pt>
                <c:pt idx="1782">
                  <c:v>139.47499999999999</c:v>
                </c:pt>
                <c:pt idx="1783">
                  <c:v>144.91900000000001</c:v>
                </c:pt>
                <c:pt idx="1784">
                  <c:v>145.25700000000001</c:v>
                </c:pt>
                <c:pt idx="1785">
                  <c:v>149.56</c:v>
                </c:pt>
                <c:pt idx="1786">
                  <c:v>150.33799999999999</c:v>
                </c:pt>
                <c:pt idx="1787">
                  <c:v>148.01400000000001</c:v>
                </c:pt>
                <c:pt idx="1788">
                  <c:v>142.18600000000001</c:v>
                </c:pt>
                <c:pt idx="1789">
                  <c:v>144.86699999999999</c:v>
                </c:pt>
                <c:pt idx="1790">
                  <c:v>151.006</c:v>
                </c:pt>
                <c:pt idx="1791">
                  <c:v>151.76499999999999</c:v>
                </c:pt>
                <c:pt idx="1792">
                  <c:v>161.077</c:v>
                </c:pt>
                <c:pt idx="1793">
                  <c:v>147.68600000000001</c:v>
                </c:pt>
                <c:pt idx="1794">
                  <c:v>142.33600000000001</c:v>
                </c:pt>
                <c:pt idx="1795">
                  <c:v>137.34200000000001</c:v>
                </c:pt>
                <c:pt idx="1796">
                  <c:v>140.684</c:v>
                </c:pt>
                <c:pt idx="1797">
                  <c:v>139.86799999999999</c:v>
                </c:pt>
                <c:pt idx="1798">
                  <c:v>135.22800000000001</c:v>
                </c:pt>
                <c:pt idx="1799">
                  <c:v>135.94499999999999</c:v>
                </c:pt>
                <c:pt idx="1800">
                  <c:v>133.79</c:v>
                </c:pt>
                <c:pt idx="1801">
                  <c:v>131.11199999999999</c:v>
                </c:pt>
                <c:pt idx="1802">
                  <c:v>128.21</c:v>
                </c:pt>
                <c:pt idx="1803">
                  <c:v>130.43100000000001</c:v>
                </c:pt>
                <c:pt idx="1804">
                  <c:v>128.93799999999999</c:v>
                </c:pt>
                <c:pt idx="1805">
                  <c:v>127.43899999999999</c:v>
                </c:pt>
                <c:pt idx="1806">
                  <c:v>126.83799999999999</c:v>
                </c:pt>
                <c:pt idx="1807">
                  <c:v>123.825</c:v>
                </c:pt>
                <c:pt idx="1808">
                  <c:v>123.04</c:v>
                </c:pt>
                <c:pt idx="1809">
                  <c:v>120.51900000000001</c:v>
                </c:pt>
                <c:pt idx="1810">
                  <c:v>118.12</c:v>
                </c:pt>
                <c:pt idx="1811">
                  <c:v>115.913</c:v>
                </c:pt>
                <c:pt idx="1812">
                  <c:v>110.295</c:v>
                </c:pt>
                <c:pt idx="1813">
                  <c:v>110.81</c:v>
                </c:pt>
                <c:pt idx="1814">
                  <c:v>107.94</c:v>
                </c:pt>
                <c:pt idx="1815">
                  <c:v>106.119</c:v>
                </c:pt>
                <c:pt idx="1816">
                  <c:v>107.206</c:v>
                </c:pt>
                <c:pt idx="1817">
                  <c:v>108.789</c:v>
                </c:pt>
                <c:pt idx="1818">
                  <c:v>106.90600000000001</c:v>
                </c:pt>
                <c:pt idx="1819">
                  <c:v>105.398</c:v>
                </c:pt>
                <c:pt idx="1820">
                  <c:v>104.93300000000001</c:v>
                </c:pt>
                <c:pt idx="1821">
                  <c:v>108.22199999999999</c:v>
                </c:pt>
                <c:pt idx="1822">
                  <c:v>113.943</c:v>
                </c:pt>
                <c:pt idx="1823">
                  <c:v>111.616</c:v>
                </c:pt>
                <c:pt idx="1824">
                  <c:v>114.44</c:v>
                </c:pt>
                <c:pt idx="1825">
                  <c:v>115.551</c:v>
                </c:pt>
                <c:pt idx="1826">
                  <c:v>116.434</c:v>
                </c:pt>
                <c:pt idx="1827">
                  <c:v>116.56399999999999</c:v>
                </c:pt>
                <c:pt idx="1828">
                  <c:v>115.4</c:v>
                </c:pt>
                <c:pt idx="1829">
                  <c:v>116.229</c:v>
                </c:pt>
                <c:pt idx="1830">
                  <c:v>113.127</c:v>
                </c:pt>
                <c:pt idx="1831">
                  <c:v>112.967</c:v>
                </c:pt>
                <c:pt idx="1832">
                  <c:v>107.401</c:v>
                </c:pt>
                <c:pt idx="1833">
                  <c:v>109.80500000000001</c:v>
                </c:pt>
                <c:pt idx="1834">
                  <c:v>113.916</c:v>
                </c:pt>
                <c:pt idx="1835">
                  <c:v>113.464</c:v>
                </c:pt>
                <c:pt idx="1836">
                  <c:v>113.378</c:v>
                </c:pt>
                <c:pt idx="1837">
                  <c:v>109.285</c:v>
                </c:pt>
                <c:pt idx="1838">
                  <c:v>106.652</c:v>
                </c:pt>
                <c:pt idx="1839">
                  <c:v>104.181</c:v>
                </c:pt>
                <c:pt idx="1840">
                  <c:v>99.013000000000005</c:v>
                </c:pt>
                <c:pt idx="1841">
                  <c:v>103.655</c:v>
                </c:pt>
                <c:pt idx="1842">
                  <c:v>103.374</c:v>
                </c:pt>
                <c:pt idx="1843">
                  <c:v>100.761</c:v>
                </c:pt>
                <c:pt idx="1844">
                  <c:v>102.884</c:v>
                </c:pt>
                <c:pt idx="1845">
                  <c:v>106.559</c:v>
                </c:pt>
                <c:pt idx="1846">
                  <c:v>108.15600000000001</c:v>
                </c:pt>
                <c:pt idx="1847">
                  <c:v>110.619</c:v>
                </c:pt>
                <c:pt idx="1848">
                  <c:v>121.693</c:v>
                </c:pt>
                <c:pt idx="1849">
                  <c:v>117.896</c:v>
                </c:pt>
                <c:pt idx="1850">
                  <c:v>115.366</c:v>
                </c:pt>
                <c:pt idx="1851">
                  <c:v>115.128</c:v>
                </c:pt>
                <c:pt idx="1852">
                  <c:v>111.39400000000001</c:v>
                </c:pt>
                <c:pt idx="1853">
                  <c:v>124.99299999999999</c:v>
                </c:pt>
                <c:pt idx="1854">
                  <c:v>131.43600000000001</c:v>
                </c:pt>
                <c:pt idx="1855">
                  <c:v>152.51400000000001</c:v>
                </c:pt>
                <c:pt idx="1856">
                  <c:v>152.352</c:v>
                </c:pt>
                <c:pt idx="1857">
                  <c:v>126.64700000000001</c:v>
                </c:pt>
                <c:pt idx="1858">
                  <c:v>125.729</c:v>
                </c:pt>
                <c:pt idx="1859">
                  <c:v>115.67</c:v>
                </c:pt>
                <c:pt idx="1860">
                  <c:v>119.158</c:v>
                </c:pt>
                <c:pt idx="1861">
                  <c:v>128.227</c:v>
                </c:pt>
                <c:pt idx="1862">
                  <c:v>131.143</c:v>
                </c:pt>
                <c:pt idx="1863">
                  <c:v>141.42099999999999</c:v>
                </c:pt>
                <c:pt idx="1864">
                  <c:v>140.28200000000001</c:v>
                </c:pt>
                <c:pt idx="1865">
                  <c:v>153.03899999999999</c:v>
                </c:pt>
                <c:pt idx="1866">
                  <c:v>147.535</c:v>
                </c:pt>
                <c:pt idx="1867">
                  <c:v>146.17699999999999</c:v>
                </c:pt>
                <c:pt idx="1868">
                  <c:v>146.744</c:v>
                </c:pt>
                <c:pt idx="1869">
                  <c:v>141.26599999999999</c:v>
                </c:pt>
                <c:pt idx="1870">
                  <c:v>132.387</c:v>
                </c:pt>
                <c:pt idx="1871">
                  <c:v>136.60499999999999</c:v>
                </c:pt>
                <c:pt idx="1872">
                  <c:v>133.56100000000001</c:v>
                </c:pt>
                <c:pt idx="1873">
                  <c:v>134.67599999999999</c:v>
                </c:pt>
                <c:pt idx="1874">
                  <c:v>130.87100000000001</c:v>
                </c:pt>
                <c:pt idx="1875">
                  <c:v>131.191</c:v>
                </c:pt>
                <c:pt idx="1876">
                  <c:v>144.511</c:v>
                </c:pt>
                <c:pt idx="1877">
                  <c:v>146.42500000000001</c:v>
                </c:pt>
                <c:pt idx="1878">
                  <c:v>147.09100000000001</c:v>
                </c:pt>
                <c:pt idx="1879">
                  <c:v>143.30500000000001</c:v>
                </c:pt>
                <c:pt idx="1880">
                  <c:v>138.73400000000001</c:v>
                </c:pt>
                <c:pt idx="1881">
                  <c:v>140.50200000000001</c:v>
                </c:pt>
                <c:pt idx="1882">
                  <c:v>134.61000000000001</c:v>
                </c:pt>
                <c:pt idx="1883">
                  <c:v>132.51499999999999</c:v>
                </c:pt>
                <c:pt idx="1884">
                  <c:v>132.58699999999999</c:v>
                </c:pt>
                <c:pt idx="1885">
                  <c:v>127.872</c:v>
                </c:pt>
                <c:pt idx="1886">
                  <c:v>124.158</c:v>
                </c:pt>
                <c:pt idx="1887">
                  <c:v>123.292</c:v>
                </c:pt>
                <c:pt idx="1888">
                  <c:v>127.081</c:v>
                </c:pt>
                <c:pt idx="1889">
                  <c:v>126.97199999999999</c:v>
                </c:pt>
                <c:pt idx="1890">
                  <c:v>131.79900000000001</c:v>
                </c:pt>
                <c:pt idx="1891">
                  <c:v>127.828</c:v>
                </c:pt>
                <c:pt idx="1892">
                  <c:v>127.2</c:v>
                </c:pt>
                <c:pt idx="1893">
                  <c:v>137.214</c:v>
                </c:pt>
                <c:pt idx="1894">
                  <c:v>137.53</c:v>
                </c:pt>
                <c:pt idx="1895">
                  <c:v>139.03399999999999</c:v>
                </c:pt>
                <c:pt idx="1896">
                  <c:v>138.251</c:v>
                </c:pt>
                <c:pt idx="1897">
                  <c:v>137.99</c:v>
                </c:pt>
                <c:pt idx="1898">
                  <c:v>138.005</c:v>
                </c:pt>
                <c:pt idx="1899">
                  <c:v>133.673</c:v>
                </c:pt>
                <c:pt idx="1900">
                  <c:v>129.024</c:v>
                </c:pt>
                <c:pt idx="1901">
                  <c:v>127.474</c:v>
                </c:pt>
                <c:pt idx="1902">
                  <c:v>125.104</c:v>
                </c:pt>
                <c:pt idx="1903">
                  <c:v>121.01300000000001</c:v>
                </c:pt>
                <c:pt idx="1904">
                  <c:v>124.459</c:v>
                </c:pt>
                <c:pt idx="1905">
                  <c:v>123.52800000000001</c:v>
                </c:pt>
                <c:pt idx="1906">
                  <c:v>126.822</c:v>
                </c:pt>
                <c:pt idx="1907">
                  <c:v>127.06</c:v>
                </c:pt>
                <c:pt idx="1908">
                  <c:v>123.923</c:v>
                </c:pt>
                <c:pt idx="1909">
                  <c:v>124.44199999999999</c:v>
                </c:pt>
                <c:pt idx="1910">
                  <c:v>120.91800000000001</c:v>
                </c:pt>
                <c:pt idx="1911">
                  <c:v>120.706</c:v>
                </c:pt>
                <c:pt idx="1912">
                  <c:v>116.52200000000001</c:v>
                </c:pt>
                <c:pt idx="1913">
                  <c:v>116.988</c:v>
                </c:pt>
                <c:pt idx="1914">
                  <c:v>119.505</c:v>
                </c:pt>
                <c:pt idx="1915">
                  <c:v>116.44799999999999</c:v>
                </c:pt>
                <c:pt idx="1916">
                  <c:v>116.854</c:v>
                </c:pt>
                <c:pt idx="1917">
                  <c:v>113.486</c:v>
                </c:pt>
                <c:pt idx="1918">
                  <c:v>115.163</c:v>
                </c:pt>
                <c:pt idx="1919">
                  <c:v>115.634</c:v>
                </c:pt>
                <c:pt idx="1920">
                  <c:v>115.309</c:v>
                </c:pt>
                <c:pt idx="1921">
                  <c:v>114.619</c:v>
                </c:pt>
                <c:pt idx="1922">
                  <c:v>112.319</c:v>
                </c:pt>
                <c:pt idx="1923">
                  <c:v>113.476</c:v>
                </c:pt>
                <c:pt idx="1924">
                  <c:v>114.336</c:v>
                </c:pt>
                <c:pt idx="1925">
                  <c:v>115.723</c:v>
                </c:pt>
                <c:pt idx="1926">
                  <c:v>118.648</c:v>
                </c:pt>
                <c:pt idx="1927">
                  <c:v>119.85299999999999</c:v>
                </c:pt>
                <c:pt idx="1928">
                  <c:v>116.964</c:v>
                </c:pt>
                <c:pt idx="1929">
                  <c:v>116.12</c:v>
                </c:pt>
                <c:pt idx="1930">
                  <c:v>118.053</c:v>
                </c:pt>
                <c:pt idx="1931">
                  <c:v>120.678</c:v>
                </c:pt>
                <c:pt idx="1932">
                  <c:v>120.07599999999999</c:v>
                </c:pt>
                <c:pt idx="1933">
                  <c:v>126.127</c:v>
                </c:pt>
                <c:pt idx="1934">
                  <c:v>126.127</c:v>
                </c:pt>
                <c:pt idx="1935">
                  <c:v>134.31299999999999</c:v>
                </c:pt>
                <c:pt idx="1936">
                  <c:v>132.31800000000001</c:v>
                </c:pt>
                <c:pt idx="1937">
                  <c:v>135.261</c:v>
                </c:pt>
                <c:pt idx="1938">
                  <c:v>143.821</c:v>
                </c:pt>
                <c:pt idx="1939">
                  <c:v>142.81899999999999</c:v>
                </c:pt>
                <c:pt idx="1940">
                  <c:v>137.94800000000001</c:v>
                </c:pt>
                <c:pt idx="1941">
                  <c:v>132.732</c:v>
                </c:pt>
                <c:pt idx="1942">
                  <c:v>132.58099999999999</c:v>
                </c:pt>
                <c:pt idx="1943">
                  <c:v>141.309</c:v>
                </c:pt>
                <c:pt idx="1944">
                  <c:v>145.47</c:v>
                </c:pt>
                <c:pt idx="1945">
                  <c:v>141.148</c:v>
                </c:pt>
                <c:pt idx="1946">
                  <c:v>136.15600000000001</c:v>
                </c:pt>
                <c:pt idx="1947">
                  <c:v>131.06899999999999</c:v>
                </c:pt>
                <c:pt idx="1948">
                  <c:v>128.99700000000001</c:v>
                </c:pt>
                <c:pt idx="1949">
                  <c:v>127.21899999999999</c:v>
                </c:pt>
                <c:pt idx="1950">
                  <c:v>125.24</c:v>
                </c:pt>
                <c:pt idx="1951">
                  <c:v>127.917</c:v>
                </c:pt>
                <c:pt idx="1952">
                  <c:v>128.964</c:v>
                </c:pt>
                <c:pt idx="1953">
                  <c:v>133.11600000000001</c:v>
                </c:pt>
                <c:pt idx="1954">
                  <c:v>129.53800000000001</c:v>
                </c:pt>
                <c:pt idx="1955">
                  <c:v>133.994</c:v>
                </c:pt>
                <c:pt idx="1956">
                  <c:v>132.107</c:v>
                </c:pt>
                <c:pt idx="1957">
                  <c:v>126.56</c:v>
                </c:pt>
                <c:pt idx="1958">
                  <c:v>123.684</c:v>
                </c:pt>
                <c:pt idx="1959">
                  <c:v>123.67100000000001</c:v>
                </c:pt>
                <c:pt idx="1960">
                  <c:v>122.04600000000001</c:v>
                </c:pt>
                <c:pt idx="1961">
                  <c:v>118.069</c:v>
                </c:pt>
                <c:pt idx="1962">
                  <c:v>116.911</c:v>
                </c:pt>
                <c:pt idx="1963">
                  <c:v>112.038</c:v>
                </c:pt>
                <c:pt idx="1964">
                  <c:v>108.348</c:v>
                </c:pt>
                <c:pt idx="1965">
                  <c:v>108.791</c:v>
                </c:pt>
                <c:pt idx="1966">
                  <c:v>103.46299999999999</c:v>
                </c:pt>
                <c:pt idx="1967">
                  <c:v>104.14</c:v>
                </c:pt>
                <c:pt idx="1968">
                  <c:v>98.363</c:v>
                </c:pt>
                <c:pt idx="1969">
                  <c:v>94.513000000000005</c:v>
                </c:pt>
                <c:pt idx="1970">
                  <c:v>100.163</c:v>
                </c:pt>
                <c:pt idx="1971">
                  <c:v>104.976</c:v>
                </c:pt>
                <c:pt idx="1972">
                  <c:v>108.771</c:v>
                </c:pt>
                <c:pt idx="1973">
                  <c:v>113.04</c:v>
                </c:pt>
                <c:pt idx="1974">
                  <c:v>110.015</c:v>
                </c:pt>
                <c:pt idx="1975">
                  <c:v>110.90900000000001</c:v>
                </c:pt>
                <c:pt idx="1976">
                  <c:v>107.574</c:v>
                </c:pt>
                <c:pt idx="1977">
                  <c:v>103.59099999999999</c:v>
                </c:pt>
                <c:pt idx="1978">
                  <c:v>104.90600000000001</c:v>
                </c:pt>
                <c:pt idx="1979">
                  <c:v>105.991</c:v>
                </c:pt>
                <c:pt idx="1980">
                  <c:v>105.15600000000001</c:v>
                </c:pt>
                <c:pt idx="1981">
                  <c:v>105.783</c:v>
                </c:pt>
                <c:pt idx="1982">
                  <c:v>106.006</c:v>
                </c:pt>
                <c:pt idx="1983">
                  <c:v>103.54</c:v>
                </c:pt>
                <c:pt idx="1984">
                  <c:v>100.846</c:v>
                </c:pt>
                <c:pt idx="1985">
                  <c:v>96.635999999999996</c:v>
                </c:pt>
                <c:pt idx="1986">
                  <c:v>99.149000000000001</c:v>
                </c:pt>
                <c:pt idx="1987">
                  <c:v>104.914</c:v>
                </c:pt>
                <c:pt idx="1988">
                  <c:v>107.294</c:v>
                </c:pt>
                <c:pt idx="1989">
                  <c:v>108.45099999999999</c:v>
                </c:pt>
                <c:pt idx="1990">
                  <c:v>108.90300000000001</c:v>
                </c:pt>
                <c:pt idx="1991">
                  <c:v>110.40600000000001</c:v>
                </c:pt>
                <c:pt idx="1992">
                  <c:v>111.54900000000001</c:v>
                </c:pt>
                <c:pt idx="1993">
                  <c:v>118.169</c:v>
                </c:pt>
                <c:pt idx="1994">
                  <c:v>117.19799999999999</c:v>
                </c:pt>
                <c:pt idx="1995">
                  <c:v>113.983</c:v>
                </c:pt>
                <c:pt idx="1996">
                  <c:v>113.36799999999999</c:v>
                </c:pt>
                <c:pt idx="1997">
                  <c:v>115.733</c:v>
                </c:pt>
                <c:pt idx="1998">
                  <c:v>121.277</c:v>
                </c:pt>
                <c:pt idx="1999">
                  <c:v>116.038</c:v>
                </c:pt>
                <c:pt idx="2000">
                  <c:v>116.71</c:v>
                </c:pt>
                <c:pt idx="2001">
                  <c:v>117.61</c:v>
                </c:pt>
                <c:pt idx="2002">
                  <c:v>121.934</c:v>
                </c:pt>
                <c:pt idx="2003">
                  <c:v>125.76</c:v>
                </c:pt>
                <c:pt idx="2004">
                  <c:v>119.09699999999999</c:v>
                </c:pt>
                <c:pt idx="2005">
                  <c:v>110.608</c:v>
                </c:pt>
                <c:pt idx="2006">
                  <c:v>108.99</c:v>
                </c:pt>
                <c:pt idx="2007">
                  <c:v>108.015</c:v>
                </c:pt>
                <c:pt idx="2008">
                  <c:v>108.17400000000001</c:v>
                </c:pt>
                <c:pt idx="2009">
                  <c:v>109.45</c:v>
                </c:pt>
                <c:pt idx="2010">
                  <c:v>110.14700000000001</c:v>
                </c:pt>
                <c:pt idx="2011">
                  <c:v>112.717</c:v>
                </c:pt>
                <c:pt idx="2012">
                  <c:v>114.349</c:v>
                </c:pt>
                <c:pt idx="2013">
                  <c:v>113.01900000000001</c:v>
                </c:pt>
                <c:pt idx="2014">
                  <c:v>117.377</c:v>
                </c:pt>
                <c:pt idx="2015">
                  <c:v>117.074</c:v>
                </c:pt>
                <c:pt idx="2016">
                  <c:v>115.965</c:v>
                </c:pt>
                <c:pt idx="2017">
                  <c:v>117.184</c:v>
                </c:pt>
                <c:pt idx="2018">
                  <c:v>117.60899999999999</c:v>
                </c:pt>
                <c:pt idx="2019">
                  <c:v>115.91200000000001</c:v>
                </c:pt>
                <c:pt idx="2020">
                  <c:v>116.315</c:v>
                </c:pt>
                <c:pt idx="2021">
                  <c:v>116.321</c:v>
                </c:pt>
                <c:pt idx="2022">
                  <c:v>116.32599999999999</c:v>
                </c:pt>
                <c:pt idx="2023">
                  <c:v>117.001</c:v>
                </c:pt>
                <c:pt idx="2024">
                  <c:v>114.504</c:v>
                </c:pt>
                <c:pt idx="2025">
                  <c:v>113.889</c:v>
                </c:pt>
                <c:pt idx="2026">
                  <c:v>113.556</c:v>
                </c:pt>
                <c:pt idx="2027">
                  <c:v>109.47</c:v>
                </c:pt>
                <c:pt idx="2028">
                  <c:v>106.313</c:v>
                </c:pt>
                <c:pt idx="2029">
                  <c:v>106.63200000000001</c:v>
                </c:pt>
                <c:pt idx="2030">
                  <c:v>110.373</c:v>
                </c:pt>
                <c:pt idx="2031">
                  <c:v>113.98</c:v>
                </c:pt>
                <c:pt idx="2032">
                  <c:v>115.363</c:v>
                </c:pt>
                <c:pt idx="2033">
                  <c:v>113.748</c:v>
                </c:pt>
                <c:pt idx="2034">
                  <c:v>109.36</c:v>
                </c:pt>
                <c:pt idx="2035">
                  <c:v>110.604</c:v>
                </c:pt>
                <c:pt idx="2036">
                  <c:v>109.553</c:v>
                </c:pt>
                <c:pt idx="2037">
                  <c:v>109.598</c:v>
                </c:pt>
                <c:pt idx="2038">
                  <c:v>109.733</c:v>
                </c:pt>
                <c:pt idx="2039">
                  <c:v>112.54300000000001</c:v>
                </c:pt>
                <c:pt idx="2040">
                  <c:v>113.309</c:v>
                </c:pt>
                <c:pt idx="2041">
                  <c:v>113.125</c:v>
                </c:pt>
                <c:pt idx="2042">
                  <c:v>111.383</c:v>
                </c:pt>
                <c:pt idx="2043">
                  <c:v>113.35599999999999</c:v>
                </c:pt>
                <c:pt idx="2044">
                  <c:v>112.50700000000001</c:v>
                </c:pt>
                <c:pt idx="2045">
                  <c:v>117.261</c:v>
                </c:pt>
                <c:pt idx="2046">
                  <c:v>123.756</c:v>
                </c:pt>
                <c:pt idx="2047">
                  <c:v>122.01600000000001</c:v>
                </c:pt>
                <c:pt idx="2048">
                  <c:v>119.405</c:v>
                </c:pt>
                <c:pt idx="2049">
                  <c:v>116.928</c:v>
                </c:pt>
                <c:pt idx="2050">
                  <c:v>116.538</c:v>
                </c:pt>
                <c:pt idx="2051">
                  <c:v>114.595</c:v>
                </c:pt>
                <c:pt idx="2052">
                  <c:v>115.529</c:v>
                </c:pt>
                <c:pt idx="2053">
                  <c:v>115.78100000000001</c:v>
                </c:pt>
                <c:pt idx="2054">
                  <c:v>119.404</c:v>
                </c:pt>
                <c:pt idx="2055">
                  <c:v>121.67</c:v>
                </c:pt>
                <c:pt idx="2056">
                  <c:v>122.259</c:v>
                </c:pt>
                <c:pt idx="2057">
                  <c:v>120.815</c:v>
                </c:pt>
                <c:pt idx="2058">
                  <c:v>118.252</c:v>
                </c:pt>
                <c:pt idx="2059">
                  <c:v>116.06399999999999</c:v>
                </c:pt>
                <c:pt idx="2060">
                  <c:v>114.01</c:v>
                </c:pt>
                <c:pt idx="2061">
                  <c:v>114.396</c:v>
                </c:pt>
                <c:pt idx="2062">
                  <c:v>114.437</c:v>
                </c:pt>
                <c:pt idx="2063">
                  <c:v>119.482</c:v>
                </c:pt>
                <c:pt idx="2064">
                  <c:v>118.312</c:v>
                </c:pt>
                <c:pt idx="2065">
                  <c:v>117.577</c:v>
                </c:pt>
                <c:pt idx="2066">
                  <c:v>116.771</c:v>
                </c:pt>
                <c:pt idx="2067">
                  <c:v>114.47</c:v>
                </c:pt>
                <c:pt idx="2068">
                  <c:v>114.559</c:v>
                </c:pt>
                <c:pt idx="2069">
                  <c:v>114.556</c:v>
                </c:pt>
                <c:pt idx="2070">
                  <c:v>110.67</c:v>
                </c:pt>
                <c:pt idx="2071">
                  <c:v>109</c:v>
                </c:pt>
                <c:pt idx="2072">
                  <c:v>107.96</c:v>
                </c:pt>
                <c:pt idx="2073">
                  <c:v>105.071</c:v>
                </c:pt>
                <c:pt idx="2074">
                  <c:v>105.215</c:v>
                </c:pt>
                <c:pt idx="2075">
                  <c:v>108.976</c:v>
                </c:pt>
                <c:pt idx="2076">
                  <c:v>108.181</c:v>
                </c:pt>
                <c:pt idx="2077">
                  <c:v>109.18600000000001</c:v>
                </c:pt>
                <c:pt idx="2078">
                  <c:v>110.384</c:v>
                </c:pt>
                <c:pt idx="2079">
                  <c:v>113.27200000000001</c:v>
                </c:pt>
                <c:pt idx="2080">
                  <c:v>112.846</c:v>
                </c:pt>
                <c:pt idx="2081">
                  <c:v>111.069</c:v>
                </c:pt>
                <c:pt idx="2082">
                  <c:v>109.13500000000001</c:v>
                </c:pt>
                <c:pt idx="2083">
                  <c:v>110.145</c:v>
                </c:pt>
                <c:pt idx="2084">
                  <c:v>109.495</c:v>
                </c:pt>
                <c:pt idx="2085">
                  <c:v>108.65900000000001</c:v>
                </c:pt>
                <c:pt idx="2086">
                  <c:v>107.681</c:v>
                </c:pt>
                <c:pt idx="2087">
                  <c:v>108.41800000000001</c:v>
                </c:pt>
                <c:pt idx="2088">
                  <c:v>106.47</c:v>
                </c:pt>
                <c:pt idx="2089">
                  <c:v>105.869</c:v>
                </c:pt>
                <c:pt idx="2090">
                  <c:v>105.35599999999999</c:v>
                </c:pt>
                <c:pt idx="2091">
                  <c:v>102.851</c:v>
                </c:pt>
                <c:pt idx="2092">
                  <c:v>100.96599999999999</c:v>
                </c:pt>
                <c:pt idx="2093">
                  <c:v>100.739</c:v>
                </c:pt>
                <c:pt idx="2094">
                  <c:v>100.155</c:v>
                </c:pt>
                <c:pt idx="2095">
                  <c:v>100.697</c:v>
                </c:pt>
                <c:pt idx="2096">
                  <c:v>98.087999999999994</c:v>
                </c:pt>
                <c:pt idx="2097">
                  <c:v>98.063000000000002</c:v>
                </c:pt>
                <c:pt idx="2098">
                  <c:v>99.33</c:v>
                </c:pt>
                <c:pt idx="2099">
                  <c:v>100.00700000000001</c:v>
                </c:pt>
                <c:pt idx="2100">
                  <c:v>100.56699999999999</c:v>
                </c:pt>
                <c:pt idx="2101">
                  <c:v>99.777000000000001</c:v>
                </c:pt>
                <c:pt idx="2102">
                  <c:v>102.07299999999999</c:v>
                </c:pt>
                <c:pt idx="2103">
                  <c:v>102.828</c:v>
                </c:pt>
                <c:pt idx="2104">
                  <c:v>101.875</c:v>
                </c:pt>
                <c:pt idx="2105">
                  <c:v>102.02500000000001</c:v>
                </c:pt>
                <c:pt idx="2106">
                  <c:v>102</c:v>
                </c:pt>
                <c:pt idx="2107">
                  <c:v>101.146</c:v>
                </c:pt>
                <c:pt idx="2108">
                  <c:v>99.728999999999999</c:v>
                </c:pt>
                <c:pt idx="2109">
                  <c:v>100.24299999999999</c:v>
                </c:pt>
                <c:pt idx="2110">
                  <c:v>100</c:v>
                </c:pt>
                <c:pt idx="2111">
                  <c:v>98.516000000000005</c:v>
                </c:pt>
                <c:pt idx="2112">
                  <c:v>98.034999999999997</c:v>
                </c:pt>
                <c:pt idx="2113">
                  <c:v>97.659000000000006</c:v>
                </c:pt>
                <c:pt idx="2114">
                  <c:v>97.772000000000006</c:v>
                </c:pt>
                <c:pt idx="2115">
                  <c:v>100.33499999999999</c:v>
                </c:pt>
                <c:pt idx="2116">
                  <c:v>100.053</c:v>
                </c:pt>
                <c:pt idx="2117">
                  <c:v>100.13500000000001</c:v>
                </c:pt>
                <c:pt idx="2118">
                  <c:v>98.521000000000001</c:v>
                </c:pt>
                <c:pt idx="2119">
                  <c:v>98.284999999999997</c:v>
                </c:pt>
                <c:pt idx="2120">
                  <c:v>99</c:v>
                </c:pt>
                <c:pt idx="2121">
                  <c:v>99</c:v>
                </c:pt>
                <c:pt idx="2122">
                  <c:v>98.85</c:v>
                </c:pt>
                <c:pt idx="2123">
                  <c:v>98.986999999999995</c:v>
                </c:pt>
                <c:pt idx="2124">
                  <c:v>98</c:v>
                </c:pt>
                <c:pt idx="2125">
                  <c:v>98.495999999999995</c:v>
                </c:pt>
                <c:pt idx="2126">
                  <c:v>99.685000000000002</c:v>
                </c:pt>
                <c:pt idx="2127">
                  <c:v>100.946</c:v>
                </c:pt>
                <c:pt idx="2128">
                  <c:v>101.358</c:v>
                </c:pt>
                <c:pt idx="2129">
                  <c:v>102.68</c:v>
                </c:pt>
                <c:pt idx="2130">
                  <c:v>104.71</c:v>
                </c:pt>
                <c:pt idx="2131">
                  <c:v>105.33499999999999</c:v>
                </c:pt>
                <c:pt idx="2132">
                  <c:v>104.992</c:v>
                </c:pt>
                <c:pt idx="2133">
                  <c:v>102.949</c:v>
                </c:pt>
                <c:pt idx="2134">
                  <c:v>104.053</c:v>
                </c:pt>
                <c:pt idx="2135">
                  <c:v>104.44499999999999</c:v>
                </c:pt>
                <c:pt idx="2136">
                  <c:v>105.10899999999999</c:v>
                </c:pt>
                <c:pt idx="2137">
                  <c:v>105.83</c:v>
                </c:pt>
                <c:pt idx="2138">
                  <c:v>105.67</c:v>
                </c:pt>
                <c:pt idx="2139">
                  <c:v>107.045</c:v>
                </c:pt>
                <c:pt idx="2140">
                  <c:v>106.33499999999999</c:v>
                </c:pt>
                <c:pt idx="2141">
                  <c:v>107.247</c:v>
                </c:pt>
                <c:pt idx="2142">
                  <c:v>109</c:v>
                </c:pt>
                <c:pt idx="2143">
                  <c:v>106.17400000000001</c:v>
                </c:pt>
                <c:pt idx="2144">
                  <c:v>109.47</c:v>
                </c:pt>
                <c:pt idx="2145">
                  <c:v>111.655</c:v>
                </c:pt>
                <c:pt idx="2146">
                  <c:v>111.75700000000001</c:v>
                </c:pt>
                <c:pt idx="2147">
                  <c:v>113</c:v>
                </c:pt>
                <c:pt idx="2148">
                  <c:v>110.657</c:v>
                </c:pt>
                <c:pt idx="2149">
                  <c:v>110.27500000000001</c:v>
                </c:pt>
                <c:pt idx="2150">
                  <c:v>114.80500000000001</c:v>
                </c:pt>
                <c:pt idx="2151">
                  <c:v>115.47199999999999</c:v>
                </c:pt>
                <c:pt idx="2152">
                  <c:v>115.483</c:v>
                </c:pt>
                <c:pt idx="2153">
                  <c:v>114.045</c:v>
                </c:pt>
                <c:pt idx="2154">
                  <c:v>111.41200000000001</c:v>
                </c:pt>
                <c:pt idx="2155">
                  <c:v>107.491</c:v>
                </c:pt>
                <c:pt idx="2156">
                  <c:v>107.419</c:v>
                </c:pt>
                <c:pt idx="2157">
                  <c:v>107.005</c:v>
                </c:pt>
                <c:pt idx="2158">
                  <c:v>106.09399999999999</c:v>
                </c:pt>
                <c:pt idx="2159">
                  <c:v>107</c:v>
                </c:pt>
                <c:pt idx="2160">
                  <c:v>105.63500000000001</c:v>
                </c:pt>
                <c:pt idx="2161">
                  <c:v>106.83</c:v>
                </c:pt>
                <c:pt idx="2162">
                  <c:v>112.422</c:v>
                </c:pt>
                <c:pt idx="2163">
                  <c:v>115.169</c:v>
                </c:pt>
                <c:pt idx="2164">
                  <c:v>114.35899999999999</c:v>
                </c:pt>
                <c:pt idx="2165">
                  <c:v>114.64400000000001</c:v>
                </c:pt>
                <c:pt idx="2166">
                  <c:v>115</c:v>
                </c:pt>
                <c:pt idx="2167">
                  <c:v>117.227</c:v>
                </c:pt>
                <c:pt idx="2168">
                  <c:v>116.107</c:v>
                </c:pt>
                <c:pt idx="2169">
                  <c:v>114.67</c:v>
                </c:pt>
                <c:pt idx="2170">
                  <c:v>110.96</c:v>
                </c:pt>
                <c:pt idx="2171">
                  <c:v>109.89100000000001</c:v>
                </c:pt>
                <c:pt idx="2172">
                  <c:v>111.47799999999999</c:v>
                </c:pt>
                <c:pt idx="2173">
                  <c:v>111</c:v>
                </c:pt>
                <c:pt idx="2174">
                  <c:v>111.983</c:v>
                </c:pt>
                <c:pt idx="2175">
                  <c:v>110.5</c:v>
                </c:pt>
                <c:pt idx="2176">
                  <c:v>111</c:v>
                </c:pt>
                <c:pt idx="2177">
                  <c:v>108.74</c:v>
                </c:pt>
                <c:pt idx="2178">
                  <c:v>111.11499999999999</c:v>
                </c:pt>
                <c:pt idx="2179">
                  <c:v>112.33</c:v>
                </c:pt>
                <c:pt idx="2180">
                  <c:v>124.91</c:v>
                </c:pt>
                <c:pt idx="2181">
                  <c:v>128.51400000000001</c:v>
                </c:pt>
                <c:pt idx="2182">
                  <c:v>160.392</c:v>
                </c:pt>
                <c:pt idx="2183">
                  <c:v>153.12899999999999</c:v>
                </c:pt>
                <c:pt idx="2184">
                  <c:v>165.625</c:v>
                </c:pt>
                <c:pt idx="2185">
                  <c:v>161.148</c:v>
                </c:pt>
                <c:pt idx="2186">
                  <c:v>153.506</c:v>
                </c:pt>
                <c:pt idx="2187">
                  <c:v>139.096</c:v>
                </c:pt>
                <c:pt idx="2188">
                  <c:v>140.726</c:v>
                </c:pt>
                <c:pt idx="2189">
                  <c:v>137.05199999999999</c:v>
                </c:pt>
                <c:pt idx="2190">
                  <c:v>145.316</c:v>
                </c:pt>
                <c:pt idx="2191">
                  <c:v>145.49199999999999</c:v>
                </c:pt>
                <c:pt idx="2192">
                  <c:v>150.69999999999999</c:v>
                </c:pt>
                <c:pt idx="2193">
                  <c:v>157.72800000000001</c:v>
                </c:pt>
                <c:pt idx="2194">
                  <c:v>160.452</c:v>
                </c:pt>
                <c:pt idx="2195">
                  <c:v>161.779</c:v>
                </c:pt>
                <c:pt idx="2196">
                  <c:v>163.27600000000001</c:v>
                </c:pt>
                <c:pt idx="2197">
                  <c:v>158.97399999999999</c:v>
                </c:pt>
                <c:pt idx="2198">
                  <c:v>153.541</c:v>
                </c:pt>
                <c:pt idx="2199">
                  <c:v>142.053</c:v>
                </c:pt>
                <c:pt idx="2200">
                  <c:v>142.38399999999999</c:v>
                </c:pt>
                <c:pt idx="2201">
                  <c:v>149.48500000000001</c:v>
                </c:pt>
                <c:pt idx="2202">
                  <c:v>152</c:v>
                </c:pt>
                <c:pt idx="2203">
                  <c:v>158.911</c:v>
                </c:pt>
                <c:pt idx="2204">
                  <c:v>151.40100000000001</c:v>
                </c:pt>
                <c:pt idx="2205">
                  <c:v>154.547</c:v>
                </c:pt>
                <c:pt idx="2206">
                  <c:v>164.899</c:v>
                </c:pt>
                <c:pt idx="2207">
                  <c:v>172.75899999999999</c:v>
                </c:pt>
                <c:pt idx="2208">
                  <c:v>169.523</c:v>
                </c:pt>
                <c:pt idx="2209">
                  <c:v>170.059</c:v>
                </c:pt>
                <c:pt idx="2210">
                  <c:v>163.08099999999999</c:v>
                </c:pt>
                <c:pt idx="2211">
                  <c:v>158.75</c:v>
                </c:pt>
                <c:pt idx="2212">
                  <c:v>168.97300000000001</c:v>
                </c:pt>
                <c:pt idx="2213">
                  <c:v>174.709</c:v>
                </c:pt>
                <c:pt idx="2214">
                  <c:v>199.29400000000001</c:v>
                </c:pt>
                <c:pt idx="2215">
                  <c:v>213.67</c:v>
                </c:pt>
                <c:pt idx="2216">
                  <c:v>213.476</c:v>
                </c:pt>
                <c:pt idx="2217">
                  <c:v>197.14699999999999</c:v>
                </c:pt>
                <c:pt idx="2218">
                  <c:v>183.107</c:v>
                </c:pt>
                <c:pt idx="2219">
                  <c:v>188.07</c:v>
                </c:pt>
                <c:pt idx="2220">
                  <c:v>187.55199999999999</c:v>
                </c:pt>
                <c:pt idx="2221">
                  <c:v>197.315</c:v>
                </c:pt>
                <c:pt idx="2222">
                  <c:v>214.88200000000001</c:v>
                </c:pt>
                <c:pt idx="2223">
                  <c:v>216.958</c:v>
                </c:pt>
                <c:pt idx="2224">
                  <c:v>196.79599999999999</c:v>
                </c:pt>
                <c:pt idx="2225">
                  <c:v>185.39699999999999</c:v>
                </c:pt>
                <c:pt idx="2226">
                  <c:v>183.41300000000001</c:v>
                </c:pt>
                <c:pt idx="2227">
                  <c:v>177.95699999999999</c:v>
                </c:pt>
                <c:pt idx="2228">
                  <c:v>170.36</c:v>
                </c:pt>
                <c:pt idx="2229">
                  <c:v>149.82</c:v>
                </c:pt>
                <c:pt idx="2230">
                  <c:v>154.06299999999999</c:v>
                </c:pt>
                <c:pt idx="2231">
                  <c:v>150.398</c:v>
                </c:pt>
                <c:pt idx="2232">
                  <c:v>153.577</c:v>
                </c:pt>
                <c:pt idx="2233">
                  <c:v>150.05199999999999</c:v>
                </c:pt>
                <c:pt idx="2234">
                  <c:v>152.173</c:v>
                </c:pt>
                <c:pt idx="2235">
                  <c:v>157.54300000000001</c:v>
                </c:pt>
                <c:pt idx="2236">
                  <c:v>158.96899999999999</c:v>
                </c:pt>
                <c:pt idx="2237">
                  <c:v>153.905</c:v>
                </c:pt>
                <c:pt idx="2238">
                  <c:v>156.785</c:v>
                </c:pt>
                <c:pt idx="2239">
                  <c:v>152.02000000000001</c:v>
                </c:pt>
                <c:pt idx="2240">
                  <c:v>129.66800000000001</c:v>
                </c:pt>
                <c:pt idx="2241">
                  <c:v>130.22300000000001</c:v>
                </c:pt>
                <c:pt idx="2242">
                  <c:v>138.798</c:v>
                </c:pt>
                <c:pt idx="2243">
                  <c:v>153.239</c:v>
                </c:pt>
                <c:pt idx="2244">
                  <c:v>149.06899999999999</c:v>
                </c:pt>
                <c:pt idx="2245">
                  <c:v>140.97800000000001</c:v>
                </c:pt>
                <c:pt idx="2246">
                  <c:v>140.875</c:v>
                </c:pt>
                <c:pt idx="2247">
                  <c:v>142.78</c:v>
                </c:pt>
                <c:pt idx="2248">
                  <c:v>142.16</c:v>
                </c:pt>
                <c:pt idx="2249">
                  <c:v>162.04300000000001</c:v>
                </c:pt>
                <c:pt idx="2250">
                  <c:v>157.47900000000001</c:v>
                </c:pt>
                <c:pt idx="2251">
                  <c:v>156.79400000000001</c:v>
                </c:pt>
                <c:pt idx="2252">
                  <c:v>155.65199999999999</c:v>
                </c:pt>
                <c:pt idx="2253">
                  <c:v>165.18899999999999</c:v>
                </c:pt>
                <c:pt idx="2254">
                  <c:v>169.28399999999999</c:v>
                </c:pt>
                <c:pt idx="2255">
                  <c:v>177.25</c:v>
                </c:pt>
                <c:pt idx="2256">
                  <c:v>175.27600000000001</c:v>
                </c:pt>
                <c:pt idx="2257">
                  <c:v>178.96299999999999</c:v>
                </c:pt>
                <c:pt idx="2258">
                  <c:v>177.29300000000001</c:v>
                </c:pt>
                <c:pt idx="2259">
                  <c:v>185.589</c:v>
                </c:pt>
                <c:pt idx="2260">
                  <c:v>188.16499999999999</c:v>
                </c:pt>
                <c:pt idx="2261">
                  <c:v>189.709</c:v>
                </c:pt>
                <c:pt idx="2262">
                  <c:v>178.47499999999999</c:v>
                </c:pt>
                <c:pt idx="2263">
                  <c:v>177.149</c:v>
                </c:pt>
                <c:pt idx="2264">
                  <c:v>161.06299999999999</c:v>
                </c:pt>
                <c:pt idx="2265">
                  <c:v>159.03800000000001</c:v>
                </c:pt>
                <c:pt idx="2266">
                  <c:v>155.84800000000001</c:v>
                </c:pt>
                <c:pt idx="2267">
                  <c:v>145.5</c:v>
                </c:pt>
                <c:pt idx="2268">
                  <c:v>142.874</c:v>
                </c:pt>
                <c:pt idx="2269">
                  <c:v>139.809</c:v>
                </c:pt>
                <c:pt idx="2270">
                  <c:v>151.108</c:v>
                </c:pt>
                <c:pt idx="2271">
                  <c:v>147.16999999999999</c:v>
                </c:pt>
                <c:pt idx="2272">
                  <c:v>149.07900000000001</c:v>
                </c:pt>
                <c:pt idx="2273">
                  <c:v>150.25299999999999</c:v>
                </c:pt>
                <c:pt idx="2274">
                  <c:v>158.136</c:v>
                </c:pt>
                <c:pt idx="2275">
                  <c:v>156.66900000000001</c:v>
                </c:pt>
                <c:pt idx="2276">
                  <c:v>157.083</c:v>
                </c:pt>
                <c:pt idx="2277">
                  <c:v>158.983</c:v>
                </c:pt>
                <c:pt idx="2278">
                  <c:v>155.834</c:v>
                </c:pt>
                <c:pt idx="2279">
                  <c:v>154.767</c:v>
                </c:pt>
                <c:pt idx="2280">
                  <c:v>156.738</c:v>
                </c:pt>
                <c:pt idx="2281">
                  <c:v>154.119</c:v>
                </c:pt>
                <c:pt idx="2282">
                  <c:v>154.12700000000001</c:v>
                </c:pt>
                <c:pt idx="2283">
                  <c:v>153.005</c:v>
                </c:pt>
                <c:pt idx="2284">
                  <c:v>154.52799999999999</c:v>
                </c:pt>
                <c:pt idx="2285">
                  <c:v>154.048</c:v>
                </c:pt>
                <c:pt idx="2286">
                  <c:v>153.53299999999999</c:v>
                </c:pt>
                <c:pt idx="2287">
                  <c:v>153.518</c:v>
                </c:pt>
                <c:pt idx="2288">
                  <c:v>150.13999999999999</c:v>
                </c:pt>
                <c:pt idx="2289">
                  <c:v>149.26300000000001</c:v>
                </c:pt>
                <c:pt idx="2290">
                  <c:v>152.185</c:v>
                </c:pt>
                <c:pt idx="2291">
                  <c:v>151.923</c:v>
                </c:pt>
                <c:pt idx="2292">
                  <c:v>152</c:v>
                </c:pt>
                <c:pt idx="2293">
                  <c:v>149.947</c:v>
                </c:pt>
                <c:pt idx="2294">
                  <c:v>151.53800000000001</c:v>
                </c:pt>
                <c:pt idx="2295">
                  <c:v>151.315</c:v>
                </c:pt>
                <c:pt idx="2296">
                  <c:v>152.714</c:v>
                </c:pt>
                <c:pt idx="2297">
                  <c:v>155.327</c:v>
                </c:pt>
                <c:pt idx="2298">
                  <c:v>155.02099999999999</c:v>
                </c:pt>
                <c:pt idx="2299">
                  <c:v>149.88300000000001</c:v>
                </c:pt>
                <c:pt idx="2300">
                  <c:v>147.91300000000001</c:v>
                </c:pt>
                <c:pt idx="2301">
                  <c:v>147.23099999999999</c:v>
                </c:pt>
                <c:pt idx="2302">
                  <c:v>146.47800000000001</c:v>
                </c:pt>
                <c:pt idx="2303">
                  <c:v>148.32499999999999</c:v>
                </c:pt>
                <c:pt idx="2304">
                  <c:v>146.91399999999999</c:v>
                </c:pt>
                <c:pt idx="2305">
                  <c:v>144.01400000000001</c:v>
                </c:pt>
                <c:pt idx="2306">
                  <c:v>142.76300000000001</c:v>
                </c:pt>
                <c:pt idx="2307">
                  <c:v>141.76300000000001</c:v>
                </c:pt>
                <c:pt idx="2308">
                  <c:v>141.44200000000001</c:v>
                </c:pt>
                <c:pt idx="2309">
                  <c:v>137.749</c:v>
                </c:pt>
                <c:pt idx="2310">
                  <c:v>139.12200000000001</c:v>
                </c:pt>
                <c:pt idx="2311">
                  <c:v>135.92099999999999</c:v>
                </c:pt>
                <c:pt idx="2312">
                  <c:v>135.93799999999999</c:v>
                </c:pt>
                <c:pt idx="2313">
                  <c:v>135.578</c:v>
                </c:pt>
                <c:pt idx="2314">
                  <c:v>134.751</c:v>
                </c:pt>
                <c:pt idx="2315">
                  <c:v>134.863</c:v>
                </c:pt>
                <c:pt idx="2316">
                  <c:v>137.32499999999999</c:v>
                </c:pt>
                <c:pt idx="2317">
                  <c:v>136.792</c:v>
                </c:pt>
                <c:pt idx="2318">
                  <c:v>136.852</c:v>
                </c:pt>
                <c:pt idx="2319">
                  <c:v>138.44800000000001</c:v>
                </c:pt>
                <c:pt idx="2320">
                  <c:v>135.98099999999999</c:v>
                </c:pt>
                <c:pt idx="2321">
                  <c:v>134.84399999999999</c:v>
                </c:pt>
                <c:pt idx="2322">
                  <c:v>134.33799999999999</c:v>
                </c:pt>
                <c:pt idx="2323">
                  <c:v>133.83699999999999</c:v>
                </c:pt>
                <c:pt idx="2324">
                  <c:v>133.72200000000001</c:v>
                </c:pt>
                <c:pt idx="2325">
                  <c:v>133.464</c:v>
                </c:pt>
                <c:pt idx="2326">
                  <c:v>133.32400000000001</c:v>
                </c:pt>
                <c:pt idx="2327">
                  <c:v>134.46700000000001</c:v>
                </c:pt>
                <c:pt idx="2328">
                  <c:v>134.38999999999999</c:v>
                </c:pt>
                <c:pt idx="2329">
                  <c:v>136.577</c:v>
                </c:pt>
                <c:pt idx="2330">
                  <c:v>132.768</c:v>
                </c:pt>
                <c:pt idx="2331">
                  <c:v>128.33500000000001</c:v>
                </c:pt>
                <c:pt idx="2332">
                  <c:v>126.74299999999999</c:v>
                </c:pt>
                <c:pt idx="2333">
                  <c:v>132.04499999999999</c:v>
                </c:pt>
                <c:pt idx="2334">
                  <c:v>130.392</c:v>
                </c:pt>
                <c:pt idx="2335">
                  <c:v>123.26300000000001</c:v>
                </c:pt>
                <c:pt idx="2336">
                  <c:v>121.60299999999999</c:v>
                </c:pt>
                <c:pt idx="2337">
                  <c:v>118.896</c:v>
                </c:pt>
                <c:pt idx="2338">
                  <c:v>115.91</c:v>
                </c:pt>
                <c:pt idx="2339">
                  <c:v>114.66800000000001</c:v>
                </c:pt>
                <c:pt idx="2340">
                  <c:v>114.125</c:v>
                </c:pt>
                <c:pt idx="2341">
                  <c:v>111.64400000000001</c:v>
                </c:pt>
                <c:pt idx="2342">
                  <c:v>105.929</c:v>
                </c:pt>
                <c:pt idx="2343">
                  <c:v>107.16800000000001</c:v>
                </c:pt>
                <c:pt idx="2344">
                  <c:v>110.625</c:v>
                </c:pt>
                <c:pt idx="2345">
                  <c:v>115.999</c:v>
                </c:pt>
                <c:pt idx="2346">
                  <c:v>115.83499999999999</c:v>
                </c:pt>
                <c:pt idx="2347">
                  <c:v>110.988</c:v>
                </c:pt>
                <c:pt idx="2348">
                  <c:v>115</c:v>
                </c:pt>
                <c:pt idx="2349">
                  <c:v>118.084</c:v>
                </c:pt>
                <c:pt idx="2350">
                  <c:v>117.631</c:v>
                </c:pt>
                <c:pt idx="2351">
                  <c:v>117.675</c:v>
                </c:pt>
                <c:pt idx="2352">
                  <c:v>117.16800000000001</c:v>
                </c:pt>
                <c:pt idx="2353">
                  <c:v>115.926</c:v>
                </c:pt>
                <c:pt idx="2354">
                  <c:v>119.11199999999999</c:v>
                </c:pt>
                <c:pt idx="2355">
                  <c:v>121.119</c:v>
                </c:pt>
                <c:pt idx="2356">
                  <c:v>122.02800000000001</c:v>
                </c:pt>
                <c:pt idx="2357">
                  <c:v>125.813</c:v>
                </c:pt>
                <c:pt idx="2358">
                  <c:v>131.99</c:v>
                </c:pt>
                <c:pt idx="2359">
                  <c:v>129.875</c:v>
                </c:pt>
                <c:pt idx="2360">
                  <c:v>127.27200000000001</c:v>
                </c:pt>
                <c:pt idx="2361">
                  <c:v>127.16</c:v>
                </c:pt>
                <c:pt idx="2362">
                  <c:v>129.13</c:v>
                </c:pt>
                <c:pt idx="2363">
                  <c:v>125.16800000000001</c:v>
                </c:pt>
                <c:pt idx="2364">
                  <c:v>127.501</c:v>
                </c:pt>
                <c:pt idx="2365">
                  <c:v>126.803</c:v>
                </c:pt>
                <c:pt idx="2366">
                  <c:v>124.21599999999999</c:v>
                </c:pt>
                <c:pt idx="2367">
                  <c:v>124.979</c:v>
                </c:pt>
                <c:pt idx="2368">
                  <c:v>124.221</c:v>
                </c:pt>
                <c:pt idx="2369">
                  <c:v>122.41500000000001</c:v>
                </c:pt>
                <c:pt idx="2370">
                  <c:v>120.557</c:v>
                </c:pt>
                <c:pt idx="2371">
                  <c:v>119.16800000000001</c:v>
                </c:pt>
                <c:pt idx="2372">
                  <c:v>118.065</c:v>
                </c:pt>
                <c:pt idx="2373">
                  <c:v>116.50700000000001</c:v>
                </c:pt>
                <c:pt idx="2374">
                  <c:v>112.959</c:v>
                </c:pt>
                <c:pt idx="2375">
                  <c:v>110.696</c:v>
                </c:pt>
                <c:pt idx="2376">
                  <c:v>112.634</c:v>
                </c:pt>
                <c:pt idx="2377">
                  <c:v>113.756</c:v>
                </c:pt>
                <c:pt idx="2378">
                  <c:v>116.075</c:v>
                </c:pt>
                <c:pt idx="2379">
                  <c:v>120.575</c:v>
                </c:pt>
                <c:pt idx="2380">
                  <c:v>120.46</c:v>
                </c:pt>
                <c:pt idx="2381">
                  <c:v>122.739</c:v>
                </c:pt>
                <c:pt idx="2382">
                  <c:v>130.25</c:v>
                </c:pt>
                <c:pt idx="2383">
                  <c:v>142.239</c:v>
                </c:pt>
                <c:pt idx="2384">
                  <c:v>146.16300000000001</c:v>
                </c:pt>
                <c:pt idx="2385">
                  <c:v>147.31</c:v>
                </c:pt>
                <c:pt idx="2386">
                  <c:v>145.67500000000001</c:v>
                </c:pt>
                <c:pt idx="2387">
                  <c:v>140.26</c:v>
                </c:pt>
                <c:pt idx="2388">
                  <c:v>145.69499999999999</c:v>
                </c:pt>
                <c:pt idx="2389">
                  <c:v>145.27500000000001</c:v>
                </c:pt>
                <c:pt idx="2390">
                  <c:v>148.49199999999999</c:v>
                </c:pt>
                <c:pt idx="2391">
                  <c:v>149.655</c:v>
                </c:pt>
                <c:pt idx="2392">
                  <c:v>150.191</c:v>
                </c:pt>
                <c:pt idx="2393">
                  <c:v>149.95099999999999</c:v>
                </c:pt>
                <c:pt idx="2394">
                  <c:v>153.827</c:v>
                </c:pt>
                <c:pt idx="2395">
                  <c:v>162.31</c:v>
                </c:pt>
                <c:pt idx="2396">
                  <c:v>168.625</c:v>
                </c:pt>
                <c:pt idx="2397">
                  <c:v>167.602</c:v>
                </c:pt>
                <c:pt idx="2398">
                  <c:v>162.68199999999999</c:v>
                </c:pt>
                <c:pt idx="2399">
                  <c:v>149.89500000000001</c:v>
                </c:pt>
                <c:pt idx="2400">
                  <c:v>151.97900000000001</c:v>
                </c:pt>
                <c:pt idx="2401">
                  <c:v>150.46799999999999</c:v>
                </c:pt>
                <c:pt idx="2402">
                  <c:v>151.99199999999999</c:v>
                </c:pt>
                <c:pt idx="2403">
                  <c:v>146.27600000000001</c:v>
                </c:pt>
                <c:pt idx="2404">
                  <c:v>146.44499999999999</c:v>
                </c:pt>
                <c:pt idx="2405">
                  <c:v>138.779</c:v>
                </c:pt>
                <c:pt idx="2406">
                  <c:v>139.16200000000001</c:v>
                </c:pt>
                <c:pt idx="2407">
                  <c:v>140.00800000000001</c:v>
                </c:pt>
                <c:pt idx="2408">
                  <c:v>133.94499999999999</c:v>
                </c:pt>
                <c:pt idx="2409">
                  <c:v>135.07400000000001</c:v>
                </c:pt>
                <c:pt idx="2410">
                  <c:v>141.684</c:v>
                </c:pt>
                <c:pt idx="2411">
                  <c:v>141.76400000000001</c:v>
                </c:pt>
                <c:pt idx="2412">
                  <c:v>148.86099999999999</c:v>
                </c:pt>
                <c:pt idx="2413">
                  <c:v>145.84800000000001</c:v>
                </c:pt>
                <c:pt idx="2414">
                  <c:v>146.59299999999999</c:v>
                </c:pt>
                <c:pt idx="2415">
                  <c:v>146.768</c:v>
                </c:pt>
                <c:pt idx="2416">
                  <c:v>140.42400000000001</c:v>
                </c:pt>
                <c:pt idx="2417">
                  <c:v>133.517</c:v>
                </c:pt>
                <c:pt idx="2418">
                  <c:v>125.753</c:v>
                </c:pt>
                <c:pt idx="2419">
                  <c:v>126</c:v>
                </c:pt>
                <c:pt idx="2420">
                  <c:v>127.85299999999999</c:v>
                </c:pt>
                <c:pt idx="2421">
                  <c:v>130.65799999999999</c:v>
                </c:pt>
                <c:pt idx="2422">
                  <c:v>132.88999999999999</c:v>
                </c:pt>
                <c:pt idx="2423">
                  <c:v>130.298</c:v>
                </c:pt>
                <c:pt idx="2424">
                  <c:v>127.255</c:v>
                </c:pt>
                <c:pt idx="2425">
                  <c:v>126.473</c:v>
                </c:pt>
                <c:pt idx="2426">
                  <c:v>123.012</c:v>
                </c:pt>
                <c:pt idx="2427">
                  <c:v>121.244</c:v>
                </c:pt>
                <c:pt idx="2428">
                  <c:v>121.111</c:v>
                </c:pt>
                <c:pt idx="2429">
                  <c:v>122.83199999999999</c:v>
                </c:pt>
                <c:pt idx="2430">
                  <c:v>120.75</c:v>
                </c:pt>
                <c:pt idx="2431">
                  <c:v>121.962</c:v>
                </c:pt>
                <c:pt idx="2432">
                  <c:v>127.824</c:v>
                </c:pt>
                <c:pt idx="2433">
                  <c:v>130.57499999999999</c:v>
                </c:pt>
                <c:pt idx="2434">
                  <c:v>128.625</c:v>
                </c:pt>
                <c:pt idx="2435">
                  <c:v>120.60299999999999</c:v>
                </c:pt>
                <c:pt idx="2436">
                  <c:v>115.73</c:v>
                </c:pt>
                <c:pt idx="2437">
                  <c:v>112.375</c:v>
                </c:pt>
                <c:pt idx="2438">
                  <c:v>113.625</c:v>
                </c:pt>
                <c:pt idx="2439">
                  <c:v>112.721</c:v>
                </c:pt>
                <c:pt idx="2440">
                  <c:v>115.26900000000001</c:v>
                </c:pt>
                <c:pt idx="2441">
                  <c:v>113.27</c:v>
                </c:pt>
                <c:pt idx="2442">
                  <c:v>110.25</c:v>
                </c:pt>
                <c:pt idx="2443">
                  <c:v>110.375</c:v>
                </c:pt>
                <c:pt idx="2444">
                  <c:v>110.25</c:v>
                </c:pt>
                <c:pt idx="2445">
                  <c:v>112.34</c:v>
                </c:pt>
                <c:pt idx="2446">
                  <c:v>111.997</c:v>
                </c:pt>
                <c:pt idx="2447">
                  <c:v>112.253</c:v>
                </c:pt>
                <c:pt idx="2448">
                  <c:v>112.167</c:v>
                </c:pt>
                <c:pt idx="2449">
                  <c:v>111.747</c:v>
                </c:pt>
                <c:pt idx="2450">
                  <c:v>111.785</c:v>
                </c:pt>
                <c:pt idx="2451">
                  <c:v>112.497</c:v>
                </c:pt>
                <c:pt idx="2452">
                  <c:v>111</c:v>
                </c:pt>
                <c:pt idx="2453">
                  <c:v>108.34</c:v>
                </c:pt>
                <c:pt idx="2454">
                  <c:v>107.447</c:v>
                </c:pt>
                <c:pt idx="2455">
                  <c:v>109.125</c:v>
                </c:pt>
                <c:pt idx="2456">
                  <c:v>110.904</c:v>
                </c:pt>
                <c:pt idx="2457">
                  <c:v>109.625</c:v>
                </c:pt>
                <c:pt idx="2458">
                  <c:v>110.33799999999999</c:v>
                </c:pt>
                <c:pt idx="2459">
                  <c:v>111.544</c:v>
                </c:pt>
                <c:pt idx="2460">
                  <c:v>112.167</c:v>
                </c:pt>
                <c:pt idx="2461">
                  <c:v>111.17700000000001</c:v>
                </c:pt>
                <c:pt idx="2462">
                  <c:v>110.051</c:v>
                </c:pt>
                <c:pt idx="2463">
                  <c:v>107.875</c:v>
                </c:pt>
                <c:pt idx="2464">
                  <c:v>105.355</c:v>
                </c:pt>
                <c:pt idx="2465">
                  <c:v>100.955</c:v>
                </c:pt>
                <c:pt idx="2466">
                  <c:v>99.885999999999996</c:v>
                </c:pt>
                <c:pt idx="2467">
                  <c:v>99.632999999999996</c:v>
                </c:pt>
                <c:pt idx="2468">
                  <c:v>97</c:v>
                </c:pt>
                <c:pt idx="2469">
                  <c:v>95.25</c:v>
                </c:pt>
                <c:pt idx="2470">
                  <c:v>92.742999999999995</c:v>
                </c:pt>
                <c:pt idx="2471">
                  <c:v>88.18</c:v>
                </c:pt>
                <c:pt idx="2472">
                  <c:v>85.85</c:v>
                </c:pt>
                <c:pt idx="2473">
                  <c:v>88</c:v>
                </c:pt>
                <c:pt idx="2474">
                  <c:v>88.418999999999997</c:v>
                </c:pt>
                <c:pt idx="2475">
                  <c:v>90.956999999999994</c:v>
                </c:pt>
                <c:pt idx="2476">
                  <c:v>93.052000000000007</c:v>
                </c:pt>
                <c:pt idx="2477">
                  <c:v>96.144999999999996</c:v>
                </c:pt>
                <c:pt idx="2478">
                  <c:v>101.89700000000001</c:v>
                </c:pt>
                <c:pt idx="2479">
                  <c:v>103.67</c:v>
                </c:pt>
                <c:pt idx="2480">
                  <c:v>101.50700000000001</c:v>
                </c:pt>
                <c:pt idx="2481">
                  <c:v>101.16500000000001</c:v>
                </c:pt>
                <c:pt idx="2482">
                  <c:v>103.08</c:v>
                </c:pt>
                <c:pt idx="2483">
                  <c:v>105.03700000000001</c:v>
                </c:pt>
                <c:pt idx="2484">
                  <c:v>102.913</c:v>
                </c:pt>
                <c:pt idx="2485">
                  <c:v>102.375</c:v>
                </c:pt>
                <c:pt idx="2486">
                  <c:v>100.44799999999999</c:v>
                </c:pt>
                <c:pt idx="2487">
                  <c:v>99.796000000000006</c:v>
                </c:pt>
                <c:pt idx="2488">
                  <c:v>103.664</c:v>
                </c:pt>
                <c:pt idx="2489">
                  <c:v>105.126</c:v>
                </c:pt>
                <c:pt idx="2490">
                  <c:v>103</c:v>
                </c:pt>
                <c:pt idx="2491">
                  <c:v>102.08499999999999</c:v>
                </c:pt>
                <c:pt idx="2492">
                  <c:v>100.333</c:v>
                </c:pt>
                <c:pt idx="2493">
                  <c:v>98.441999999999993</c:v>
                </c:pt>
                <c:pt idx="2494">
                  <c:v>97.83</c:v>
                </c:pt>
                <c:pt idx="2495">
                  <c:v>97.06</c:v>
                </c:pt>
                <c:pt idx="2496">
                  <c:v>100.5</c:v>
                </c:pt>
                <c:pt idx="2497">
                  <c:v>99.875</c:v>
                </c:pt>
                <c:pt idx="2498">
                  <c:v>101.125</c:v>
                </c:pt>
                <c:pt idx="2499">
                  <c:v>100.678</c:v>
                </c:pt>
                <c:pt idx="2500">
                  <c:v>98.656000000000006</c:v>
                </c:pt>
                <c:pt idx="2501">
                  <c:v>99.334999999999994</c:v>
                </c:pt>
                <c:pt idx="2502">
                  <c:v>101.53400000000001</c:v>
                </c:pt>
                <c:pt idx="2503">
                  <c:v>103.205</c:v>
                </c:pt>
                <c:pt idx="2504">
                  <c:v>102.49299999999999</c:v>
                </c:pt>
                <c:pt idx="2505">
                  <c:v>100.773</c:v>
                </c:pt>
                <c:pt idx="2506">
                  <c:v>100.41800000000001</c:v>
                </c:pt>
                <c:pt idx="2507">
                  <c:v>99.875</c:v>
                </c:pt>
                <c:pt idx="2508">
                  <c:v>96.332999999999998</c:v>
                </c:pt>
                <c:pt idx="2509">
                  <c:v>97.5</c:v>
                </c:pt>
                <c:pt idx="2510">
                  <c:v>99.378</c:v>
                </c:pt>
                <c:pt idx="2511">
                  <c:v>100.005</c:v>
                </c:pt>
                <c:pt idx="2512">
                  <c:v>100.134</c:v>
                </c:pt>
                <c:pt idx="2513">
                  <c:v>99</c:v>
                </c:pt>
                <c:pt idx="2514">
                  <c:v>101.048</c:v>
                </c:pt>
                <c:pt idx="2515">
                  <c:v>104.5</c:v>
                </c:pt>
                <c:pt idx="2516">
                  <c:v>104.675</c:v>
                </c:pt>
                <c:pt idx="2517">
                  <c:v>100.5</c:v>
                </c:pt>
                <c:pt idx="2518">
                  <c:v>100</c:v>
                </c:pt>
                <c:pt idx="2519">
                  <c:v>100.959</c:v>
                </c:pt>
                <c:pt idx="2520">
                  <c:v>100.636</c:v>
                </c:pt>
                <c:pt idx="2521">
                  <c:v>100.80500000000001</c:v>
                </c:pt>
                <c:pt idx="2522">
                  <c:v>102.27500000000001</c:v>
                </c:pt>
                <c:pt idx="2523">
                  <c:v>103.405</c:v>
                </c:pt>
                <c:pt idx="2524">
                  <c:v>103.54300000000001</c:v>
                </c:pt>
                <c:pt idx="2525">
                  <c:v>100.342</c:v>
                </c:pt>
                <c:pt idx="2526">
                  <c:v>100.50700000000001</c:v>
                </c:pt>
                <c:pt idx="2527">
                  <c:v>98.625</c:v>
                </c:pt>
                <c:pt idx="2528">
                  <c:v>98.5</c:v>
                </c:pt>
                <c:pt idx="2529">
                  <c:v>97.497</c:v>
                </c:pt>
                <c:pt idx="2530">
                  <c:v>96.814999999999998</c:v>
                </c:pt>
                <c:pt idx="2531">
                  <c:v>97.875</c:v>
                </c:pt>
                <c:pt idx="2532">
                  <c:v>97.625</c:v>
                </c:pt>
                <c:pt idx="2533">
                  <c:v>95.272000000000006</c:v>
                </c:pt>
                <c:pt idx="2534">
                  <c:v>94.167000000000002</c:v>
                </c:pt>
                <c:pt idx="2535">
                  <c:v>93.960999999999999</c:v>
                </c:pt>
                <c:pt idx="2536">
                  <c:v>94.343999999999994</c:v>
                </c:pt>
                <c:pt idx="2537">
                  <c:v>93.557000000000002</c:v>
                </c:pt>
                <c:pt idx="2538">
                  <c:v>90.673000000000002</c:v>
                </c:pt>
                <c:pt idx="2539">
                  <c:v>89.503</c:v>
                </c:pt>
                <c:pt idx="2540">
                  <c:v>92.16</c:v>
                </c:pt>
                <c:pt idx="2541">
                  <c:v>96.326999999999998</c:v>
                </c:pt>
                <c:pt idx="2542">
                  <c:v>97.003</c:v>
                </c:pt>
                <c:pt idx="2543">
                  <c:v>97.058999999999997</c:v>
                </c:pt>
                <c:pt idx="2544">
                  <c:v>97.287999999999997</c:v>
                </c:pt>
                <c:pt idx="2545">
                  <c:v>97.153000000000006</c:v>
                </c:pt>
                <c:pt idx="2546">
                  <c:v>98.29</c:v>
                </c:pt>
                <c:pt idx="2547">
                  <c:v>97.817999999999998</c:v>
                </c:pt>
                <c:pt idx="2548">
                  <c:v>97.494</c:v>
                </c:pt>
                <c:pt idx="2549">
                  <c:v>91.667000000000002</c:v>
                </c:pt>
                <c:pt idx="2550">
                  <c:v>91.668000000000006</c:v>
                </c:pt>
                <c:pt idx="2551">
                  <c:v>91.066000000000003</c:v>
                </c:pt>
                <c:pt idx="2552">
                  <c:v>91.923000000000002</c:v>
                </c:pt>
                <c:pt idx="2553">
                  <c:v>94</c:v>
                </c:pt>
                <c:pt idx="2554">
                  <c:v>94.052999999999997</c:v>
                </c:pt>
                <c:pt idx="2555">
                  <c:v>95.724999999999994</c:v>
                </c:pt>
                <c:pt idx="2556">
                  <c:v>96.694999999999993</c:v>
                </c:pt>
                <c:pt idx="2557">
                  <c:v>97.043000000000006</c:v>
                </c:pt>
                <c:pt idx="2558">
                  <c:v>95.495000000000005</c:v>
                </c:pt>
                <c:pt idx="2559">
                  <c:v>95.287999999999997</c:v>
                </c:pt>
                <c:pt idx="2560">
                  <c:v>92.632000000000005</c:v>
                </c:pt>
                <c:pt idx="2561">
                  <c:v>93</c:v>
                </c:pt>
                <c:pt idx="2562">
                  <c:v>92.879000000000005</c:v>
                </c:pt>
                <c:pt idx="2563">
                  <c:v>92.784000000000006</c:v>
                </c:pt>
                <c:pt idx="2564">
                  <c:v>93</c:v>
                </c:pt>
                <c:pt idx="2565">
                  <c:v>92.406000000000006</c:v>
                </c:pt>
                <c:pt idx="2566">
                  <c:v>91.933000000000007</c:v>
                </c:pt>
                <c:pt idx="2567">
                  <c:v>92.5</c:v>
                </c:pt>
                <c:pt idx="2568">
                  <c:v>92.665000000000006</c:v>
                </c:pt>
                <c:pt idx="2569">
                  <c:v>97.168000000000006</c:v>
                </c:pt>
                <c:pt idx="2570">
                  <c:v>99.037999999999997</c:v>
                </c:pt>
                <c:pt idx="2571">
                  <c:v>98.331999999999994</c:v>
                </c:pt>
                <c:pt idx="2572">
                  <c:v>99.662000000000006</c:v>
                </c:pt>
                <c:pt idx="2573">
                  <c:v>99.415000000000006</c:v>
                </c:pt>
                <c:pt idx="2574">
                  <c:v>99.753</c:v>
                </c:pt>
                <c:pt idx="2575">
                  <c:v>98.73</c:v>
                </c:pt>
                <c:pt idx="2576">
                  <c:v>99.168000000000006</c:v>
                </c:pt>
                <c:pt idx="2577">
                  <c:v>99.001000000000005</c:v>
                </c:pt>
                <c:pt idx="2578">
                  <c:v>99.3</c:v>
                </c:pt>
                <c:pt idx="2579">
                  <c:v>99.912999999999997</c:v>
                </c:pt>
                <c:pt idx="2580">
                  <c:v>99.173000000000002</c:v>
                </c:pt>
                <c:pt idx="2581">
                  <c:v>99.271000000000001</c:v>
                </c:pt>
                <c:pt idx="2582">
                  <c:v>100.003</c:v>
                </c:pt>
                <c:pt idx="2583">
                  <c:v>99.731999999999999</c:v>
                </c:pt>
                <c:pt idx="2584">
                  <c:v>102.17</c:v>
                </c:pt>
                <c:pt idx="2585">
                  <c:v>102.578</c:v>
                </c:pt>
                <c:pt idx="2586">
                  <c:v>101.07299999999999</c:v>
                </c:pt>
                <c:pt idx="2587">
                  <c:v>103.246</c:v>
                </c:pt>
                <c:pt idx="2588">
                  <c:v>104.75</c:v>
                </c:pt>
                <c:pt idx="2589">
                  <c:v>102.563</c:v>
                </c:pt>
                <c:pt idx="2590">
                  <c:v>102.79900000000001</c:v>
                </c:pt>
                <c:pt idx="2591">
                  <c:v>102.884</c:v>
                </c:pt>
                <c:pt idx="2592">
                  <c:v>101.666</c:v>
                </c:pt>
                <c:pt idx="2593">
                  <c:v>99.177000000000007</c:v>
                </c:pt>
                <c:pt idx="2594">
                  <c:v>97.518000000000001</c:v>
                </c:pt>
                <c:pt idx="2595">
                  <c:v>94.5</c:v>
                </c:pt>
                <c:pt idx="2596">
                  <c:v>94.165000000000006</c:v>
                </c:pt>
                <c:pt idx="2597">
                  <c:v>91.231999999999999</c:v>
                </c:pt>
                <c:pt idx="2598">
                  <c:v>90.149000000000001</c:v>
                </c:pt>
                <c:pt idx="2599">
                  <c:v>88.998000000000005</c:v>
                </c:pt>
                <c:pt idx="2600">
                  <c:v>89.668000000000006</c:v>
                </c:pt>
                <c:pt idx="2601">
                  <c:v>89.78</c:v>
                </c:pt>
                <c:pt idx="2602">
                  <c:v>91.337999999999994</c:v>
                </c:pt>
                <c:pt idx="2603">
                  <c:v>89.515000000000001</c:v>
                </c:pt>
                <c:pt idx="2604">
                  <c:v>91</c:v>
                </c:pt>
                <c:pt idx="2605">
                  <c:v>93.33</c:v>
                </c:pt>
                <c:pt idx="2606">
                  <c:v>94.665000000000006</c:v>
                </c:pt>
                <c:pt idx="2607">
                  <c:v>94.003</c:v>
                </c:pt>
                <c:pt idx="2608">
                  <c:v>95.97</c:v>
                </c:pt>
                <c:pt idx="2609">
                  <c:v>98.299000000000007</c:v>
                </c:pt>
                <c:pt idx="2610">
                  <c:v>97.835999999999999</c:v>
                </c:pt>
                <c:pt idx="2611">
                  <c:v>97.165999999999997</c:v>
                </c:pt>
                <c:pt idx="2612">
                  <c:v>98.353999999999999</c:v>
                </c:pt>
                <c:pt idx="2613">
                  <c:v>98.25</c:v>
                </c:pt>
                <c:pt idx="2614">
                  <c:v>98.25</c:v>
                </c:pt>
                <c:pt idx="2615">
                  <c:v>95.85</c:v>
                </c:pt>
                <c:pt idx="2616">
                  <c:v>94.587999999999994</c:v>
                </c:pt>
                <c:pt idx="2617">
                  <c:v>91.105000000000004</c:v>
                </c:pt>
                <c:pt idx="2618">
                  <c:v>88.33</c:v>
                </c:pt>
                <c:pt idx="2619">
                  <c:v>85.094999999999999</c:v>
                </c:pt>
                <c:pt idx="2620">
                  <c:v>82.933999999999997</c:v>
                </c:pt>
                <c:pt idx="2621">
                  <c:v>83.132000000000005</c:v>
                </c:pt>
                <c:pt idx="2622">
                  <c:v>86.596000000000004</c:v>
                </c:pt>
                <c:pt idx="2623">
                  <c:v>86.156999999999996</c:v>
                </c:pt>
                <c:pt idx="2624">
                  <c:v>87.912000000000006</c:v>
                </c:pt>
                <c:pt idx="2625">
                  <c:v>90.534000000000006</c:v>
                </c:pt>
                <c:pt idx="2626">
                  <c:v>91.391000000000005</c:v>
                </c:pt>
                <c:pt idx="2627">
                  <c:v>90.400999999999996</c:v>
                </c:pt>
                <c:pt idx="2628">
                  <c:v>89.83</c:v>
                </c:pt>
                <c:pt idx="2629">
                  <c:v>87.17</c:v>
                </c:pt>
                <c:pt idx="2630">
                  <c:v>85</c:v>
                </c:pt>
                <c:pt idx="2631">
                  <c:v>85.352000000000004</c:v>
                </c:pt>
                <c:pt idx="2632">
                  <c:v>83.012</c:v>
                </c:pt>
                <c:pt idx="2633">
                  <c:v>82.632999999999996</c:v>
                </c:pt>
                <c:pt idx="2634">
                  <c:v>83.25</c:v>
                </c:pt>
                <c:pt idx="2635">
                  <c:v>79.344999999999999</c:v>
                </c:pt>
                <c:pt idx="2636">
                  <c:v>78.03</c:v>
                </c:pt>
                <c:pt idx="2637">
                  <c:v>76.25</c:v>
                </c:pt>
                <c:pt idx="2638">
                  <c:v>76.995000000000005</c:v>
                </c:pt>
                <c:pt idx="2639">
                  <c:v>74.963999999999999</c:v>
                </c:pt>
                <c:pt idx="2640">
                  <c:v>75.153999999999996</c:v>
                </c:pt>
                <c:pt idx="2641">
                  <c:v>74.849000000000004</c:v>
                </c:pt>
                <c:pt idx="2642">
                  <c:v>77.331999999999994</c:v>
                </c:pt>
                <c:pt idx="2643">
                  <c:v>78</c:v>
                </c:pt>
                <c:pt idx="2644">
                  <c:v>78.414000000000001</c:v>
                </c:pt>
                <c:pt idx="2645">
                  <c:v>82.974999999999994</c:v>
                </c:pt>
                <c:pt idx="2646">
                  <c:v>84.495000000000005</c:v>
                </c:pt>
                <c:pt idx="2647">
                  <c:v>86.825000000000003</c:v>
                </c:pt>
                <c:pt idx="2648">
                  <c:v>85.497</c:v>
                </c:pt>
                <c:pt idx="2649">
                  <c:v>86.837999999999994</c:v>
                </c:pt>
                <c:pt idx="2650">
                  <c:v>89.278000000000006</c:v>
                </c:pt>
                <c:pt idx="2651">
                  <c:v>91.552000000000007</c:v>
                </c:pt>
                <c:pt idx="2652">
                  <c:v>92.745000000000005</c:v>
                </c:pt>
                <c:pt idx="2653">
                  <c:v>94.548000000000002</c:v>
                </c:pt>
                <c:pt idx="2654">
                  <c:v>97.549000000000007</c:v>
                </c:pt>
                <c:pt idx="2655">
                  <c:v>97.997</c:v>
                </c:pt>
                <c:pt idx="2656">
                  <c:v>101.66200000000001</c:v>
                </c:pt>
                <c:pt idx="2657">
                  <c:v>104.309</c:v>
                </c:pt>
                <c:pt idx="2658">
                  <c:v>106.066</c:v>
                </c:pt>
                <c:pt idx="2659">
                  <c:v>114.58499999999999</c:v>
                </c:pt>
                <c:pt idx="2660">
                  <c:v>119.875</c:v>
                </c:pt>
                <c:pt idx="2661">
                  <c:v>118.125</c:v>
                </c:pt>
                <c:pt idx="2662">
                  <c:v>129.21</c:v>
                </c:pt>
                <c:pt idx="2663">
                  <c:v>137.839</c:v>
                </c:pt>
                <c:pt idx="2664">
                  <c:v>134.845</c:v>
                </c:pt>
                <c:pt idx="2665">
                  <c:v>112.381</c:v>
                </c:pt>
                <c:pt idx="2666">
                  <c:v>115.645</c:v>
                </c:pt>
                <c:pt idx="2667">
                  <c:v>127.29300000000001</c:v>
                </c:pt>
                <c:pt idx="2668">
                  <c:v>126.5</c:v>
                </c:pt>
                <c:pt idx="2669">
                  <c:v>136.02099999999999</c:v>
                </c:pt>
                <c:pt idx="2670">
                  <c:v>157.43199999999999</c:v>
                </c:pt>
                <c:pt idx="2671">
                  <c:v>161.05600000000001</c:v>
                </c:pt>
                <c:pt idx="2672">
                  <c:v>157.35</c:v>
                </c:pt>
                <c:pt idx="2673">
                  <c:v>146.36500000000001</c:v>
                </c:pt>
                <c:pt idx="2674">
                  <c:v>139.024</c:v>
                </c:pt>
                <c:pt idx="2675">
                  <c:v>129.376</c:v>
                </c:pt>
                <c:pt idx="2676">
                  <c:v>131.49199999999999</c:v>
                </c:pt>
                <c:pt idx="2677">
                  <c:v>132.01</c:v>
                </c:pt>
                <c:pt idx="2678">
                  <c:v>134.31</c:v>
                </c:pt>
                <c:pt idx="2679">
                  <c:v>139.62899999999999</c:v>
                </c:pt>
                <c:pt idx="2680">
                  <c:v>142.333</c:v>
                </c:pt>
                <c:pt idx="2681">
                  <c:v>146.81800000000001</c:v>
                </c:pt>
                <c:pt idx="2682">
                  <c:v>145.53899999999999</c:v>
                </c:pt>
                <c:pt idx="2683">
                  <c:v>139.00800000000001</c:v>
                </c:pt>
                <c:pt idx="2684">
                  <c:v>137.65799999999999</c:v>
                </c:pt>
                <c:pt idx="2685">
                  <c:v>128.18299999999999</c:v>
                </c:pt>
                <c:pt idx="2686">
                  <c:v>125.776</c:v>
                </c:pt>
                <c:pt idx="2687">
                  <c:v>116.875</c:v>
                </c:pt>
                <c:pt idx="2688">
                  <c:v>119.31699999999999</c:v>
                </c:pt>
                <c:pt idx="2689">
                  <c:v>115.208</c:v>
                </c:pt>
                <c:pt idx="2690">
                  <c:v>110.842</c:v>
                </c:pt>
                <c:pt idx="2691">
                  <c:v>112.169</c:v>
                </c:pt>
                <c:pt idx="2692">
                  <c:v>110.812</c:v>
                </c:pt>
                <c:pt idx="2693">
                  <c:v>112.86</c:v>
                </c:pt>
                <c:pt idx="2694">
                  <c:v>118.158</c:v>
                </c:pt>
                <c:pt idx="2695">
                  <c:v>121.26600000000001</c:v>
                </c:pt>
                <c:pt idx="2696">
                  <c:v>123.629</c:v>
                </c:pt>
                <c:pt idx="2697">
                  <c:v>129.25</c:v>
                </c:pt>
                <c:pt idx="2698">
                  <c:v>129.16200000000001</c:v>
                </c:pt>
                <c:pt idx="2699">
                  <c:v>125.825</c:v>
                </c:pt>
                <c:pt idx="2700">
                  <c:v>126.05200000000001</c:v>
                </c:pt>
                <c:pt idx="2701">
                  <c:v>122.45699999999999</c:v>
                </c:pt>
                <c:pt idx="2702">
                  <c:v>124.417</c:v>
                </c:pt>
                <c:pt idx="2703">
                  <c:v>125.53700000000001</c:v>
                </c:pt>
                <c:pt idx="2704">
                  <c:v>126.502</c:v>
                </c:pt>
                <c:pt idx="2705">
                  <c:v>125.34</c:v>
                </c:pt>
                <c:pt idx="2706">
                  <c:v>122.06399999999999</c:v>
                </c:pt>
                <c:pt idx="2707">
                  <c:v>117.375</c:v>
                </c:pt>
                <c:pt idx="2708">
                  <c:v>113.914</c:v>
                </c:pt>
                <c:pt idx="2709">
                  <c:v>118.873</c:v>
                </c:pt>
                <c:pt idx="2710">
                  <c:v>122.322</c:v>
                </c:pt>
                <c:pt idx="2711">
                  <c:v>128.65</c:v>
                </c:pt>
                <c:pt idx="2712">
                  <c:v>133.125</c:v>
                </c:pt>
                <c:pt idx="2713">
                  <c:v>130.85</c:v>
                </c:pt>
                <c:pt idx="2714">
                  <c:v>137.958</c:v>
                </c:pt>
                <c:pt idx="2715">
                  <c:v>133.125</c:v>
                </c:pt>
                <c:pt idx="2716">
                  <c:v>125.015</c:v>
                </c:pt>
                <c:pt idx="2717">
                  <c:v>124.996</c:v>
                </c:pt>
                <c:pt idx="2718">
                  <c:v>128.64699999999999</c:v>
                </c:pt>
                <c:pt idx="2719">
                  <c:v>130</c:v>
                </c:pt>
                <c:pt idx="2720">
                  <c:v>128.46600000000001</c:v>
                </c:pt>
                <c:pt idx="2721">
                  <c:v>132.41</c:v>
                </c:pt>
                <c:pt idx="2722">
                  <c:v>132.07400000000001</c:v>
                </c:pt>
                <c:pt idx="2723">
                  <c:v>133.99700000000001</c:v>
                </c:pt>
                <c:pt idx="2724">
                  <c:v>133.99600000000001</c:v>
                </c:pt>
                <c:pt idx="2725">
                  <c:v>132.327</c:v>
                </c:pt>
                <c:pt idx="2726">
                  <c:v>126.345</c:v>
                </c:pt>
                <c:pt idx="2727">
                  <c:v>120.66800000000001</c:v>
                </c:pt>
                <c:pt idx="2728">
                  <c:v>118.827</c:v>
                </c:pt>
                <c:pt idx="2729">
                  <c:v>113.624</c:v>
                </c:pt>
                <c:pt idx="2730">
                  <c:v>115.003</c:v>
                </c:pt>
                <c:pt idx="2731">
                  <c:v>114.17400000000001</c:v>
                </c:pt>
                <c:pt idx="2732">
                  <c:v>110.374</c:v>
                </c:pt>
                <c:pt idx="2733">
                  <c:v>106.839</c:v>
                </c:pt>
                <c:pt idx="2734">
                  <c:v>93.498999999999995</c:v>
                </c:pt>
                <c:pt idx="2735">
                  <c:v>98.003</c:v>
                </c:pt>
                <c:pt idx="2736">
                  <c:v>104.039</c:v>
                </c:pt>
                <c:pt idx="2737">
                  <c:v>102.377</c:v>
                </c:pt>
                <c:pt idx="2738">
                  <c:v>110.342</c:v>
                </c:pt>
                <c:pt idx="2739">
                  <c:v>111.33</c:v>
                </c:pt>
                <c:pt idx="2740">
                  <c:v>116.15</c:v>
                </c:pt>
                <c:pt idx="2741">
                  <c:v>120.501</c:v>
                </c:pt>
                <c:pt idx="2742">
                  <c:v>123.32299999999999</c:v>
                </c:pt>
                <c:pt idx="2743">
                  <c:v>118.741</c:v>
                </c:pt>
                <c:pt idx="2744">
                  <c:v>120.688</c:v>
                </c:pt>
                <c:pt idx="2745">
                  <c:v>120.995</c:v>
                </c:pt>
                <c:pt idx="2746">
                  <c:v>118.58</c:v>
                </c:pt>
                <c:pt idx="2747">
                  <c:v>116.125</c:v>
                </c:pt>
                <c:pt idx="2748">
                  <c:v>115.66500000000001</c:v>
                </c:pt>
                <c:pt idx="2749">
                  <c:v>114.34</c:v>
                </c:pt>
                <c:pt idx="2750">
                  <c:v>109.348</c:v>
                </c:pt>
                <c:pt idx="2751">
                  <c:v>107.22</c:v>
                </c:pt>
                <c:pt idx="2752">
                  <c:v>105.974</c:v>
                </c:pt>
                <c:pt idx="2753">
                  <c:v>104.822</c:v>
                </c:pt>
                <c:pt idx="2754">
                  <c:v>103.25</c:v>
                </c:pt>
                <c:pt idx="2755">
                  <c:v>103.995</c:v>
                </c:pt>
                <c:pt idx="2756">
                  <c:v>102.515</c:v>
                </c:pt>
                <c:pt idx="2757">
                  <c:v>106.25</c:v>
                </c:pt>
                <c:pt idx="2758">
                  <c:v>103</c:v>
                </c:pt>
                <c:pt idx="2759">
                  <c:v>104.66</c:v>
                </c:pt>
                <c:pt idx="2760">
                  <c:v>105.902</c:v>
                </c:pt>
                <c:pt idx="2761">
                  <c:v>104.491</c:v>
                </c:pt>
                <c:pt idx="2762">
                  <c:v>103.114</c:v>
                </c:pt>
                <c:pt idx="2763">
                  <c:v>102.57</c:v>
                </c:pt>
                <c:pt idx="2764">
                  <c:v>103.69</c:v>
                </c:pt>
                <c:pt idx="2765">
                  <c:v>104.155</c:v>
                </c:pt>
                <c:pt idx="2766">
                  <c:v>107.66500000000001</c:v>
                </c:pt>
                <c:pt idx="2767">
                  <c:v>104.167</c:v>
                </c:pt>
                <c:pt idx="2768">
                  <c:v>112.869</c:v>
                </c:pt>
                <c:pt idx="2769">
                  <c:v>107</c:v>
                </c:pt>
                <c:pt idx="2770">
                  <c:v>107.825</c:v>
                </c:pt>
                <c:pt idx="2771">
                  <c:v>108.726</c:v>
                </c:pt>
                <c:pt idx="2772">
                  <c:v>109.131</c:v>
                </c:pt>
                <c:pt idx="2773">
                  <c:v>110.249</c:v>
                </c:pt>
                <c:pt idx="2774">
                  <c:v>109.51</c:v>
                </c:pt>
                <c:pt idx="2775">
                  <c:v>105.842</c:v>
                </c:pt>
                <c:pt idx="2776">
                  <c:v>101.675</c:v>
                </c:pt>
                <c:pt idx="2777">
                  <c:v>95.16</c:v>
                </c:pt>
                <c:pt idx="2778">
                  <c:v>101.32299999999999</c:v>
                </c:pt>
                <c:pt idx="2779">
                  <c:v>104.84</c:v>
                </c:pt>
                <c:pt idx="2780">
                  <c:v>104.82</c:v>
                </c:pt>
                <c:pt idx="2781">
                  <c:v>100.633</c:v>
                </c:pt>
                <c:pt idx="2782">
                  <c:v>101.664</c:v>
                </c:pt>
                <c:pt idx="2783">
                  <c:v>101.83499999999999</c:v>
                </c:pt>
                <c:pt idx="2784">
                  <c:v>102.559</c:v>
                </c:pt>
                <c:pt idx="2785">
                  <c:v>103</c:v>
                </c:pt>
                <c:pt idx="2786">
                  <c:v>104.039</c:v>
                </c:pt>
                <c:pt idx="2787">
                  <c:v>105.497</c:v>
                </c:pt>
                <c:pt idx="2788">
                  <c:v>105.875</c:v>
                </c:pt>
                <c:pt idx="2789">
                  <c:v>101.827</c:v>
                </c:pt>
                <c:pt idx="2790">
                  <c:v>93.75</c:v>
                </c:pt>
                <c:pt idx="2791">
                  <c:v>90.019000000000005</c:v>
                </c:pt>
                <c:pt idx="2792">
                  <c:v>90.677000000000007</c:v>
                </c:pt>
                <c:pt idx="2793">
                  <c:v>92.665000000000006</c:v>
                </c:pt>
                <c:pt idx="2794">
                  <c:v>86.501000000000005</c:v>
                </c:pt>
                <c:pt idx="2795">
                  <c:v>88.951999999999998</c:v>
                </c:pt>
                <c:pt idx="2796">
                  <c:v>89.5</c:v>
                </c:pt>
                <c:pt idx="2797">
                  <c:v>90.49</c:v>
                </c:pt>
                <c:pt idx="2798">
                  <c:v>85.841999999999999</c:v>
                </c:pt>
                <c:pt idx="2799">
                  <c:v>87.492000000000004</c:v>
                </c:pt>
                <c:pt idx="2800">
                  <c:v>89.825000000000003</c:v>
                </c:pt>
                <c:pt idx="2801">
                  <c:v>91</c:v>
                </c:pt>
                <c:pt idx="2802">
                  <c:v>91.055000000000007</c:v>
                </c:pt>
                <c:pt idx="2803">
                  <c:v>91.006</c:v>
                </c:pt>
                <c:pt idx="2804">
                  <c:v>91</c:v>
                </c:pt>
                <c:pt idx="2805">
                  <c:v>91.67</c:v>
                </c:pt>
                <c:pt idx="2806">
                  <c:v>91.831999999999994</c:v>
                </c:pt>
                <c:pt idx="2807">
                  <c:v>91.51</c:v>
                </c:pt>
                <c:pt idx="2808">
                  <c:v>91.503</c:v>
                </c:pt>
                <c:pt idx="2809">
                  <c:v>95.168000000000006</c:v>
                </c:pt>
                <c:pt idx="2810">
                  <c:v>92.832999999999998</c:v>
                </c:pt>
                <c:pt idx="2811">
                  <c:v>95</c:v>
                </c:pt>
                <c:pt idx="2812">
                  <c:v>96.325000000000003</c:v>
                </c:pt>
                <c:pt idx="2813">
                  <c:v>98.260999999999996</c:v>
                </c:pt>
                <c:pt idx="2814">
                  <c:v>98.665000000000006</c:v>
                </c:pt>
                <c:pt idx="2815">
                  <c:v>98.325000000000003</c:v>
                </c:pt>
                <c:pt idx="2816">
                  <c:v>98.271000000000001</c:v>
                </c:pt>
                <c:pt idx="2817">
                  <c:v>97</c:v>
                </c:pt>
                <c:pt idx="2818">
                  <c:v>96.004999999999995</c:v>
                </c:pt>
                <c:pt idx="2819">
                  <c:v>98.32</c:v>
                </c:pt>
                <c:pt idx="2820">
                  <c:v>97.41</c:v>
                </c:pt>
                <c:pt idx="2821">
                  <c:v>96.218999999999994</c:v>
                </c:pt>
                <c:pt idx="2822">
                  <c:v>96.334999999999994</c:v>
                </c:pt>
                <c:pt idx="2823">
                  <c:v>101</c:v>
                </c:pt>
                <c:pt idx="2824">
                  <c:v>105.675</c:v>
                </c:pt>
                <c:pt idx="2825">
                  <c:v>112</c:v>
                </c:pt>
                <c:pt idx="2826">
                  <c:v>111.495</c:v>
                </c:pt>
                <c:pt idx="2827">
                  <c:v>100.85</c:v>
                </c:pt>
                <c:pt idx="2828">
                  <c:v>111.495</c:v>
                </c:pt>
                <c:pt idx="2829">
                  <c:v>100.85</c:v>
                </c:pt>
                <c:pt idx="2830">
                  <c:v>108.99299999999999</c:v>
                </c:pt>
                <c:pt idx="2831">
                  <c:v>108.00700000000001</c:v>
                </c:pt>
                <c:pt idx="2832">
                  <c:v>108.42</c:v>
                </c:pt>
                <c:pt idx="2833">
                  <c:v>110.83</c:v>
                </c:pt>
                <c:pt idx="2834">
                  <c:v>104.125</c:v>
                </c:pt>
                <c:pt idx="2835">
                  <c:v>102.175</c:v>
                </c:pt>
                <c:pt idx="2836">
                  <c:v>96.488</c:v>
                </c:pt>
                <c:pt idx="2837">
                  <c:v>94.495000000000005</c:v>
                </c:pt>
                <c:pt idx="2838">
                  <c:v>97.173000000000002</c:v>
                </c:pt>
                <c:pt idx="2839">
                  <c:v>95.992999999999995</c:v>
                </c:pt>
                <c:pt idx="2840">
                  <c:v>96.497</c:v>
                </c:pt>
                <c:pt idx="2841">
                  <c:v>93.995000000000005</c:v>
                </c:pt>
                <c:pt idx="2842">
                  <c:v>92</c:v>
                </c:pt>
                <c:pt idx="2843">
                  <c:v>92.343000000000004</c:v>
                </c:pt>
                <c:pt idx="2844">
                  <c:v>91.33</c:v>
                </c:pt>
                <c:pt idx="2845">
                  <c:v>91.503</c:v>
                </c:pt>
                <c:pt idx="2846">
                  <c:v>89.33</c:v>
                </c:pt>
                <c:pt idx="2847">
                  <c:v>92.343000000000004</c:v>
                </c:pt>
                <c:pt idx="2848">
                  <c:v>91.33</c:v>
                </c:pt>
                <c:pt idx="2849">
                  <c:v>91.503</c:v>
                </c:pt>
                <c:pt idx="2850">
                  <c:v>89.33</c:v>
                </c:pt>
                <c:pt idx="2851">
                  <c:v>88.995000000000005</c:v>
                </c:pt>
                <c:pt idx="2852">
                  <c:v>83.173000000000002</c:v>
                </c:pt>
                <c:pt idx="2853">
                  <c:v>86</c:v>
                </c:pt>
                <c:pt idx="2854">
                  <c:v>89.665000000000006</c:v>
                </c:pt>
                <c:pt idx="2855">
                  <c:v>89.01</c:v>
                </c:pt>
                <c:pt idx="2856">
                  <c:v>83.173000000000002</c:v>
                </c:pt>
                <c:pt idx="2857">
                  <c:v>86</c:v>
                </c:pt>
                <c:pt idx="2858">
                  <c:v>89.665000000000006</c:v>
                </c:pt>
                <c:pt idx="2859">
                  <c:v>89.01</c:v>
                </c:pt>
                <c:pt idx="2860">
                  <c:v>89.665000000000006</c:v>
                </c:pt>
                <c:pt idx="2861">
                  <c:v>91.325000000000003</c:v>
                </c:pt>
                <c:pt idx="2862">
                  <c:v>87.25</c:v>
                </c:pt>
                <c:pt idx="2863">
                  <c:v>85.344999999999999</c:v>
                </c:pt>
                <c:pt idx="2864">
                  <c:v>84.426000000000002</c:v>
                </c:pt>
                <c:pt idx="2865">
                  <c:v>85.33</c:v>
                </c:pt>
                <c:pt idx="2866">
                  <c:v>86.25</c:v>
                </c:pt>
                <c:pt idx="2867">
                  <c:v>88.004999999999995</c:v>
                </c:pt>
                <c:pt idx="2868">
                  <c:v>89.01</c:v>
                </c:pt>
                <c:pt idx="2869">
                  <c:v>89.334999999999994</c:v>
                </c:pt>
                <c:pt idx="2870">
                  <c:v>90.33</c:v>
                </c:pt>
                <c:pt idx="2871">
                  <c:v>89</c:v>
                </c:pt>
                <c:pt idx="2872">
                  <c:v>85.337999999999994</c:v>
                </c:pt>
                <c:pt idx="2873">
                  <c:v>86.991</c:v>
                </c:pt>
                <c:pt idx="2874">
                  <c:v>90.168000000000006</c:v>
                </c:pt>
                <c:pt idx="2875">
                  <c:v>90.168000000000006</c:v>
                </c:pt>
                <c:pt idx="2876">
                  <c:v>88.575000000000003</c:v>
                </c:pt>
                <c:pt idx="2877">
                  <c:v>86.891999999999996</c:v>
                </c:pt>
                <c:pt idx="2878">
                  <c:v>85.665000000000006</c:v>
                </c:pt>
                <c:pt idx="2879">
                  <c:v>83.375</c:v>
                </c:pt>
                <c:pt idx="2880">
                  <c:v>85.004999999999995</c:v>
                </c:pt>
                <c:pt idx="2881">
                  <c:v>87.497</c:v>
                </c:pt>
                <c:pt idx="2882">
                  <c:v>85.015000000000001</c:v>
                </c:pt>
                <c:pt idx="2883">
                  <c:v>85.004999999999995</c:v>
                </c:pt>
                <c:pt idx="2884">
                  <c:v>86.334999999999994</c:v>
                </c:pt>
                <c:pt idx="2885">
                  <c:v>84.34</c:v>
                </c:pt>
                <c:pt idx="2886">
                  <c:v>80.67</c:v>
                </c:pt>
                <c:pt idx="2887">
                  <c:v>82.665000000000006</c:v>
                </c:pt>
                <c:pt idx="2888">
                  <c:v>82.343000000000004</c:v>
                </c:pt>
                <c:pt idx="2889">
                  <c:v>82.507000000000005</c:v>
                </c:pt>
                <c:pt idx="2890">
                  <c:v>84.634</c:v>
                </c:pt>
                <c:pt idx="2891">
                  <c:v>85.343000000000004</c:v>
                </c:pt>
                <c:pt idx="2892">
                  <c:v>87.116</c:v>
                </c:pt>
                <c:pt idx="2893">
                  <c:v>87.998000000000005</c:v>
                </c:pt>
                <c:pt idx="2894">
                  <c:v>87.007999999999996</c:v>
                </c:pt>
                <c:pt idx="2895">
                  <c:v>86.691999999999993</c:v>
                </c:pt>
                <c:pt idx="2896">
                  <c:v>86.003</c:v>
                </c:pt>
                <c:pt idx="2897">
                  <c:v>87.003</c:v>
                </c:pt>
                <c:pt idx="2898">
                  <c:v>87.673000000000002</c:v>
                </c:pt>
                <c:pt idx="2899">
                  <c:v>88.673000000000002</c:v>
                </c:pt>
                <c:pt idx="2900">
                  <c:v>90.540999999999997</c:v>
                </c:pt>
                <c:pt idx="2901">
                  <c:v>89.503</c:v>
                </c:pt>
                <c:pt idx="2902">
                  <c:v>87.522999999999996</c:v>
                </c:pt>
                <c:pt idx="2903">
                  <c:v>83.683000000000007</c:v>
                </c:pt>
                <c:pt idx="2904">
                  <c:v>84.328000000000003</c:v>
                </c:pt>
                <c:pt idx="2905">
                  <c:v>83.343000000000004</c:v>
                </c:pt>
                <c:pt idx="2906">
                  <c:v>83.361000000000004</c:v>
                </c:pt>
                <c:pt idx="2907">
                  <c:v>83.998000000000005</c:v>
                </c:pt>
                <c:pt idx="2908">
                  <c:v>82.332999999999998</c:v>
                </c:pt>
                <c:pt idx="2909">
                  <c:v>80.673000000000002</c:v>
                </c:pt>
                <c:pt idx="2910">
                  <c:v>80.337999999999994</c:v>
                </c:pt>
                <c:pt idx="2911">
                  <c:v>79.677999999999997</c:v>
                </c:pt>
                <c:pt idx="2912">
                  <c:v>79.337999999999994</c:v>
                </c:pt>
                <c:pt idx="2913">
                  <c:v>79.337999999999994</c:v>
                </c:pt>
                <c:pt idx="2914">
                  <c:v>80.753</c:v>
                </c:pt>
                <c:pt idx="2915">
                  <c:v>79.165999999999997</c:v>
                </c:pt>
                <c:pt idx="2916">
                  <c:v>77.013000000000005</c:v>
                </c:pt>
                <c:pt idx="2917">
                  <c:v>78.378</c:v>
                </c:pt>
                <c:pt idx="2918">
                  <c:v>79.003</c:v>
                </c:pt>
                <c:pt idx="2919">
                  <c:v>77.503</c:v>
                </c:pt>
                <c:pt idx="2920">
                  <c:v>76.343000000000004</c:v>
                </c:pt>
                <c:pt idx="2921">
                  <c:v>75.938999999999993</c:v>
                </c:pt>
                <c:pt idx="2922">
                  <c:v>75.677999999999997</c:v>
                </c:pt>
                <c:pt idx="2923">
                  <c:v>75.998000000000005</c:v>
                </c:pt>
                <c:pt idx="2924">
                  <c:v>73.628</c:v>
                </c:pt>
                <c:pt idx="2925">
                  <c:v>74.332999999999998</c:v>
                </c:pt>
                <c:pt idx="2926">
                  <c:v>74.003</c:v>
                </c:pt>
                <c:pt idx="2927">
                  <c:v>76.552000000000007</c:v>
                </c:pt>
                <c:pt idx="2928">
                  <c:v>76.503</c:v>
                </c:pt>
                <c:pt idx="2929">
                  <c:v>76.337999999999994</c:v>
                </c:pt>
                <c:pt idx="2930">
                  <c:v>68.781999999999996</c:v>
                </c:pt>
                <c:pt idx="2931">
                  <c:v>68.253</c:v>
                </c:pt>
                <c:pt idx="2932">
                  <c:v>69.003</c:v>
                </c:pt>
                <c:pt idx="2933">
                  <c:v>68.504000000000005</c:v>
                </c:pt>
                <c:pt idx="2934">
                  <c:v>69.548000000000002</c:v>
                </c:pt>
                <c:pt idx="2935">
                  <c:v>69.403000000000006</c:v>
                </c:pt>
                <c:pt idx="2936">
                  <c:v>68.378</c:v>
                </c:pt>
                <c:pt idx="2937">
                  <c:v>65.328999999999994</c:v>
                </c:pt>
                <c:pt idx="2938">
                  <c:v>64.17</c:v>
                </c:pt>
                <c:pt idx="2939">
                  <c:v>65.753</c:v>
                </c:pt>
                <c:pt idx="2940">
                  <c:v>68.003</c:v>
                </c:pt>
                <c:pt idx="2941">
                  <c:v>67.667000000000002</c:v>
                </c:pt>
                <c:pt idx="2942">
                  <c:v>67.875</c:v>
                </c:pt>
                <c:pt idx="2943">
                  <c:v>65.831999999999994</c:v>
                </c:pt>
                <c:pt idx="2944">
                  <c:v>64.75</c:v>
                </c:pt>
                <c:pt idx="2945">
                  <c:v>65.673000000000002</c:v>
                </c:pt>
                <c:pt idx="2946">
                  <c:v>67.063000000000002</c:v>
                </c:pt>
                <c:pt idx="2947">
                  <c:v>66.753</c:v>
                </c:pt>
                <c:pt idx="2948">
                  <c:v>70.125</c:v>
                </c:pt>
                <c:pt idx="2949">
                  <c:v>69.778999999999996</c:v>
                </c:pt>
                <c:pt idx="2950">
                  <c:v>69.17</c:v>
                </c:pt>
                <c:pt idx="2951">
                  <c:v>69.668000000000006</c:v>
                </c:pt>
                <c:pt idx="2952">
                  <c:v>69.337999999999994</c:v>
                </c:pt>
                <c:pt idx="2953">
                  <c:v>67.501999999999995</c:v>
                </c:pt>
                <c:pt idx="2954">
                  <c:v>69.834999999999994</c:v>
                </c:pt>
                <c:pt idx="2955">
                  <c:v>71.503</c:v>
                </c:pt>
                <c:pt idx="2956">
                  <c:v>72.667000000000002</c:v>
                </c:pt>
                <c:pt idx="2957">
                  <c:v>74.334999999999994</c:v>
                </c:pt>
                <c:pt idx="2958">
                  <c:v>74.003</c:v>
                </c:pt>
                <c:pt idx="2959">
                  <c:v>76.503</c:v>
                </c:pt>
                <c:pt idx="2960">
                  <c:v>76.003</c:v>
                </c:pt>
                <c:pt idx="2961">
                  <c:v>75.67</c:v>
                </c:pt>
                <c:pt idx="2962">
                  <c:v>73.003</c:v>
                </c:pt>
                <c:pt idx="2963">
                  <c:v>72.003</c:v>
                </c:pt>
                <c:pt idx="2964">
                  <c:v>72.503</c:v>
                </c:pt>
                <c:pt idx="2965">
                  <c:v>74.628</c:v>
                </c:pt>
                <c:pt idx="2966">
                  <c:v>78.658000000000001</c:v>
                </c:pt>
                <c:pt idx="2967">
                  <c:v>80.75</c:v>
                </c:pt>
                <c:pt idx="2968">
                  <c:v>82.662999999999997</c:v>
                </c:pt>
                <c:pt idx="2969">
                  <c:v>85.658000000000001</c:v>
                </c:pt>
                <c:pt idx="2970">
                  <c:v>86.668000000000006</c:v>
                </c:pt>
                <c:pt idx="2971">
                  <c:v>81.709999999999994</c:v>
                </c:pt>
                <c:pt idx="2972">
                  <c:v>86.084999999999994</c:v>
                </c:pt>
                <c:pt idx="2973">
                  <c:v>84.253</c:v>
                </c:pt>
                <c:pt idx="2974">
                  <c:v>85.001999999999995</c:v>
                </c:pt>
                <c:pt idx="2975">
                  <c:v>86.668000000000006</c:v>
                </c:pt>
                <c:pt idx="2976">
                  <c:v>80.503</c:v>
                </c:pt>
                <c:pt idx="2977">
                  <c:v>77.332999999999998</c:v>
                </c:pt>
                <c:pt idx="2978">
                  <c:v>73.003</c:v>
                </c:pt>
                <c:pt idx="2979">
                  <c:v>71.668000000000006</c:v>
                </c:pt>
                <c:pt idx="2980">
                  <c:v>71.662999999999997</c:v>
                </c:pt>
                <c:pt idx="2981">
                  <c:v>68.677999999999997</c:v>
                </c:pt>
                <c:pt idx="2982">
                  <c:v>67.688999999999993</c:v>
                </c:pt>
                <c:pt idx="2983">
                  <c:v>69.328000000000003</c:v>
                </c:pt>
                <c:pt idx="2984">
                  <c:v>68.128</c:v>
                </c:pt>
                <c:pt idx="2985">
                  <c:v>68.673000000000002</c:v>
                </c:pt>
                <c:pt idx="2986">
                  <c:v>69.332999999999998</c:v>
                </c:pt>
                <c:pt idx="2987">
                  <c:v>67.668000000000006</c:v>
                </c:pt>
                <c:pt idx="2988">
                  <c:v>66.837000000000003</c:v>
                </c:pt>
                <c:pt idx="2989">
                  <c:v>68.378</c:v>
                </c:pt>
                <c:pt idx="2990">
                  <c:v>68.503</c:v>
                </c:pt>
                <c:pt idx="2991">
                  <c:v>69.075999999999993</c:v>
                </c:pt>
                <c:pt idx="2992">
                  <c:v>69.503</c:v>
                </c:pt>
                <c:pt idx="2993">
                  <c:v>68.998000000000005</c:v>
                </c:pt>
                <c:pt idx="2994">
                  <c:v>70.831000000000003</c:v>
                </c:pt>
                <c:pt idx="2995">
                  <c:v>68.503</c:v>
                </c:pt>
                <c:pt idx="2996">
                  <c:v>71.358999999999995</c:v>
                </c:pt>
                <c:pt idx="2997">
                  <c:v>77.123000000000005</c:v>
                </c:pt>
                <c:pt idx="2998">
                  <c:v>75.001000000000005</c:v>
                </c:pt>
                <c:pt idx="2999">
                  <c:v>75.253</c:v>
                </c:pt>
                <c:pt idx="3000">
                  <c:v>78.503</c:v>
                </c:pt>
                <c:pt idx="3001">
                  <c:v>78.465000000000003</c:v>
                </c:pt>
                <c:pt idx="3002">
                  <c:v>75.501000000000005</c:v>
                </c:pt>
                <c:pt idx="3003">
                  <c:v>77.337000000000003</c:v>
                </c:pt>
                <c:pt idx="3004">
                  <c:v>76.668000000000006</c:v>
                </c:pt>
                <c:pt idx="3005">
                  <c:v>75.878</c:v>
                </c:pt>
                <c:pt idx="3006">
                  <c:v>85.927000000000007</c:v>
                </c:pt>
                <c:pt idx="3007">
                  <c:v>83.402000000000001</c:v>
                </c:pt>
                <c:pt idx="3008">
                  <c:v>81.837000000000003</c:v>
                </c:pt>
                <c:pt idx="3009">
                  <c:v>85.587000000000003</c:v>
                </c:pt>
                <c:pt idx="3010">
                  <c:v>87.628</c:v>
                </c:pt>
                <c:pt idx="3011">
                  <c:v>94.149000000000001</c:v>
                </c:pt>
                <c:pt idx="3012">
                  <c:v>87.126999999999995</c:v>
                </c:pt>
                <c:pt idx="3013">
                  <c:v>87.302000000000007</c:v>
                </c:pt>
                <c:pt idx="3014">
                  <c:v>87.126000000000005</c:v>
                </c:pt>
                <c:pt idx="3015">
                  <c:v>88.992999999999995</c:v>
                </c:pt>
                <c:pt idx="3016">
                  <c:v>84.501999999999995</c:v>
                </c:pt>
                <c:pt idx="3017">
                  <c:v>85.816000000000003</c:v>
                </c:pt>
                <c:pt idx="3018">
                  <c:v>82.352000000000004</c:v>
                </c:pt>
                <c:pt idx="3019">
                  <c:v>85.594999999999999</c:v>
                </c:pt>
                <c:pt idx="3020">
                  <c:v>85.846999999999994</c:v>
                </c:pt>
                <c:pt idx="3021">
                  <c:v>87.156999999999996</c:v>
                </c:pt>
                <c:pt idx="3022">
                  <c:v>89.488</c:v>
                </c:pt>
                <c:pt idx="3023">
                  <c:v>93.625</c:v>
                </c:pt>
                <c:pt idx="3024">
                  <c:v>93.501000000000005</c:v>
                </c:pt>
                <c:pt idx="3025">
                  <c:v>87.180999999999997</c:v>
                </c:pt>
                <c:pt idx="3026">
                  <c:v>82.840999999999994</c:v>
                </c:pt>
                <c:pt idx="3027">
                  <c:v>80.852000000000004</c:v>
                </c:pt>
                <c:pt idx="3028">
                  <c:v>83.168999999999997</c:v>
                </c:pt>
                <c:pt idx="3029">
                  <c:v>84.128</c:v>
                </c:pt>
                <c:pt idx="3030">
                  <c:v>82.495999999999995</c:v>
                </c:pt>
                <c:pt idx="3031">
                  <c:v>83.753</c:v>
                </c:pt>
                <c:pt idx="3032">
                  <c:v>81.254000000000005</c:v>
                </c:pt>
                <c:pt idx="3033">
                  <c:v>81.501000000000005</c:v>
                </c:pt>
                <c:pt idx="3034">
                  <c:v>80.332999999999998</c:v>
                </c:pt>
                <c:pt idx="3035">
                  <c:v>79.003</c:v>
                </c:pt>
                <c:pt idx="3036">
                  <c:v>79.584999999999994</c:v>
                </c:pt>
                <c:pt idx="3037">
                  <c:v>81.602000000000004</c:v>
                </c:pt>
                <c:pt idx="3038">
                  <c:v>79.751000000000005</c:v>
                </c:pt>
                <c:pt idx="3039">
                  <c:v>83.003</c:v>
                </c:pt>
                <c:pt idx="3040">
                  <c:v>84.343000000000004</c:v>
                </c:pt>
                <c:pt idx="3041">
                  <c:v>84.332999999999998</c:v>
                </c:pt>
                <c:pt idx="3042">
                  <c:v>80.17</c:v>
                </c:pt>
                <c:pt idx="3043">
                  <c:v>85.503</c:v>
                </c:pt>
                <c:pt idx="3044">
                  <c:v>86.378</c:v>
                </c:pt>
                <c:pt idx="3045">
                  <c:v>86.998000000000005</c:v>
                </c:pt>
                <c:pt idx="3046">
                  <c:v>87.498999999999995</c:v>
                </c:pt>
                <c:pt idx="3047">
                  <c:v>86.998000000000005</c:v>
                </c:pt>
                <c:pt idx="3048">
                  <c:v>87.201999999999998</c:v>
                </c:pt>
                <c:pt idx="3049">
                  <c:v>89.168000000000006</c:v>
                </c:pt>
                <c:pt idx="3050">
                  <c:v>87.013000000000005</c:v>
                </c:pt>
                <c:pt idx="3051">
                  <c:v>86.878</c:v>
                </c:pt>
                <c:pt idx="3052">
                  <c:v>84.673000000000002</c:v>
                </c:pt>
                <c:pt idx="3053">
                  <c:v>83.668000000000006</c:v>
                </c:pt>
                <c:pt idx="3054">
                  <c:v>83.168000000000006</c:v>
                </c:pt>
                <c:pt idx="3055">
                  <c:v>83.158000000000001</c:v>
                </c:pt>
                <c:pt idx="3056">
                  <c:v>87.003</c:v>
                </c:pt>
                <c:pt idx="3057">
                  <c:v>87.751000000000005</c:v>
                </c:pt>
                <c:pt idx="3058">
                  <c:v>84.5</c:v>
                </c:pt>
                <c:pt idx="3059">
                  <c:v>85</c:v>
                </c:pt>
                <c:pt idx="3060">
                  <c:v>89.957999999999998</c:v>
                </c:pt>
                <c:pt idx="3061">
                  <c:v>95.897999999999996</c:v>
                </c:pt>
                <c:pt idx="3062">
                  <c:v>96.353999999999999</c:v>
                </c:pt>
                <c:pt idx="3063">
                  <c:v>103.408</c:v>
                </c:pt>
                <c:pt idx="3064">
                  <c:v>104.77</c:v>
                </c:pt>
                <c:pt idx="3065">
                  <c:v>111.602</c:v>
                </c:pt>
                <c:pt idx="3066">
                  <c:v>124.042</c:v>
                </c:pt>
                <c:pt idx="3067">
                  <c:v>121.19199999999999</c:v>
                </c:pt>
                <c:pt idx="3068">
                  <c:v>98.599000000000004</c:v>
                </c:pt>
                <c:pt idx="3069">
                  <c:v>100.006</c:v>
                </c:pt>
                <c:pt idx="3070">
                  <c:v>93.427000000000007</c:v>
                </c:pt>
                <c:pt idx="3071">
                  <c:v>94.102000000000004</c:v>
                </c:pt>
                <c:pt idx="3072">
                  <c:v>95.212000000000003</c:v>
                </c:pt>
                <c:pt idx="3073">
                  <c:v>95.64</c:v>
                </c:pt>
                <c:pt idx="3074">
                  <c:v>95.433000000000007</c:v>
                </c:pt>
                <c:pt idx="3075">
                  <c:v>95.481999999999999</c:v>
                </c:pt>
                <c:pt idx="3076">
                  <c:v>97.376999999999995</c:v>
                </c:pt>
                <c:pt idx="3077">
                  <c:v>101.246</c:v>
                </c:pt>
                <c:pt idx="3078">
                  <c:v>103.48699999999999</c:v>
                </c:pt>
                <c:pt idx="3079">
                  <c:v>103.458</c:v>
                </c:pt>
                <c:pt idx="3080">
                  <c:v>106.339</c:v>
                </c:pt>
                <c:pt idx="3081">
                  <c:v>116.988</c:v>
                </c:pt>
                <c:pt idx="3082">
                  <c:v>117.158</c:v>
                </c:pt>
                <c:pt idx="3083">
                  <c:v>111.76600000000001</c:v>
                </c:pt>
                <c:pt idx="3084">
                  <c:v>106.752</c:v>
                </c:pt>
                <c:pt idx="3085">
                  <c:v>106.50700000000001</c:v>
                </c:pt>
                <c:pt idx="3086">
                  <c:v>111.10899999999999</c:v>
                </c:pt>
                <c:pt idx="3087">
                  <c:v>113.224</c:v>
                </c:pt>
                <c:pt idx="3088">
                  <c:v>110.232</c:v>
                </c:pt>
                <c:pt idx="3089">
                  <c:v>114.764</c:v>
                </c:pt>
                <c:pt idx="3090">
                  <c:v>112.973</c:v>
                </c:pt>
                <c:pt idx="3091">
                  <c:v>112.547</c:v>
                </c:pt>
                <c:pt idx="3092">
                  <c:v>113.925</c:v>
                </c:pt>
                <c:pt idx="3093">
                  <c:v>119.95099999999999</c:v>
                </c:pt>
                <c:pt idx="3094">
                  <c:v>116.79</c:v>
                </c:pt>
                <c:pt idx="3095">
                  <c:v>114.67</c:v>
                </c:pt>
                <c:pt idx="3096">
                  <c:v>114.09</c:v>
                </c:pt>
                <c:pt idx="3097">
                  <c:v>114.312</c:v>
                </c:pt>
                <c:pt idx="3098">
                  <c:v>116.51</c:v>
                </c:pt>
                <c:pt idx="3099">
                  <c:v>114.70699999999999</c:v>
                </c:pt>
                <c:pt idx="3100">
                  <c:v>117.75700000000001</c:v>
                </c:pt>
                <c:pt idx="3101">
                  <c:v>118.137</c:v>
                </c:pt>
                <c:pt idx="3102">
                  <c:v>111.503</c:v>
                </c:pt>
                <c:pt idx="3103">
                  <c:v>115.13</c:v>
                </c:pt>
                <c:pt idx="3104">
                  <c:v>110.66</c:v>
                </c:pt>
                <c:pt idx="3105">
                  <c:v>108.937</c:v>
                </c:pt>
                <c:pt idx="3106">
                  <c:v>109.151</c:v>
                </c:pt>
                <c:pt idx="3107">
                  <c:v>112.34399999999999</c:v>
                </c:pt>
                <c:pt idx="3108">
                  <c:v>114.179</c:v>
                </c:pt>
                <c:pt idx="3109">
                  <c:v>110.301</c:v>
                </c:pt>
                <c:pt idx="3110">
                  <c:v>107.56</c:v>
                </c:pt>
                <c:pt idx="3111">
                  <c:v>107.623</c:v>
                </c:pt>
                <c:pt idx="3112">
                  <c:v>108.114</c:v>
                </c:pt>
                <c:pt idx="3113">
                  <c:v>107.977</c:v>
                </c:pt>
                <c:pt idx="3114">
                  <c:v>109.468</c:v>
                </c:pt>
                <c:pt idx="3115">
                  <c:v>109.76</c:v>
                </c:pt>
                <c:pt idx="3116">
                  <c:v>111.999</c:v>
                </c:pt>
                <c:pt idx="3117">
                  <c:v>106.85599999999999</c:v>
                </c:pt>
                <c:pt idx="3118">
                  <c:v>103.95399999999999</c:v>
                </c:pt>
                <c:pt idx="3119">
                  <c:v>103.867</c:v>
                </c:pt>
                <c:pt idx="3120">
                  <c:v>102.745</c:v>
                </c:pt>
                <c:pt idx="3121">
                  <c:v>101.84099999999999</c:v>
                </c:pt>
                <c:pt idx="3122">
                  <c:v>103.34</c:v>
                </c:pt>
                <c:pt idx="3123">
                  <c:v>106.282</c:v>
                </c:pt>
                <c:pt idx="3124">
                  <c:v>110.262</c:v>
                </c:pt>
                <c:pt idx="3125">
                  <c:v>114.581</c:v>
                </c:pt>
                <c:pt idx="3126">
                  <c:v>125.52</c:v>
                </c:pt>
                <c:pt idx="3127">
                  <c:v>135.49700000000001</c:v>
                </c:pt>
                <c:pt idx="3128">
                  <c:v>133.00200000000001</c:v>
                </c:pt>
                <c:pt idx="3129">
                  <c:v>129.96</c:v>
                </c:pt>
                <c:pt idx="3130">
                  <c:v>134.25399999999999</c:v>
                </c:pt>
                <c:pt idx="3131">
                  <c:v>134.73500000000001</c:v>
                </c:pt>
                <c:pt idx="3132">
                  <c:v>133.751</c:v>
                </c:pt>
                <c:pt idx="3133">
                  <c:v>129.316</c:v>
                </c:pt>
                <c:pt idx="3134">
                  <c:v>132.18100000000001</c:v>
                </c:pt>
                <c:pt idx="3135">
                  <c:v>129.67699999999999</c:v>
                </c:pt>
                <c:pt idx="3136">
                  <c:v>127.34399999999999</c:v>
                </c:pt>
                <c:pt idx="3137">
                  <c:v>125.55800000000001</c:v>
                </c:pt>
                <c:pt idx="3138">
                  <c:v>126.678</c:v>
                </c:pt>
                <c:pt idx="3139">
                  <c:v>126.712</c:v>
                </c:pt>
                <c:pt idx="3140">
                  <c:v>125.98</c:v>
                </c:pt>
                <c:pt idx="3141">
                  <c:v>125.267</c:v>
                </c:pt>
                <c:pt idx="3142">
                  <c:v>125.60899999999999</c:v>
                </c:pt>
                <c:pt idx="3143">
                  <c:v>123.282</c:v>
                </c:pt>
                <c:pt idx="3144">
                  <c:v>121.417</c:v>
                </c:pt>
                <c:pt idx="3145">
                  <c:v>121.27800000000001</c:v>
                </c:pt>
                <c:pt idx="3146">
                  <c:v>117.634</c:v>
                </c:pt>
                <c:pt idx="3147">
                  <c:v>117.099</c:v>
                </c:pt>
                <c:pt idx="3148">
                  <c:v>114.48699999999999</c:v>
                </c:pt>
                <c:pt idx="3149">
                  <c:v>117.127</c:v>
                </c:pt>
                <c:pt idx="3150">
                  <c:v>123.06100000000001</c:v>
                </c:pt>
                <c:pt idx="3151">
                  <c:v>123.06100000000001</c:v>
                </c:pt>
                <c:pt idx="3152">
                  <c:v>118.259</c:v>
                </c:pt>
                <c:pt idx="3153">
                  <c:v>116.02200000000001</c:v>
                </c:pt>
                <c:pt idx="3154">
                  <c:v>117.697</c:v>
                </c:pt>
                <c:pt idx="3155">
                  <c:v>120.13</c:v>
                </c:pt>
                <c:pt idx="3156">
                  <c:v>118.54300000000001</c:v>
                </c:pt>
                <c:pt idx="3157">
                  <c:v>118.56100000000001</c:v>
                </c:pt>
                <c:pt idx="3158">
                  <c:v>117.605</c:v>
                </c:pt>
                <c:pt idx="3159">
                  <c:v>114.20699999999999</c:v>
                </c:pt>
                <c:pt idx="3160">
                  <c:v>114.404</c:v>
                </c:pt>
                <c:pt idx="3161">
                  <c:v>114.627</c:v>
                </c:pt>
                <c:pt idx="3162">
                  <c:v>116.494</c:v>
                </c:pt>
                <c:pt idx="3163">
                  <c:v>118.032</c:v>
                </c:pt>
                <c:pt idx="3164">
                  <c:v>120.849</c:v>
                </c:pt>
                <c:pt idx="3165">
                  <c:v>123.999</c:v>
                </c:pt>
                <c:pt idx="3166">
                  <c:v>123.645</c:v>
                </c:pt>
                <c:pt idx="3167">
                  <c:v>122.556</c:v>
                </c:pt>
                <c:pt idx="3168">
                  <c:v>122.285</c:v>
                </c:pt>
                <c:pt idx="3169">
                  <c:v>123.21899999999999</c:v>
                </c:pt>
                <c:pt idx="3170">
                  <c:v>118.50700000000001</c:v>
                </c:pt>
                <c:pt idx="3171">
                  <c:v>118.752</c:v>
                </c:pt>
                <c:pt idx="3172">
                  <c:v>120.003</c:v>
                </c:pt>
                <c:pt idx="3173">
                  <c:v>120.17</c:v>
                </c:pt>
                <c:pt idx="3174">
                  <c:v>119.05</c:v>
                </c:pt>
                <c:pt idx="3175">
                  <c:v>118.294</c:v>
                </c:pt>
                <c:pt idx="3176">
                  <c:v>115.70099999999999</c:v>
                </c:pt>
                <c:pt idx="3177">
                  <c:v>116.706</c:v>
                </c:pt>
                <c:pt idx="3178">
                  <c:v>115.672</c:v>
                </c:pt>
                <c:pt idx="3179">
                  <c:v>113.824</c:v>
                </c:pt>
                <c:pt idx="3180">
                  <c:v>113.46899999999999</c:v>
                </c:pt>
                <c:pt idx="3181">
                  <c:v>113.303</c:v>
                </c:pt>
                <c:pt idx="3182">
                  <c:v>114.42100000000001</c:v>
                </c:pt>
                <c:pt idx="3183">
                  <c:v>113.608</c:v>
                </c:pt>
                <c:pt idx="3184">
                  <c:v>115.05500000000001</c:v>
                </c:pt>
                <c:pt idx="3185">
                  <c:v>116.38500000000001</c:v>
                </c:pt>
                <c:pt idx="3186">
                  <c:v>119.223</c:v>
                </c:pt>
                <c:pt idx="3187">
                  <c:v>118.81</c:v>
                </c:pt>
                <c:pt idx="3188">
                  <c:v>121.491</c:v>
                </c:pt>
                <c:pt idx="3189">
                  <c:v>123.492</c:v>
                </c:pt>
                <c:pt idx="3190">
                  <c:v>129.238</c:v>
                </c:pt>
                <c:pt idx="3191">
                  <c:v>130.518</c:v>
                </c:pt>
                <c:pt idx="3192">
                  <c:v>130.16499999999999</c:v>
                </c:pt>
                <c:pt idx="3193">
                  <c:v>130.477</c:v>
                </c:pt>
                <c:pt idx="3194">
                  <c:v>127.063</c:v>
                </c:pt>
                <c:pt idx="3195">
                  <c:v>125.56399999999999</c:v>
                </c:pt>
                <c:pt idx="3196">
                  <c:v>126.923</c:v>
                </c:pt>
                <c:pt idx="3197">
                  <c:v>128.827</c:v>
                </c:pt>
                <c:pt idx="3198">
                  <c:v>127.574</c:v>
                </c:pt>
                <c:pt idx="3199">
                  <c:v>124.946</c:v>
                </c:pt>
                <c:pt idx="3200">
                  <c:v>125.39400000000001</c:v>
                </c:pt>
                <c:pt idx="3201">
                  <c:v>127.559</c:v>
                </c:pt>
                <c:pt idx="3202">
                  <c:v>125.889</c:v>
                </c:pt>
                <c:pt idx="3203">
                  <c:v>128.24199999999999</c:v>
                </c:pt>
                <c:pt idx="3204">
                  <c:v>127.85899999999999</c:v>
                </c:pt>
                <c:pt idx="3205">
                  <c:v>128.727</c:v>
                </c:pt>
                <c:pt idx="3206">
                  <c:v>131.446</c:v>
                </c:pt>
                <c:pt idx="3207">
                  <c:v>131.15100000000001</c:v>
                </c:pt>
                <c:pt idx="3208">
                  <c:v>130.06800000000001</c:v>
                </c:pt>
                <c:pt idx="3209">
                  <c:v>128.89400000000001</c:v>
                </c:pt>
                <c:pt idx="3210">
                  <c:v>128.75700000000001</c:v>
                </c:pt>
                <c:pt idx="3211">
                  <c:v>131.06399999999999</c:v>
                </c:pt>
                <c:pt idx="3212">
                  <c:v>135.453</c:v>
                </c:pt>
                <c:pt idx="3213">
                  <c:v>135.77699999999999</c:v>
                </c:pt>
                <c:pt idx="3214">
                  <c:v>132.73400000000001</c:v>
                </c:pt>
                <c:pt idx="3215">
                  <c:v>128.517</c:v>
                </c:pt>
                <c:pt idx="3216">
                  <c:v>126.45699999999999</c:v>
                </c:pt>
                <c:pt idx="3217">
                  <c:v>126.389</c:v>
                </c:pt>
                <c:pt idx="3218">
                  <c:v>130.11000000000001</c:v>
                </c:pt>
                <c:pt idx="3219">
                  <c:v>128.41300000000001</c:v>
                </c:pt>
                <c:pt idx="3220">
                  <c:v>128.321</c:v>
                </c:pt>
                <c:pt idx="3221">
                  <c:v>129.50800000000001</c:v>
                </c:pt>
                <c:pt idx="3222">
                  <c:v>127.28400000000001</c:v>
                </c:pt>
                <c:pt idx="3223">
                  <c:v>128.94200000000001</c:v>
                </c:pt>
                <c:pt idx="3224">
                  <c:v>132.684</c:v>
                </c:pt>
                <c:pt idx="3225">
                  <c:v>139.602</c:v>
                </c:pt>
                <c:pt idx="3226">
                  <c:v>141.80600000000001</c:v>
                </c:pt>
                <c:pt idx="3227">
                  <c:v>138.321</c:v>
                </c:pt>
                <c:pt idx="3228">
                  <c:v>133.62100000000001</c:v>
                </c:pt>
                <c:pt idx="3229">
                  <c:v>133.572</c:v>
                </c:pt>
                <c:pt idx="3230">
                  <c:v>135.91499999999999</c:v>
                </c:pt>
                <c:pt idx="3231">
                  <c:v>138.381</c:v>
                </c:pt>
                <c:pt idx="3232">
                  <c:v>138.822</c:v>
                </c:pt>
                <c:pt idx="3233">
                  <c:v>136.761</c:v>
                </c:pt>
                <c:pt idx="3234">
                  <c:v>138.19800000000001</c:v>
                </c:pt>
                <c:pt idx="3235">
                  <c:v>137.89500000000001</c:v>
                </c:pt>
                <c:pt idx="3236">
                  <c:v>134.499</c:v>
                </c:pt>
                <c:pt idx="3237">
                  <c:v>135.54900000000001</c:v>
                </c:pt>
                <c:pt idx="3238">
                  <c:v>136.5</c:v>
                </c:pt>
                <c:pt idx="3239">
                  <c:v>138.387</c:v>
                </c:pt>
                <c:pt idx="3240">
                  <c:v>138.01400000000001</c:v>
                </c:pt>
                <c:pt idx="3241">
                  <c:v>138.625</c:v>
                </c:pt>
                <c:pt idx="3242">
                  <c:v>140.91399999999999</c:v>
                </c:pt>
                <c:pt idx="3243">
                  <c:v>143.20500000000001</c:v>
                </c:pt>
                <c:pt idx="3244">
                  <c:v>145.19900000000001</c:v>
                </c:pt>
                <c:pt idx="3245">
                  <c:v>148.46199999999999</c:v>
                </c:pt>
                <c:pt idx="3246">
                  <c:v>158.584</c:v>
                </c:pt>
                <c:pt idx="3247">
                  <c:v>156.46100000000001</c:v>
                </c:pt>
                <c:pt idx="3248">
                  <c:v>153.226</c:v>
                </c:pt>
                <c:pt idx="3249">
                  <c:v>142.73599999999999</c:v>
                </c:pt>
                <c:pt idx="3250">
                  <c:v>143.46299999999999</c:v>
                </c:pt>
                <c:pt idx="3251">
                  <c:v>145.49700000000001</c:v>
                </c:pt>
                <c:pt idx="3252">
                  <c:v>154.83799999999999</c:v>
                </c:pt>
                <c:pt idx="3253">
                  <c:v>154.89400000000001</c:v>
                </c:pt>
                <c:pt idx="3254">
                  <c:v>147.87799999999999</c:v>
                </c:pt>
                <c:pt idx="3255">
                  <c:v>152.86699999999999</c:v>
                </c:pt>
                <c:pt idx="3256">
                  <c:v>152.82300000000001</c:v>
                </c:pt>
                <c:pt idx="3257">
                  <c:v>147.797</c:v>
                </c:pt>
                <c:pt idx="3258">
                  <c:v>147.029</c:v>
                </c:pt>
                <c:pt idx="3259">
                  <c:v>147.21100000000001</c:v>
                </c:pt>
                <c:pt idx="3260">
                  <c:v>149.20500000000001</c:v>
                </c:pt>
                <c:pt idx="3261">
                  <c:v>147.52699999999999</c:v>
                </c:pt>
                <c:pt idx="3262">
                  <c:v>142.732</c:v>
                </c:pt>
                <c:pt idx="3263">
                  <c:v>138.798</c:v>
                </c:pt>
                <c:pt idx="3264">
                  <c:v>132.63999999999999</c:v>
                </c:pt>
                <c:pt idx="3265">
                  <c:v>135.50800000000001</c:v>
                </c:pt>
                <c:pt idx="3266">
                  <c:v>141.67699999999999</c:v>
                </c:pt>
                <c:pt idx="3267">
                  <c:v>151.19399999999999</c:v>
                </c:pt>
                <c:pt idx="3268">
                  <c:v>156.76499999999999</c:v>
                </c:pt>
                <c:pt idx="3269">
                  <c:v>161.06700000000001</c:v>
                </c:pt>
                <c:pt idx="3270">
                  <c:v>167.761</c:v>
                </c:pt>
                <c:pt idx="3271">
                  <c:v>184.74</c:v>
                </c:pt>
                <c:pt idx="3272">
                  <c:v>182.08500000000001</c:v>
                </c:pt>
                <c:pt idx="3273">
                  <c:v>175.99299999999999</c:v>
                </c:pt>
                <c:pt idx="3274">
                  <c:v>174.065</c:v>
                </c:pt>
                <c:pt idx="3275">
                  <c:v>167.767</c:v>
                </c:pt>
                <c:pt idx="3276">
                  <c:v>155.773</c:v>
                </c:pt>
                <c:pt idx="3277">
                  <c:v>153.798</c:v>
                </c:pt>
                <c:pt idx="3278">
                  <c:v>158.29499999999999</c:v>
                </c:pt>
                <c:pt idx="3279">
                  <c:v>148.916</c:v>
                </c:pt>
                <c:pt idx="3280">
                  <c:v>147.416</c:v>
                </c:pt>
                <c:pt idx="3281">
                  <c:v>147.226</c:v>
                </c:pt>
                <c:pt idx="3282">
                  <c:v>157.41800000000001</c:v>
                </c:pt>
                <c:pt idx="3283">
                  <c:v>160.46899999999999</c:v>
                </c:pt>
                <c:pt idx="3284">
                  <c:v>153.65600000000001</c:v>
                </c:pt>
                <c:pt idx="3285">
                  <c:v>151.56100000000001</c:v>
                </c:pt>
                <c:pt idx="3286">
                  <c:v>152.44800000000001</c:v>
                </c:pt>
                <c:pt idx="3287">
                  <c:v>156.524</c:v>
                </c:pt>
                <c:pt idx="3288">
                  <c:v>157.499</c:v>
                </c:pt>
                <c:pt idx="3289">
                  <c:v>153.83099999999999</c:v>
                </c:pt>
                <c:pt idx="3290">
                  <c:v>149.52199999999999</c:v>
                </c:pt>
                <c:pt idx="3291">
                  <c:v>147.27000000000001</c:v>
                </c:pt>
                <c:pt idx="3292">
                  <c:v>149.59</c:v>
                </c:pt>
                <c:pt idx="3293">
                  <c:v>148.37899999999999</c:v>
                </c:pt>
                <c:pt idx="3294">
                  <c:v>151.87</c:v>
                </c:pt>
                <c:pt idx="3295">
                  <c:v>151.935</c:v>
                </c:pt>
                <c:pt idx="3296">
                  <c:v>147.15799999999999</c:v>
                </c:pt>
                <c:pt idx="3297">
                  <c:v>135.96899999999999</c:v>
                </c:pt>
                <c:pt idx="3298">
                  <c:v>140.66499999999999</c:v>
                </c:pt>
                <c:pt idx="3299">
                  <c:v>143.851</c:v>
                </c:pt>
                <c:pt idx="3300">
                  <c:v>147.405</c:v>
                </c:pt>
                <c:pt idx="3301">
                  <c:v>152.48099999999999</c:v>
                </c:pt>
                <c:pt idx="3302">
                  <c:v>151.346</c:v>
                </c:pt>
                <c:pt idx="3303">
                  <c:v>150.602</c:v>
                </c:pt>
                <c:pt idx="3304">
                  <c:v>155.369</c:v>
                </c:pt>
                <c:pt idx="3305">
                  <c:v>159.352</c:v>
                </c:pt>
                <c:pt idx="3306">
                  <c:v>154.702</c:v>
                </c:pt>
                <c:pt idx="3307">
                  <c:v>155.22200000000001</c:v>
                </c:pt>
                <c:pt idx="3308">
                  <c:v>151.53299999999999</c:v>
                </c:pt>
                <c:pt idx="3309">
                  <c:v>151.62899999999999</c:v>
                </c:pt>
                <c:pt idx="3310">
                  <c:v>149.95099999999999</c:v>
                </c:pt>
                <c:pt idx="3311">
                  <c:v>150.91800000000001</c:v>
                </c:pt>
                <c:pt idx="3312">
                  <c:v>151.11799999999999</c:v>
                </c:pt>
                <c:pt idx="3313">
                  <c:v>153.89500000000001</c:v>
                </c:pt>
                <c:pt idx="3314">
                  <c:v>154.315</c:v>
                </c:pt>
                <c:pt idx="3315">
                  <c:v>154.54300000000001</c:v>
                </c:pt>
                <c:pt idx="3316">
                  <c:v>155.23500000000001</c:v>
                </c:pt>
                <c:pt idx="3317">
                  <c:v>151.886</c:v>
                </c:pt>
                <c:pt idx="3318">
                  <c:v>154.262</c:v>
                </c:pt>
                <c:pt idx="3319">
                  <c:v>159.67699999999999</c:v>
                </c:pt>
                <c:pt idx="3320">
                  <c:v>159.38300000000001</c:v>
                </c:pt>
                <c:pt idx="3321">
                  <c:v>165.07900000000001</c:v>
                </c:pt>
                <c:pt idx="3322">
                  <c:v>167.44300000000001</c:v>
                </c:pt>
                <c:pt idx="3323">
                  <c:v>167.72399999999999</c:v>
                </c:pt>
                <c:pt idx="3324">
                  <c:v>171.88399999999999</c:v>
                </c:pt>
                <c:pt idx="3325">
                  <c:v>177.952</c:v>
                </c:pt>
                <c:pt idx="3326">
                  <c:v>179.726</c:v>
                </c:pt>
                <c:pt idx="3327">
                  <c:v>172.45699999999999</c:v>
                </c:pt>
                <c:pt idx="3328">
                  <c:v>168.98099999999999</c:v>
                </c:pt>
                <c:pt idx="3329">
                  <c:v>168.935</c:v>
                </c:pt>
                <c:pt idx="3330">
                  <c:v>172.01400000000001</c:v>
                </c:pt>
                <c:pt idx="3331">
                  <c:v>172.923</c:v>
                </c:pt>
                <c:pt idx="3332">
                  <c:v>172.601</c:v>
                </c:pt>
                <c:pt idx="3333">
                  <c:v>169.40600000000001</c:v>
                </c:pt>
                <c:pt idx="3334">
                  <c:v>167.80500000000001</c:v>
                </c:pt>
                <c:pt idx="3335">
                  <c:v>167.53299999999999</c:v>
                </c:pt>
                <c:pt idx="3336">
                  <c:v>168.98400000000001</c:v>
                </c:pt>
                <c:pt idx="3337">
                  <c:v>168.20099999999999</c:v>
                </c:pt>
                <c:pt idx="3338">
                  <c:v>169.203</c:v>
                </c:pt>
                <c:pt idx="3339">
                  <c:v>170.131</c:v>
                </c:pt>
                <c:pt idx="3340">
                  <c:v>170.20599999999999</c:v>
                </c:pt>
                <c:pt idx="3341">
                  <c:v>173.27500000000001</c:v>
                </c:pt>
                <c:pt idx="3342">
                  <c:v>170.64</c:v>
                </c:pt>
                <c:pt idx="3343">
                  <c:v>174.899</c:v>
                </c:pt>
                <c:pt idx="3344">
                  <c:v>179.37799999999999</c:v>
                </c:pt>
                <c:pt idx="3345">
                  <c:v>182.34700000000001</c:v>
                </c:pt>
                <c:pt idx="3346">
                  <c:v>185.483</c:v>
                </c:pt>
                <c:pt idx="3347">
                  <c:v>185.58699999999999</c:v>
                </c:pt>
                <c:pt idx="3348">
                  <c:v>189.952</c:v>
                </c:pt>
                <c:pt idx="3349">
                  <c:v>188.971</c:v>
                </c:pt>
                <c:pt idx="3350">
                  <c:v>203.21700000000001</c:v>
                </c:pt>
                <c:pt idx="3351">
                  <c:v>206.15700000000001</c:v>
                </c:pt>
                <c:pt idx="3352">
                  <c:v>208.69399999999999</c:v>
                </c:pt>
                <c:pt idx="3353">
                  <c:v>214.39400000000001</c:v>
                </c:pt>
                <c:pt idx="3354">
                  <c:v>210.24299999999999</c:v>
                </c:pt>
                <c:pt idx="3355">
                  <c:v>200.89500000000001</c:v>
                </c:pt>
                <c:pt idx="3356">
                  <c:v>207.672</c:v>
                </c:pt>
                <c:pt idx="3357">
                  <c:v>203.44399999999999</c:v>
                </c:pt>
                <c:pt idx="3358">
                  <c:v>199.85</c:v>
                </c:pt>
                <c:pt idx="3359">
                  <c:v>196.83099999999999</c:v>
                </c:pt>
                <c:pt idx="3360">
                  <c:v>196.011</c:v>
                </c:pt>
                <c:pt idx="3361">
                  <c:v>196.53700000000001</c:v>
                </c:pt>
                <c:pt idx="3362">
                  <c:v>205.352</c:v>
                </c:pt>
                <c:pt idx="3363">
                  <c:v>202.13</c:v>
                </c:pt>
                <c:pt idx="3364">
                  <c:v>200.518</c:v>
                </c:pt>
                <c:pt idx="3365">
                  <c:v>202.42400000000001</c:v>
                </c:pt>
                <c:pt idx="3366">
                  <c:v>213.20099999999999</c:v>
                </c:pt>
                <c:pt idx="3367">
                  <c:v>218.40100000000001</c:v>
                </c:pt>
                <c:pt idx="3368">
                  <c:v>220.88399999999999</c:v>
                </c:pt>
                <c:pt idx="3369">
                  <c:v>231.99299999999999</c:v>
                </c:pt>
                <c:pt idx="3370">
                  <c:v>225.04499999999999</c:v>
                </c:pt>
                <c:pt idx="3371">
                  <c:v>223.547</c:v>
                </c:pt>
                <c:pt idx="3372">
                  <c:v>217.77199999999999</c:v>
                </c:pt>
                <c:pt idx="3373">
                  <c:v>204.93600000000001</c:v>
                </c:pt>
                <c:pt idx="3374">
                  <c:v>204.71700000000001</c:v>
                </c:pt>
                <c:pt idx="3375">
                  <c:v>202.63</c:v>
                </c:pt>
                <c:pt idx="3376">
                  <c:v>196.57499999999999</c:v>
                </c:pt>
                <c:pt idx="3377">
                  <c:v>198.34800000000001</c:v>
                </c:pt>
                <c:pt idx="3378">
                  <c:v>196.93100000000001</c:v>
                </c:pt>
                <c:pt idx="3379">
                  <c:v>196.251</c:v>
                </c:pt>
                <c:pt idx="3380">
                  <c:v>197.803</c:v>
                </c:pt>
                <c:pt idx="3381">
                  <c:v>198.345</c:v>
                </c:pt>
                <c:pt idx="3382">
                  <c:v>188.303</c:v>
                </c:pt>
                <c:pt idx="3383">
                  <c:v>184.24700000000001</c:v>
                </c:pt>
                <c:pt idx="3384">
                  <c:v>177.089</c:v>
                </c:pt>
                <c:pt idx="3385">
                  <c:v>173.40799999999999</c:v>
                </c:pt>
                <c:pt idx="3386">
                  <c:v>173.14400000000001</c:v>
                </c:pt>
                <c:pt idx="3387">
                  <c:v>176.886</c:v>
                </c:pt>
                <c:pt idx="3388">
                  <c:v>172.56299999999999</c:v>
                </c:pt>
                <c:pt idx="3389">
                  <c:v>170.58199999999999</c:v>
                </c:pt>
                <c:pt idx="3390">
                  <c:v>166.09</c:v>
                </c:pt>
                <c:pt idx="3391">
                  <c:v>164.05099999999999</c:v>
                </c:pt>
                <c:pt idx="3392">
                  <c:v>167.76</c:v>
                </c:pt>
                <c:pt idx="3393">
                  <c:v>163.34</c:v>
                </c:pt>
                <c:pt idx="3394">
                  <c:v>150.97</c:v>
                </c:pt>
                <c:pt idx="3395">
                  <c:v>146.38300000000001</c:v>
                </c:pt>
                <c:pt idx="3396">
                  <c:v>156.56800000000001</c:v>
                </c:pt>
                <c:pt idx="3397">
                  <c:v>157.887</c:v>
                </c:pt>
                <c:pt idx="3398">
                  <c:v>164.816</c:v>
                </c:pt>
                <c:pt idx="3399">
                  <c:v>169.816</c:v>
                </c:pt>
                <c:pt idx="3400">
                  <c:v>169.71100000000001</c:v>
                </c:pt>
                <c:pt idx="3401">
                  <c:v>167.745</c:v>
                </c:pt>
                <c:pt idx="3402">
                  <c:v>163.69999999999999</c:v>
                </c:pt>
                <c:pt idx="3403">
                  <c:v>159.024</c:v>
                </c:pt>
                <c:pt idx="3404">
                  <c:v>162.358</c:v>
                </c:pt>
                <c:pt idx="3405">
                  <c:v>163.46100000000001</c:v>
                </c:pt>
                <c:pt idx="3406">
                  <c:v>167.66800000000001</c:v>
                </c:pt>
                <c:pt idx="3407">
                  <c:v>171.994</c:v>
                </c:pt>
                <c:pt idx="3408">
                  <c:v>169.38499999999999</c:v>
                </c:pt>
                <c:pt idx="3409">
                  <c:v>175.53700000000001</c:v>
                </c:pt>
                <c:pt idx="3410">
                  <c:v>174.83600000000001</c:v>
                </c:pt>
                <c:pt idx="3411">
                  <c:v>171.80799999999999</c:v>
                </c:pt>
                <c:pt idx="3412">
                  <c:v>165.79</c:v>
                </c:pt>
                <c:pt idx="3413">
                  <c:v>162.208</c:v>
                </c:pt>
                <c:pt idx="3414">
                  <c:v>158.63399999999999</c:v>
                </c:pt>
                <c:pt idx="3415">
                  <c:v>160.279</c:v>
                </c:pt>
                <c:pt idx="3416">
                  <c:v>157.376</c:v>
                </c:pt>
                <c:pt idx="3417">
                  <c:v>153.25800000000001</c:v>
                </c:pt>
                <c:pt idx="3418">
                  <c:v>150.14400000000001</c:v>
                </c:pt>
                <c:pt idx="3419">
                  <c:v>158.65899999999999</c:v>
                </c:pt>
                <c:pt idx="3420">
                  <c:v>160.72200000000001</c:v>
                </c:pt>
                <c:pt idx="3421">
                  <c:v>161.851</c:v>
                </c:pt>
                <c:pt idx="3422">
                  <c:v>157.381</c:v>
                </c:pt>
                <c:pt idx="3423">
                  <c:v>153.89599999999999</c:v>
                </c:pt>
                <c:pt idx="3424">
                  <c:v>156.64500000000001</c:v>
                </c:pt>
                <c:pt idx="3425">
                  <c:v>161.60499999999999</c:v>
                </c:pt>
                <c:pt idx="3426">
                  <c:v>160.333</c:v>
                </c:pt>
                <c:pt idx="3427">
                  <c:v>167.554</c:v>
                </c:pt>
                <c:pt idx="3428">
                  <c:v>169.45599999999999</c:v>
                </c:pt>
                <c:pt idx="3429">
                  <c:v>170.184</c:v>
                </c:pt>
                <c:pt idx="3430">
                  <c:v>165.46</c:v>
                </c:pt>
                <c:pt idx="3431">
                  <c:v>168.73</c:v>
                </c:pt>
                <c:pt idx="3432">
                  <c:v>165.35900000000001</c:v>
                </c:pt>
                <c:pt idx="3433">
                  <c:v>164.852</c:v>
                </c:pt>
                <c:pt idx="3434">
                  <c:v>164.797</c:v>
                </c:pt>
                <c:pt idx="3435">
                  <c:v>166.52699999999999</c:v>
                </c:pt>
                <c:pt idx="3436">
                  <c:v>166.33500000000001</c:v>
                </c:pt>
                <c:pt idx="3437">
                  <c:v>169.584</c:v>
                </c:pt>
                <c:pt idx="3438">
                  <c:v>173.976</c:v>
                </c:pt>
                <c:pt idx="3439">
                  <c:v>175.83099999999999</c:v>
                </c:pt>
                <c:pt idx="3440">
                  <c:v>174.38200000000001</c:v>
                </c:pt>
                <c:pt idx="3441">
                  <c:v>179.46700000000001</c:v>
                </c:pt>
                <c:pt idx="3442">
                  <c:v>178.46799999999999</c:v>
                </c:pt>
                <c:pt idx="3443">
                  <c:v>175.23099999999999</c:v>
                </c:pt>
                <c:pt idx="3444">
                  <c:v>173.57499999999999</c:v>
                </c:pt>
                <c:pt idx="3445">
                  <c:v>172.697</c:v>
                </c:pt>
                <c:pt idx="3446">
                  <c:v>171.27799999999999</c:v>
                </c:pt>
                <c:pt idx="3447">
                  <c:v>172.084</c:v>
                </c:pt>
                <c:pt idx="3448">
                  <c:v>170.64599999999999</c:v>
                </c:pt>
                <c:pt idx="3449">
                  <c:v>168.20099999999999</c:v>
                </c:pt>
                <c:pt idx="3450">
                  <c:v>165.565</c:v>
                </c:pt>
                <c:pt idx="3451">
                  <c:v>160.79599999999999</c:v>
                </c:pt>
                <c:pt idx="3452">
                  <c:v>156.81399999999999</c:v>
                </c:pt>
                <c:pt idx="3453">
                  <c:v>156.876</c:v>
                </c:pt>
                <c:pt idx="3454">
                  <c:v>162.33099999999999</c:v>
                </c:pt>
                <c:pt idx="3455">
                  <c:v>167.309</c:v>
                </c:pt>
                <c:pt idx="3456">
                  <c:v>173.185</c:v>
                </c:pt>
                <c:pt idx="3457">
                  <c:v>179.87299999999999</c:v>
                </c:pt>
                <c:pt idx="3458">
                  <c:v>179.64699999999999</c:v>
                </c:pt>
                <c:pt idx="3459">
                  <c:v>176.501</c:v>
                </c:pt>
                <c:pt idx="3460">
                  <c:v>176.05</c:v>
                </c:pt>
                <c:pt idx="3461">
                  <c:v>169.38399999999999</c:v>
                </c:pt>
                <c:pt idx="3462">
                  <c:v>166.499</c:v>
                </c:pt>
                <c:pt idx="3463">
                  <c:v>164.77199999999999</c:v>
                </c:pt>
                <c:pt idx="3464">
                  <c:v>159.18899999999999</c:v>
                </c:pt>
                <c:pt idx="3465">
                  <c:v>180.07400000000001</c:v>
                </c:pt>
                <c:pt idx="3466">
                  <c:v>186.99700000000001</c:v>
                </c:pt>
                <c:pt idx="3467">
                  <c:v>177.42599999999999</c:v>
                </c:pt>
                <c:pt idx="3468">
                  <c:v>163.429</c:v>
                </c:pt>
                <c:pt idx="3469">
                  <c:v>159.11699999999999</c:v>
                </c:pt>
                <c:pt idx="3470">
                  <c:v>156.292</c:v>
                </c:pt>
                <c:pt idx="3471">
                  <c:v>154.887</c:v>
                </c:pt>
                <c:pt idx="3472">
                  <c:v>158.072</c:v>
                </c:pt>
                <c:pt idx="3473">
                  <c:v>154.57599999999999</c:v>
                </c:pt>
                <c:pt idx="3474">
                  <c:v>154.048</c:v>
                </c:pt>
                <c:pt idx="3475">
                  <c:v>146.45500000000001</c:v>
                </c:pt>
                <c:pt idx="3476">
                  <c:v>144.43100000000001</c:v>
                </c:pt>
                <c:pt idx="3477">
                  <c:v>138.065</c:v>
                </c:pt>
                <c:pt idx="3478">
                  <c:v>137.04499999999999</c:v>
                </c:pt>
                <c:pt idx="3479">
                  <c:v>138.38800000000001</c:v>
                </c:pt>
                <c:pt idx="3480">
                  <c:v>141.91399999999999</c:v>
                </c:pt>
                <c:pt idx="3481">
                  <c:v>142.50899999999999</c:v>
                </c:pt>
                <c:pt idx="3482">
                  <c:v>142.29400000000001</c:v>
                </c:pt>
                <c:pt idx="3483">
                  <c:v>140.33600000000001</c:v>
                </c:pt>
                <c:pt idx="3484">
                  <c:v>141.15799999999999</c:v>
                </c:pt>
                <c:pt idx="3485">
                  <c:v>139.93</c:v>
                </c:pt>
                <c:pt idx="3486">
                  <c:v>143.911</c:v>
                </c:pt>
                <c:pt idx="3487">
                  <c:v>148.346</c:v>
                </c:pt>
                <c:pt idx="3488">
                  <c:v>150.6</c:v>
                </c:pt>
                <c:pt idx="3489">
                  <c:v>152.94900000000001</c:v>
                </c:pt>
                <c:pt idx="3490">
                  <c:v>151.739</c:v>
                </c:pt>
                <c:pt idx="3491">
                  <c:v>154.12200000000001</c:v>
                </c:pt>
                <c:pt idx="3492">
                  <c:v>156.48500000000001</c:v>
                </c:pt>
                <c:pt idx="3493">
                  <c:v>153.489</c:v>
                </c:pt>
                <c:pt idx="3494">
                  <c:v>148.39099999999999</c:v>
                </c:pt>
                <c:pt idx="3495">
                  <c:v>145.26</c:v>
                </c:pt>
                <c:pt idx="3496">
                  <c:v>140.40799999999999</c:v>
                </c:pt>
                <c:pt idx="3497">
                  <c:v>138.28</c:v>
                </c:pt>
                <c:pt idx="3498">
                  <c:v>138.506</c:v>
                </c:pt>
                <c:pt idx="3499">
                  <c:v>136.50399999999999</c:v>
                </c:pt>
                <c:pt idx="3500">
                  <c:v>136.94</c:v>
                </c:pt>
                <c:pt idx="3501">
                  <c:v>133.947</c:v>
                </c:pt>
                <c:pt idx="3502">
                  <c:v>133.26900000000001</c:v>
                </c:pt>
                <c:pt idx="3503">
                  <c:v>133.27799999999999</c:v>
                </c:pt>
                <c:pt idx="3504">
                  <c:v>130.82499999999999</c:v>
                </c:pt>
                <c:pt idx="3505">
                  <c:v>131.595</c:v>
                </c:pt>
                <c:pt idx="3506">
                  <c:v>133.749</c:v>
                </c:pt>
                <c:pt idx="3507">
                  <c:v>134.774</c:v>
                </c:pt>
                <c:pt idx="3508">
                  <c:v>137.07900000000001</c:v>
                </c:pt>
                <c:pt idx="3509">
                  <c:v>139.52199999999999</c:v>
                </c:pt>
                <c:pt idx="3510">
                  <c:v>138.792</c:v>
                </c:pt>
                <c:pt idx="3511">
                  <c:v>135.667</c:v>
                </c:pt>
                <c:pt idx="3512">
                  <c:v>136.42599999999999</c:v>
                </c:pt>
                <c:pt idx="3513">
                  <c:v>137.94800000000001</c:v>
                </c:pt>
                <c:pt idx="3514">
                  <c:v>138.87200000000001</c:v>
                </c:pt>
                <c:pt idx="3515">
                  <c:v>137.38499999999999</c:v>
                </c:pt>
                <c:pt idx="3516">
                  <c:v>136.816</c:v>
                </c:pt>
                <c:pt idx="3517">
                  <c:v>133.566</c:v>
                </c:pt>
                <c:pt idx="3518">
                  <c:v>131.13200000000001</c:v>
                </c:pt>
                <c:pt idx="3519">
                  <c:v>132.21</c:v>
                </c:pt>
                <c:pt idx="3520">
                  <c:v>138.35400000000001</c:v>
                </c:pt>
                <c:pt idx="3521">
                  <c:v>137.21700000000001</c:v>
                </c:pt>
                <c:pt idx="3522">
                  <c:v>145.68600000000001</c:v>
                </c:pt>
                <c:pt idx="3523">
                  <c:v>152.577</c:v>
                </c:pt>
                <c:pt idx="3524">
                  <c:v>151.255</c:v>
                </c:pt>
                <c:pt idx="3525">
                  <c:v>157.851</c:v>
                </c:pt>
                <c:pt idx="3526">
                  <c:v>157.31200000000001</c:v>
                </c:pt>
                <c:pt idx="3527">
                  <c:v>171.42400000000001</c:v>
                </c:pt>
                <c:pt idx="3528">
                  <c:v>162.803</c:v>
                </c:pt>
                <c:pt idx="3529">
                  <c:v>159.803</c:v>
                </c:pt>
                <c:pt idx="3530">
                  <c:v>167.89500000000001</c:v>
                </c:pt>
                <c:pt idx="3531">
                  <c:v>173.63499999999999</c:v>
                </c:pt>
                <c:pt idx="3532">
                  <c:v>168.733</c:v>
                </c:pt>
                <c:pt idx="3533">
                  <c:v>163.661</c:v>
                </c:pt>
                <c:pt idx="3534">
                  <c:v>171.58199999999999</c:v>
                </c:pt>
                <c:pt idx="3535">
                  <c:v>166.80699999999999</c:v>
                </c:pt>
                <c:pt idx="3536">
                  <c:v>162.39699999999999</c:v>
                </c:pt>
                <c:pt idx="3537">
                  <c:v>165.43</c:v>
                </c:pt>
                <c:pt idx="3538">
                  <c:v>162.535</c:v>
                </c:pt>
                <c:pt idx="3539">
                  <c:v>160.506</c:v>
                </c:pt>
                <c:pt idx="3540">
                  <c:v>158.67400000000001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CDS_LATAM!$O$3</c:f>
              <c:strCache>
                <c:ptCount val="1"/>
                <c:pt idx="0">
                  <c:v>Perú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numRef>
              <c:f>CDS_LATAM!$K$4:$K$3544</c:f>
              <c:numCache>
                <c:formatCode>mmm\-yy</c:formatCode>
                <c:ptCount val="3541"/>
                <c:pt idx="0">
                  <c:v>37648</c:v>
                </c:pt>
                <c:pt idx="1">
                  <c:v>37649</c:v>
                </c:pt>
                <c:pt idx="2">
                  <c:v>37650</c:v>
                </c:pt>
                <c:pt idx="3">
                  <c:v>37651</c:v>
                </c:pt>
                <c:pt idx="4">
                  <c:v>37652</c:v>
                </c:pt>
                <c:pt idx="5">
                  <c:v>37655</c:v>
                </c:pt>
                <c:pt idx="6">
                  <c:v>37656</c:v>
                </c:pt>
                <c:pt idx="7">
                  <c:v>37657</c:v>
                </c:pt>
                <c:pt idx="8">
                  <c:v>37658</c:v>
                </c:pt>
                <c:pt idx="9">
                  <c:v>37659</c:v>
                </c:pt>
                <c:pt idx="10">
                  <c:v>37662</c:v>
                </c:pt>
                <c:pt idx="11">
                  <c:v>37663</c:v>
                </c:pt>
                <c:pt idx="12">
                  <c:v>37664</c:v>
                </c:pt>
                <c:pt idx="13">
                  <c:v>37665</c:v>
                </c:pt>
                <c:pt idx="14">
                  <c:v>37666</c:v>
                </c:pt>
                <c:pt idx="15">
                  <c:v>37670</c:v>
                </c:pt>
                <c:pt idx="16">
                  <c:v>37671</c:v>
                </c:pt>
                <c:pt idx="17">
                  <c:v>37672</c:v>
                </c:pt>
                <c:pt idx="18">
                  <c:v>37673</c:v>
                </c:pt>
                <c:pt idx="19">
                  <c:v>37676</c:v>
                </c:pt>
                <c:pt idx="20">
                  <c:v>37677</c:v>
                </c:pt>
                <c:pt idx="21">
                  <c:v>37678</c:v>
                </c:pt>
                <c:pt idx="22">
                  <c:v>37679</c:v>
                </c:pt>
                <c:pt idx="23">
                  <c:v>37680</c:v>
                </c:pt>
                <c:pt idx="24">
                  <c:v>37683</c:v>
                </c:pt>
                <c:pt idx="25">
                  <c:v>37684</c:v>
                </c:pt>
                <c:pt idx="26">
                  <c:v>37685</c:v>
                </c:pt>
                <c:pt idx="27">
                  <c:v>37686</c:v>
                </c:pt>
                <c:pt idx="28">
                  <c:v>37687</c:v>
                </c:pt>
                <c:pt idx="29">
                  <c:v>37690</c:v>
                </c:pt>
                <c:pt idx="30">
                  <c:v>37691</c:v>
                </c:pt>
                <c:pt idx="31">
                  <c:v>37692</c:v>
                </c:pt>
                <c:pt idx="32">
                  <c:v>37693</c:v>
                </c:pt>
                <c:pt idx="33">
                  <c:v>37694</c:v>
                </c:pt>
                <c:pt idx="34">
                  <c:v>37698</c:v>
                </c:pt>
                <c:pt idx="35">
                  <c:v>37699</c:v>
                </c:pt>
                <c:pt idx="36">
                  <c:v>37700</c:v>
                </c:pt>
                <c:pt idx="37">
                  <c:v>37701</c:v>
                </c:pt>
                <c:pt idx="38">
                  <c:v>37704</c:v>
                </c:pt>
                <c:pt idx="39">
                  <c:v>37705</c:v>
                </c:pt>
                <c:pt idx="40">
                  <c:v>37706</c:v>
                </c:pt>
                <c:pt idx="41">
                  <c:v>37707</c:v>
                </c:pt>
                <c:pt idx="42">
                  <c:v>37711</c:v>
                </c:pt>
                <c:pt idx="43">
                  <c:v>37712</c:v>
                </c:pt>
                <c:pt idx="44">
                  <c:v>37713</c:v>
                </c:pt>
                <c:pt idx="45">
                  <c:v>37714</c:v>
                </c:pt>
                <c:pt idx="46">
                  <c:v>37715</c:v>
                </c:pt>
                <c:pt idx="47">
                  <c:v>37718</c:v>
                </c:pt>
                <c:pt idx="48">
                  <c:v>37719</c:v>
                </c:pt>
                <c:pt idx="49">
                  <c:v>37720</c:v>
                </c:pt>
                <c:pt idx="50">
                  <c:v>37721</c:v>
                </c:pt>
                <c:pt idx="51">
                  <c:v>37722</c:v>
                </c:pt>
                <c:pt idx="52">
                  <c:v>37725</c:v>
                </c:pt>
                <c:pt idx="53">
                  <c:v>37726</c:v>
                </c:pt>
                <c:pt idx="54">
                  <c:v>37727</c:v>
                </c:pt>
                <c:pt idx="55">
                  <c:v>37728</c:v>
                </c:pt>
                <c:pt idx="56">
                  <c:v>37735</c:v>
                </c:pt>
                <c:pt idx="57">
                  <c:v>37739</c:v>
                </c:pt>
                <c:pt idx="58">
                  <c:v>37740</c:v>
                </c:pt>
                <c:pt idx="59">
                  <c:v>37741</c:v>
                </c:pt>
                <c:pt idx="60">
                  <c:v>37742</c:v>
                </c:pt>
                <c:pt idx="61">
                  <c:v>37743</c:v>
                </c:pt>
                <c:pt idx="62">
                  <c:v>37746</c:v>
                </c:pt>
                <c:pt idx="63">
                  <c:v>37747</c:v>
                </c:pt>
                <c:pt idx="64">
                  <c:v>37748</c:v>
                </c:pt>
                <c:pt idx="65">
                  <c:v>37749</c:v>
                </c:pt>
                <c:pt idx="66">
                  <c:v>37750</c:v>
                </c:pt>
                <c:pt idx="67">
                  <c:v>37753</c:v>
                </c:pt>
                <c:pt idx="68">
                  <c:v>37754</c:v>
                </c:pt>
                <c:pt idx="69">
                  <c:v>37755</c:v>
                </c:pt>
                <c:pt idx="70">
                  <c:v>37756</c:v>
                </c:pt>
                <c:pt idx="71">
                  <c:v>37757</c:v>
                </c:pt>
                <c:pt idx="72">
                  <c:v>37760</c:v>
                </c:pt>
                <c:pt idx="73">
                  <c:v>37761</c:v>
                </c:pt>
                <c:pt idx="74">
                  <c:v>37762</c:v>
                </c:pt>
                <c:pt idx="75">
                  <c:v>37763</c:v>
                </c:pt>
                <c:pt idx="76">
                  <c:v>37764</c:v>
                </c:pt>
                <c:pt idx="77">
                  <c:v>37768</c:v>
                </c:pt>
                <c:pt idx="78">
                  <c:v>37769</c:v>
                </c:pt>
                <c:pt idx="79">
                  <c:v>37770</c:v>
                </c:pt>
                <c:pt idx="80">
                  <c:v>37771</c:v>
                </c:pt>
                <c:pt idx="81">
                  <c:v>37774</c:v>
                </c:pt>
                <c:pt idx="82">
                  <c:v>37775</c:v>
                </c:pt>
                <c:pt idx="83">
                  <c:v>37776</c:v>
                </c:pt>
                <c:pt idx="84">
                  <c:v>37777</c:v>
                </c:pt>
                <c:pt idx="85">
                  <c:v>37778</c:v>
                </c:pt>
                <c:pt idx="86">
                  <c:v>37781</c:v>
                </c:pt>
                <c:pt idx="87">
                  <c:v>37782</c:v>
                </c:pt>
                <c:pt idx="88">
                  <c:v>37783</c:v>
                </c:pt>
                <c:pt idx="89">
                  <c:v>37784</c:v>
                </c:pt>
                <c:pt idx="90">
                  <c:v>37785</c:v>
                </c:pt>
                <c:pt idx="91">
                  <c:v>37788</c:v>
                </c:pt>
                <c:pt idx="92">
                  <c:v>37789</c:v>
                </c:pt>
                <c:pt idx="93">
                  <c:v>37790</c:v>
                </c:pt>
                <c:pt idx="94">
                  <c:v>37791</c:v>
                </c:pt>
                <c:pt idx="95">
                  <c:v>37792</c:v>
                </c:pt>
                <c:pt idx="96">
                  <c:v>37795</c:v>
                </c:pt>
                <c:pt idx="97">
                  <c:v>37796</c:v>
                </c:pt>
                <c:pt idx="98">
                  <c:v>37797</c:v>
                </c:pt>
                <c:pt idx="99">
                  <c:v>37798</c:v>
                </c:pt>
                <c:pt idx="100">
                  <c:v>37799</c:v>
                </c:pt>
                <c:pt idx="101">
                  <c:v>37802</c:v>
                </c:pt>
                <c:pt idx="102">
                  <c:v>37803</c:v>
                </c:pt>
                <c:pt idx="103">
                  <c:v>37804</c:v>
                </c:pt>
                <c:pt idx="104">
                  <c:v>37805</c:v>
                </c:pt>
                <c:pt idx="105">
                  <c:v>37809</c:v>
                </c:pt>
                <c:pt idx="106">
                  <c:v>37810</c:v>
                </c:pt>
                <c:pt idx="107">
                  <c:v>37811</c:v>
                </c:pt>
                <c:pt idx="108">
                  <c:v>37812</c:v>
                </c:pt>
                <c:pt idx="109">
                  <c:v>37813</c:v>
                </c:pt>
                <c:pt idx="110">
                  <c:v>37816</c:v>
                </c:pt>
                <c:pt idx="111">
                  <c:v>37817</c:v>
                </c:pt>
                <c:pt idx="112">
                  <c:v>37818</c:v>
                </c:pt>
                <c:pt idx="113">
                  <c:v>37819</c:v>
                </c:pt>
                <c:pt idx="114">
                  <c:v>37820</c:v>
                </c:pt>
                <c:pt idx="115">
                  <c:v>37823</c:v>
                </c:pt>
                <c:pt idx="116">
                  <c:v>37824</c:v>
                </c:pt>
                <c:pt idx="117">
                  <c:v>37825</c:v>
                </c:pt>
                <c:pt idx="118">
                  <c:v>37826</c:v>
                </c:pt>
                <c:pt idx="119">
                  <c:v>37827</c:v>
                </c:pt>
                <c:pt idx="120">
                  <c:v>37830</c:v>
                </c:pt>
                <c:pt idx="121">
                  <c:v>37831</c:v>
                </c:pt>
                <c:pt idx="122">
                  <c:v>37832</c:v>
                </c:pt>
                <c:pt idx="123">
                  <c:v>37833</c:v>
                </c:pt>
                <c:pt idx="124">
                  <c:v>37834</c:v>
                </c:pt>
                <c:pt idx="125">
                  <c:v>37837</c:v>
                </c:pt>
                <c:pt idx="126">
                  <c:v>37838</c:v>
                </c:pt>
                <c:pt idx="127">
                  <c:v>37839</c:v>
                </c:pt>
                <c:pt idx="128">
                  <c:v>37840</c:v>
                </c:pt>
                <c:pt idx="129">
                  <c:v>37841</c:v>
                </c:pt>
                <c:pt idx="130">
                  <c:v>37844</c:v>
                </c:pt>
                <c:pt idx="131">
                  <c:v>37845</c:v>
                </c:pt>
                <c:pt idx="132">
                  <c:v>37846</c:v>
                </c:pt>
                <c:pt idx="133">
                  <c:v>37847</c:v>
                </c:pt>
                <c:pt idx="134">
                  <c:v>37848</c:v>
                </c:pt>
                <c:pt idx="135">
                  <c:v>37851</c:v>
                </c:pt>
                <c:pt idx="136">
                  <c:v>37852</c:v>
                </c:pt>
                <c:pt idx="137">
                  <c:v>37853</c:v>
                </c:pt>
                <c:pt idx="138">
                  <c:v>37854</c:v>
                </c:pt>
                <c:pt idx="139">
                  <c:v>37855</c:v>
                </c:pt>
                <c:pt idx="140">
                  <c:v>37859</c:v>
                </c:pt>
                <c:pt idx="141">
                  <c:v>37860</c:v>
                </c:pt>
                <c:pt idx="142">
                  <c:v>37861</c:v>
                </c:pt>
                <c:pt idx="143">
                  <c:v>37862</c:v>
                </c:pt>
                <c:pt idx="144">
                  <c:v>37866</c:v>
                </c:pt>
                <c:pt idx="145">
                  <c:v>37867</c:v>
                </c:pt>
                <c:pt idx="146">
                  <c:v>37868</c:v>
                </c:pt>
                <c:pt idx="147">
                  <c:v>37869</c:v>
                </c:pt>
                <c:pt idx="148">
                  <c:v>37872</c:v>
                </c:pt>
                <c:pt idx="149">
                  <c:v>37873</c:v>
                </c:pt>
                <c:pt idx="150">
                  <c:v>37874</c:v>
                </c:pt>
                <c:pt idx="151">
                  <c:v>37875</c:v>
                </c:pt>
                <c:pt idx="152">
                  <c:v>37876</c:v>
                </c:pt>
                <c:pt idx="153">
                  <c:v>37879</c:v>
                </c:pt>
                <c:pt idx="154">
                  <c:v>37880</c:v>
                </c:pt>
                <c:pt idx="155">
                  <c:v>37881</c:v>
                </c:pt>
                <c:pt idx="156">
                  <c:v>37882</c:v>
                </c:pt>
                <c:pt idx="157">
                  <c:v>37883</c:v>
                </c:pt>
                <c:pt idx="158">
                  <c:v>37886</c:v>
                </c:pt>
                <c:pt idx="159">
                  <c:v>37887</c:v>
                </c:pt>
                <c:pt idx="160">
                  <c:v>37888</c:v>
                </c:pt>
                <c:pt idx="161">
                  <c:v>37889</c:v>
                </c:pt>
                <c:pt idx="162">
                  <c:v>37890</c:v>
                </c:pt>
                <c:pt idx="163">
                  <c:v>37893</c:v>
                </c:pt>
                <c:pt idx="164">
                  <c:v>37894</c:v>
                </c:pt>
                <c:pt idx="165">
                  <c:v>37895</c:v>
                </c:pt>
                <c:pt idx="166">
                  <c:v>37896</c:v>
                </c:pt>
                <c:pt idx="167">
                  <c:v>37897</c:v>
                </c:pt>
                <c:pt idx="168">
                  <c:v>37900</c:v>
                </c:pt>
                <c:pt idx="169">
                  <c:v>37901</c:v>
                </c:pt>
                <c:pt idx="170">
                  <c:v>37902</c:v>
                </c:pt>
                <c:pt idx="171">
                  <c:v>37903</c:v>
                </c:pt>
                <c:pt idx="172">
                  <c:v>37904</c:v>
                </c:pt>
                <c:pt idx="173">
                  <c:v>37908</c:v>
                </c:pt>
                <c:pt idx="174">
                  <c:v>37909</c:v>
                </c:pt>
                <c:pt idx="175">
                  <c:v>37910</c:v>
                </c:pt>
                <c:pt idx="176">
                  <c:v>37911</c:v>
                </c:pt>
                <c:pt idx="177">
                  <c:v>37914</c:v>
                </c:pt>
                <c:pt idx="178">
                  <c:v>37915</c:v>
                </c:pt>
                <c:pt idx="179">
                  <c:v>37916</c:v>
                </c:pt>
                <c:pt idx="180">
                  <c:v>37917</c:v>
                </c:pt>
                <c:pt idx="181">
                  <c:v>37918</c:v>
                </c:pt>
                <c:pt idx="182">
                  <c:v>37921</c:v>
                </c:pt>
                <c:pt idx="183">
                  <c:v>37922</c:v>
                </c:pt>
                <c:pt idx="184">
                  <c:v>37923</c:v>
                </c:pt>
                <c:pt idx="185">
                  <c:v>37924</c:v>
                </c:pt>
                <c:pt idx="186">
                  <c:v>37925</c:v>
                </c:pt>
                <c:pt idx="187">
                  <c:v>37928</c:v>
                </c:pt>
                <c:pt idx="188">
                  <c:v>37929</c:v>
                </c:pt>
                <c:pt idx="189">
                  <c:v>37930</c:v>
                </c:pt>
                <c:pt idx="190">
                  <c:v>37931</c:v>
                </c:pt>
                <c:pt idx="191">
                  <c:v>37932</c:v>
                </c:pt>
                <c:pt idx="192">
                  <c:v>37935</c:v>
                </c:pt>
                <c:pt idx="193">
                  <c:v>37937</c:v>
                </c:pt>
                <c:pt idx="194">
                  <c:v>37938</c:v>
                </c:pt>
                <c:pt idx="195">
                  <c:v>37939</c:v>
                </c:pt>
                <c:pt idx="196">
                  <c:v>37942</c:v>
                </c:pt>
                <c:pt idx="197">
                  <c:v>37943</c:v>
                </c:pt>
                <c:pt idx="198">
                  <c:v>37944</c:v>
                </c:pt>
                <c:pt idx="199">
                  <c:v>37945</c:v>
                </c:pt>
                <c:pt idx="200">
                  <c:v>37946</c:v>
                </c:pt>
                <c:pt idx="201">
                  <c:v>37949</c:v>
                </c:pt>
                <c:pt idx="202">
                  <c:v>37950</c:v>
                </c:pt>
                <c:pt idx="203">
                  <c:v>37951</c:v>
                </c:pt>
                <c:pt idx="204">
                  <c:v>37953</c:v>
                </c:pt>
                <c:pt idx="205">
                  <c:v>37958</c:v>
                </c:pt>
                <c:pt idx="206">
                  <c:v>37959</c:v>
                </c:pt>
                <c:pt idx="207">
                  <c:v>37960</c:v>
                </c:pt>
                <c:pt idx="208">
                  <c:v>37963</c:v>
                </c:pt>
                <c:pt idx="209">
                  <c:v>37964</c:v>
                </c:pt>
                <c:pt idx="210">
                  <c:v>37965</c:v>
                </c:pt>
                <c:pt idx="211">
                  <c:v>37966</c:v>
                </c:pt>
                <c:pt idx="212">
                  <c:v>37967</c:v>
                </c:pt>
                <c:pt idx="213">
                  <c:v>37970</c:v>
                </c:pt>
                <c:pt idx="214">
                  <c:v>37971</c:v>
                </c:pt>
                <c:pt idx="215">
                  <c:v>37972</c:v>
                </c:pt>
                <c:pt idx="216">
                  <c:v>37973</c:v>
                </c:pt>
                <c:pt idx="217">
                  <c:v>37974</c:v>
                </c:pt>
                <c:pt idx="218">
                  <c:v>37977</c:v>
                </c:pt>
                <c:pt idx="219">
                  <c:v>37978</c:v>
                </c:pt>
                <c:pt idx="220">
                  <c:v>37979</c:v>
                </c:pt>
                <c:pt idx="221">
                  <c:v>37981</c:v>
                </c:pt>
                <c:pt idx="222">
                  <c:v>37984</c:v>
                </c:pt>
                <c:pt idx="223">
                  <c:v>37988</c:v>
                </c:pt>
                <c:pt idx="224">
                  <c:v>37991</c:v>
                </c:pt>
                <c:pt idx="225">
                  <c:v>37992</c:v>
                </c:pt>
                <c:pt idx="226">
                  <c:v>37993</c:v>
                </c:pt>
                <c:pt idx="227">
                  <c:v>37994</c:v>
                </c:pt>
                <c:pt idx="228">
                  <c:v>37995</c:v>
                </c:pt>
                <c:pt idx="229">
                  <c:v>37998</c:v>
                </c:pt>
                <c:pt idx="230">
                  <c:v>37999</c:v>
                </c:pt>
                <c:pt idx="231">
                  <c:v>38000</c:v>
                </c:pt>
                <c:pt idx="232">
                  <c:v>38001</c:v>
                </c:pt>
                <c:pt idx="233">
                  <c:v>38002</c:v>
                </c:pt>
                <c:pt idx="234">
                  <c:v>38006</c:v>
                </c:pt>
                <c:pt idx="235">
                  <c:v>38007</c:v>
                </c:pt>
                <c:pt idx="236">
                  <c:v>38008</c:v>
                </c:pt>
                <c:pt idx="237">
                  <c:v>38009</c:v>
                </c:pt>
                <c:pt idx="238">
                  <c:v>38012</c:v>
                </c:pt>
                <c:pt idx="239">
                  <c:v>38013</c:v>
                </c:pt>
                <c:pt idx="240">
                  <c:v>38014</c:v>
                </c:pt>
                <c:pt idx="241">
                  <c:v>38015</c:v>
                </c:pt>
                <c:pt idx="242">
                  <c:v>38016</c:v>
                </c:pt>
                <c:pt idx="243">
                  <c:v>38019</c:v>
                </c:pt>
                <c:pt idx="244">
                  <c:v>38020</c:v>
                </c:pt>
                <c:pt idx="245">
                  <c:v>38021</c:v>
                </c:pt>
                <c:pt idx="246">
                  <c:v>38022</c:v>
                </c:pt>
                <c:pt idx="247">
                  <c:v>38023</c:v>
                </c:pt>
                <c:pt idx="248">
                  <c:v>38026</c:v>
                </c:pt>
                <c:pt idx="249">
                  <c:v>38027</c:v>
                </c:pt>
                <c:pt idx="250">
                  <c:v>38028</c:v>
                </c:pt>
                <c:pt idx="251">
                  <c:v>38029</c:v>
                </c:pt>
                <c:pt idx="252">
                  <c:v>38030</c:v>
                </c:pt>
                <c:pt idx="253">
                  <c:v>38034</c:v>
                </c:pt>
                <c:pt idx="254">
                  <c:v>38035</c:v>
                </c:pt>
                <c:pt idx="255">
                  <c:v>38036</c:v>
                </c:pt>
                <c:pt idx="256">
                  <c:v>38040</c:v>
                </c:pt>
                <c:pt idx="257">
                  <c:v>38041</c:v>
                </c:pt>
                <c:pt idx="258">
                  <c:v>38042</c:v>
                </c:pt>
                <c:pt idx="259">
                  <c:v>38043</c:v>
                </c:pt>
                <c:pt idx="260">
                  <c:v>38044</c:v>
                </c:pt>
                <c:pt idx="261">
                  <c:v>38047</c:v>
                </c:pt>
                <c:pt idx="262">
                  <c:v>38048</c:v>
                </c:pt>
                <c:pt idx="263">
                  <c:v>38049</c:v>
                </c:pt>
                <c:pt idx="264">
                  <c:v>38050</c:v>
                </c:pt>
                <c:pt idx="265">
                  <c:v>38051</c:v>
                </c:pt>
                <c:pt idx="266">
                  <c:v>38054</c:v>
                </c:pt>
                <c:pt idx="267">
                  <c:v>38055</c:v>
                </c:pt>
                <c:pt idx="268">
                  <c:v>38056</c:v>
                </c:pt>
                <c:pt idx="269">
                  <c:v>38057</c:v>
                </c:pt>
                <c:pt idx="270">
                  <c:v>38058</c:v>
                </c:pt>
                <c:pt idx="271">
                  <c:v>38061</c:v>
                </c:pt>
                <c:pt idx="272">
                  <c:v>38062</c:v>
                </c:pt>
                <c:pt idx="273">
                  <c:v>38063</c:v>
                </c:pt>
                <c:pt idx="274">
                  <c:v>38064</c:v>
                </c:pt>
                <c:pt idx="275">
                  <c:v>38065</c:v>
                </c:pt>
                <c:pt idx="276">
                  <c:v>38068</c:v>
                </c:pt>
                <c:pt idx="277">
                  <c:v>38069</c:v>
                </c:pt>
                <c:pt idx="278">
                  <c:v>38070</c:v>
                </c:pt>
                <c:pt idx="279">
                  <c:v>38071</c:v>
                </c:pt>
                <c:pt idx="280">
                  <c:v>38072</c:v>
                </c:pt>
                <c:pt idx="281">
                  <c:v>38075</c:v>
                </c:pt>
                <c:pt idx="282">
                  <c:v>38076</c:v>
                </c:pt>
                <c:pt idx="283">
                  <c:v>38077</c:v>
                </c:pt>
                <c:pt idx="284">
                  <c:v>38078</c:v>
                </c:pt>
                <c:pt idx="285">
                  <c:v>38079</c:v>
                </c:pt>
                <c:pt idx="286">
                  <c:v>38082</c:v>
                </c:pt>
                <c:pt idx="287">
                  <c:v>38083</c:v>
                </c:pt>
                <c:pt idx="288">
                  <c:v>38084</c:v>
                </c:pt>
                <c:pt idx="289">
                  <c:v>38085</c:v>
                </c:pt>
                <c:pt idx="290">
                  <c:v>38089</c:v>
                </c:pt>
                <c:pt idx="291">
                  <c:v>38090</c:v>
                </c:pt>
                <c:pt idx="292">
                  <c:v>38091</c:v>
                </c:pt>
                <c:pt idx="293">
                  <c:v>38092</c:v>
                </c:pt>
                <c:pt idx="294">
                  <c:v>38093</c:v>
                </c:pt>
                <c:pt idx="295">
                  <c:v>38096</c:v>
                </c:pt>
                <c:pt idx="296">
                  <c:v>38097</c:v>
                </c:pt>
                <c:pt idx="297">
                  <c:v>38098</c:v>
                </c:pt>
                <c:pt idx="298">
                  <c:v>38099</c:v>
                </c:pt>
                <c:pt idx="299">
                  <c:v>38100</c:v>
                </c:pt>
                <c:pt idx="300">
                  <c:v>38103</c:v>
                </c:pt>
                <c:pt idx="301">
                  <c:v>38104</c:v>
                </c:pt>
                <c:pt idx="302">
                  <c:v>38105</c:v>
                </c:pt>
                <c:pt idx="303">
                  <c:v>38106</c:v>
                </c:pt>
                <c:pt idx="304">
                  <c:v>38107</c:v>
                </c:pt>
                <c:pt idx="305">
                  <c:v>38110</c:v>
                </c:pt>
                <c:pt idx="306">
                  <c:v>38111</c:v>
                </c:pt>
                <c:pt idx="307">
                  <c:v>38112</c:v>
                </c:pt>
                <c:pt idx="308">
                  <c:v>38113</c:v>
                </c:pt>
                <c:pt idx="309">
                  <c:v>38114</c:v>
                </c:pt>
                <c:pt idx="310">
                  <c:v>38117</c:v>
                </c:pt>
                <c:pt idx="311">
                  <c:v>38118</c:v>
                </c:pt>
                <c:pt idx="312">
                  <c:v>38119</c:v>
                </c:pt>
                <c:pt idx="313">
                  <c:v>38120</c:v>
                </c:pt>
                <c:pt idx="314">
                  <c:v>38121</c:v>
                </c:pt>
                <c:pt idx="315">
                  <c:v>38124</c:v>
                </c:pt>
                <c:pt idx="316">
                  <c:v>38125</c:v>
                </c:pt>
                <c:pt idx="317">
                  <c:v>38126</c:v>
                </c:pt>
                <c:pt idx="318">
                  <c:v>38127</c:v>
                </c:pt>
                <c:pt idx="319">
                  <c:v>38128</c:v>
                </c:pt>
                <c:pt idx="320">
                  <c:v>38131</c:v>
                </c:pt>
                <c:pt idx="321">
                  <c:v>38132</c:v>
                </c:pt>
                <c:pt idx="322">
                  <c:v>38133</c:v>
                </c:pt>
                <c:pt idx="323">
                  <c:v>38134</c:v>
                </c:pt>
                <c:pt idx="324">
                  <c:v>38135</c:v>
                </c:pt>
                <c:pt idx="325">
                  <c:v>38139</c:v>
                </c:pt>
                <c:pt idx="326">
                  <c:v>38140</c:v>
                </c:pt>
                <c:pt idx="327">
                  <c:v>38141</c:v>
                </c:pt>
                <c:pt idx="328">
                  <c:v>38142</c:v>
                </c:pt>
                <c:pt idx="329">
                  <c:v>38145</c:v>
                </c:pt>
                <c:pt idx="330">
                  <c:v>38146</c:v>
                </c:pt>
                <c:pt idx="331">
                  <c:v>38147</c:v>
                </c:pt>
                <c:pt idx="332">
                  <c:v>38148</c:v>
                </c:pt>
                <c:pt idx="333">
                  <c:v>38152</c:v>
                </c:pt>
                <c:pt idx="334">
                  <c:v>38153</c:v>
                </c:pt>
                <c:pt idx="335">
                  <c:v>38154</c:v>
                </c:pt>
                <c:pt idx="336">
                  <c:v>38155</c:v>
                </c:pt>
                <c:pt idx="337">
                  <c:v>38156</c:v>
                </c:pt>
                <c:pt idx="338">
                  <c:v>38159</c:v>
                </c:pt>
                <c:pt idx="339">
                  <c:v>38160</c:v>
                </c:pt>
                <c:pt idx="340">
                  <c:v>38161</c:v>
                </c:pt>
                <c:pt idx="341">
                  <c:v>38162</c:v>
                </c:pt>
                <c:pt idx="342">
                  <c:v>38163</c:v>
                </c:pt>
                <c:pt idx="343">
                  <c:v>38166</c:v>
                </c:pt>
                <c:pt idx="344">
                  <c:v>38167</c:v>
                </c:pt>
                <c:pt idx="345">
                  <c:v>38168</c:v>
                </c:pt>
                <c:pt idx="346">
                  <c:v>38169</c:v>
                </c:pt>
                <c:pt idx="347">
                  <c:v>38170</c:v>
                </c:pt>
                <c:pt idx="348">
                  <c:v>38174</c:v>
                </c:pt>
                <c:pt idx="349">
                  <c:v>38175</c:v>
                </c:pt>
                <c:pt idx="350">
                  <c:v>38176</c:v>
                </c:pt>
                <c:pt idx="351">
                  <c:v>38177</c:v>
                </c:pt>
                <c:pt idx="352">
                  <c:v>38180</c:v>
                </c:pt>
                <c:pt idx="353">
                  <c:v>38181</c:v>
                </c:pt>
                <c:pt idx="354">
                  <c:v>38182</c:v>
                </c:pt>
                <c:pt idx="355">
                  <c:v>38183</c:v>
                </c:pt>
                <c:pt idx="356">
                  <c:v>38184</c:v>
                </c:pt>
                <c:pt idx="357">
                  <c:v>38187</c:v>
                </c:pt>
                <c:pt idx="358">
                  <c:v>38188</c:v>
                </c:pt>
                <c:pt idx="359">
                  <c:v>38189</c:v>
                </c:pt>
                <c:pt idx="360">
                  <c:v>38190</c:v>
                </c:pt>
                <c:pt idx="361">
                  <c:v>38191</c:v>
                </c:pt>
                <c:pt idx="362">
                  <c:v>38194</c:v>
                </c:pt>
                <c:pt idx="363">
                  <c:v>38195</c:v>
                </c:pt>
                <c:pt idx="364">
                  <c:v>38196</c:v>
                </c:pt>
                <c:pt idx="365">
                  <c:v>38197</c:v>
                </c:pt>
                <c:pt idx="366">
                  <c:v>38198</c:v>
                </c:pt>
                <c:pt idx="367">
                  <c:v>38201</c:v>
                </c:pt>
                <c:pt idx="368">
                  <c:v>38202</c:v>
                </c:pt>
                <c:pt idx="369">
                  <c:v>38203</c:v>
                </c:pt>
                <c:pt idx="370">
                  <c:v>38204</c:v>
                </c:pt>
                <c:pt idx="371">
                  <c:v>38205</c:v>
                </c:pt>
                <c:pt idx="372">
                  <c:v>38208</c:v>
                </c:pt>
                <c:pt idx="373">
                  <c:v>38209</c:v>
                </c:pt>
                <c:pt idx="374">
                  <c:v>38210</c:v>
                </c:pt>
                <c:pt idx="375">
                  <c:v>38211</c:v>
                </c:pt>
                <c:pt idx="376">
                  <c:v>38212</c:v>
                </c:pt>
                <c:pt idx="377">
                  <c:v>38215</c:v>
                </c:pt>
                <c:pt idx="378">
                  <c:v>38216</c:v>
                </c:pt>
                <c:pt idx="379">
                  <c:v>38217</c:v>
                </c:pt>
                <c:pt idx="380">
                  <c:v>38218</c:v>
                </c:pt>
                <c:pt idx="381">
                  <c:v>38219</c:v>
                </c:pt>
                <c:pt idx="382">
                  <c:v>38222</c:v>
                </c:pt>
                <c:pt idx="383">
                  <c:v>38223</c:v>
                </c:pt>
                <c:pt idx="384">
                  <c:v>38224</c:v>
                </c:pt>
                <c:pt idx="385">
                  <c:v>38225</c:v>
                </c:pt>
                <c:pt idx="386">
                  <c:v>38226</c:v>
                </c:pt>
                <c:pt idx="387">
                  <c:v>38229</c:v>
                </c:pt>
                <c:pt idx="388">
                  <c:v>38230</c:v>
                </c:pt>
                <c:pt idx="389">
                  <c:v>38231</c:v>
                </c:pt>
                <c:pt idx="390">
                  <c:v>38232</c:v>
                </c:pt>
                <c:pt idx="391">
                  <c:v>38233</c:v>
                </c:pt>
                <c:pt idx="392">
                  <c:v>38236</c:v>
                </c:pt>
                <c:pt idx="393">
                  <c:v>38237</c:v>
                </c:pt>
                <c:pt idx="394">
                  <c:v>38238</c:v>
                </c:pt>
                <c:pt idx="395">
                  <c:v>38239</c:v>
                </c:pt>
                <c:pt idx="396">
                  <c:v>38240</c:v>
                </c:pt>
                <c:pt idx="397">
                  <c:v>38243</c:v>
                </c:pt>
                <c:pt idx="398">
                  <c:v>38244</c:v>
                </c:pt>
                <c:pt idx="399">
                  <c:v>38245</c:v>
                </c:pt>
                <c:pt idx="400">
                  <c:v>38246</c:v>
                </c:pt>
                <c:pt idx="401">
                  <c:v>38247</c:v>
                </c:pt>
                <c:pt idx="402">
                  <c:v>38250</c:v>
                </c:pt>
                <c:pt idx="403">
                  <c:v>38251</c:v>
                </c:pt>
                <c:pt idx="404">
                  <c:v>38252</c:v>
                </c:pt>
                <c:pt idx="405">
                  <c:v>38253</c:v>
                </c:pt>
                <c:pt idx="406">
                  <c:v>38254</c:v>
                </c:pt>
                <c:pt idx="407">
                  <c:v>38257</c:v>
                </c:pt>
                <c:pt idx="408">
                  <c:v>38258</c:v>
                </c:pt>
                <c:pt idx="409">
                  <c:v>38259</c:v>
                </c:pt>
                <c:pt idx="410">
                  <c:v>38260</c:v>
                </c:pt>
                <c:pt idx="411">
                  <c:v>38261</c:v>
                </c:pt>
                <c:pt idx="412">
                  <c:v>38264</c:v>
                </c:pt>
                <c:pt idx="413">
                  <c:v>38265</c:v>
                </c:pt>
                <c:pt idx="414">
                  <c:v>38266</c:v>
                </c:pt>
                <c:pt idx="415">
                  <c:v>38267</c:v>
                </c:pt>
                <c:pt idx="416">
                  <c:v>38268</c:v>
                </c:pt>
                <c:pt idx="417">
                  <c:v>38271</c:v>
                </c:pt>
                <c:pt idx="418">
                  <c:v>38272</c:v>
                </c:pt>
                <c:pt idx="419">
                  <c:v>38273</c:v>
                </c:pt>
                <c:pt idx="420">
                  <c:v>38274</c:v>
                </c:pt>
                <c:pt idx="421">
                  <c:v>38275</c:v>
                </c:pt>
                <c:pt idx="422">
                  <c:v>38278</c:v>
                </c:pt>
                <c:pt idx="423">
                  <c:v>38279</c:v>
                </c:pt>
                <c:pt idx="424">
                  <c:v>38280</c:v>
                </c:pt>
                <c:pt idx="425">
                  <c:v>38281</c:v>
                </c:pt>
                <c:pt idx="426">
                  <c:v>38282</c:v>
                </c:pt>
                <c:pt idx="427">
                  <c:v>38285</c:v>
                </c:pt>
                <c:pt idx="428">
                  <c:v>38286</c:v>
                </c:pt>
                <c:pt idx="429">
                  <c:v>38287</c:v>
                </c:pt>
                <c:pt idx="430">
                  <c:v>38288</c:v>
                </c:pt>
                <c:pt idx="431">
                  <c:v>38289</c:v>
                </c:pt>
                <c:pt idx="432">
                  <c:v>38292</c:v>
                </c:pt>
                <c:pt idx="433">
                  <c:v>38293</c:v>
                </c:pt>
                <c:pt idx="434">
                  <c:v>38294</c:v>
                </c:pt>
                <c:pt idx="435">
                  <c:v>38295</c:v>
                </c:pt>
                <c:pt idx="436">
                  <c:v>38296</c:v>
                </c:pt>
                <c:pt idx="437">
                  <c:v>38299</c:v>
                </c:pt>
                <c:pt idx="438">
                  <c:v>38300</c:v>
                </c:pt>
                <c:pt idx="439">
                  <c:v>38301</c:v>
                </c:pt>
                <c:pt idx="440">
                  <c:v>38302</c:v>
                </c:pt>
                <c:pt idx="441">
                  <c:v>38303</c:v>
                </c:pt>
                <c:pt idx="442">
                  <c:v>38306</c:v>
                </c:pt>
                <c:pt idx="443">
                  <c:v>38307</c:v>
                </c:pt>
                <c:pt idx="444">
                  <c:v>38308</c:v>
                </c:pt>
                <c:pt idx="445">
                  <c:v>38309</c:v>
                </c:pt>
                <c:pt idx="446">
                  <c:v>38310</c:v>
                </c:pt>
                <c:pt idx="447">
                  <c:v>38313</c:v>
                </c:pt>
                <c:pt idx="448">
                  <c:v>38314</c:v>
                </c:pt>
                <c:pt idx="449">
                  <c:v>38315</c:v>
                </c:pt>
                <c:pt idx="450">
                  <c:v>38316</c:v>
                </c:pt>
                <c:pt idx="451">
                  <c:v>38317</c:v>
                </c:pt>
                <c:pt idx="452">
                  <c:v>38320</c:v>
                </c:pt>
                <c:pt idx="453">
                  <c:v>38321</c:v>
                </c:pt>
                <c:pt idx="454">
                  <c:v>38322</c:v>
                </c:pt>
                <c:pt idx="455">
                  <c:v>38324</c:v>
                </c:pt>
                <c:pt idx="456">
                  <c:v>38327</c:v>
                </c:pt>
                <c:pt idx="457">
                  <c:v>38328</c:v>
                </c:pt>
                <c:pt idx="458">
                  <c:v>38329</c:v>
                </c:pt>
                <c:pt idx="459">
                  <c:v>38330</c:v>
                </c:pt>
                <c:pt idx="460">
                  <c:v>38331</c:v>
                </c:pt>
                <c:pt idx="461">
                  <c:v>38334</c:v>
                </c:pt>
                <c:pt idx="462">
                  <c:v>38335</c:v>
                </c:pt>
                <c:pt idx="463">
                  <c:v>38336</c:v>
                </c:pt>
                <c:pt idx="464">
                  <c:v>38337</c:v>
                </c:pt>
                <c:pt idx="465">
                  <c:v>38338</c:v>
                </c:pt>
                <c:pt idx="466">
                  <c:v>38341</c:v>
                </c:pt>
                <c:pt idx="467">
                  <c:v>38342</c:v>
                </c:pt>
                <c:pt idx="468">
                  <c:v>38343</c:v>
                </c:pt>
                <c:pt idx="469">
                  <c:v>38344</c:v>
                </c:pt>
                <c:pt idx="470">
                  <c:v>38345</c:v>
                </c:pt>
                <c:pt idx="471">
                  <c:v>38348</c:v>
                </c:pt>
                <c:pt idx="472">
                  <c:v>38349</c:v>
                </c:pt>
                <c:pt idx="473">
                  <c:v>38350</c:v>
                </c:pt>
                <c:pt idx="474">
                  <c:v>38351</c:v>
                </c:pt>
                <c:pt idx="475">
                  <c:v>38352</c:v>
                </c:pt>
                <c:pt idx="476">
                  <c:v>38355</c:v>
                </c:pt>
                <c:pt idx="477">
                  <c:v>38356</c:v>
                </c:pt>
                <c:pt idx="478">
                  <c:v>38357</c:v>
                </c:pt>
                <c:pt idx="479">
                  <c:v>38358</c:v>
                </c:pt>
                <c:pt idx="480">
                  <c:v>38359</c:v>
                </c:pt>
                <c:pt idx="481">
                  <c:v>38362</c:v>
                </c:pt>
                <c:pt idx="482">
                  <c:v>38363</c:v>
                </c:pt>
                <c:pt idx="483">
                  <c:v>38364</c:v>
                </c:pt>
                <c:pt idx="484">
                  <c:v>38365</c:v>
                </c:pt>
                <c:pt idx="485">
                  <c:v>38366</c:v>
                </c:pt>
                <c:pt idx="486">
                  <c:v>38369</c:v>
                </c:pt>
                <c:pt idx="487">
                  <c:v>38370</c:v>
                </c:pt>
                <c:pt idx="488">
                  <c:v>38371</c:v>
                </c:pt>
                <c:pt idx="489">
                  <c:v>38372</c:v>
                </c:pt>
                <c:pt idx="490">
                  <c:v>38373</c:v>
                </c:pt>
                <c:pt idx="491">
                  <c:v>38376</c:v>
                </c:pt>
                <c:pt idx="492">
                  <c:v>38377</c:v>
                </c:pt>
                <c:pt idx="493">
                  <c:v>38378</c:v>
                </c:pt>
                <c:pt idx="494">
                  <c:v>38379</c:v>
                </c:pt>
                <c:pt idx="495">
                  <c:v>38380</c:v>
                </c:pt>
                <c:pt idx="496">
                  <c:v>38383</c:v>
                </c:pt>
                <c:pt idx="497">
                  <c:v>38384</c:v>
                </c:pt>
                <c:pt idx="498">
                  <c:v>38385</c:v>
                </c:pt>
                <c:pt idx="499">
                  <c:v>38386</c:v>
                </c:pt>
                <c:pt idx="500">
                  <c:v>38387</c:v>
                </c:pt>
                <c:pt idx="501">
                  <c:v>38390</c:v>
                </c:pt>
                <c:pt idx="502">
                  <c:v>38391</c:v>
                </c:pt>
                <c:pt idx="503">
                  <c:v>38392</c:v>
                </c:pt>
                <c:pt idx="504">
                  <c:v>38393</c:v>
                </c:pt>
                <c:pt idx="505">
                  <c:v>38394</c:v>
                </c:pt>
                <c:pt idx="506">
                  <c:v>38397</c:v>
                </c:pt>
                <c:pt idx="507">
                  <c:v>38398</c:v>
                </c:pt>
                <c:pt idx="508">
                  <c:v>38399</c:v>
                </c:pt>
                <c:pt idx="509">
                  <c:v>38400</c:v>
                </c:pt>
                <c:pt idx="510">
                  <c:v>38401</c:v>
                </c:pt>
                <c:pt idx="511">
                  <c:v>38404</c:v>
                </c:pt>
                <c:pt idx="512">
                  <c:v>38405</c:v>
                </c:pt>
                <c:pt idx="513">
                  <c:v>38406</c:v>
                </c:pt>
                <c:pt idx="514">
                  <c:v>38407</c:v>
                </c:pt>
                <c:pt idx="515">
                  <c:v>38408</c:v>
                </c:pt>
                <c:pt idx="516">
                  <c:v>38411</c:v>
                </c:pt>
                <c:pt idx="517">
                  <c:v>38412</c:v>
                </c:pt>
                <c:pt idx="518">
                  <c:v>38413</c:v>
                </c:pt>
                <c:pt idx="519">
                  <c:v>38414</c:v>
                </c:pt>
                <c:pt idx="520">
                  <c:v>38415</c:v>
                </c:pt>
                <c:pt idx="521">
                  <c:v>38418</c:v>
                </c:pt>
                <c:pt idx="522">
                  <c:v>38419</c:v>
                </c:pt>
                <c:pt idx="523">
                  <c:v>38420</c:v>
                </c:pt>
                <c:pt idx="524">
                  <c:v>38421</c:v>
                </c:pt>
                <c:pt idx="525">
                  <c:v>38422</c:v>
                </c:pt>
                <c:pt idx="526">
                  <c:v>38425</c:v>
                </c:pt>
                <c:pt idx="527">
                  <c:v>38426</c:v>
                </c:pt>
                <c:pt idx="528">
                  <c:v>38427</c:v>
                </c:pt>
                <c:pt idx="529">
                  <c:v>38428</c:v>
                </c:pt>
                <c:pt idx="530">
                  <c:v>38429</c:v>
                </c:pt>
                <c:pt idx="531">
                  <c:v>38432</c:v>
                </c:pt>
                <c:pt idx="532">
                  <c:v>38433</c:v>
                </c:pt>
                <c:pt idx="533">
                  <c:v>38434</c:v>
                </c:pt>
                <c:pt idx="534">
                  <c:v>38435</c:v>
                </c:pt>
                <c:pt idx="535">
                  <c:v>38436</c:v>
                </c:pt>
                <c:pt idx="536">
                  <c:v>38439</c:v>
                </c:pt>
                <c:pt idx="537">
                  <c:v>38440</c:v>
                </c:pt>
                <c:pt idx="538">
                  <c:v>38441</c:v>
                </c:pt>
                <c:pt idx="539">
                  <c:v>38442</c:v>
                </c:pt>
                <c:pt idx="540">
                  <c:v>38443</c:v>
                </c:pt>
                <c:pt idx="541">
                  <c:v>38446</c:v>
                </c:pt>
                <c:pt idx="542">
                  <c:v>38447</c:v>
                </c:pt>
                <c:pt idx="543">
                  <c:v>38448</c:v>
                </c:pt>
                <c:pt idx="544">
                  <c:v>38449</c:v>
                </c:pt>
                <c:pt idx="545">
                  <c:v>38450</c:v>
                </c:pt>
                <c:pt idx="546">
                  <c:v>38453</c:v>
                </c:pt>
                <c:pt idx="547">
                  <c:v>38454</c:v>
                </c:pt>
                <c:pt idx="548">
                  <c:v>38455</c:v>
                </c:pt>
                <c:pt idx="549">
                  <c:v>38456</c:v>
                </c:pt>
                <c:pt idx="550">
                  <c:v>38457</c:v>
                </c:pt>
                <c:pt idx="551">
                  <c:v>38460</c:v>
                </c:pt>
                <c:pt idx="552">
                  <c:v>38461</c:v>
                </c:pt>
                <c:pt idx="553">
                  <c:v>38462</c:v>
                </c:pt>
                <c:pt idx="554">
                  <c:v>38463</c:v>
                </c:pt>
                <c:pt idx="555">
                  <c:v>38464</c:v>
                </c:pt>
                <c:pt idx="556">
                  <c:v>38467</c:v>
                </c:pt>
                <c:pt idx="557">
                  <c:v>38468</c:v>
                </c:pt>
                <c:pt idx="558">
                  <c:v>38469</c:v>
                </c:pt>
                <c:pt idx="559">
                  <c:v>38470</c:v>
                </c:pt>
                <c:pt idx="560">
                  <c:v>38471</c:v>
                </c:pt>
                <c:pt idx="561">
                  <c:v>38474</c:v>
                </c:pt>
                <c:pt idx="562">
                  <c:v>38475</c:v>
                </c:pt>
                <c:pt idx="563">
                  <c:v>38476</c:v>
                </c:pt>
                <c:pt idx="564">
                  <c:v>38477</c:v>
                </c:pt>
                <c:pt idx="565">
                  <c:v>38478</c:v>
                </c:pt>
                <c:pt idx="566">
                  <c:v>38481</c:v>
                </c:pt>
                <c:pt idx="567">
                  <c:v>38482</c:v>
                </c:pt>
                <c:pt idx="568">
                  <c:v>38483</c:v>
                </c:pt>
                <c:pt idx="569">
                  <c:v>38484</c:v>
                </c:pt>
                <c:pt idx="570">
                  <c:v>38485</c:v>
                </c:pt>
                <c:pt idx="571">
                  <c:v>38488</c:v>
                </c:pt>
                <c:pt idx="572">
                  <c:v>38489</c:v>
                </c:pt>
                <c:pt idx="573">
                  <c:v>38490</c:v>
                </c:pt>
                <c:pt idx="574">
                  <c:v>38491</c:v>
                </c:pt>
                <c:pt idx="575">
                  <c:v>38492</c:v>
                </c:pt>
                <c:pt idx="576">
                  <c:v>38495</c:v>
                </c:pt>
                <c:pt idx="577">
                  <c:v>38496</c:v>
                </c:pt>
                <c:pt idx="578">
                  <c:v>38497</c:v>
                </c:pt>
                <c:pt idx="579">
                  <c:v>38498</c:v>
                </c:pt>
                <c:pt idx="580">
                  <c:v>38499</c:v>
                </c:pt>
                <c:pt idx="581">
                  <c:v>38503</c:v>
                </c:pt>
                <c:pt idx="582">
                  <c:v>38504</c:v>
                </c:pt>
                <c:pt idx="583">
                  <c:v>38505</c:v>
                </c:pt>
                <c:pt idx="584">
                  <c:v>38506</c:v>
                </c:pt>
                <c:pt idx="585">
                  <c:v>38509</c:v>
                </c:pt>
                <c:pt idx="586">
                  <c:v>38510</c:v>
                </c:pt>
                <c:pt idx="587">
                  <c:v>38511</c:v>
                </c:pt>
                <c:pt idx="588">
                  <c:v>38512</c:v>
                </c:pt>
                <c:pt idx="589">
                  <c:v>38513</c:v>
                </c:pt>
                <c:pt idx="590">
                  <c:v>38516</c:v>
                </c:pt>
                <c:pt idx="591">
                  <c:v>38517</c:v>
                </c:pt>
                <c:pt idx="592">
                  <c:v>38518</c:v>
                </c:pt>
                <c:pt idx="593">
                  <c:v>38519</c:v>
                </c:pt>
                <c:pt idx="594">
                  <c:v>38520</c:v>
                </c:pt>
                <c:pt idx="595">
                  <c:v>38523</c:v>
                </c:pt>
                <c:pt idx="596">
                  <c:v>38524</c:v>
                </c:pt>
                <c:pt idx="597">
                  <c:v>38525</c:v>
                </c:pt>
                <c:pt idx="598">
                  <c:v>38526</c:v>
                </c:pt>
                <c:pt idx="599">
                  <c:v>38527</c:v>
                </c:pt>
                <c:pt idx="600">
                  <c:v>38530</c:v>
                </c:pt>
                <c:pt idx="601">
                  <c:v>38531</c:v>
                </c:pt>
                <c:pt idx="602">
                  <c:v>38532</c:v>
                </c:pt>
                <c:pt idx="603">
                  <c:v>38533</c:v>
                </c:pt>
                <c:pt idx="604">
                  <c:v>38534</c:v>
                </c:pt>
                <c:pt idx="605">
                  <c:v>38537</c:v>
                </c:pt>
                <c:pt idx="606">
                  <c:v>38538</c:v>
                </c:pt>
                <c:pt idx="607">
                  <c:v>38539</c:v>
                </c:pt>
                <c:pt idx="608">
                  <c:v>38540</c:v>
                </c:pt>
                <c:pt idx="609">
                  <c:v>38541</c:v>
                </c:pt>
                <c:pt idx="610">
                  <c:v>38544</c:v>
                </c:pt>
                <c:pt idx="611">
                  <c:v>38545</c:v>
                </c:pt>
                <c:pt idx="612">
                  <c:v>38546</c:v>
                </c:pt>
                <c:pt idx="613">
                  <c:v>38547</c:v>
                </c:pt>
                <c:pt idx="614">
                  <c:v>38548</c:v>
                </c:pt>
                <c:pt idx="615">
                  <c:v>38551</c:v>
                </c:pt>
                <c:pt idx="616">
                  <c:v>38552</c:v>
                </c:pt>
                <c:pt idx="617">
                  <c:v>38553</c:v>
                </c:pt>
                <c:pt idx="618">
                  <c:v>38554</c:v>
                </c:pt>
                <c:pt idx="619">
                  <c:v>38555</c:v>
                </c:pt>
                <c:pt idx="620">
                  <c:v>38558</c:v>
                </c:pt>
                <c:pt idx="621">
                  <c:v>38559</c:v>
                </c:pt>
                <c:pt idx="622">
                  <c:v>38560</c:v>
                </c:pt>
                <c:pt idx="623">
                  <c:v>38561</c:v>
                </c:pt>
                <c:pt idx="624">
                  <c:v>38562</c:v>
                </c:pt>
                <c:pt idx="625">
                  <c:v>38565</c:v>
                </c:pt>
                <c:pt idx="626">
                  <c:v>38566</c:v>
                </c:pt>
                <c:pt idx="627">
                  <c:v>38567</c:v>
                </c:pt>
                <c:pt idx="628">
                  <c:v>38568</c:v>
                </c:pt>
                <c:pt idx="629">
                  <c:v>38569</c:v>
                </c:pt>
                <c:pt idx="630">
                  <c:v>38572</c:v>
                </c:pt>
                <c:pt idx="631">
                  <c:v>38573</c:v>
                </c:pt>
                <c:pt idx="632">
                  <c:v>38574</c:v>
                </c:pt>
                <c:pt idx="633">
                  <c:v>38575</c:v>
                </c:pt>
                <c:pt idx="634">
                  <c:v>38576</c:v>
                </c:pt>
                <c:pt idx="635">
                  <c:v>38579</c:v>
                </c:pt>
                <c:pt idx="636">
                  <c:v>38580</c:v>
                </c:pt>
                <c:pt idx="637">
                  <c:v>38581</c:v>
                </c:pt>
                <c:pt idx="638">
                  <c:v>38582</c:v>
                </c:pt>
                <c:pt idx="639">
                  <c:v>38583</c:v>
                </c:pt>
                <c:pt idx="640">
                  <c:v>38586</c:v>
                </c:pt>
                <c:pt idx="641">
                  <c:v>38587</c:v>
                </c:pt>
                <c:pt idx="642">
                  <c:v>38588</c:v>
                </c:pt>
                <c:pt idx="643">
                  <c:v>38589</c:v>
                </c:pt>
                <c:pt idx="644">
                  <c:v>38590</c:v>
                </c:pt>
                <c:pt idx="645">
                  <c:v>38593</c:v>
                </c:pt>
                <c:pt idx="646">
                  <c:v>38594</c:v>
                </c:pt>
                <c:pt idx="647">
                  <c:v>38595</c:v>
                </c:pt>
                <c:pt idx="648">
                  <c:v>38596</c:v>
                </c:pt>
                <c:pt idx="649">
                  <c:v>38597</c:v>
                </c:pt>
                <c:pt idx="650">
                  <c:v>38600</c:v>
                </c:pt>
                <c:pt idx="651">
                  <c:v>38601</c:v>
                </c:pt>
                <c:pt idx="652">
                  <c:v>38602</c:v>
                </c:pt>
                <c:pt idx="653">
                  <c:v>38603</c:v>
                </c:pt>
                <c:pt idx="654">
                  <c:v>38604</c:v>
                </c:pt>
                <c:pt idx="655">
                  <c:v>38607</c:v>
                </c:pt>
                <c:pt idx="656">
                  <c:v>38608</c:v>
                </c:pt>
                <c:pt idx="657">
                  <c:v>38609</c:v>
                </c:pt>
                <c:pt idx="658">
                  <c:v>38610</c:v>
                </c:pt>
                <c:pt idx="659">
                  <c:v>38611</c:v>
                </c:pt>
                <c:pt idx="660">
                  <c:v>38614</c:v>
                </c:pt>
                <c:pt idx="661">
                  <c:v>38615</c:v>
                </c:pt>
                <c:pt idx="662">
                  <c:v>38616</c:v>
                </c:pt>
                <c:pt idx="663">
                  <c:v>38617</c:v>
                </c:pt>
                <c:pt idx="664">
                  <c:v>38618</c:v>
                </c:pt>
                <c:pt idx="665">
                  <c:v>38621</c:v>
                </c:pt>
                <c:pt idx="666">
                  <c:v>38622</c:v>
                </c:pt>
                <c:pt idx="667">
                  <c:v>38623</c:v>
                </c:pt>
                <c:pt idx="668">
                  <c:v>38624</c:v>
                </c:pt>
                <c:pt idx="669">
                  <c:v>38625</c:v>
                </c:pt>
                <c:pt idx="670">
                  <c:v>38628</c:v>
                </c:pt>
                <c:pt idx="671">
                  <c:v>38629</c:v>
                </c:pt>
                <c:pt idx="672">
                  <c:v>38630</c:v>
                </c:pt>
                <c:pt idx="673">
                  <c:v>38631</c:v>
                </c:pt>
                <c:pt idx="674">
                  <c:v>38632</c:v>
                </c:pt>
                <c:pt idx="675">
                  <c:v>38635</c:v>
                </c:pt>
                <c:pt idx="676">
                  <c:v>38636</c:v>
                </c:pt>
                <c:pt idx="677">
                  <c:v>38637</c:v>
                </c:pt>
                <c:pt idx="678">
                  <c:v>38638</c:v>
                </c:pt>
                <c:pt idx="679">
                  <c:v>38639</c:v>
                </c:pt>
                <c:pt idx="680">
                  <c:v>38642</c:v>
                </c:pt>
                <c:pt idx="681">
                  <c:v>38643</c:v>
                </c:pt>
                <c:pt idx="682">
                  <c:v>38644</c:v>
                </c:pt>
                <c:pt idx="683">
                  <c:v>38645</c:v>
                </c:pt>
                <c:pt idx="684">
                  <c:v>38646</c:v>
                </c:pt>
                <c:pt idx="685">
                  <c:v>38649</c:v>
                </c:pt>
                <c:pt idx="686">
                  <c:v>38650</c:v>
                </c:pt>
                <c:pt idx="687">
                  <c:v>38651</c:v>
                </c:pt>
                <c:pt idx="688">
                  <c:v>38652</c:v>
                </c:pt>
                <c:pt idx="689">
                  <c:v>38653</c:v>
                </c:pt>
                <c:pt idx="690">
                  <c:v>38656</c:v>
                </c:pt>
                <c:pt idx="691">
                  <c:v>38657</c:v>
                </c:pt>
                <c:pt idx="692">
                  <c:v>38658</c:v>
                </c:pt>
                <c:pt idx="693">
                  <c:v>38659</c:v>
                </c:pt>
                <c:pt idx="694">
                  <c:v>38660</c:v>
                </c:pt>
                <c:pt idx="695">
                  <c:v>38663</c:v>
                </c:pt>
                <c:pt idx="696">
                  <c:v>38664</c:v>
                </c:pt>
                <c:pt idx="697">
                  <c:v>38665</c:v>
                </c:pt>
                <c:pt idx="698">
                  <c:v>38666</c:v>
                </c:pt>
                <c:pt idx="699">
                  <c:v>38667</c:v>
                </c:pt>
                <c:pt idx="700">
                  <c:v>38670</c:v>
                </c:pt>
                <c:pt idx="701">
                  <c:v>38671</c:v>
                </c:pt>
                <c:pt idx="702">
                  <c:v>38672</c:v>
                </c:pt>
                <c:pt idx="703">
                  <c:v>38673</c:v>
                </c:pt>
                <c:pt idx="704">
                  <c:v>38674</c:v>
                </c:pt>
                <c:pt idx="705">
                  <c:v>38677</c:v>
                </c:pt>
                <c:pt idx="706">
                  <c:v>38678</c:v>
                </c:pt>
                <c:pt idx="707">
                  <c:v>38679</c:v>
                </c:pt>
                <c:pt idx="708">
                  <c:v>38680</c:v>
                </c:pt>
                <c:pt idx="709">
                  <c:v>38681</c:v>
                </c:pt>
                <c:pt idx="710">
                  <c:v>38684</c:v>
                </c:pt>
                <c:pt idx="711">
                  <c:v>38685</c:v>
                </c:pt>
                <c:pt idx="712">
                  <c:v>38686</c:v>
                </c:pt>
                <c:pt idx="713">
                  <c:v>38687</c:v>
                </c:pt>
                <c:pt idx="714">
                  <c:v>38688</c:v>
                </c:pt>
                <c:pt idx="715">
                  <c:v>38691</c:v>
                </c:pt>
                <c:pt idx="716">
                  <c:v>38692</c:v>
                </c:pt>
                <c:pt idx="717">
                  <c:v>38693</c:v>
                </c:pt>
                <c:pt idx="718">
                  <c:v>38694</c:v>
                </c:pt>
                <c:pt idx="719">
                  <c:v>38695</c:v>
                </c:pt>
                <c:pt idx="720">
                  <c:v>38698</c:v>
                </c:pt>
                <c:pt idx="721">
                  <c:v>38699</c:v>
                </c:pt>
                <c:pt idx="722">
                  <c:v>38700</c:v>
                </c:pt>
                <c:pt idx="723">
                  <c:v>38701</c:v>
                </c:pt>
                <c:pt idx="724">
                  <c:v>38702</c:v>
                </c:pt>
                <c:pt idx="725">
                  <c:v>38705</c:v>
                </c:pt>
                <c:pt idx="726">
                  <c:v>38706</c:v>
                </c:pt>
                <c:pt idx="727">
                  <c:v>38707</c:v>
                </c:pt>
                <c:pt idx="728">
                  <c:v>38708</c:v>
                </c:pt>
                <c:pt idx="729">
                  <c:v>38709</c:v>
                </c:pt>
                <c:pt idx="730">
                  <c:v>38712</c:v>
                </c:pt>
                <c:pt idx="731">
                  <c:v>38713</c:v>
                </c:pt>
                <c:pt idx="732">
                  <c:v>38714</c:v>
                </c:pt>
                <c:pt idx="733">
                  <c:v>38715</c:v>
                </c:pt>
                <c:pt idx="734">
                  <c:v>38716</c:v>
                </c:pt>
                <c:pt idx="735">
                  <c:v>38719</c:v>
                </c:pt>
                <c:pt idx="736">
                  <c:v>38720</c:v>
                </c:pt>
                <c:pt idx="737">
                  <c:v>38721</c:v>
                </c:pt>
                <c:pt idx="738">
                  <c:v>38722</c:v>
                </c:pt>
                <c:pt idx="739">
                  <c:v>38723</c:v>
                </c:pt>
                <c:pt idx="740">
                  <c:v>38726</c:v>
                </c:pt>
                <c:pt idx="741">
                  <c:v>38727</c:v>
                </c:pt>
                <c:pt idx="742">
                  <c:v>38728</c:v>
                </c:pt>
                <c:pt idx="743">
                  <c:v>38729</c:v>
                </c:pt>
                <c:pt idx="744">
                  <c:v>38730</c:v>
                </c:pt>
                <c:pt idx="745">
                  <c:v>38733</c:v>
                </c:pt>
                <c:pt idx="746">
                  <c:v>38734</c:v>
                </c:pt>
                <c:pt idx="747">
                  <c:v>38735</c:v>
                </c:pt>
                <c:pt idx="748">
                  <c:v>38736</c:v>
                </c:pt>
                <c:pt idx="749">
                  <c:v>38737</c:v>
                </c:pt>
                <c:pt idx="750">
                  <c:v>38740</c:v>
                </c:pt>
                <c:pt idx="751">
                  <c:v>38741</c:v>
                </c:pt>
                <c:pt idx="752">
                  <c:v>38742</c:v>
                </c:pt>
                <c:pt idx="753">
                  <c:v>38743</c:v>
                </c:pt>
                <c:pt idx="754">
                  <c:v>38744</c:v>
                </c:pt>
                <c:pt idx="755">
                  <c:v>38747</c:v>
                </c:pt>
                <c:pt idx="756">
                  <c:v>38748</c:v>
                </c:pt>
                <c:pt idx="757">
                  <c:v>38749</c:v>
                </c:pt>
                <c:pt idx="758">
                  <c:v>38750</c:v>
                </c:pt>
                <c:pt idx="759">
                  <c:v>38751</c:v>
                </c:pt>
                <c:pt idx="760">
                  <c:v>38754</c:v>
                </c:pt>
                <c:pt idx="761">
                  <c:v>38755</c:v>
                </c:pt>
                <c:pt idx="762">
                  <c:v>38756</c:v>
                </c:pt>
                <c:pt idx="763">
                  <c:v>38757</c:v>
                </c:pt>
                <c:pt idx="764">
                  <c:v>38758</c:v>
                </c:pt>
                <c:pt idx="765">
                  <c:v>38761</c:v>
                </c:pt>
                <c:pt idx="766">
                  <c:v>38762</c:v>
                </c:pt>
                <c:pt idx="767">
                  <c:v>38763</c:v>
                </c:pt>
                <c:pt idx="768">
                  <c:v>38764</c:v>
                </c:pt>
                <c:pt idx="769">
                  <c:v>38765</c:v>
                </c:pt>
                <c:pt idx="770">
                  <c:v>38768</c:v>
                </c:pt>
                <c:pt idx="771">
                  <c:v>38769</c:v>
                </c:pt>
                <c:pt idx="772">
                  <c:v>38770</c:v>
                </c:pt>
                <c:pt idx="773">
                  <c:v>38771</c:v>
                </c:pt>
                <c:pt idx="774">
                  <c:v>38772</c:v>
                </c:pt>
                <c:pt idx="775">
                  <c:v>38775</c:v>
                </c:pt>
                <c:pt idx="776">
                  <c:v>38776</c:v>
                </c:pt>
                <c:pt idx="777">
                  <c:v>38777</c:v>
                </c:pt>
                <c:pt idx="778">
                  <c:v>38778</c:v>
                </c:pt>
                <c:pt idx="779">
                  <c:v>38779</c:v>
                </c:pt>
                <c:pt idx="780">
                  <c:v>38782</c:v>
                </c:pt>
                <c:pt idx="781">
                  <c:v>38783</c:v>
                </c:pt>
                <c:pt idx="782">
                  <c:v>38784</c:v>
                </c:pt>
                <c:pt idx="783">
                  <c:v>38785</c:v>
                </c:pt>
                <c:pt idx="784">
                  <c:v>38786</c:v>
                </c:pt>
                <c:pt idx="785">
                  <c:v>38789</c:v>
                </c:pt>
                <c:pt idx="786">
                  <c:v>38790</c:v>
                </c:pt>
                <c:pt idx="787">
                  <c:v>38791</c:v>
                </c:pt>
                <c:pt idx="788">
                  <c:v>38792</c:v>
                </c:pt>
                <c:pt idx="789">
                  <c:v>38793</c:v>
                </c:pt>
                <c:pt idx="790">
                  <c:v>38796</c:v>
                </c:pt>
                <c:pt idx="791">
                  <c:v>38797</c:v>
                </c:pt>
                <c:pt idx="792">
                  <c:v>38798</c:v>
                </c:pt>
                <c:pt idx="793">
                  <c:v>38799</c:v>
                </c:pt>
                <c:pt idx="794">
                  <c:v>38800</c:v>
                </c:pt>
                <c:pt idx="795">
                  <c:v>38803</c:v>
                </c:pt>
                <c:pt idx="796">
                  <c:v>38804</c:v>
                </c:pt>
                <c:pt idx="797">
                  <c:v>38805</c:v>
                </c:pt>
                <c:pt idx="798">
                  <c:v>38806</c:v>
                </c:pt>
                <c:pt idx="799">
                  <c:v>38807</c:v>
                </c:pt>
                <c:pt idx="800">
                  <c:v>38810</c:v>
                </c:pt>
                <c:pt idx="801">
                  <c:v>38811</c:v>
                </c:pt>
                <c:pt idx="802">
                  <c:v>38812</c:v>
                </c:pt>
                <c:pt idx="803">
                  <c:v>38813</c:v>
                </c:pt>
                <c:pt idx="804">
                  <c:v>38814</c:v>
                </c:pt>
                <c:pt idx="805">
                  <c:v>38817</c:v>
                </c:pt>
                <c:pt idx="806">
                  <c:v>38818</c:v>
                </c:pt>
                <c:pt idx="807">
                  <c:v>38819</c:v>
                </c:pt>
                <c:pt idx="808">
                  <c:v>38820</c:v>
                </c:pt>
                <c:pt idx="809">
                  <c:v>38821</c:v>
                </c:pt>
                <c:pt idx="810">
                  <c:v>38824</c:v>
                </c:pt>
                <c:pt idx="811">
                  <c:v>38825</c:v>
                </c:pt>
                <c:pt idx="812">
                  <c:v>38826</c:v>
                </c:pt>
                <c:pt idx="813">
                  <c:v>38827</c:v>
                </c:pt>
                <c:pt idx="814">
                  <c:v>38828</c:v>
                </c:pt>
                <c:pt idx="815">
                  <c:v>38831</c:v>
                </c:pt>
                <c:pt idx="816">
                  <c:v>38832</c:v>
                </c:pt>
                <c:pt idx="817">
                  <c:v>38833</c:v>
                </c:pt>
                <c:pt idx="818">
                  <c:v>38834</c:v>
                </c:pt>
                <c:pt idx="819">
                  <c:v>38835</c:v>
                </c:pt>
                <c:pt idx="820">
                  <c:v>38838</c:v>
                </c:pt>
                <c:pt idx="821">
                  <c:v>38839</c:v>
                </c:pt>
                <c:pt idx="822">
                  <c:v>38840</c:v>
                </c:pt>
                <c:pt idx="823">
                  <c:v>38841</c:v>
                </c:pt>
                <c:pt idx="824">
                  <c:v>38842</c:v>
                </c:pt>
                <c:pt idx="825">
                  <c:v>38845</c:v>
                </c:pt>
                <c:pt idx="826">
                  <c:v>38846</c:v>
                </c:pt>
                <c:pt idx="827">
                  <c:v>38847</c:v>
                </c:pt>
                <c:pt idx="828">
                  <c:v>38848</c:v>
                </c:pt>
                <c:pt idx="829">
                  <c:v>38849</c:v>
                </c:pt>
                <c:pt idx="830">
                  <c:v>38852</c:v>
                </c:pt>
                <c:pt idx="831">
                  <c:v>38853</c:v>
                </c:pt>
                <c:pt idx="832">
                  <c:v>38854</c:v>
                </c:pt>
                <c:pt idx="833">
                  <c:v>38855</c:v>
                </c:pt>
                <c:pt idx="834">
                  <c:v>38856</c:v>
                </c:pt>
                <c:pt idx="835">
                  <c:v>38859</c:v>
                </c:pt>
                <c:pt idx="836">
                  <c:v>38860</c:v>
                </c:pt>
                <c:pt idx="837">
                  <c:v>38861</c:v>
                </c:pt>
                <c:pt idx="838">
                  <c:v>38862</c:v>
                </c:pt>
                <c:pt idx="839">
                  <c:v>38863</c:v>
                </c:pt>
                <c:pt idx="840">
                  <c:v>38866</c:v>
                </c:pt>
                <c:pt idx="841">
                  <c:v>38867</c:v>
                </c:pt>
                <c:pt idx="842">
                  <c:v>38868</c:v>
                </c:pt>
                <c:pt idx="843">
                  <c:v>38869</c:v>
                </c:pt>
                <c:pt idx="844">
                  <c:v>38870</c:v>
                </c:pt>
                <c:pt idx="845">
                  <c:v>38873</c:v>
                </c:pt>
                <c:pt idx="846">
                  <c:v>38874</c:v>
                </c:pt>
                <c:pt idx="847">
                  <c:v>38875</c:v>
                </c:pt>
                <c:pt idx="848">
                  <c:v>38876</c:v>
                </c:pt>
                <c:pt idx="849">
                  <c:v>38877</c:v>
                </c:pt>
                <c:pt idx="850">
                  <c:v>38880</c:v>
                </c:pt>
                <c:pt idx="851">
                  <c:v>38881</c:v>
                </c:pt>
                <c:pt idx="852">
                  <c:v>38882</c:v>
                </c:pt>
                <c:pt idx="853">
                  <c:v>38883</c:v>
                </c:pt>
                <c:pt idx="854">
                  <c:v>38884</c:v>
                </c:pt>
                <c:pt idx="855">
                  <c:v>38887</c:v>
                </c:pt>
                <c:pt idx="856">
                  <c:v>38888</c:v>
                </c:pt>
                <c:pt idx="857">
                  <c:v>38889</c:v>
                </c:pt>
                <c:pt idx="858">
                  <c:v>38890</c:v>
                </c:pt>
                <c:pt idx="859">
                  <c:v>38891</c:v>
                </c:pt>
                <c:pt idx="860">
                  <c:v>38894</c:v>
                </c:pt>
                <c:pt idx="861">
                  <c:v>38895</c:v>
                </c:pt>
                <c:pt idx="862">
                  <c:v>38896</c:v>
                </c:pt>
                <c:pt idx="863">
                  <c:v>38897</c:v>
                </c:pt>
                <c:pt idx="864">
                  <c:v>38898</c:v>
                </c:pt>
                <c:pt idx="865">
                  <c:v>38901</c:v>
                </c:pt>
                <c:pt idx="866">
                  <c:v>38902</c:v>
                </c:pt>
                <c:pt idx="867">
                  <c:v>38903</c:v>
                </c:pt>
                <c:pt idx="868">
                  <c:v>38904</c:v>
                </c:pt>
                <c:pt idx="869">
                  <c:v>38905</c:v>
                </c:pt>
                <c:pt idx="870">
                  <c:v>38908</c:v>
                </c:pt>
                <c:pt idx="871">
                  <c:v>38909</c:v>
                </c:pt>
                <c:pt idx="872">
                  <c:v>38910</c:v>
                </c:pt>
                <c:pt idx="873">
                  <c:v>38911</c:v>
                </c:pt>
                <c:pt idx="874">
                  <c:v>38912</c:v>
                </c:pt>
                <c:pt idx="875">
                  <c:v>38915</c:v>
                </c:pt>
                <c:pt idx="876">
                  <c:v>38916</c:v>
                </c:pt>
                <c:pt idx="877">
                  <c:v>38917</c:v>
                </c:pt>
                <c:pt idx="878">
                  <c:v>38918</c:v>
                </c:pt>
                <c:pt idx="879">
                  <c:v>38919</c:v>
                </c:pt>
                <c:pt idx="880">
                  <c:v>38922</c:v>
                </c:pt>
                <c:pt idx="881">
                  <c:v>38923</c:v>
                </c:pt>
                <c:pt idx="882">
                  <c:v>38924</c:v>
                </c:pt>
                <c:pt idx="883">
                  <c:v>38925</c:v>
                </c:pt>
                <c:pt idx="884">
                  <c:v>38926</c:v>
                </c:pt>
                <c:pt idx="885">
                  <c:v>38929</c:v>
                </c:pt>
                <c:pt idx="886">
                  <c:v>38930</c:v>
                </c:pt>
                <c:pt idx="887">
                  <c:v>38931</c:v>
                </c:pt>
                <c:pt idx="888">
                  <c:v>38932</c:v>
                </c:pt>
                <c:pt idx="889">
                  <c:v>38933</c:v>
                </c:pt>
                <c:pt idx="890">
                  <c:v>38936</c:v>
                </c:pt>
                <c:pt idx="891">
                  <c:v>38937</c:v>
                </c:pt>
                <c:pt idx="892">
                  <c:v>38938</c:v>
                </c:pt>
                <c:pt idx="893">
                  <c:v>38939</c:v>
                </c:pt>
                <c:pt idx="894">
                  <c:v>38940</c:v>
                </c:pt>
                <c:pt idx="895">
                  <c:v>38943</c:v>
                </c:pt>
                <c:pt idx="896">
                  <c:v>38944</c:v>
                </c:pt>
                <c:pt idx="897">
                  <c:v>38945</c:v>
                </c:pt>
                <c:pt idx="898">
                  <c:v>38946</c:v>
                </c:pt>
                <c:pt idx="899">
                  <c:v>38947</c:v>
                </c:pt>
                <c:pt idx="900">
                  <c:v>38950</c:v>
                </c:pt>
                <c:pt idx="901">
                  <c:v>38951</c:v>
                </c:pt>
                <c:pt idx="902">
                  <c:v>38952</c:v>
                </c:pt>
                <c:pt idx="903">
                  <c:v>38953</c:v>
                </c:pt>
                <c:pt idx="904">
                  <c:v>38954</c:v>
                </c:pt>
                <c:pt idx="905">
                  <c:v>38957</c:v>
                </c:pt>
                <c:pt idx="906">
                  <c:v>38958</c:v>
                </c:pt>
                <c:pt idx="907">
                  <c:v>38959</c:v>
                </c:pt>
                <c:pt idx="908">
                  <c:v>38960</c:v>
                </c:pt>
                <c:pt idx="909">
                  <c:v>38961</c:v>
                </c:pt>
                <c:pt idx="910">
                  <c:v>38965</c:v>
                </c:pt>
                <c:pt idx="911">
                  <c:v>38966</c:v>
                </c:pt>
                <c:pt idx="912">
                  <c:v>38967</c:v>
                </c:pt>
                <c:pt idx="913">
                  <c:v>38968</c:v>
                </c:pt>
                <c:pt idx="914">
                  <c:v>38971</c:v>
                </c:pt>
                <c:pt idx="915">
                  <c:v>38972</c:v>
                </c:pt>
                <c:pt idx="916">
                  <c:v>38973</c:v>
                </c:pt>
                <c:pt idx="917">
                  <c:v>38974</c:v>
                </c:pt>
                <c:pt idx="918">
                  <c:v>38975</c:v>
                </c:pt>
                <c:pt idx="919">
                  <c:v>38978</c:v>
                </c:pt>
                <c:pt idx="920">
                  <c:v>38979</c:v>
                </c:pt>
                <c:pt idx="921">
                  <c:v>38980</c:v>
                </c:pt>
                <c:pt idx="922">
                  <c:v>38981</c:v>
                </c:pt>
                <c:pt idx="923">
                  <c:v>38982</c:v>
                </c:pt>
                <c:pt idx="924">
                  <c:v>38985</c:v>
                </c:pt>
                <c:pt idx="925">
                  <c:v>38986</c:v>
                </c:pt>
                <c:pt idx="926">
                  <c:v>38987</c:v>
                </c:pt>
                <c:pt idx="927">
                  <c:v>38988</c:v>
                </c:pt>
                <c:pt idx="928">
                  <c:v>38989</c:v>
                </c:pt>
                <c:pt idx="929">
                  <c:v>38992</c:v>
                </c:pt>
                <c:pt idx="930">
                  <c:v>38993</c:v>
                </c:pt>
                <c:pt idx="931">
                  <c:v>38994</c:v>
                </c:pt>
                <c:pt idx="932">
                  <c:v>38995</c:v>
                </c:pt>
                <c:pt idx="933">
                  <c:v>38996</c:v>
                </c:pt>
                <c:pt idx="934">
                  <c:v>39000</c:v>
                </c:pt>
                <c:pt idx="935">
                  <c:v>39001</c:v>
                </c:pt>
                <c:pt idx="936">
                  <c:v>39002</c:v>
                </c:pt>
                <c:pt idx="937">
                  <c:v>39003</c:v>
                </c:pt>
                <c:pt idx="938">
                  <c:v>39006</c:v>
                </c:pt>
                <c:pt idx="939">
                  <c:v>39007</c:v>
                </c:pt>
                <c:pt idx="940">
                  <c:v>39008</c:v>
                </c:pt>
                <c:pt idx="941">
                  <c:v>39009</c:v>
                </c:pt>
                <c:pt idx="942">
                  <c:v>39010</c:v>
                </c:pt>
                <c:pt idx="943">
                  <c:v>39013</c:v>
                </c:pt>
                <c:pt idx="944">
                  <c:v>39014</c:v>
                </c:pt>
                <c:pt idx="945">
                  <c:v>39015</c:v>
                </c:pt>
                <c:pt idx="946">
                  <c:v>39016</c:v>
                </c:pt>
                <c:pt idx="947">
                  <c:v>39017</c:v>
                </c:pt>
                <c:pt idx="948">
                  <c:v>39020</c:v>
                </c:pt>
                <c:pt idx="949">
                  <c:v>39021</c:v>
                </c:pt>
                <c:pt idx="950">
                  <c:v>39022</c:v>
                </c:pt>
                <c:pt idx="951">
                  <c:v>39023</c:v>
                </c:pt>
                <c:pt idx="952">
                  <c:v>39024</c:v>
                </c:pt>
                <c:pt idx="953">
                  <c:v>39027</c:v>
                </c:pt>
                <c:pt idx="954">
                  <c:v>39028</c:v>
                </c:pt>
                <c:pt idx="955">
                  <c:v>39029</c:v>
                </c:pt>
                <c:pt idx="956">
                  <c:v>39030</c:v>
                </c:pt>
                <c:pt idx="957">
                  <c:v>39031</c:v>
                </c:pt>
                <c:pt idx="958">
                  <c:v>39034</c:v>
                </c:pt>
                <c:pt idx="959">
                  <c:v>39035</c:v>
                </c:pt>
                <c:pt idx="960">
                  <c:v>39036</c:v>
                </c:pt>
                <c:pt idx="961">
                  <c:v>39037</c:v>
                </c:pt>
                <c:pt idx="962">
                  <c:v>39038</c:v>
                </c:pt>
                <c:pt idx="963">
                  <c:v>39041</c:v>
                </c:pt>
                <c:pt idx="964">
                  <c:v>39042</c:v>
                </c:pt>
                <c:pt idx="965">
                  <c:v>39043</c:v>
                </c:pt>
                <c:pt idx="966">
                  <c:v>39044</c:v>
                </c:pt>
                <c:pt idx="967">
                  <c:v>39045</c:v>
                </c:pt>
                <c:pt idx="968">
                  <c:v>39048</c:v>
                </c:pt>
                <c:pt idx="969">
                  <c:v>39049</c:v>
                </c:pt>
                <c:pt idx="970">
                  <c:v>39050</c:v>
                </c:pt>
                <c:pt idx="971">
                  <c:v>39051</c:v>
                </c:pt>
                <c:pt idx="972">
                  <c:v>39052</c:v>
                </c:pt>
                <c:pt idx="973">
                  <c:v>39055</c:v>
                </c:pt>
                <c:pt idx="974">
                  <c:v>39056</c:v>
                </c:pt>
                <c:pt idx="975">
                  <c:v>39057</c:v>
                </c:pt>
                <c:pt idx="976">
                  <c:v>39058</c:v>
                </c:pt>
                <c:pt idx="977">
                  <c:v>39059</c:v>
                </c:pt>
                <c:pt idx="978">
                  <c:v>39062</c:v>
                </c:pt>
                <c:pt idx="979">
                  <c:v>39063</c:v>
                </c:pt>
                <c:pt idx="980">
                  <c:v>39064</c:v>
                </c:pt>
                <c:pt idx="981">
                  <c:v>39065</c:v>
                </c:pt>
                <c:pt idx="982">
                  <c:v>39066</c:v>
                </c:pt>
                <c:pt idx="983">
                  <c:v>39069</c:v>
                </c:pt>
                <c:pt idx="984">
                  <c:v>39070</c:v>
                </c:pt>
                <c:pt idx="985">
                  <c:v>39071</c:v>
                </c:pt>
                <c:pt idx="986">
                  <c:v>39072</c:v>
                </c:pt>
                <c:pt idx="987">
                  <c:v>39073</c:v>
                </c:pt>
                <c:pt idx="988">
                  <c:v>39077</c:v>
                </c:pt>
                <c:pt idx="989">
                  <c:v>39078</c:v>
                </c:pt>
                <c:pt idx="990">
                  <c:v>39079</c:v>
                </c:pt>
                <c:pt idx="991">
                  <c:v>39080</c:v>
                </c:pt>
                <c:pt idx="992">
                  <c:v>39084</c:v>
                </c:pt>
                <c:pt idx="993">
                  <c:v>39085</c:v>
                </c:pt>
                <c:pt idx="994">
                  <c:v>39086</c:v>
                </c:pt>
                <c:pt idx="995">
                  <c:v>39087</c:v>
                </c:pt>
                <c:pt idx="996">
                  <c:v>39090</c:v>
                </c:pt>
                <c:pt idx="997">
                  <c:v>39091</c:v>
                </c:pt>
                <c:pt idx="998">
                  <c:v>39092</c:v>
                </c:pt>
                <c:pt idx="999">
                  <c:v>39093</c:v>
                </c:pt>
                <c:pt idx="1000">
                  <c:v>39094</c:v>
                </c:pt>
                <c:pt idx="1001">
                  <c:v>39098</c:v>
                </c:pt>
                <c:pt idx="1002">
                  <c:v>39099</c:v>
                </c:pt>
                <c:pt idx="1003">
                  <c:v>39100</c:v>
                </c:pt>
                <c:pt idx="1004">
                  <c:v>39101</c:v>
                </c:pt>
                <c:pt idx="1005">
                  <c:v>39104</c:v>
                </c:pt>
                <c:pt idx="1006">
                  <c:v>39105</c:v>
                </c:pt>
                <c:pt idx="1007">
                  <c:v>39106</c:v>
                </c:pt>
                <c:pt idx="1008">
                  <c:v>39107</c:v>
                </c:pt>
                <c:pt idx="1009">
                  <c:v>39108</c:v>
                </c:pt>
                <c:pt idx="1010">
                  <c:v>39111</c:v>
                </c:pt>
                <c:pt idx="1011">
                  <c:v>39112</c:v>
                </c:pt>
                <c:pt idx="1012">
                  <c:v>39113</c:v>
                </c:pt>
                <c:pt idx="1013">
                  <c:v>39114</c:v>
                </c:pt>
                <c:pt idx="1014">
                  <c:v>39115</c:v>
                </c:pt>
                <c:pt idx="1015">
                  <c:v>39118</c:v>
                </c:pt>
                <c:pt idx="1016">
                  <c:v>39119</c:v>
                </c:pt>
                <c:pt idx="1017">
                  <c:v>39120</c:v>
                </c:pt>
                <c:pt idx="1018">
                  <c:v>39121</c:v>
                </c:pt>
                <c:pt idx="1019">
                  <c:v>39122</c:v>
                </c:pt>
                <c:pt idx="1020">
                  <c:v>39125</c:v>
                </c:pt>
                <c:pt idx="1021">
                  <c:v>39126</c:v>
                </c:pt>
                <c:pt idx="1022">
                  <c:v>39127</c:v>
                </c:pt>
                <c:pt idx="1023">
                  <c:v>39128</c:v>
                </c:pt>
                <c:pt idx="1024">
                  <c:v>39129</c:v>
                </c:pt>
                <c:pt idx="1025">
                  <c:v>39133</c:v>
                </c:pt>
                <c:pt idx="1026">
                  <c:v>39134</c:v>
                </c:pt>
                <c:pt idx="1027">
                  <c:v>39135</c:v>
                </c:pt>
                <c:pt idx="1028">
                  <c:v>39136</c:v>
                </c:pt>
                <c:pt idx="1029">
                  <c:v>39139</c:v>
                </c:pt>
                <c:pt idx="1030">
                  <c:v>39140</c:v>
                </c:pt>
                <c:pt idx="1031">
                  <c:v>39141</c:v>
                </c:pt>
                <c:pt idx="1032">
                  <c:v>39142</c:v>
                </c:pt>
                <c:pt idx="1033">
                  <c:v>39143</c:v>
                </c:pt>
                <c:pt idx="1034">
                  <c:v>39146</c:v>
                </c:pt>
                <c:pt idx="1035">
                  <c:v>39147</c:v>
                </c:pt>
                <c:pt idx="1036">
                  <c:v>39148</c:v>
                </c:pt>
                <c:pt idx="1037">
                  <c:v>39149</c:v>
                </c:pt>
                <c:pt idx="1038">
                  <c:v>39150</c:v>
                </c:pt>
                <c:pt idx="1039">
                  <c:v>39153</c:v>
                </c:pt>
                <c:pt idx="1040">
                  <c:v>39154</c:v>
                </c:pt>
                <c:pt idx="1041">
                  <c:v>39155</c:v>
                </c:pt>
                <c:pt idx="1042">
                  <c:v>39156</c:v>
                </c:pt>
                <c:pt idx="1043">
                  <c:v>39157</c:v>
                </c:pt>
                <c:pt idx="1044">
                  <c:v>39160</c:v>
                </c:pt>
                <c:pt idx="1045">
                  <c:v>39161</c:v>
                </c:pt>
                <c:pt idx="1046">
                  <c:v>39162</c:v>
                </c:pt>
                <c:pt idx="1047">
                  <c:v>39163</c:v>
                </c:pt>
                <c:pt idx="1048">
                  <c:v>39164</c:v>
                </c:pt>
                <c:pt idx="1049">
                  <c:v>39167</c:v>
                </c:pt>
                <c:pt idx="1050">
                  <c:v>39168</c:v>
                </c:pt>
                <c:pt idx="1051">
                  <c:v>39169</c:v>
                </c:pt>
                <c:pt idx="1052">
                  <c:v>39170</c:v>
                </c:pt>
                <c:pt idx="1053">
                  <c:v>39171</c:v>
                </c:pt>
                <c:pt idx="1054">
                  <c:v>39174</c:v>
                </c:pt>
                <c:pt idx="1055">
                  <c:v>39175</c:v>
                </c:pt>
                <c:pt idx="1056">
                  <c:v>39176</c:v>
                </c:pt>
                <c:pt idx="1057">
                  <c:v>39177</c:v>
                </c:pt>
                <c:pt idx="1058">
                  <c:v>39178</c:v>
                </c:pt>
                <c:pt idx="1059">
                  <c:v>39181</c:v>
                </c:pt>
                <c:pt idx="1060">
                  <c:v>39182</c:v>
                </c:pt>
                <c:pt idx="1061">
                  <c:v>39183</c:v>
                </c:pt>
                <c:pt idx="1062">
                  <c:v>39184</c:v>
                </c:pt>
                <c:pt idx="1063">
                  <c:v>39185</c:v>
                </c:pt>
                <c:pt idx="1064">
                  <c:v>39188</c:v>
                </c:pt>
                <c:pt idx="1065">
                  <c:v>39189</c:v>
                </c:pt>
                <c:pt idx="1066">
                  <c:v>39190</c:v>
                </c:pt>
                <c:pt idx="1067">
                  <c:v>39191</c:v>
                </c:pt>
                <c:pt idx="1068">
                  <c:v>39192</c:v>
                </c:pt>
                <c:pt idx="1069">
                  <c:v>39195</c:v>
                </c:pt>
                <c:pt idx="1070">
                  <c:v>39196</c:v>
                </c:pt>
                <c:pt idx="1071">
                  <c:v>39197</c:v>
                </c:pt>
                <c:pt idx="1072">
                  <c:v>39198</c:v>
                </c:pt>
                <c:pt idx="1073">
                  <c:v>39199</c:v>
                </c:pt>
                <c:pt idx="1074">
                  <c:v>39202</c:v>
                </c:pt>
                <c:pt idx="1075">
                  <c:v>39203</c:v>
                </c:pt>
                <c:pt idx="1076">
                  <c:v>39204</c:v>
                </c:pt>
                <c:pt idx="1077">
                  <c:v>39205</c:v>
                </c:pt>
                <c:pt idx="1078">
                  <c:v>39206</c:v>
                </c:pt>
                <c:pt idx="1079">
                  <c:v>39209</c:v>
                </c:pt>
                <c:pt idx="1080">
                  <c:v>39210</c:v>
                </c:pt>
                <c:pt idx="1081">
                  <c:v>39211</c:v>
                </c:pt>
                <c:pt idx="1082">
                  <c:v>39212</c:v>
                </c:pt>
                <c:pt idx="1083">
                  <c:v>39213</c:v>
                </c:pt>
                <c:pt idx="1084">
                  <c:v>39216</c:v>
                </c:pt>
                <c:pt idx="1085">
                  <c:v>39217</c:v>
                </c:pt>
                <c:pt idx="1086">
                  <c:v>39218</c:v>
                </c:pt>
                <c:pt idx="1087">
                  <c:v>39219</c:v>
                </c:pt>
                <c:pt idx="1088">
                  <c:v>39220</c:v>
                </c:pt>
                <c:pt idx="1089">
                  <c:v>39223</c:v>
                </c:pt>
                <c:pt idx="1090">
                  <c:v>39224</c:v>
                </c:pt>
                <c:pt idx="1091">
                  <c:v>39225</c:v>
                </c:pt>
                <c:pt idx="1092">
                  <c:v>39226</c:v>
                </c:pt>
                <c:pt idx="1093">
                  <c:v>39227</c:v>
                </c:pt>
                <c:pt idx="1094">
                  <c:v>39231</c:v>
                </c:pt>
                <c:pt idx="1095">
                  <c:v>39232</c:v>
                </c:pt>
                <c:pt idx="1096">
                  <c:v>39233</c:v>
                </c:pt>
                <c:pt idx="1097">
                  <c:v>39234</c:v>
                </c:pt>
                <c:pt idx="1098">
                  <c:v>39237</c:v>
                </c:pt>
                <c:pt idx="1099">
                  <c:v>39238</c:v>
                </c:pt>
                <c:pt idx="1100">
                  <c:v>39239</c:v>
                </c:pt>
                <c:pt idx="1101">
                  <c:v>39240</c:v>
                </c:pt>
                <c:pt idx="1102">
                  <c:v>39241</c:v>
                </c:pt>
                <c:pt idx="1103">
                  <c:v>39244</c:v>
                </c:pt>
                <c:pt idx="1104">
                  <c:v>39245</c:v>
                </c:pt>
                <c:pt idx="1105">
                  <c:v>39246</c:v>
                </c:pt>
                <c:pt idx="1106">
                  <c:v>39247</c:v>
                </c:pt>
                <c:pt idx="1107">
                  <c:v>39248</c:v>
                </c:pt>
                <c:pt idx="1108">
                  <c:v>39251</c:v>
                </c:pt>
                <c:pt idx="1109">
                  <c:v>39252</c:v>
                </c:pt>
                <c:pt idx="1110">
                  <c:v>39253</c:v>
                </c:pt>
                <c:pt idx="1111">
                  <c:v>39254</c:v>
                </c:pt>
                <c:pt idx="1112">
                  <c:v>39255</c:v>
                </c:pt>
                <c:pt idx="1113">
                  <c:v>39258</c:v>
                </c:pt>
                <c:pt idx="1114">
                  <c:v>39259</c:v>
                </c:pt>
                <c:pt idx="1115">
                  <c:v>39260</c:v>
                </c:pt>
                <c:pt idx="1116">
                  <c:v>39261</c:v>
                </c:pt>
                <c:pt idx="1117">
                  <c:v>39262</c:v>
                </c:pt>
                <c:pt idx="1118">
                  <c:v>39265</c:v>
                </c:pt>
                <c:pt idx="1119">
                  <c:v>39266</c:v>
                </c:pt>
                <c:pt idx="1120">
                  <c:v>39267</c:v>
                </c:pt>
                <c:pt idx="1121">
                  <c:v>39268</c:v>
                </c:pt>
                <c:pt idx="1122">
                  <c:v>39269</c:v>
                </c:pt>
                <c:pt idx="1123">
                  <c:v>39272</c:v>
                </c:pt>
                <c:pt idx="1124">
                  <c:v>39273</c:v>
                </c:pt>
                <c:pt idx="1125">
                  <c:v>39274</c:v>
                </c:pt>
                <c:pt idx="1126">
                  <c:v>39275</c:v>
                </c:pt>
                <c:pt idx="1127">
                  <c:v>39276</c:v>
                </c:pt>
                <c:pt idx="1128">
                  <c:v>39279</c:v>
                </c:pt>
                <c:pt idx="1129">
                  <c:v>39280</c:v>
                </c:pt>
                <c:pt idx="1130">
                  <c:v>39281</c:v>
                </c:pt>
                <c:pt idx="1131">
                  <c:v>39282</c:v>
                </c:pt>
                <c:pt idx="1132">
                  <c:v>39283</c:v>
                </c:pt>
                <c:pt idx="1133">
                  <c:v>39286</c:v>
                </c:pt>
                <c:pt idx="1134">
                  <c:v>39287</c:v>
                </c:pt>
                <c:pt idx="1135">
                  <c:v>39288</c:v>
                </c:pt>
                <c:pt idx="1136">
                  <c:v>39289</c:v>
                </c:pt>
                <c:pt idx="1137">
                  <c:v>39290</c:v>
                </c:pt>
                <c:pt idx="1138">
                  <c:v>39293</c:v>
                </c:pt>
                <c:pt idx="1139">
                  <c:v>39294</c:v>
                </c:pt>
                <c:pt idx="1140">
                  <c:v>39295</c:v>
                </c:pt>
                <c:pt idx="1141">
                  <c:v>39296</c:v>
                </c:pt>
                <c:pt idx="1142">
                  <c:v>39297</c:v>
                </c:pt>
                <c:pt idx="1143">
                  <c:v>39300</c:v>
                </c:pt>
                <c:pt idx="1144">
                  <c:v>39301</c:v>
                </c:pt>
                <c:pt idx="1145">
                  <c:v>39302</c:v>
                </c:pt>
                <c:pt idx="1146">
                  <c:v>39303</c:v>
                </c:pt>
                <c:pt idx="1147">
                  <c:v>39304</c:v>
                </c:pt>
                <c:pt idx="1148">
                  <c:v>39307</c:v>
                </c:pt>
                <c:pt idx="1149">
                  <c:v>39308</c:v>
                </c:pt>
                <c:pt idx="1150">
                  <c:v>39309</c:v>
                </c:pt>
                <c:pt idx="1151">
                  <c:v>39310</c:v>
                </c:pt>
                <c:pt idx="1152">
                  <c:v>39311</c:v>
                </c:pt>
                <c:pt idx="1153">
                  <c:v>39314</c:v>
                </c:pt>
                <c:pt idx="1154">
                  <c:v>39315</c:v>
                </c:pt>
                <c:pt idx="1155">
                  <c:v>39316</c:v>
                </c:pt>
                <c:pt idx="1156">
                  <c:v>39317</c:v>
                </c:pt>
                <c:pt idx="1157">
                  <c:v>39318</c:v>
                </c:pt>
                <c:pt idx="1158">
                  <c:v>39321</c:v>
                </c:pt>
                <c:pt idx="1159">
                  <c:v>39322</c:v>
                </c:pt>
                <c:pt idx="1160">
                  <c:v>39323</c:v>
                </c:pt>
                <c:pt idx="1161">
                  <c:v>39324</c:v>
                </c:pt>
                <c:pt idx="1162">
                  <c:v>39325</c:v>
                </c:pt>
                <c:pt idx="1163">
                  <c:v>39329</c:v>
                </c:pt>
                <c:pt idx="1164">
                  <c:v>39330</c:v>
                </c:pt>
                <c:pt idx="1165">
                  <c:v>39331</c:v>
                </c:pt>
                <c:pt idx="1166">
                  <c:v>39332</c:v>
                </c:pt>
                <c:pt idx="1167">
                  <c:v>39335</c:v>
                </c:pt>
                <c:pt idx="1168">
                  <c:v>39336</c:v>
                </c:pt>
                <c:pt idx="1169">
                  <c:v>39337</c:v>
                </c:pt>
                <c:pt idx="1170">
                  <c:v>39338</c:v>
                </c:pt>
                <c:pt idx="1171">
                  <c:v>39339</c:v>
                </c:pt>
                <c:pt idx="1172">
                  <c:v>39342</c:v>
                </c:pt>
                <c:pt idx="1173">
                  <c:v>39343</c:v>
                </c:pt>
                <c:pt idx="1174">
                  <c:v>39344</c:v>
                </c:pt>
                <c:pt idx="1175">
                  <c:v>39345</c:v>
                </c:pt>
                <c:pt idx="1176">
                  <c:v>39346</c:v>
                </c:pt>
                <c:pt idx="1177">
                  <c:v>39349</c:v>
                </c:pt>
                <c:pt idx="1178">
                  <c:v>39350</c:v>
                </c:pt>
                <c:pt idx="1179">
                  <c:v>39351</c:v>
                </c:pt>
                <c:pt idx="1180">
                  <c:v>39352</c:v>
                </c:pt>
                <c:pt idx="1181">
                  <c:v>39353</c:v>
                </c:pt>
                <c:pt idx="1182">
                  <c:v>39356</c:v>
                </c:pt>
                <c:pt idx="1183">
                  <c:v>39357</c:v>
                </c:pt>
                <c:pt idx="1184">
                  <c:v>39358</c:v>
                </c:pt>
                <c:pt idx="1185">
                  <c:v>39359</c:v>
                </c:pt>
                <c:pt idx="1186">
                  <c:v>39360</c:v>
                </c:pt>
                <c:pt idx="1187">
                  <c:v>39363</c:v>
                </c:pt>
                <c:pt idx="1188">
                  <c:v>39364</c:v>
                </c:pt>
                <c:pt idx="1189">
                  <c:v>39365</c:v>
                </c:pt>
                <c:pt idx="1190">
                  <c:v>39366</c:v>
                </c:pt>
                <c:pt idx="1191">
                  <c:v>39367</c:v>
                </c:pt>
                <c:pt idx="1192">
                  <c:v>39370</c:v>
                </c:pt>
                <c:pt idx="1193">
                  <c:v>39371</c:v>
                </c:pt>
                <c:pt idx="1194">
                  <c:v>39372</c:v>
                </c:pt>
                <c:pt idx="1195">
                  <c:v>39373</c:v>
                </c:pt>
                <c:pt idx="1196">
                  <c:v>39374</c:v>
                </c:pt>
                <c:pt idx="1197">
                  <c:v>39377</c:v>
                </c:pt>
                <c:pt idx="1198">
                  <c:v>39378</c:v>
                </c:pt>
                <c:pt idx="1199">
                  <c:v>39379</c:v>
                </c:pt>
                <c:pt idx="1200">
                  <c:v>39380</c:v>
                </c:pt>
                <c:pt idx="1201">
                  <c:v>39381</c:v>
                </c:pt>
                <c:pt idx="1202">
                  <c:v>39384</c:v>
                </c:pt>
                <c:pt idx="1203">
                  <c:v>39385</c:v>
                </c:pt>
                <c:pt idx="1204">
                  <c:v>39386</c:v>
                </c:pt>
                <c:pt idx="1205">
                  <c:v>39387</c:v>
                </c:pt>
                <c:pt idx="1206">
                  <c:v>39388</c:v>
                </c:pt>
                <c:pt idx="1207">
                  <c:v>39391</c:v>
                </c:pt>
                <c:pt idx="1208">
                  <c:v>39392</c:v>
                </c:pt>
                <c:pt idx="1209">
                  <c:v>39393</c:v>
                </c:pt>
                <c:pt idx="1210">
                  <c:v>39394</c:v>
                </c:pt>
                <c:pt idx="1211">
                  <c:v>39395</c:v>
                </c:pt>
                <c:pt idx="1212">
                  <c:v>39398</c:v>
                </c:pt>
                <c:pt idx="1213">
                  <c:v>39399</c:v>
                </c:pt>
                <c:pt idx="1214">
                  <c:v>39400</c:v>
                </c:pt>
                <c:pt idx="1215">
                  <c:v>39401</c:v>
                </c:pt>
                <c:pt idx="1216">
                  <c:v>39402</c:v>
                </c:pt>
                <c:pt idx="1217">
                  <c:v>39405</c:v>
                </c:pt>
                <c:pt idx="1218">
                  <c:v>39406</c:v>
                </c:pt>
                <c:pt idx="1219">
                  <c:v>39407</c:v>
                </c:pt>
                <c:pt idx="1220">
                  <c:v>39408</c:v>
                </c:pt>
                <c:pt idx="1221">
                  <c:v>39409</c:v>
                </c:pt>
                <c:pt idx="1222">
                  <c:v>39412</c:v>
                </c:pt>
                <c:pt idx="1223">
                  <c:v>39413</c:v>
                </c:pt>
                <c:pt idx="1224">
                  <c:v>39414</c:v>
                </c:pt>
                <c:pt idx="1225">
                  <c:v>39415</c:v>
                </c:pt>
                <c:pt idx="1226">
                  <c:v>39416</c:v>
                </c:pt>
                <c:pt idx="1227">
                  <c:v>39419</c:v>
                </c:pt>
                <c:pt idx="1228">
                  <c:v>39420</c:v>
                </c:pt>
                <c:pt idx="1229">
                  <c:v>39421</c:v>
                </c:pt>
                <c:pt idx="1230">
                  <c:v>39422</c:v>
                </c:pt>
                <c:pt idx="1231">
                  <c:v>39423</c:v>
                </c:pt>
                <c:pt idx="1232">
                  <c:v>39426</c:v>
                </c:pt>
                <c:pt idx="1233">
                  <c:v>39427</c:v>
                </c:pt>
                <c:pt idx="1234">
                  <c:v>39428</c:v>
                </c:pt>
                <c:pt idx="1235">
                  <c:v>39429</c:v>
                </c:pt>
                <c:pt idx="1236">
                  <c:v>39430</c:v>
                </c:pt>
                <c:pt idx="1237">
                  <c:v>39433</c:v>
                </c:pt>
                <c:pt idx="1238">
                  <c:v>39434</c:v>
                </c:pt>
                <c:pt idx="1239">
                  <c:v>39435</c:v>
                </c:pt>
                <c:pt idx="1240">
                  <c:v>39436</c:v>
                </c:pt>
                <c:pt idx="1241">
                  <c:v>39437</c:v>
                </c:pt>
                <c:pt idx="1242">
                  <c:v>39440</c:v>
                </c:pt>
                <c:pt idx="1243">
                  <c:v>39441</c:v>
                </c:pt>
                <c:pt idx="1244">
                  <c:v>39442</c:v>
                </c:pt>
                <c:pt idx="1245">
                  <c:v>39443</c:v>
                </c:pt>
                <c:pt idx="1246">
                  <c:v>39444</c:v>
                </c:pt>
                <c:pt idx="1247">
                  <c:v>39447</c:v>
                </c:pt>
                <c:pt idx="1248">
                  <c:v>39448</c:v>
                </c:pt>
                <c:pt idx="1249">
                  <c:v>39449</c:v>
                </c:pt>
                <c:pt idx="1250">
                  <c:v>39450</c:v>
                </c:pt>
                <c:pt idx="1251">
                  <c:v>39451</c:v>
                </c:pt>
                <c:pt idx="1252">
                  <c:v>39454</c:v>
                </c:pt>
                <c:pt idx="1253">
                  <c:v>39455</c:v>
                </c:pt>
                <c:pt idx="1254">
                  <c:v>39456</c:v>
                </c:pt>
                <c:pt idx="1255">
                  <c:v>39457</c:v>
                </c:pt>
                <c:pt idx="1256">
                  <c:v>39458</c:v>
                </c:pt>
                <c:pt idx="1257">
                  <c:v>39461</c:v>
                </c:pt>
                <c:pt idx="1258">
                  <c:v>39462</c:v>
                </c:pt>
                <c:pt idx="1259">
                  <c:v>39463</c:v>
                </c:pt>
                <c:pt idx="1260">
                  <c:v>39464</c:v>
                </c:pt>
                <c:pt idx="1261">
                  <c:v>39465</c:v>
                </c:pt>
                <c:pt idx="1262">
                  <c:v>39468</c:v>
                </c:pt>
                <c:pt idx="1263">
                  <c:v>39469</c:v>
                </c:pt>
                <c:pt idx="1264">
                  <c:v>39470</c:v>
                </c:pt>
                <c:pt idx="1265">
                  <c:v>39471</c:v>
                </c:pt>
                <c:pt idx="1266">
                  <c:v>39472</c:v>
                </c:pt>
                <c:pt idx="1267">
                  <c:v>39475</c:v>
                </c:pt>
                <c:pt idx="1268">
                  <c:v>39476</c:v>
                </c:pt>
                <c:pt idx="1269">
                  <c:v>39477</c:v>
                </c:pt>
                <c:pt idx="1270">
                  <c:v>39478</c:v>
                </c:pt>
                <c:pt idx="1271">
                  <c:v>39479</c:v>
                </c:pt>
                <c:pt idx="1272">
                  <c:v>39482</c:v>
                </c:pt>
                <c:pt idx="1273">
                  <c:v>39483</c:v>
                </c:pt>
                <c:pt idx="1274">
                  <c:v>39484</c:v>
                </c:pt>
                <c:pt idx="1275">
                  <c:v>39485</c:v>
                </c:pt>
                <c:pt idx="1276">
                  <c:v>39486</c:v>
                </c:pt>
                <c:pt idx="1277">
                  <c:v>39489</c:v>
                </c:pt>
                <c:pt idx="1278">
                  <c:v>39490</c:v>
                </c:pt>
                <c:pt idx="1279">
                  <c:v>39491</c:v>
                </c:pt>
                <c:pt idx="1280">
                  <c:v>39492</c:v>
                </c:pt>
                <c:pt idx="1281">
                  <c:v>39493</c:v>
                </c:pt>
                <c:pt idx="1282">
                  <c:v>39496</c:v>
                </c:pt>
                <c:pt idx="1283">
                  <c:v>39497</c:v>
                </c:pt>
                <c:pt idx="1284">
                  <c:v>39498</c:v>
                </c:pt>
                <c:pt idx="1285">
                  <c:v>39499</c:v>
                </c:pt>
                <c:pt idx="1286">
                  <c:v>39500</c:v>
                </c:pt>
                <c:pt idx="1287">
                  <c:v>39503</c:v>
                </c:pt>
                <c:pt idx="1288">
                  <c:v>39504</c:v>
                </c:pt>
                <c:pt idx="1289">
                  <c:v>39505</c:v>
                </c:pt>
                <c:pt idx="1290">
                  <c:v>39506</c:v>
                </c:pt>
                <c:pt idx="1291">
                  <c:v>39507</c:v>
                </c:pt>
                <c:pt idx="1292">
                  <c:v>39510</c:v>
                </c:pt>
                <c:pt idx="1293">
                  <c:v>39511</c:v>
                </c:pt>
                <c:pt idx="1294">
                  <c:v>39512</c:v>
                </c:pt>
                <c:pt idx="1295">
                  <c:v>39513</c:v>
                </c:pt>
                <c:pt idx="1296">
                  <c:v>39514</c:v>
                </c:pt>
                <c:pt idx="1297">
                  <c:v>39517</c:v>
                </c:pt>
                <c:pt idx="1298">
                  <c:v>39518</c:v>
                </c:pt>
                <c:pt idx="1299">
                  <c:v>39519</c:v>
                </c:pt>
                <c:pt idx="1300">
                  <c:v>39520</c:v>
                </c:pt>
                <c:pt idx="1301">
                  <c:v>39521</c:v>
                </c:pt>
                <c:pt idx="1302">
                  <c:v>39524</c:v>
                </c:pt>
                <c:pt idx="1303">
                  <c:v>39525</c:v>
                </c:pt>
                <c:pt idx="1304">
                  <c:v>39526</c:v>
                </c:pt>
                <c:pt idx="1305">
                  <c:v>39527</c:v>
                </c:pt>
                <c:pt idx="1306">
                  <c:v>39528</c:v>
                </c:pt>
                <c:pt idx="1307">
                  <c:v>39531</c:v>
                </c:pt>
                <c:pt idx="1308">
                  <c:v>39532</c:v>
                </c:pt>
                <c:pt idx="1309">
                  <c:v>39533</c:v>
                </c:pt>
                <c:pt idx="1310">
                  <c:v>39534</c:v>
                </c:pt>
                <c:pt idx="1311">
                  <c:v>39535</c:v>
                </c:pt>
                <c:pt idx="1312">
                  <c:v>39538</c:v>
                </c:pt>
                <c:pt idx="1313">
                  <c:v>39539</c:v>
                </c:pt>
                <c:pt idx="1314">
                  <c:v>39540</c:v>
                </c:pt>
                <c:pt idx="1315">
                  <c:v>39541</c:v>
                </c:pt>
                <c:pt idx="1316">
                  <c:v>39542</c:v>
                </c:pt>
                <c:pt idx="1317">
                  <c:v>39545</c:v>
                </c:pt>
                <c:pt idx="1318">
                  <c:v>39546</c:v>
                </c:pt>
                <c:pt idx="1319">
                  <c:v>39547</c:v>
                </c:pt>
                <c:pt idx="1320">
                  <c:v>39548</c:v>
                </c:pt>
                <c:pt idx="1321">
                  <c:v>39549</c:v>
                </c:pt>
                <c:pt idx="1322">
                  <c:v>39552</c:v>
                </c:pt>
                <c:pt idx="1323">
                  <c:v>39553</c:v>
                </c:pt>
                <c:pt idx="1324">
                  <c:v>39554</c:v>
                </c:pt>
                <c:pt idx="1325">
                  <c:v>39555</c:v>
                </c:pt>
                <c:pt idx="1326">
                  <c:v>39556</c:v>
                </c:pt>
                <c:pt idx="1327">
                  <c:v>39559</c:v>
                </c:pt>
                <c:pt idx="1328">
                  <c:v>39560</c:v>
                </c:pt>
                <c:pt idx="1329">
                  <c:v>39561</c:v>
                </c:pt>
                <c:pt idx="1330">
                  <c:v>39562</c:v>
                </c:pt>
                <c:pt idx="1331">
                  <c:v>39563</c:v>
                </c:pt>
                <c:pt idx="1332">
                  <c:v>39566</c:v>
                </c:pt>
                <c:pt idx="1333">
                  <c:v>39567</c:v>
                </c:pt>
                <c:pt idx="1334">
                  <c:v>39568</c:v>
                </c:pt>
                <c:pt idx="1335">
                  <c:v>39569</c:v>
                </c:pt>
                <c:pt idx="1336">
                  <c:v>39570</c:v>
                </c:pt>
                <c:pt idx="1337">
                  <c:v>39573</c:v>
                </c:pt>
                <c:pt idx="1338">
                  <c:v>39574</c:v>
                </c:pt>
                <c:pt idx="1339">
                  <c:v>39575</c:v>
                </c:pt>
                <c:pt idx="1340">
                  <c:v>39576</c:v>
                </c:pt>
                <c:pt idx="1341">
                  <c:v>39577</c:v>
                </c:pt>
                <c:pt idx="1342">
                  <c:v>39580</c:v>
                </c:pt>
                <c:pt idx="1343">
                  <c:v>39581</c:v>
                </c:pt>
                <c:pt idx="1344">
                  <c:v>39582</c:v>
                </c:pt>
                <c:pt idx="1345">
                  <c:v>39583</c:v>
                </c:pt>
                <c:pt idx="1346">
                  <c:v>39584</c:v>
                </c:pt>
                <c:pt idx="1347">
                  <c:v>39587</c:v>
                </c:pt>
                <c:pt idx="1348">
                  <c:v>39588</c:v>
                </c:pt>
                <c:pt idx="1349">
                  <c:v>39589</c:v>
                </c:pt>
                <c:pt idx="1350">
                  <c:v>39590</c:v>
                </c:pt>
                <c:pt idx="1351">
                  <c:v>39591</c:v>
                </c:pt>
                <c:pt idx="1352">
                  <c:v>39594</c:v>
                </c:pt>
                <c:pt idx="1353">
                  <c:v>39595</c:v>
                </c:pt>
                <c:pt idx="1354">
                  <c:v>39596</c:v>
                </c:pt>
                <c:pt idx="1355">
                  <c:v>39597</c:v>
                </c:pt>
                <c:pt idx="1356">
                  <c:v>39598</c:v>
                </c:pt>
                <c:pt idx="1357">
                  <c:v>39601</c:v>
                </c:pt>
                <c:pt idx="1358">
                  <c:v>39602</c:v>
                </c:pt>
                <c:pt idx="1359">
                  <c:v>39603</c:v>
                </c:pt>
                <c:pt idx="1360">
                  <c:v>39604</c:v>
                </c:pt>
                <c:pt idx="1361">
                  <c:v>39605</c:v>
                </c:pt>
                <c:pt idx="1362">
                  <c:v>39608</c:v>
                </c:pt>
                <c:pt idx="1363">
                  <c:v>39609</c:v>
                </c:pt>
                <c:pt idx="1364">
                  <c:v>39610</c:v>
                </c:pt>
                <c:pt idx="1365">
                  <c:v>39611</c:v>
                </c:pt>
                <c:pt idx="1366">
                  <c:v>39612</c:v>
                </c:pt>
                <c:pt idx="1367">
                  <c:v>39615</c:v>
                </c:pt>
                <c:pt idx="1368">
                  <c:v>39616</c:v>
                </c:pt>
                <c:pt idx="1369">
                  <c:v>39617</c:v>
                </c:pt>
                <c:pt idx="1370">
                  <c:v>39618</c:v>
                </c:pt>
                <c:pt idx="1371">
                  <c:v>39619</c:v>
                </c:pt>
                <c:pt idx="1372">
                  <c:v>39622</c:v>
                </c:pt>
                <c:pt idx="1373">
                  <c:v>39623</c:v>
                </c:pt>
                <c:pt idx="1374">
                  <c:v>39624</c:v>
                </c:pt>
                <c:pt idx="1375">
                  <c:v>39625</c:v>
                </c:pt>
                <c:pt idx="1376">
                  <c:v>39626</c:v>
                </c:pt>
                <c:pt idx="1377">
                  <c:v>39629</c:v>
                </c:pt>
                <c:pt idx="1378">
                  <c:v>39630</c:v>
                </c:pt>
                <c:pt idx="1379">
                  <c:v>39631</c:v>
                </c:pt>
                <c:pt idx="1380">
                  <c:v>39632</c:v>
                </c:pt>
                <c:pt idx="1381">
                  <c:v>39633</c:v>
                </c:pt>
                <c:pt idx="1382">
                  <c:v>39636</c:v>
                </c:pt>
                <c:pt idx="1383">
                  <c:v>39637</c:v>
                </c:pt>
                <c:pt idx="1384">
                  <c:v>39638</c:v>
                </c:pt>
                <c:pt idx="1385">
                  <c:v>39639</c:v>
                </c:pt>
                <c:pt idx="1386">
                  <c:v>39640</c:v>
                </c:pt>
                <c:pt idx="1387">
                  <c:v>39643</c:v>
                </c:pt>
                <c:pt idx="1388">
                  <c:v>39644</c:v>
                </c:pt>
                <c:pt idx="1389">
                  <c:v>39645</c:v>
                </c:pt>
                <c:pt idx="1390">
                  <c:v>39646</c:v>
                </c:pt>
                <c:pt idx="1391">
                  <c:v>39647</c:v>
                </c:pt>
                <c:pt idx="1392">
                  <c:v>39650</c:v>
                </c:pt>
                <c:pt idx="1393">
                  <c:v>39651</c:v>
                </c:pt>
                <c:pt idx="1394">
                  <c:v>39652</c:v>
                </c:pt>
                <c:pt idx="1395">
                  <c:v>39653</c:v>
                </c:pt>
                <c:pt idx="1396">
                  <c:v>39654</c:v>
                </c:pt>
                <c:pt idx="1397">
                  <c:v>39657</c:v>
                </c:pt>
                <c:pt idx="1398">
                  <c:v>39658</c:v>
                </c:pt>
                <c:pt idx="1399">
                  <c:v>39659</c:v>
                </c:pt>
                <c:pt idx="1400">
                  <c:v>39660</c:v>
                </c:pt>
                <c:pt idx="1401">
                  <c:v>39661</c:v>
                </c:pt>
                <c:pt idx="1402">
                  <c:v>39664</c:v>
                </c:pt>
                <c:pt idx="1403">
                  <c:v>39665</c:v>
                </c:pt>
                <c:pt idx="1404">
                  <c:v>39666</c:v>
                </c:pt>
                <c:pt idx="1405">
                  <c:v>39667</c:v>
                </c:pt>
                <c:pt idx="1406">
                  <c:v>39668</c:v>
                </c:pt>
                <c:pt idx="1407">
                  <c:v>39671</c:v>
                </c:pt>
                <c:pt idx="1408">
                  <c:v>39672</c:v>
                </c:pt>
                <c:pt idx="1409">
                  <c:v>39673</c:v>
                </c:pt>
                <c:pt idx="1410">
                  <c:v>39674</c:v>
                </c:pt>
                <c:pt idx="1411">
                  <c:v>39675</c:v>
                </c:pt>
                <c:pt idx="1412">
                  <c:v>39678</c:v>
                </c:pt>
                <c:pt idx="1413">
                  <c:v>39679</c:v>
                </c:pt>
                <c:pt idx="1414">
                  <c:v>39680</c:v>
                </c:pt>
                <c:pt idx="1415">
                  <c:v>39681</c:v>
                </c:pt>
                <c:pt idx="1416">
                  <c:v>39682</c:v>
                </c:pt>
                <c:pt idx="1417">
                  <c:v>39685</c:v>
                </c:pt>
                <c:pt idx="1418">
                  <c:v>39686</c:v>
                </c:pt>
                <c:pt idx="1419">
                  <c:v>39687</c:v>
                </c:pt>
                <c:pt idx="1420">
                  <c:v>39688</c:v>
                </c:pt>
                <c:pt idx="1421">
                  <c:v>39689</c:v>
                </c:pt>
                <c:pt idx="1422">
                  <c:v>39692</c:v>
                </c:pt>
                <c:pt idx="1423">
                  <c:v>39693</c:v>
                </c:pt>
                <c:pt idx="1424">
                  <c:v>39694</c:v>
                </c:pt>
                <c:pt idx="1425">
                  <c:v>39695</c:v>
                </c:pt>
                <c:pt idx="1426">
                  <c:v>39696</c:v>
                </c:pt>
                <c:pt idx="1427">
                  <c:v>39699</c:v>
                </c:pt>
                <c:pt idx="1428">
                  <c:v>39700</c:v>
                </c:pt>
                <c:pt idx="1429">
                  <c:v>39701</c:v>
                </c:pt>
                <c:pt idx="1430">
                  <c:v>39702</c:v>
                </c:pt>
                <c:pt idx="1431">
                  <c:v>39703</c:v>
                </c:pt>
                <c:pt idx="1432">
                  <c:v>39706</c:v>
                </c:pt>
                <c:pt idx="1433">
                  <c:v>39707</c:v>
                </c:pt>
                <c:pt idx="1434">
                  <c:v>39708</c:v>
                </c:pt>
                <c:pt idx="1435">
                  <c:v>39709</c:v>
                </c:pt>
                <c:pt idx="1436">
                  <c:v>39710</c:v>
                </c:pt>
                <c:pt idx="1437">
                  <c:v>39713</c:v>
                </c:pt>
                <c:pt idx="1438">
                  <c:v>39714</c:v>
                </c:pt>
                <c:pt idx="1439">
                  <c:v>39715</c:v>
                </c:pt>
                <c:pt idx="1440">
                  <c:v>39716</c:v>
                </c:pt>
                <c:pt idx="1441">
                  <c:v>39717</c:v>
                </c:pt>
                <c:pt idx="1442">
                  <c:v>39720</c:v>
                </c:pt>
                <c:pt idx="1443">
                  <c:v>39721</c:v>
                </c:pt>
                <c:pt idx="1444">
                  <c:v>39722</c:v>
                </c:pt>
                <c:pt idx="1445">
                  <c:v>39723</c:v>
                </c:pt>
                <c:pt idx="1446">
                  <c:v>39724</c:v>
                </c:pt>
                <c:pt idx="1447">
                  <c:v>39727</c:v>
                </c:pt>
                <c:pt idx="1448">
                  <c:v>39728</c:v>
                </c:pt>
                <c:pt idx="1449">
                  <c:v>39729</c:v>
                </c:pt>
                <c:pt idx="1450">
                  <c:v>39730</c:v>
                </c:pt>
                <c:pt idx="1451">
                  <c:v>39731</c:v>
                </c:pt>
                <c:pt idx="1452">
                  <c:v>39734</c:v>
                </c:pt>
                <c:pt idx="1453">
                  <c:v>39735</c:v>
                </c:pt>
                <c:pt idx="1454">
                  <c:v>39736</c:v>
                </c:pt>
                <c:pt idx="1455">
                  <c:v>39737</c:v>
                </c:pt>
                <c:pt idx="1456">
                  <c:v>39738</c:v>
                </c:pt>
                <c:pt idx="1457">
                  <c:v>39741</c:v>
                </c:pt>
                <c:pt idx="1458">
                  <c:v>39742</c:v>
                </c:pt>
                <c:pt idx="1459">
                  <c:v>39743</c:v>
                </c:pt>
                <c:pt idx="1460">
                  <c:v>39744</c:v>
                </c:pt>
                <c:pt idx="1461">
                  <c:v>39745</c:v>
                </c:pt>
                <c:pt idx="1462">
                  <c:v>39748</c:v>
                </c:pt>
                <c:pt idx="1463">
                  <c:v>39749</c:v>
                </c:pt>
                <c:pt idx="1464">
                  <c:v>39750</c:v>
                </c:pt>
                <c:pt idx="1465">
                  <c:v>39751</c:v>
                </c:pt>
                <c:pt idx="1466">
                  <c:v>39752</c:v>
                </c:pt>
                <c:pt idx="1467">
                  <c:v>39755</c:v>
                </c:pt>
                <c:pt idx="1468">
                  <c:v>39756</c:v>
                </c:pt>
                <c:pt idx="1469">
                  <c:v>39757</c:v>
                </c:pt>
                <c:pt idx="1470">
                  <c:v>39758</c:v>
                </c:pt>
                <c:pt idx="1471">
                  <c:v>39759</c:v>
                </c:pt>
                <c:pt idx="1472">
                  <c:v>39762</c:v>
                </c:pt>
                <c:pt idx="1473">
                  <c:v>39763</c:v>
                </c:pt>
                <c:pt idx="1474">
                  <c:v>39764</c:v>
                </c:pt>
                <c:pt idx="1475">
                  <c:v>39765</c:v>
                </c:pt>
                <c:pt idx="1476">
                  <c:v>39766</c:v>
                </c:pt>
                <c:pt idx="1477">
                  <c:v>39769</c:v>
                </c:pt>
                <c:pt idx="1478">
                  <c:v>39770</c:v>
                </c:pt>
                <c:pt idx="1479">
                  <c:v>39771</c:v>
                </c:pt>
                <c:pt idx="1480">
                  <c:v>39772</c:v>
                </c:pt>
                <c:pt idx="1481">
                  <c:v>39773</c:v>
                </c:pt>
                <c:pt idx="1482">
                  <c:v>39776</c:v>
                </c:pt>
                <c:pt idx="1483">
                  <c:v>39777</c:v>
                </c:pt>
                <c:pt idx="1484">
                  <c:v>39778</c:v>
                </c:pt>
                <c:pt idx="1485">
                  <c:v>39779</c:v>
                </c:pt>
                <c:pt idx="1486">
                  <c:v>39780</c:v>
                </c:pt>
                <c:pt idx="1487">
                  <c:v>39783</c:v>
                </c:pt>
                <c:pt idx="1488">
                  <c:v>39784</c:v>
                </c:pt>
                <c:pt idx="1489">
                  <c:v>39785</c:v>
                </c:pt>
                <c:pt idx="1490">
                  <c:v>39786</c:v>
                </c:pt>
                <c:pt idx="1491">
                  <c:v>39787</c:v>
                </c:pt>
                <c:pt idx="1492">
                  <c:v>39790</c:v>
                </c:pt>
                <c:pt idx="1493">
                  <c:v>39791</c:v>
                </c:pt>
                <c:pt idx="1494">
                  <c:v>39792</c:v>
                </c:pt>
                <c:pt idx="1495">
                  <c:v>39793</c:v>
                </c:pt>
                <c:pt idx="1496">
                  <c:v>39794</c:v>
                </c:pt>
                <c:pt idx="1497">
                  <c:v>39797</c:v>
                </c:pt>
                <c:pt idx="1498">
                  <c:v>39798</c:v>
                </c:pt>
                <c:pt idx="1499">
                  <c:v>39799</c:v>
                </c:pt>
                <c:pt idx="1500">
                  <c:v>39800</c:v>
                </c:pt>
                <c:pt idx="1501">
                  <c:v>39801</c:v>
                </c:pt>
                <c:pt idx="1502">
                  <c:v>39804</c:v>
                </c:pt>
                <c:pt idx="1503">
                  <c:v>39805</c:v>
                </c:pt>
                <c:pt idx="1504">
                  <c:v>39811</c:v>
                </c:pt>
                <c:pt idx="1505">
                  <c:v>39812</c:v>
                </c:pt>
                <c:pt idx="1506">
                  <c:v>39813</c:v>
                </c:pt>
                <c:pt idx="1507">
                  <c:v>39818</c:v>
                </c:pt>
                <c:pt idx="1508">
                  <c:v>39819</c:v>
                </c:pt>
                <c:pt idx="1509">
                  <c:v>39820</c:v>
                </c:pt>
                <c:pt idx="1510">
                  <c:v>39821</c:v>
                </c:pt>
                <c:pt idx="1511">
                  <c:v>39822</c:v>
                </c:pt>
                <c:pt idx="1512">
                  <c:v>39825</c:v>
                </c:pt>
                <c:pt idx="1513">
                  <c:v>39826</c:v>
                </c:pt>
                <c:pt idx="1514">
                  <c:v>39827</c:v>
                </c:pt>
                <c:pt idx="1515">
                  <c:v>39828</c:v>
                </c:pt>
                <c:pt idx="1516">
                  <c:v>39829</c:v>
                </c:pt>
                <c:pt idx="1517">
                  <c:v>39832</c:v>
                </c:pt>
                <c:pt idx="1518">
                  <c:v>39833</c:v>
                </c:pt>
                <c:pt idx="1519">
                  <c:v>39834</c:v>
                </c:pt>
                <c:pt idx="1520">
                  <c:v>39835</c:v>
                </c:pt>
                <c:pt idx="1521">
                  <c:v>39836</c:v>
                </c:pt>
                <c:pt idx="1522">
                  <c:v>39839</c:v>
                </c:pt>
                <c:pt idx="1523">
                  <c:v>39840</c:v>
                </c:pt>
                <c:pt idx="1524">
                  <c:v>39841</c:v>
                </c:pt>
                <c:pt idx="1525">
                  <c:v>39842</c:v>
                </c:pt>
                <c:pt idx="1526">
                  <c:v>39843</c:v>
                </c:pt>
                <c:pt idx="1527">
                  <c:v>39846</c:v>
                </c:pt>
                <c:pt idx="1528">
                  <c:v>39847</c:v>
                </c:pt>
                <c:pt idx="1529">
                  <c:v>39848</c:v>
                </c:pt>
                <c:pt idx="1530">
                  <c:v>39849</c:v>
                </c:pt>
                <c:pt idx="1531">
                  <c:v>39850</c:v>
                </c:pt>
                <c:pt idx="1532">
                  <c:v>39853</c:v>
                </c:pt>
                <c:pt idx="1533">
                  <c:v>39854</c:v>
                </c:pt>
                <c:pt idx="1534">
                  <c:v>39855</c:v>
                </c:pt>
                <c:pt idx="1535">
                  <c:v>39856</c:v>
                </c:pt>
                <c:pt idx="1536">
                  <c:v>39857</c:v>
                </c:pt>
                <c:pt idx="1537">
                  <c:v>39860</c:v>
                </c:pt>
                <c:pt idx="1538">
                  <c:v>39861</c:v>
                </c:pt>
                <c:pt idx="1539">
                  <c:v>39862</c:v>
                </c:pt>
                <c:pt idx="1540">
                  <c:v>39863</c:v>
                </c:pt>
                <c:pt idx="1541">
                  <c:v>39864</c:v>
                </c:pt>
                <c:pt idx="1542">
                  <c:v>39867</c:v>
                </c:pt>
                <c:pt idx="1543">
                  <c:v>39868</c:v>
                </c:pt>
                <c:pt idx="1544">
                  <c:v>39869</c:v>
                </c:pt>
                <c:pt idx="1545">
                  <c:v>39870</c:v>
                </c:pt>
                <c:pt idx="1546">
                  <c:v>39871</c:v>
                </c:pt>
                <c:pt idx="1547">
                  <c:v>39874</c:v>
                </c:pt>
                <c:pt idx="1548">
                  <c:v>39875</c:v>
                </c:pt>
                <c:pt idx="1549">
                  <c:v>39876</c:v>
                </c:pt>
                <c:pt idx="1550">
                  <c:v>39877</c:v>
                </c:pt>
                <c:pt idx="1551">
                  <c:v>39878</c:v>
                </c:pt>
                <c:pt idx="1552">
                  <c:v>39881</c:v>
                </c:pt>
                <c:pt idx="1553">
                  <c:v>39882</c:v>
                </c:pt>
                <c:pt idx="1554">
                  <c:v>39883</c:v>
                </c:pt>
                <c:pt idx="1555">
                  <c:v>39884</c:v>
                </c:pt>
                <c:pt idx="1556">
                  <c:v>39885</c:v>
                </c:pt>
                <c:pt idx="1557">
                  <c:v>39888</c:v>
                </c:pt>
                <c:pt idx="1558">
                  <c:v>39889</c:v>
                </c:pt>
                <c:pt idx="1559">
                  <c:v>39890</c:v>
                </c:pt>
                <c:pt idx="1560">
                  <c:v>39891</c:v>
                </c:pt>
                <c:pt idx="1561">
                  <c:v>39892</c:v>
                </c:pt>
                <c:pt idx="1562">
                  <c:v>39895</c:v>
                </c:pt>
                <c:pt idx="1563">
                  <c:v>39896</c:v>
                </c:pt>
                <c:pt idx="1564">
                  <c:v>39897</c:v>
                </c:pt>
                <c:pt idx="1565">
                  <c:v>39898</c:v>
                </c:pt>
                <c:pt idx="1566">
                  <c:v>39899</c:v>
                </c:pt>
                <c:pt idx="1567">
                  <c:v>39902</c:v>
                </c:pt>
                <c:pt idx="1568">
                  <c:v>39903</c:v>
                </c:pt>
                <c:pt idx="1569">
                  <c:v>39904</c:v>
                </c:pt>
                <c:pt idx="1570">
                  <c:v>39905</c:v>
                </c:pt>
                <c:pt idx="1571">
                  <c:v>39906</c:v>
                </c:pt>
                <c:pt idx="1572">
                  <c:v>39909</c:v>
                </c:pt>
                <c:pt idx="1573">
                  <c:v>39910</c:v>
                </c:pt>
                <c:pt idx="1574">
                  <c:v>39911</c:v>
                </c:pt>
                <c:pt idx="1575">
                  <c:v>39912</c:v>
                </c:pt>
                <c:pt idx="1576">
                  <c:v>39913</c:v>
                </c:pt>
                <c:pt idx="1577">
                  <c:v>39916</c:v>
                </c:pt>
                <c:pt idx="1578">
                  <c:v>39917</c:v>
                </c:pt>
                <c:pt idx="1579">
                  <c:v>39918</c:v>
                </c:pt>
                <c:pt idx="1580">
                  <c:v>39919</c:v>
                </c:pt>
                <c:pt idx="1581">
                  <c:v>39920</c:v>
                </c:pt>
                <c:pt idx="1582">
                  <c:v>39923</c:v>
                </c:pt>
                <c:pt idx="1583">
                  <c:v>39924</c:v>
                </c:pt>
                <c:pt idx="1584">
                  <c:v>39925</c:v>
                </c:pt>
                <c:pt idx="1585">
                  <c:v>39926</c:v>
                </c:pt>
                <c:pt idx="1586">
                  <c:v>39927</c:v>
                </c:pt>
                <c:pt idx="1587">
                  <c:v>39930</c:v>
                </c:pt>
                <c:pt idx="1588">
                  <c:v>39931</c:v>
                </c:pt>
                <c:pt idx="1589">
                  <c:v>39932</c:v>
                </c:pt>
                <c:pt idx="1590">
                  <c:v>39933</c:v>
                </c:pt>
                <c:pt idx="1591">
                  <c:v>39934</c:v>
                </c:pt>
                <c:pt idx="1592">
                  <c:v>39937</c:v>
                </c:pt>
                <c:pt idx="1593">
                  <c:v>39938</c:v>
                </c:pt>
                <c:pt idx="1594">
                  <c:v>39939</c:v>
                </c:pt>
                <c:pt idx="1595">
                  <c:v>39940</c:v>
                </c:pt>
                <c:pt idx="1596">
                  <c:v>39941</c:v>
                </c:pt>
                <c:pt idx="1597">
                  <c:v>39944</c:v>
                </c:pt>
                <c:pt idx="1598">
                  <c:v>39945</c:v>
                </c:pt>
                <c:pt idx="1599">
                  <c:v>39946</c:v>
                </c:pt>
                <c:pt idx="1600">
                  <c:v>39947</c:v>
                </c:pt>
                <c:pt idx="1601">
                  <c:v>39948</c:v>
                </c:pt>
                <c:pt idx="1602">
                  <c:v>39951</c:v>
                </c:pt>
                <c:pt idx="1603">
                  <c:v>39952</c:v>
                </c:pt>
                <c:pt idx="1604">
                  <c:v>39953</c:v>
                </c:pt>
                <c:pt idx="1605">
                  <c:v>39954</c:v>
                </c:pt>
                <c:pt idx="1606">
                  <c:v>39955</c:v>
                </c:pt>
                <c:pt idx="1607">
                  <c:v>39958</c:v>
                </c:pt>
                <c:pt idx="1608">
                  <c:v>39959</c:v>
                </c:pt>
                <c:pt idx="1609">
                  <c:v>39960</c:v>
                </c:pt>
                <c:pt idx="1610">
                  <c:v>39961</c:v>
                </c:pt>
                <c:pt idx="1611">
                  <c:v>39962</c:v>
                </c:pt>
                <c:pt idx="1612">
                  <c:v>39965</c:v>
                </c:pt>
                <c:pt idx="1613">
                  <c:v>39966</c:v>
                </c:pt>
                <c:pt idx="1614">
                  <c:v>39967</c:v>
                </c:pt>
                <c:pt idx="1615">
                  <c:v>39968</c:v>
                </c:pt>
                <c:pt idx="1616">
                  <c:v>39969</c:v>
                </c:pt>
                <c:pt idx="1617">
                  <c:v>39972</c:v>
                </c:pt>
                <c:pt idx="1618">
                  <c:v>39973</c:v>
                </c:pt>
                <c:pt idx="1619">
                  <c:v>39974</c:v>
                </c:pt>
                <c:pt idx="1620">
                  <c:v>39975</c:v>
                </c:pt>
                <c:pt idx="1621">
                  <c:v>39976</c:v>
                </c:pt>
                <c:pt idx="1622">
                  <c:v>39979</c:v>
                </c:pt>
                <c:pt idx="1623">
                  <c:v>39980</c:v>
                </c:pt>
                <c:pt idx="1624">
                  <c:v>39981</c:v>
                </c:pt>
                <c:pt idx="1625">
                  <c:v>39982</c:v>
                </c:pt>
                <c:pt idx="1626">
                  <c:v>39983</c:v>
                </c:pt>
                <c:pt idx="1627">
                  <c:v>39986</c:v>
                </c:pt>
                <c:pt idx="1628">
                  <c:v>39987</c:v>
                </c:pt>
                <c:pt idx="1629">
                  <c:v>39988</c:v>
                </c:pt>
                <c:pt idx="1630">
                  <c:v>39989</c:v>
                </c:pt>
                <c:pt idx="1631">
                  <c:v>39990</c:v>
                </c:pt>
                <c:pt idx="1632">
                  <c:v>39993</c:v>
                </c:pt>
                <c:pt idx="1633">
                  <c:v>39994</c:v>
                </c:pt>
                <c:pt idx="1634">
                  <c:v>39995</c:v>
                </c:pt>
                <c:pt idx="1635">
                  <c:v>39996</c:v>
                </c:pt>
                <c:pt idx="1636">
                  <c:v>39997</c:v>
                </c:pt>
                <c:pt idx="1637">
                  <c:v>40000</c:v>
                </c:pt>
                <c:pt idx="1638">
                  <c:v>40001</c:v>
                </c:pt>
                <c:pt idx="1639">
                  <c:v>40002</c:v>
                </c:pt>
                <c:pt idx="1640">
                  <c:v>40003</c:v>
                </c:pt>
                <c:pt idx="1641">
                  <c:v>40004</c:v>
                </c:pt>
                <c:pt idx="1642">
                  <c:v>40007</c:v>
                </c:pt>
                <c:pt idx="1643">
                  <c:v>40008</c:v>
                </c:pt>
                <c:pt idx="1644">
                  <c:v>40009</c:v>
                </c:pt>
                <c:pt idx="1645">
                  <c:v>40010</c:v>
                </c:pt>
                <c:pt idx="1646">
                  <c:v>40011</c:v>
                </c:pt>
                <c:pt idx="1647">
                  <c:v>40014</c:v>
                </c:pt>
                <c:pt idx="1648">
                  <c:v>40015</c:v>
                </c:pt>
                <c:pt idx="1649">
                  <c:v>40016</c:v>
                </c:pt>
                <c:pt idx="1650">
                  <c:v>40017</c:v>
                </c:pt>
                <c:pt idx="1651">
                  <c:v>40018</c:v>
                </c:pt>
                <c:pt idx="1652">
                  <c:v>40021</c:v>
                </c:pt>
                <c:pt idx="1653">
                  <c:v>40022</c:v>
                </c:pt>
                <c:pt idx="1654">
                  <c:v>40023</c:v>
                </c:pt>
                <c:pt idx="1655">
                  <c:v>40024</c:v>
                </c:pt>
                <c:pt idx="1656">
                  <c:v>40025</c:v>
                </c:pt>
                <c:pt idx="1657">
                  <c:v>40028</c:v>
                </c:pt>
                <c:pt idx="1658">
                  <c:v>40029</c:v>
                </c:pt>
                <c:pt idx="1659">
                  <c:v>40030</c:v>
                </c:pt>
                <c:pt idx="1660">
                  <c:v>40031</c:v>
                </c:pt>
                <c:pt idx="1661">
                  <c:v>40032</c:v>
                </c:pt>
                <c:pt idx="1662">
                  <c:v>40035</c:v>
                </c:pt>
                <c:pt idx="1663">
                  <c:v>40036</c:v>
                </c:pt>
                <c:pt idx="1664">
                  <c:v>40037</c:v>
                </c:pt>
                <c:pt idx="1665">
                  <c:v>40038</c:v>
                </c:pt>
                <c:pt idx="1666">
                  <c:v>40039</c:v>
                </c:pt>
                <c:pt idx="1667">
                  <c:v>40042</c:v>
                </c:pt>
                <c:pt idx="1668">
                  <c:v>40043</c:v>
                </c:pt>
                <c:pt idx="1669">
                  <c:v>40044</c:v>
                </c:pt>
                <c:pt idx="1670">
                  <c:v>40045</c:v>
                </c:pt>
                <c:pt idx="1671">
                  <c:v>40046</c:v>
                </c:pt>
                <c:pt idx="1672">
                  <c:v>40049</c:v>
                </c:pt>
                <c:pt idx="1673">
                  <c:v>40050</c:v>
                </c:pt>
                <c:pt idx="1674">
                  <c:v>40051</c:v>
                </c:pt>
                <c:pt idx="1675">
                  <c:v>40052</c:v>
                </c:pt>
                <c:pt idx="1676">
                  <c:v>40053</c:v>
                </c:pt>
                <c:pt idx="1677">
                  <c:v>40056</c:v>
                </c:pt>
                <c:pt idx="1678">
                  <c:v>40057</c:v>
                </c:pt>
                <c:pt idx="1679">
                  <c:v>40058</c:v>
                </c:pt>
                <c:pt idx="1680">
                  <c:v>40059</c:v>
                </c:pt>
                <c:pt idx="1681">
                  <c:v>40060</c:v>
                </c:pt>
                <c:pt idx="1682">
                  <c:v>40063</c:v>
                </c:pt>
                <c:pt idx="1683">
                  <c:v>40064</c:v>
                </c:pt>
                <c:pt idx="1684">
                  <c:v>40065</c:v>
                </c:pt>
                <c:pt idx="1685">
                  <c:v>40066</c:v>
                </c:pt>
                <c:pt idx="1686">
                  <c:v>40067</c:v>
                </c:pt>
                <c:pt idx="1687">
                  <c:v>40070</c:v>
                </c:pt>
                <c:pt idx="1688">
                  <c:v>40071</c:v>
                </c:pt>
                <c:pt idx="1689">
                  <c:v>40072</c:v>
                </c:pt>
                <c:pt idx="1690">
                  <c:v>40073</c:v>
                </c:pt>
                <c:pt idx="1691">
                  <c:v>40074</c:v>
                </c:pt>
                <c:pt idx="1692">
                  <c:v>40077</c:v>
                </c:pt>
                <c:pt idx="1693">
                  <c:v>40078</c:v>
                </c:pt>
                <c:pt idx="1694">
                  <c:v>40079</c:v>
                </c:pt>
                <c:pt idx="1695">
                  <c:v>40080</c:v>
                </c:pt>
                <c:pt idx="1696">
                  <c:v>40081</c:v>
                </c:pt>
                <c:pt idx="1697">
                  <c:v>40084</c:v>
                </c:pt>
                <c:pt idx="1698">
                  <c:v>40085</c:v>
                </c:pt>
                <c:pt idx="1699">
                  <c:v>40086</c:v>
                </c:pt>
                <c:pt idx="1700">
                  <c:v>40087</c:v>
                </c:pt>
                <c:pt idx="1701">
                  <c:v>40088</c:v>
                </c:pt>
                <c:pt idx="1702">
                  <c:v>40091</c:v>
                </c:pt>
                <c:pt idx="1703">
                  <c:v>40092</c:v>
                </c:pt>
                <c:pt idx="1704">
                  <c:v>40093</c:v>
                </c:pt>
                <c:pt idx="1705">
                  <c:v>40094</c:v>
                </c:pt>
                <c:pt idx="1706">
                  <c:v>40095</c:v>
                </c:pt>
                <c:pt idx="1707">
                  <c:v>40098</c:v>
                </c:pt>
                <c:pt idx="1708">
                  <c:v>40099</c:v>
                </c:pt>
                <c:pt idx="1709">
                  <c:v>40100</c:v>
                </c:pt>
                <c:pt idx="1710">
                  <c:v>40101</c:v>
                </c:pt>
                <c:pt idx="1711">
                  <c:v>40102</c:v>
                </c:pt>
                <c:pt idx="1712">
                  <c:v>40105</c:v>
                </c:pt>
                <c:pt idx="1713">
                  <c:v>40106</c:v>
                </c:pt>
                <c:pt idx="1714">
                  <c:v>40107</c:v>
                </c:pt>
                <c:pt idx="1715">
                  <c:v>40108</c:v>
                </c:pt>
                <c:pt idx="1716">
                  <c:v>40109</c:v>
                </c:pt>
                <c:pt idx="1717">
                  <c:v>40112</c:v>
                </c:pt>
                <c:pt idx="1718">
                  <c:v>40113</c:v>
                </c:pt>
                <c:pt idx="1719">
                  <c:v>40114</c:v>
                </c:pt>
                <c:pt idx="1720">
                  <c:v>40115</c:v>
                </c:pt>
                <c:pt idx="1721">
                  <c:v>40116</c:v>
                </c:pt>
                <c:pt idx="1722">
                  <c:v>40119</c:v>
                </c:pt>
                <c:pt idx="1723">
                  <c:v>40120</c:v>
                </c:pt>
                <c:pt idx="1724">
                  <c:v>40121</c:v>
                </c:pt>
                <c:pt idx="1725">
                  <c:v>40122</c:v>
                </c:pt>
                <c:pt idx="1726">
                  <c:v>40123</c:v>
                </c:pt>
                <c:pt idx="1727">
                  <c:v>40126</c:v>
                </c:pt>
                <c:pt idx="1728">
                  <c:v>40127</c:v>
                </c:pt>
                <c:pt idx="1729">
                  <c:v>40128</c:v>
                </c:pt>
                <c:pt idx="1730">
                  <c:v>40129</c:v>
                </c:pt>
                <c:pt idx="1731">
                  <c:v>40130</c:v>
                </c:pt>
                <c:pt idx="1732">
                  <c:v>40133</c:v>
                </c:pt>
                <c:pt idx="1733">
                  <c:v>40134</c:v>
                </c:pt>
                <c:pt idx="1734">
                  <c:v>40135</c:v>
                </c:pt>
                <c:pt idx="1735">
                  <c:v>40136</c:v>
                </c:pt>
                <c:pt idx="1736">
                  <c:v>40137</c:v>
                </c:pt>
                <c:pt idx="1737">
                  <c:v>40140</c:v>
                </c:pt>
                <c:pt idx="1738">
                  <c:v>40141</c:v>
                </c:pt>
                <c:pt idx="1739">
                  <c:v>40142</c:v>
                </c:pt>
                <c:pt idx="1740">
                  <c:v>40143</c:v>
                </c:pt>
                <c:pt idx="1741">
                  <c:v>40144</c:v>
                </c:pt>
                <c:pt idx="1742">
                  <c:v>40147</c:v>
                </c:pt>
                <c:pt idx="1743">
                  <c:v>40148</c:v>
                </c:pt>
                <c:pt idx="1744">
                  <c:v>40149</c:v>
                </c:pt>
                <c:pt idx="1745">
                  <c:v>40150</c:v>
                </c:pt>
                <c:pt idx="1746">
                  <c:v>40151</c:v>
                </c:pt>
                <c:pt idx="1747">
                  <c:v>40154</c:v>
                </c:pt>
                <c:pt idx="1748">
                  <c:v>40155</c:v>
                </c:pt>
                <c:pt idx="1749">
                  <c:v>40156</c:v>
                </c:pt>
                <c:pt idx="1750">
                  <c:v>40157</c:v>
                </c:pt>
                <c:pt idx="1751">
                  <c:v>40158</c:v>
                </c:pt>
                <c:pt idx="1752">
                  <c:v>40161</c:v>
                </c:pt>
                <c:pt idx="1753">
                  <c:v>40162</c:v>
                </c:pt>
                <c:pt idx="1754">
                  <c:v>40163</c:v>
                </c:pt>
                <c:pt idx="1755">
                  <c:v>40164</c:v>
                </c:pt>
                <c:pt idx="1756">
                  <c:v>40165</c:v>
                </c:pt>
                <c:pt idx="1757">
                  <c:v>40168</c:v>
                </c:pt>
                <c:pt idx="1758">
                  <c:v>40169</c:v>
                </c:pt>
                <c:pt idx="1759">
                  <c:v>40170</c:v>
                </c:pt>
                <c:pt idx="1760">
                  <c:v>40171</c:v>
                </c:pt>
                <c:pt idx="1761">
                  <c:v>40172</c:v>
                </c:pt>
                <c:pt idx="1762">
                  <c:v>40175</c:v>
                </c:pt>
                <c:pt idx="1763">
                  <c:v>40176</c:v>
                </c:pt>
                <c:pt idx="1764">
                  <c:v>40177</c:v>
                </c:pt>
                <c:pt idx="1765">
                  <c:v>40178</c:v>
                </c:pt>
                <c:pt idx="1766">
                  <c:v>40179</c:v>
                </c:pt>
                <c:pt idx="1767">
                  <c:v>40182</c:v>
                </c:pt>
                <c:pt idx="1768">
                  <c:v>40183</c:v>
                </c:pt>
                <c:pt idx="1769">
                  <c:v>40184</c:v>
                </c:pt>
                <c:pt idx="1770">
                  <c:v>40185</c:v>
                </c:pt>
                <c:pt idx="1771">
                  <c:v>40186</c:v>
                </c:pt>
                <c:pt idx="1772">
                  <c:v>40189</c:v>
                </c:pt>
                <c:pt idx="1773">
                  <c:v>40190</c:v>
                </c:pt>
                <c:pt idx="1774">
                  <c:v>40191</c:v>
                </c:pt>
                <c:pt idx="1775">
                  <c:v>40192</c:v>
                </c:pt>
                <c:pt idx="1776">
                  <c:v>40193</c:v>
                </c:pt>
                <c:pt idx="1777">
                  <c:v>40196</c:v>
                </c:pt>
                <c:pt idx="1778">
                  <c:v>40197</c:v>
                </c:pt>
                <c:pt idx="1779">
                  <c:v>40198</c:v>
                </c:pt>
                <c:pt idx="1780">
                  <c:v>40199</c:v>
                </c:pt>
                <c:pt idx="1781">
                  <c:v>40200</c:v>
                </c:pt>
                <c:pt idx="1782">
                  <c:v>40203</c:v>
                </c:pt>
                <c:pt idx="1783">
                  <c:v>40204</c:v>
                </c:pt>
                <c:pt idx="1784">
                  <c:v>40205</c:v>
                </c:pt>
                <c:pt idx="1785">
                  <c:v>40206</c:v>
                </c:pt>
                <c:pt idx="1786">
                  <c:v>40207</c:v>
                </c:pt>
                <c:pt idx="1787">
                  <c:v>40210</c:v>
                </c:pt>
                <c:pt idx="1788">
                  <c:v>40211</c:v>
                </c:pt>
                <c:pt idx="1789">
                  <c:v>40212</c:v>
                </c:pt>
                <c:pt idx="1790">
                  <c:v>40213</c:v>
                </c:pt>
                <c:pt idx="1791">
                  <c:v>40214</c:v>
                </c:pt>
                <c:pt idx="1792">
                  <c:v>40217</c:v>
                </c:pt>
                <c:pt idx="1793">
                  <c:v>40218</c:v>
                </c:pt>
                <c:pt idx="1794">
                  <c:v>40219</c:v>
                </c:pt>
                <c:pt idx="1795">
                  <c:v>40220</c:v>
                </c:pt>
                <c:pt idx="1796">
                  <c:v>40221</c:v>
                </c:pt>
                <c:pt idx="1797">
                  <c:v>40224</c:v>
                </c:pt>
                <c:pt idx="1798">
                  <c:v>40225</c:v>
                </c:pt>
                <c:pt idx="1799">
                  <c:v>40226</c:v>
                </c:pt>
                <c:pt idx="1800">
                  <c:v>40227</c:v>
                </c:pt>
                <c:pt idx="1801">
                  <c:v>40228</c:v>
                </c:pt>
                <c:pt idx="1802">
                  <c:v>40231</c:v>
                </c:pt>
                <c:pt idx="1803">
                  <c:v>40232</c:v>
                </c:pt>
                <c:pt idx="1804">
                  <c:v>40233</c:v>
                </c:pt>
                <c:pt idx="1805">
                  <c:v>40234</c:v>
                </c:pt>
                <c:pt idx="1806">
                  <c:v>40235</c:v>
                </c:pt>
                <c:pt idx="1807">
                  <c:v>40238</c:v>
                </c:pt>
                <c:pt idx="1808">
                  <c:v>40239</c:v>
                </c:pt>
                <c:pt idx="1809">
                  <c:v>40240</c:v>
                </c:pt>
                <c:pt idx="1810">
                  <c:v>40241</c:v>
                </c:pt>
                <c:pt idx="1811">
                  <c:v>40242</c:v>
                </c:pt>
                <c:pt idx="1812">
                  <c:v>40245</c:v>
                </c:pt>
                <c:pt idx="1813">
                  <c:v>40246</c:v>
                </c:pt>
                <c:pt idx="1814">
                  <c:v>40247</c:v>
                </c:pt>
                <c:pt idx="1815">
                  <c:v>40248</c:v>
                </c:pt>
                <c:pt idx="1816">
                  <c:v>40249</c:v>
                </c:pt>
                <c:pt idx="1817">
                  <c:v>40252</c:v>
                </c:pt>
                <c:pt idx="1818">
                  <c:v>40253</c:v>
                </c:pt>
                <c:pt idx="1819">
                  <c:v>40254</c:v>
                </c:pt>
                <c:pt idx="1820">
                  <c:v>40255</c:v>
                </c:pt>
                <c:pt idx="1821">
                  <c:v>40256</c:v>
                </c:pt>
                <c:pt idx="1822">
                  <c:v>40259</c:v>
                </c:pt>
                <c:pt idx="1823">
                  <c:v>40260</c:v>
                </c:pt>
                <c:pt idx="1824">
                  <c:v>40261</c:v>
                </c:pt>
                <c:pt idx="1825">
                  <c:v>40262</c:v>
                </c:pt>
                <c:pt idx="1826">
                  <c:v>40263</c:v>
                </c:pt>
                <c:pt idx="1827">
                  <c:v>40266</c:v>
                </c:pt>
                <c:pt idx="1828">
                  <c:v>40267</c:v>
                </c:pt>
                <c:pt idx="1829">
                  <c:v>40268</c:v>
                </c:pt>
                <c:pt idx="1830">
                  <c:v>40269</c:v>
                </c:pt>
                <c:pt idx="1831">
                  <c:v>40270</c:v>
                </c:pt>
                <c:pt idx="1832">
                  <c:v>40273</c:v>
                </c:pt>
                <c:pt idx="1833">
                  <c:v>40274</c:v>
                </c:pt>
                <c:pt idx="1834">
                  <c:v>40275</c:v>
                </c:pt>
                <c:pt idx="1835">
                  <c:v>40276</c:v>
                </c:pt>
                <c:pt idx="1836">
                  <c:v>40277</c:v>
                </c:pt>
                <c:pt idx="1837">
                  <c:v>40280</c:v>
                </c:pt>
                <c:pt idx="1838">
                  <c:v>40281</c:v>
                </c:pt>
                <c:pt idx="1839">
                  <c:v>40282</c:v>
                </c:pt>
                <c:pt idx="1840">
                  <c:v>40283</c:v>
                </c:pt>
                <c:pt idx="1841">
                  <c:v>40284</c:v>
                </c:pt>
                <c:pt idx="1842">
                  <c:v>40287</c:v>
                </c:pt>
                <c:pt idx="1843">
                  <c:v>40288</c:v>
                </c:pt>
                <c:pt idx="1844">
                  <c:v>40289</c:v>
                </c:pt>
                <c:pt idx="1845">
                  <c:v>40290</c:v>
                </c:pt>
                <c:pt idx="1846">
                  <c:v>40291</c:v>
                </c:pt>
                <c:pt idx="1847">
                  <c:v>40294</c:v>
                </c:pt>
                <c:pt idx="1848">
                  <c:v>40295</c:v>
                </c:pt>
                <c:pt idx="1849">
                  <c:v>40296</c:v>
                </c:pt>
                <c:pt idx="1850">
                  <c:v>40297</c:v>
                </c:pt>
                <c:pt idx="1851">
                  <c:v>40298</c:v>
                </c:pt>
                <c:pt idx="1852">
                  <c:v>40301</c:v>
                </c:pt>
                <c:pt idx="1853">
                  <c:v>40302</c:v>
                </c:pt>
                <c:pt idx="1854">
                  <c:v>40303</c:v>
                </c:pt>
                <c:pt idx="1855">
                  <c:v>40304</c:v>
                </c:pt>
                <c:pt idx="1856">
                  <c:v>40305</c:v>
                </c:pt>
                <c:pt idx="1857">
                  <c:v>40308</c:v>
                </c:pt>
                <c:pt idx="1858">
                  <c:v>40309</c:v>
                </c:pt>
                <c:pt idx="1859">
                  <c:v>40310</c:v>
                </c:pt>
                <c:pt idx="1860">
                  <c:v>40311</c:v>
                </c:pt>
                <c:pt idx="1861">
                  <c:v>40312</c:v>
                </c:pt>
                <c:pt idx="1862">
                  <c:v>40315</c:v>
                </c:pt>
                <c:pt idx="1863">
                  <c:v>40316</c:v>
                </c:pt>
                <c:pt idx="1864">
                  <c:v>40317</c:v>
                </c:pt>
                <c:pt idx="1865">
                  <c:v>40318</c:v>
                </c:pt>
                <c:pt idx="1866">
                  <c:v>40319</c:v>
                </c:pt>
                <c:pt idx="1867">
                  <c:v>40322</c:v>
                </c:pt>
                <c:pt idx="1868">
                  <c:v>40323</c:v>
                </c:pt>
                <c:pt idx="1869">
                  <c:v>40324</c:v>
                </c:pt>
                <c:pt idx="1870">
                  <c:v>40325</c:v>
                </c:pt>
                <c:pt idx="1871">
                  <c:v>40326</c:v>
                </c:pt>
                <c:pt idx="1872">
                  <c:v>40329</c:v>
                </c:pt>
                <c:pt idx="1873">
                  <c:v>40330</c:v>
                </c:pt>
                <c:pt idx="1874">
                  <c:v>40331</c:v>
                </c:pt>
                <c:pt idx="1875">
                  <c:v>40332</c:v>
                </c:pt>
                <c:pt idx="1876">
                  <c:v>40333</c:v>
                </c:pt>
                <c:pt idx="1877">
                  <c:v>40336</c:v>
                </c:pt>
                <c:pt idx="1878">
                  <c:v>40337</c:v>
                </c:pt>
                <c:pt idx="1879">
                  <c:v>40338</c:v>
                </c:pt>
                <c:pt idx="1880">
                  <c:v>40339</c:v>
                </c:pt>
                <c:pt idx="1881">
                  <c:v>40340</c:v>
                </c:pt>
                <c:pt idx="1882">
                  <c:v>40343</c:v>
                </c:pt>
                <c:pt idx="1883">
                  <c:v>40344</c:v>
                </c:pt>
                <c:pt idx="1884">
                  <c:v>40345</c:v>
                </c:pt>
                <c:pt idx="1885">
                  <c:v>40346</c:v>
                </c:pt>
                <c:pt idx="1886">
                  <c:v>40347</c:v>
                </c:pt>
                <c:pt idx="1887">
                  <c:v>40350</c:v>
                </c:pt>
                <c:pt idx="1888">
                  <c:v>40351</c:v>
                </c:pt>
                <c:pt idx="1889">
                  <c:v>40352</c:v>
                </c:pt>
                <c:pt idx="1890">
                  <c:v>40353</c:v>
                </c:pt>
                <c:pt idx="1891">
                  <c:v>40354</c:v>
                </c:pt>
                <c:pt idx="1892">
                  <c:v>40357</c:v>
                </c:pt>
                <c:pt idx="1893">
                  <c:v>40358</c:v>
                </c:pt>
                <c:pt idx="1894">
                  <c:v>40359</c:v>
                </c:pt>
                <c:pt idx="1895">
                  <c:v>40360</c:v>
                </c:pt>
                <c:pt idx="1896">
                  <c:v>40361</c:v>
                </c:pt>
                <c:pt idx="1897">
                  <c:v>40364</c:v>
                </c:pt>
                <c:pt idx="1898">
                  <c:v>40365</c:v>
                </c:pt>
                <c:pt idx="1899">
                  <c:v>40366</c:v>
                </c:pt>
                <c:pt idx="1900">
                  <c:v>40367</c:v>
                </c:pt>
                <c:pt idx="1901">
                  <c:v>40368</c:v>
                </c:pt>
                <c:pt idx="1902">
                  <c:v>40371</c:v>
                </c:pt>
                <c:pt idx="1903">
                  <c:v>40372</c:v>
                </c:pt>
                <c:pt idx="1904">
                  <c:v>40373</c:v>
                </c:pt>
                <c:pt idx="1905">
                  <c:v>40374</c:v>
                </c:pt>
                <c:pt idx="1906">
                  <c:v>40375</c:v>
                </c:pt>
                <c:pt idx="1907">
                  <c:v>40378</c:v>
                </c:pt>
                <c:pt idx="1908">
                  <c:v>40379</c:v>
                </c:pt>
                <c:pt idx="1909">
                  <c:v>40380</c:v>
                </c:pt>
                <c:pt idx="1910">
                  <c:v>40381</c:v>
                </c:pt>
                <c:pt idx="1911">
                  <c:v>40382</c:v>
                </c:pt>
                <c:pt idx="1912">
                  <c:v>40385</c:v>
                </c:pt>
                <c:pt idx="1913">
                  <c:v>40386</c:v>
                </c:pt>
                <c:pt idx="1914">
                  <c:v>40387</c:v>
                </c:pt>
                <c:pt idx="1915">
                  <c:v>40388</c:v>
                </c:pt>
                <c:pt idx="1916">
                  <c:v>40389</c:v>
                </c:pt>
                <c:pt idx="1917">
                  <c:v>40392</c:v>
                </c:pt>
                <c:pt idx="1918">
                  <c:v>40393</c:v>
                </c:pt>
                <c:pt idx="1919">
                  <c:v>40394</c:v>
                </c:pt>
                <c:pt idx="1920">
                  <c:v>40395</c:v>
                </c:pt>
                <c:pt idx="1921">
                  <c:v>40396</c:v>
                </c:pt>
                <c:pt idx="1922">
                  <c:v>40399</c:v>
                </c:pt>
                <c:pt idx="1923">
                  <c:v>40400</c:v>
                </c:pt>
                <c:pt idx="1924">
                  <c:v>40401</c:v>
                </c:pt>
                <c:pt idx="1925">
                  <c:v>40402</c:v>
                </c:pt>
                <c:pt idx="1926">
                  <c:v>40403</c:v>
                </c:pt>
                <c:pt idx="1927">
                  <c:v>40406</c:v>
                </c:pt>
                <c:pt idx="1928">
                  <c:v>40407</c:v>
                </c:pt>
                <c:pt idx="1929">
                  <c:v>40408</c:v>
                </c:pt>
                <c:pt idx="1930">
                  <c:v>40409</c:v>
                </c:pt>
                <c:pt idx="1931">
                  <c:v>40410</c:v>
                </c:pt>
                <c:pt idx="1932">
                  <c:v>40413</c:v>
                </c:pt>
                <c:pt idx="1933">
                  <c:v>40414</c:v>
                </c:pt>
                <c:pt idx="1934">
                  <c:v>40415</c:v>
                </c:pt>
                <c:pt idx="1935">
                  <c:v>40416</c:v>
                </c:pt>
                <c:pt idx="1936">
                  <c:v>40417</c:v>
                </c:pt>
                <c:pt idx="1937">
                  <c:v>40420</c:v>
                </c:pt>
                <c:pt idx="1938">
                  <c:v>40421</c:v>
                </c:pt>
                <c:pt idx="1939">
                  <c:v>40422</c:v>
                </c:pt>
                <c:pt idx="1940">
                  <c:v>40423</c:v>
                </c:pt>
                <c:pt idx="1941">
                  <c:v>40424</c:v>
                </c:pt>
                <c:pt idx="1942">
                  <c:v>40427</c:v>
                </c:pt>
                <c:pt idx="1943">
                  <c:v>40428</c:v>
                </c:pt>
                <c:pt idx="1944">
                  <c:v>40429</c:v>
                </c:pt>
                <c:pt idx="1945">
                  <c:v>40430</c:v>
                </c:pt>
                <c:pt idx="1946">
                  <c:v>40431</c:v>
                </c:pt>
                <c:pt idx="1947">
                  <c:v>40434</c:v>
                </c:pt>
                <c:pt idx="1948">
                  <c:v>40435</c:v>
                </c:pt>
                <c:pt idx="1949">
                  <c:v>40436</c:v>
                </c:pt>
                <c:pt idx="1950">
                  <c:v>40437</c:v>
                </c:pt>
                <c:pt idx="1951">
                  <c:v>40438</c:v>
                </c:pt>
                <c:pt idx="1952">
                  <c:v>40441</c:v>
                </c:pt>
                <c:pt idx="1953">
                  <c:v>40442</c:v>
                </c:pt>
                <c:pt idx="1954">
                  <c:v>40443</c:v>
                </c:pt>
                <c:pt idx="1955">
                  <c:v>40444</c:v>
                </c:pt>
                <c:pt idx="1956">
                  <c:v>40445</c:v>
                </c:pt>
                <c:pt idx="1957">
                  <c:v>40448</c:v>
                </c:pt>
                <c:pt idx="1958">
                  <c:v>40449</c:v>
                </c:pt>
                <c:pt idx="1959">
                  <c:v>40450</c:v>
                </c:pt>
                <c:pt idx="1960">
                  <c:v>40451</c:v>
                </c:pt>
                <c:pt idx="1961">
                  <c:v>40452</c:v>
                </c:pt>
                <c:pt idx="1962">
                  <c:v>40455</c:v>
                </c:pt>
                <c:pt idx="1963">
                  <c:v>40456</c:v>
                </c:pt>
                <c:pt idx="1964">
                  <c:v>40457</c:v>
                </c:pt>
                <c:pt idx="1965">
                  <c:v>40458</c:v>
                </c:pt>
                <c:pt idx="1966">
                  <c:v>40459</c:v>
                </c:pt>
                <c:pt idx="1967">
                  <c:v>40462</c:v>
                </c:pt>
                <c:pt idx="1968">
                  <c:v>40463</c:v>
                </c:pt>
                <c:pt idx="1969">
                  <c:v>40464</c:v>
                </c:pt>
                <c:pt idx="1970">
                  <c:v>40465</c:v>
                </c:pt>
                <c:pt idx="1971">
                  <c:v>40466</c:v>
                </c:pt>
                <c:pt idx="1972">
                  <c:v>40469</c:v>
                </c:pt>
                <c:pt idx="1973">
                  <c:v>40470</c:v>
                </c:pt>
                <c:pt idx="1974">
                  <c:v>40471</c:v>
                </c:pt>
                <c:pt idx="1975">
                  <c:v>40472</c:v>
                </c:pt>
                <c:pt idx="1976">
                  <c:v>40473</c:v>
                </c:pt>
                <c:pt idx="1977">
                  <c:v>40476</c:v>
                </c:pt>
                <c:pt idx="1978">
                  <c:v>40477</c:v>
                </c:pt>
                <c:pt idx="1979">
                  <c:v>40478</c:v>
                </c:pt>
                <c:pt idx="1980">
                  <c:v>40479</c:v>
                </c:pt>
                <c:pt idx="1981">
                  <c:v>40480</c:v>
                </c:pt>
                <c:pt idx="1982">
                  <c:v>40483</c:v>
                </c:pt>
                <c:pt idx="1983">
                  <c:v>40484</c:v>
                </c:pt>
                <c:pt idx="1984">
                  <c:v>40485</c:v>
                </c:pt>
                <c:pt idx="1985">
                  <c:v>40486</c:v>
                </c:pt>
                <c:pt idx="1986">
                  <c:v>40487</c:v>
                </c:pt>
                <c:pt idx="1987">
                  <c:v>40490</c:v>
                </c:pt>
                <c:pt idx="1988">
                  <c:v>40491</c:v>
                </c:pt>
                <c:pt idx="1989">
                  <c:v>40492</c:v>
                </c:pt>
                <c:pt idx="1990">
                  <c:v>40493</c:v>
                </c:pt>
                <c:pt idx="1991">
                  <c:v>40494</c:v>
                </c:pt>
                <c:pt idx="1992">
                  <c:v>40497</c:v>
                </c:pt>
                <c:pt idx="1993">
                  <c:v>40498</c:v>
                </c:pt>
                <c:pt idx="1994">
                  <c:v>40499</c:v>
                </c:pt>
                <c:pt idx="1995">
                  <c:v>40500</c:v>
                </c:pt>
                <c:pt idx="1996">
                  <c:v>40501</c:v>
                </c:pt>
                <c:pt idx="1997">
                  <c:v>40504</c:v>
                </c:pt>
                <c:pt idx="1998">
                  <c:v>40505</c:v>
                </c:pt>
                <c:pt idx="1999">
                  <c:v>40506</c:v>
                </c:pt>
                <c:pt idx="2000">
                  <c:v>40507</c:v>
                </c:pt>
                <c:pt idx="2001">
                  <c:v>40508</c:v>
                </c:pt>
                <c:pt idx="2002">
                  <c:v>40511</c:v>
                </c:pt>
                <c:pt idx="2003">
                  <c:v>40512</c:v>
                </c:pt>
                <c:pt idx="2004">
                  <c:v>40513</c:v>
                </c:pt>
                <c:pt idx="2005">
                  <c:v>40514</c:v>
                </c:pt>
                <c:pt idx="2006">
                  <c:v>40515</c:v>
                </c:pt>
                <c:pt idx="2007">
                  <c:v>40518</c:v>
                </c:pt>
                <c:pt idx="2008">
                  <c:v>40519</c:v>
                </c:pt>
                <c:pt idx="2009">
                  <c:v>40520</c:v>
                </c:pt>
                <c:pt idx="2010">
                  <c:v>40521</c:v>
                </c:pt>
                <c:pt idx="2011">
                  <c:v>40522</c:v>
                </c:pt>
                <c:pt idx="2012">
                  <c:v>40525</c:v>
                </c:pt>
                <c:pt idx="2013">
                  <c:v>40526</c:v>
                </c:pt>
                <c:pt idx="2014">
                  <c:v>40527</c:v>
                </c:pt>
                <c:pt idx="2015">
                  <c:v>40528</c:v>
                </c:pt>
                <c:pt idx="2016">
                  <c:v>40529</c:v>
                </c:pt>
                <c:pt idx="2017">
                  <c:v>40532</c:v>
                </c:pt>
                <c:pt idx="2018">
                  <c:v>40533</c:v>
                </c:pt>
                <c:pt idx="2019">
                  <c:v>40534</c:v>
                </c:pt>
                <c:pt idx="2020">
                  <c:v>40535</c:v>
                </c:pt>
                <c:pt idx="2021">
                  <c:v>40536</c:v>
                </c:pt>
                <c:pt idx="2022">
                  <c:v>40539</c:v>
                </c:pt>
                <c:pt idx="2023">
                  <c:v>40540</c:v>
                </c:pt>
                <c:pt idx="2024">
                  <c:v>40541</c:v>
                </c:pt>
                <c:pt idx="2025">
                  <c:v>40542</c:v>
                </c:pt>
                <c:pt idx="2026">
                  <c:v>40543</c:v>
                </c:pt>
                <c:pt idx="2027">
                  <c:v>40546</c:v>
                </c:pt>
                <c:pt idx="2028">
                  <c:v>40547</c:v>
                </c:pt>
                <c:pt idx="2029">
                  <c:v>40548</c:v>
                </c:pt>
                <c:pt idx="2030">
                  <c:v>40549</c:v>
                </c:pt>
                <c:pt idx="2031">
                  <c:v>40550</c:v>
                </c:pt>
                <c:pt idx="2032">
                  <c:v>40553</c:v>
                </c:pt>
                <c:pt idx="2033">
                  <c:v>40554</c:v>
                </c:pt>
                <c:pt idx="2034">
                  <c:v>40555</c:v>
                </c:pt>
                <c:pt idx="2035">
                  <c:v>40556</c:v>
                </c:pt>
                <c:pt idx="2036">
                  <c:v>40557</c:v>
                </c:pt>
                <c:pt idx="2037">
                  <c:v>40560</c:v>
                </c:pt>
                <c:pt idx="2038">
                  <c:v>40561</c:v>
                </c:pt>
                <c:pt idx="2039">
                  <c:v>40562</c:v>
                </c:pt>
                <c:pt idx="2040">
                  <c:v>40563</c:v>
                </c:pt>
                <c:pt idx="2041">
                  <c:v>40564</c:v>
                </c:pt>
                <c:pt idx="2042">
                  <c:v>40567</c:v>
                </c:pt>
                <c:pt idx="2043">
                  <c:v>40568</c:v>
                </c:pt>
                <c:pt idx="2044">
                  <c:v>40569</c:v>
                </c:pt>
                <c:pt idx="2045">
                  <c:v>40570</c:v>
                </c:pt>
                <c:pt idx="2046">
                  <c:v>40571</c:v>
                </c:pt>
                <c:pt idx="2047">
                  <c:v>40574</c:v>
                </c:pt>
                <c:pt idx="2048">
                  <c:v>40575</c:v>
                </c:pt>
                <c:pt idx="2049">
                  <c:v>40576</c:v>
                </c:pt>
                <c:pt idx="2050">
                  <c:v>40577</c:v>
                </c:pt>
                <c:pt idx="2051">
                  <c:v>40578</c:v>
                </c:pt>
                <c:pt idx="2052">
                  <c:v>40581</c:v>
                </c:pt>
                <c:pt idx="2053">
                  <c:v>40582</c:v>
                </c:pt>
                <c:pt idx="2054">
                  <c:v>40583</c:v>
                </c:pt>
                <c:pt idx="2055">
                  <c:v>40584</c:v>
                </c:pt>
                <c:pt idx="2056">
                  <c:v>40585</c:v>
                </c:pt>
                <c:pt idx="2057">
                  <c:v>40588</c:v>
                </c:pt>
                <c:pt idx="2058">
                  <c:v>40589</c:v>
                </c:pt>
                <c:pt idx="2059">
                  <c:v>40590</c:v>
                </c:pt>
                <c:pt idx="2060">
                  <c:v>40591</c:v>
                </c:pt>
                <c:pt idx="2061">
                  <c:v>40592</c:v>
                </c:pt>
                <c:pt idx="2062">
                  <c:v>40595</c:v>
                </c:pt>
                <c:pt idx="2063">
                  <c:v>40596</c:v>
                </c:pt>
                <c:pt idx="2064">
                  <c:v>40597</c:v>
                </c:pt>
                <c:pt idx="2065">
                  <c:v>40598</c:v>
                </c:pt>
                <c:pt idx="2066">
                  <c:v>40599</c:v>
                </c:pt>
                <c:pt idx="2067">
                  <c:v>40602</c:v>
                </c:pt>
                <c:pt idx="2068">
                  <c:v>40603</c:v>
                </c:pt>
                <c:pt idx="2069">
                  <c:v>40604</c:v>
                </c:pt>
                <c:pt idx="2070">
                  <c:v>40605</c:v>
                </c:pt>
                <c:pt idx="2071">
                  <c:v>40606</c:v>
                </c:pt>
                <c:pt idx="2072">
                  <c:v>40609</c:v>
                </c:pt>
                <c:pt idx="2073">
                  <c:v>40610</c:v>
                </c:pt>
                <c:pt idx="2074">
                  <c:v>40611</c:v>
                </c:pt>
                <c:pt idx="2075">
                  <c:v>40612</c:v>
                </c:pt>
                <c:pt idx="2076">
                  <c:v>40613</c:v>
                </c:pt>
                <c:pt idx="2077">
                  <c:v>40616</c:v>
                </c:pt>
                <c:pt idx="2078">
                  <c:v>40617</c:v>
                </c:pt>
                <c:pt idx="2079">
                  <c:v>40618</c:v>
                </c:pt>
                <c:pt idx="2080">
                  <c:v>40619</c:v>
                </c:pt>
                <c:pt idx="2081">
                  <c:v>40620</c:v>
                </c:pt>
                <c:pt idx="2082">
                  <c:v>40623</c:v>
                </c:pt>
                <c:pt idx="2083">
                  <c:v>40624</c:v>
                </c:pt>
                <c:pt idx="2084">
                  <c:v>40625</c:v>
                </c:pt>
                <c:pt idx="2085">
                  <c:v>40626</c:v>
                </c:pt>
                <c:pt idx="2086">
                  <c:v>40627</c:v>
                </c:pt>
                <c:pt idx="2087">
                  <c:v>40630</c:v>
                </c:pt>
                <c:pt idx="2088">
                  <c:v>40631</c:v>
                </c:pt>
                <c:pt idx="2089">
                  <c:v>40632</c:v>
                </c:pt>
                <c:pt idx="2090">
                  <c:v>40633</c:v>
                </c:pt>
                <c:pt idx="2091">
                  <c:v>40634</c:v>
                </c:pt>
                <c:pt idx="2092">
                  <c:v>40637</c:v>
                </c:pt>
                <c:pt idx="2093">
                  <c:v>40638</c:v>
                </c:pt>
                <c:pt idx="2094">
                  <c:v>40639</c:v>
                </c:pt>
                <c:pt idx="2095">
                  <c:v>40640</c:v>
                </c:pt>
                <c:pt idx="2096">
                  <c:v>40641</c:v>
                </c:pt>
                <c:pt idx="2097">
                  <c:v>40644</c:v>
                </c:pt>
                <c:pt idx="2098">
                  <c:v>40645</c:v>
                </c:pt>
                <c:pt idx="2099">
                  <c:v>40646</c:v>
                </c:pt>
                <c:pt idx="2100">
                  <c:v>40647</c:v>
                </c:pt>
                <c:pt idx="2101">
                  <c:v>40648</c:v>
                </c:pt>
                <c:pt idx="2102">
                  <c:v>40651</c:v>
                </c:pt>
                <c:pt idx="2103">
                  <c:v>40652</c:v>
                </c:pt>
                <c:pt idx="2104">
                  <c:v>40653</c:v>
                </c:pt>
                <c:pt idx="2105">
                  <c:v>40654</c:v>
                </c:pt>
                <c:pt idx="2106">
                  <c:v>40655</c:v>
                </c:pt>
                <c:pt idx="2107">
                  <c:v>40658</c:v>
                </c:pt>
                <c:pt idx="2108">
                  <c:v>40659</c:v>
                </c:pt>
                <c:pt idx="2109">
                  <c:v>40660</c:v>
                </c:pt>
                <c:pt idx="2110">
                  <c:v>40661</c:v>
                </c:pt>
                <c:pt idx="2111">
                  <c:v>40662</c:v>
                </c:pt>
                <c:pt idx="2112">
                  <c:v>40665</c:v>
                </c:pt>
                <c:pt idx="2113">
                  <c:v>40666</c:v>
                </c:pt>
                <c:pt idx="2114">
                  <c:v>40667</c:v>
                </c:pt>
                <c:pt idx="2115">
                  <c:v>40668</c:v>
                </c:pt>
                <c:pt idx="2116">
                  <c:v>40669</c:v>
                </c:pt>
                <c:pt idx="2117">
                  <c:v>40672</c:v>
                </c:pt>
                <c:pt idx="2118">
                  <c:v>40673</c:v>
                </c:pt>
                <c:pt idx="2119">
                  <c:v>40674</c:v>
                </c:pt>
                <c:pt idx="2120">
                  <c:v>40675</c:v>
                </c:pt>
                <c:pt idx="2121">
                  <c:v>40676</c:v>
                </c:pt>
                <c:pt idx="2122">
                  <c:v>40679</c:v>
                </c:pt>
                <c:pt idx="2123">
                  <c:v>40680</c:v>
                </c:pt>
                <c:pt idx="2124">
                  <c:v>40681</c:v>
                </c:pt>
                <c:pt idx="2125">
                  <c:v>40682</c:v>
                </c:pt>
                <c:pt idx="2126">
                  <c:v>40683</c:v>
                </c:pt>
                <c:pt idx="2127">
                  <c:v>40686</c:v>
                </c:pt>
                <c:pt idx="2128">
                  <c:v>40687</c:v>
                </c:pt>
                <c:pt idx="2129">
                  <c:v>40688</c:v>
                </c:pt>
                <c:pt idx="2130">
                  <c:v>40689</c:v>
                </c:pt>
                <c:pt idx="2131">
                  <c:v>40690</c:v>
                </c:pt>
                <c:pt idx="2132">
                  <c:v>40693</c:v>
                </c:pt>
                <c:pt idx="2133">
                  <c:v>40694</c:v>
                </c:pt>
                <c:pt idx="2134">
                  <c:v>40695</c:v>
                </c:pt>
                <c:pt idx="2135">
                  <c:v>40696</c:v>
                </c:pt>
                <c:pt idx="2136">
                  <c:v>40697</c:v>
                </c:pt>
                <c:pt idx="2137">
                  <c:v>40700</c:v>
                </c:pt>
                <c:pt idx="2138">
                  <c:v>40701</c:v>
                </c:pt>
                <c:pt idx="2139">
                  <c:v>40702</c:v>
                </c:pt>
                <c:pt idx="2140">
                  <c:v>40703</c:v>
                </c:pt>
                <c:pt idx="2141">
                  <c:v>40704</c:v>
                </c:pt>
                <c:pt idx="2142">
                  <c:v>40707</c:v>
                </c:pt>
                <c:pt idx="2143">
                  <c:v>40708</c:v>
                </c:pt>
                <c:pt idx="2144">
                  <c:v>40709</c:v>
                </c:pt>
                <c:pt idx="2145">
                  <c:v>40710</c:v>
                </c:pt>
                <c:pt idx="2146">
                  <c:v>40711</c:v>
                </c:pt>
                <c:pt idx="2147">
                  <c:v>40714</c:v>
                </c:pt>
                <c:pt idx="2148">
                  <c:v>40715</c:v>
                </c:pt>
                <c:pt idx="2149">
                  <c:v>40716</c:v>
                </c:pt>
                <c:pt idx="2150">
                  <c:v>40717</c:v>
                </c:pt>
                <c:pt idx="2151">
                  <c:v>40718</c:v>
                </c:pt>
                <c:pt idx="2152">
                  <c:v>40721</c:v>
                </c:pt>
                <c:pt idx="2153">
                  <c:v>40722</c:v>
                </c:pt>
                <c:pt idx="2154">
                  <c:v>40723</c:v>
                </c:pt>
                <c:pt idx="2155">
                  <c:v>40724</c:v>
                </c:pt>
                <c:pt idx="2156">
                  <c:v>40725</c:v>
                </c:pt>
                <c:pt idx="2157">
                  <c:v>40728</c:v>
                </c:pt>
                <c:pt idx="2158">
                  <c:v>40729</c:v>
                </c:pt>
                <c:pt idx="2159">
                  <c:v>40730</c:v>
                </c:pt>
                <c:pt idx="2160">
                  <c:v>40731</c:v>
                </c:pt>
                <c:pt idx="2161">
                  <c:v>40732</c:v>
                </c:pt>
                <c:pt idx="2162">
                  <c:v>40735</c:v>
                </c:pt>
                <c:pt idx="2163">
                  <c:v>40736</c:v>
                </c:pt>
                <c:pt idx="2164">
                  <c:v>40737</c:v>
                </c:pt>
                <c:pt idx="2165">
                  <c:v>40738</c:v>
                </c:pt>
                <c:pt idx="2166">
                  <c:v>40739</c:v>
                </c:pt>
                <c:pt idx="2167">
                  <c:v>40742</c:v>
                </c:pt>
                <c:pt idx="2168">
                  <c:v>40743</c:v>
                </c:pt>
                <c:pt idx="2169">
                  <c:v>40744</c:v>
                </c:pt>
                <c:pt idx="2170">
                  <c:v>40745</c:v>
                </c:pt>
                <c:pt idx="2171">
                  <c:v>40746</c:v>
                </c:pt>
                <c:pt idx="2172">
                  <c:v>40749</c:v>
                </c:pt>
                <c:pt idx="2173">
                  <c:v>40750</c:v>
                </c:pt>
                <c:pt idx="2174">
                  <c:v>40751</c:v>
                </c:pt>
                <c:pt idx="2175">
                  <c:v>40752</c:v>
                </c:pt>
                <c:pt idx="2176">
                  <c:v>40753</c:v>
                </c:pt>
                <c:pt idx="2177">
                  <c:v>40756</c:v>
                </c:pt>
                <c:pt idx="2178">
                  <c:v>40757</c:v>
                </c:pt>
                <c:pt idx="2179">
                  <c:v>40758</c:v>
                </c:pt>
                <c:pt idx="2180">
                  <c:v>40759</c:v>
                </c:pt>
                <c:pt idx="2181">
                  <c:v>40760</c:v>
                </c:pt>
                <c:pt idx="2182">
                  <c:v>40763</c:v>
                </c:pt>
                <c:pt idx="2183">
                  <c:v>40764</c:v>
                </c:pt>
                <c:pt idx="2184">
                  <c:v>40765</c:v>
                </c:pt>
                <c:pt idx="2185">
                  <c:v>40766</c:v>
                </c:pt>
                <c:pt idx="2186">
                  <c:v>40767</c:v>
                </c:pt>
                <c:pt idx="2187">
                  <c:v>40770</c:v>
                </c:pt>
                <c:pt idx="2188">
                  <c:v>40771</c:v>
                </c:pt>
                <c:pt idx="2189">
                  <c:v>40772</c:v>
                </c:pt>
                <c:pt idx="2190">
                  <c:v>40773</c:v>
                </c:pt>
                <c:pt idx="2191">
                  <c:v>40774</c:v>
                </c:pt>
                <c:pt idx="2192">
                  <c:v>40777</c:v>
                </c:pt>
                <c:pt idx="2193">
                  <c:v>40778</c:v>
                </c:pt>
                <c:pt idx="2194">
                  <c:v>40779</c:v>
                </c:pt>
                <c:pt idx="2195">
                  <c:v>40780</c:v>
                </c:pt>
                <c:pt idx="2196">
                  <c:v>40781</c:v>
                </c:pt>
                <c:pt idx="2197">
                  <c:v>40784</c:v>
                </c:pt>
                <c:pt idx="2198">
                  <c:v>40785</c:v>
                </c:pt>
                <c:pt idx="2199">
                  <c:v>40786</c:v>
                </c:pt>
                <c:pt idx="2200">
                  <c:v>40787</c:v>
                </c:pt>
                <c:pt idx="2201">
                  <c:v>40788</c:v>
                </c:pt>
                <c:pt idx="2202">
                  <c:v>40791</c:v>
                </c:pt>
                <c:pt idx="2203">
                  <c:v>40792</c:v>
                </c:pt>
                <c:pt idx="2204">
                  <c:v>40793</c:v>
                </c:pt>
                <c:pt idx="2205">
                  <c:v>40794</c:v>
                </c:pt>
                <c:pt idx="2206">
                  <c:v>40795</c:v>
                </c:pt>
                <c:pt idx="2207">
                  <c:v>40798</c:v>
                </c:pt>
                <c:pt idx="2208">
                  <c:v>40799</c:v>
                </c:pt>
                <c:pt idx="2209">
                  <c:v>40800</c:v>
                </c:pt>
                <c:pt idx="2210">
                  <c:v>40801</c:v>
                </c:pt>
                <c:pt idx="2211">
                  <c:v>40802</c:v>
                </c:pt>
                <c:pt idx="2212">
                  <c:v>40805</c:v>
                </c:pt>
                <c:pt idx="2213">
                  <c:v>40806</c:v>
                </c:pt>
                <c:pt idx="2214">
                  <c:v>40807</c:v>
                </c:pt>
                <c:pt idx="2215">
                  <c:v>40808</c:v>
                </c:pt>
                <c:pt idx="2216">
                  <c:v>40809</c:v>
                </c:pt>
                <c:pt idx="2217">
                  <c:v>40812</c:v>
                </c:pt>
                <c:pt idx="2218">
                  <c:v>40813</c:v>
                </c:pt>
                <c:pt idx="2219">
                  <c:v>40814</c:v>
                </c:pt>
                <c:pt idx="2220">
                  <c:v>40815</c:v>
                </c:pt>
                <c:pt idx="2221">
                  <c:v>40816</c:v>
                </c:pt>
                <c:pt idx="2222">
                  <c:v>40819</c:v>
                </c:pt>
                <c:pt idx="2223">
                  <c:v>40820</c:v>
                </c:pt>
                <c:pt idx="2224">
                  <c:v>40821</c:v>
                </c:pt>
                <c:pt idx="2225">
                  <c:v>40822</c:v>
                </c:pt>
                <c:pt idx="2226">
                  <c:v>40823</c:v>
                </c:pt>
                <c:pt idx="2227">
                  <c:v>40826</c:v>
                </c:pt>
                <c:pt idx="2228">
                  <c:v>40827</c:v>
                </c:pt>
                <c:pt idx="2229">
                  <c:v>40828</c:v>
                </c:pt>
                <c:pt idx="2230">
                  <c:v>40829</c:v>
                </c:pt>
                <c:pt idx="2231">
                  <c:v>40830</c:v>
                </c:pt>
                <c:pt idx="2232">
                  <c:v>40833</c:v>
                </c:pt>
                <c:pt idx="2233">
                  <c:v>40834</c:v>
                </c:pt>
                <c:pt idx="2234">
                  <c:v>40835</c:v>
                </c:pt>
                <c:pt idx="2235">
                  <c:v>40836</c:v>
                </c:pt>
                <c:pt idx="2236">
                  <c:v>40837</c:v>
                </c:pt>
                <c:pt idx="2237">
                  <c:v>40840</c:v>
                </c:pt>
                <c:pt idx="2238">
                  <c:v>40841</c:v>
                </c:pt>
                <c:pt idx="2239">
                  <c:v>40842</c:v>
                </c:pt>
                <c:pt idx="2240">
                  <c:v>40843</c:v>
                </c:pt>
                <c:pt idx="2241">
                  <c:v>40844</c:v>
                </c:pt>
                <c:pt idx="2242">
                  <c:v>40847</c:v>
                </c:pt>
                <c:pt idx="2243">
                  <c:v>40848</c:v>
                </c:pt>
                <c:pt idx="2244">
                  <c:v>40849</c:v>
                </c:pt>
                <c:pt idx="2245">
                  <c:v>40850</c:v>
                </c:pt>
                <c:pt idx="2246">
                  <c:v>40851</c:v>
                </c:pt>
                <c:pt idx="2247">
                  <c:v>40854</c:v>
                </c:pt>
                <c:pt idx="2248">
                  <c:v>40855</c:v>
                </c:pt>
                <c:pt idx="2249">
                  <c:v>40856</c:v>
                </c:pt>
                <c:pt idx="2250">
                  <c:v>40857</c:v>
                </c:pt>
                <c:pt idx="2251">
                  <c:v>40858</c:v>
                </c:pt>
                <c:pt idx="2252">
                  <c:v>40861</c:v>
                </c:pt>
                <c:pt idx="2253">
                  <c:v>40862</c:v>
                </c:pt>
                <c:pt idx="2254">
                  <c:v>40863</c:v>
                </c:pt>
                <c:pt idx="2255">
                  <c:v>40864</c:v>
                </c:pt>
                <c:pt idx="2256">
                  <c:v>40865</c:v>
                </c:pt>
                <c:pt idx="2257">
                  <c:v>40868</c:v>
                </c:pt>
                <c:pt idx="2258">
                  <c:v>40869</c:v>
                </c:pt>
                <c:pt idx="2259">
                  <c:v>40870</c:v>
                </c:pt>
                <c:pt idx="2260">
                  <c:v>40871</c:v>
                </c:pt>
                <c:pt idx="2261">
                  <c:v>40872</c:v>
                </c:pt>
                <c:pt idx="2262">
                  <c:v>40875</c:v>
                </c:pt>
                <c:pt idx="2263">
                  <c:v>40876</c:v>
                </c:pt>
                <c:pt idx="2264">
                  <c:v>40877</c:v>
                </c:pt>
                <c:pt idx="2265">
                  <c:v>40878</c:v>
                </c:pt>
                <c:pt idx="2266">
                  <c:v>40879</c:v>
                </c:pt>
                <c:pt idx="2267">
                  <c:v>40882</c:v>
                </c:pt>
                <c:pt idx="2268">
                  <c:v>40883</c:v>
                </c:pt>
                <c:pt idx="2269">
                  <c:v>40884</c:v>
                </c:pt>
                <c:pt idx="2270">
                  <c:v>40885</c:v>
                </c:pt>
                <c:pt idx="2271">
                  <c:v>40886</c:v>
                </c:pt>
                <c:pt idx="2272">
                  <c:v>40889</c:v>
                </c:pt>
                <c:pt idx="2273">
                  <c:v>40890</c:v>
                </c:pt>
                <c:pt idx="2274">
                  <c:v>40891</c:v>
                </c:pt>
                <c:pt idx="2275">
                  <c:v>40892</c:v>
                </c:pt>
                <c:pt idx="2276">
                  <c:v>40893</c:v>
                </c:pt>
                <c:pt idx="2277">
                  <c:v>40896</c:v>
                </c:pt>
                <c:pt idx="2278">
                  <c:v>40897</c:v>
                </c:pt>
                <c:pt idx="2279">
                  <c:v>40898</c:v>
                </c:pt>
                <c:pt idx="2280">
                  <c:v>40899</c:v>
                </c:pt>
                <c:pt idx="2281">
                  <c:v>40900</c:v>
                </c:pt>
                <c:pt idx="2282">
                  <c:v>40903</c:v>
                </c:pt>
                <c:pt idx="2283">
                  <c:v>40904</c:v>
                </c:pt>
                <c:pt idx="2284">
                  <c:v>40905</c:v>
                </c:pt>
                <c:pt idx="2285">
                  <c:v>40906</c:v>
                </c:pt>
                <c:pt idx="2286">
                  <c:v>40907</c:v>
                </c:pt>
                <c:pt idx="2287">
                  <c:v>40910</c:v>
                </c:pt>
                <c:pt idx="2288">
                  <c:v>40911</c:v>
                </c:pt>
                <c:pt idx="2289">
                  <c:v>40912</c:v>
                </c:pt>
                <c:pt idx="2290">
                  <c:v>40913</c:v>
                </c:pt>
                <c:pt idx="2291">
                  <c:v>40914</c:v>
                </c:pt>
                <c:pt idx="2292">
                  <c:v>40917</c:v>
                </c:pt>
                <c:pt idx="2293">
                  <c:v>40918</c:v>
                </c:pt>
                <c:pt idx="2294">
                  <c:v>40919</c:v>
                </c:pt>
                <c:pt idx="2295">
                  <c:v>40920</c:v>
                </c:pt>
                <c:pt idx="2296">
                  <c:v>40921</c:v>
                </c:pt>
                <c:pt idx="2297">
                  <c:v>40924</c:v>
                </c:pt>
                <c:pt idx="2298">
                  <c:v>40925</c:v>
                </c:pt>
                <c:pt idx="2299">
                  <c:v>40926</c:v>
                </c:pt>
                <c:pt idx="2300">
                  <c:v>40927</c:v>
                </c:pt>
                <c:pt idx="2301">
                  <c:v>40928</c:v>
                </c:pt>
                <c:pt idx="2302">
                  <c:v>40931</c:v>
                </c:pt>
                <c:pt idx="2303">
                  <c:v>40932</c:v>
                </c:pt>
                <c:pt idx="2304">
                  <c:v>40933</c:v>
                </c:pt>
                <c:pt idx="2305">
                  <c:v>40934</c:v>
                </c:pt>
                <c:pt idx="2306">
                  <c:v>40935</c:v>
                </c:pt>
                <c:pt idx="2307">
                  <c:v>40938</c:v>
                </c:pt>
                <c:pt idx="2308">
                  <c:v>40939</c:v>
                </c:pt>
                <c:pt idx="2309">
                  <c:v>40940</c:v>
                </c:pt>
                <c:pt idx="2310">
                  <c:v>40941</c:v>
                </c:pt>
                <c:pt idx="2311">
                  <c:v>40942</c:v>
                </c:pt>
                <c:pt idx="2312">
                  <c:v>40945</c:v>
                </c:pt>
                <c:pt idx="2313">
                  <c:v>40946</c:v>
                </c:pt>
                <c:pt idx="2314">
                  <c:v>40947</c:v>
                </c:pt>
                <c:pt idx="2315">
                  <c:v>40948</c:v>
                </c:pt>
                <c:pt idx="2316">
                  <c:v>40949</c:v>
                </c:pt>
                <c:pt idx="2317">
                  <c:v>40952</c:v>
                </c:pt>
                <c:pt idx="2318">
                  <c:v>40953</c:v>
                </c:pt>
                <c:pt idx="2319">
                  <c:v>40954</c:v>
                </c:pt>
                <c:pt idx="2320">
                  <c:v>40955</c:v>
                </c:pt>
                <c:pt idx="2321">
                  <c:v>40956</c:v>
                </c:pt>
                <c:pt idx="2322">
                  <c:v>40959</c:v>
                </c:pt>
                <c:pt idx="2323">
                  <c:v>40960</c:v>
                </c:pt>
                <c:pt idx="2324">
                  <c:v>40961</c:v>
                </c:pt>
                <c:pt idx="2325">
                  <c:v>40962</c:v>
                </c:pt>
                <c:pt idx="2326">
                  <c:v>40963</c:v>
                </c:pt>
                <c:pt idx="2327">
                  <c:v>40966</c:v>
                </c:pt>
                <c:pt idx="2328">
                  <c:v>40967</c:v>
                </c:pt>
                <c:pt idx="2329">
                  <c:v>40968</c:v>
                </c:pt>
                <c:pt idx="2330">
                  <c:v>40969</c:v>
                </c:pt>
                <c:pt idx="2331">
                  <c:v>40970</c:v>
                </c:pt>
                <c:pt idx="2332">
                  <c:v>40973</c:v>
                </c:pt>
                <c:pt idx="2333">
                  <c:v>40974</c:v>
                </c:pt>
                <c:pt idx="2334">
                  <c:v>40975</c:v>
                </c:pt>
                <c:pt idx="2335">
                  <c:v>40976</c:v>
                </c:pt>
                <c:pt idx="2336">
                  <c:v>40977</c:v>
                </c:pt>
                <c:pt idx="2337">
                  <c:v>40980</c:v>
                </c:pt>
                <c:pt idx="2338">
                  <c:v>40981</c:v>
                </c:pt>
                <c:pt idx="2339">
                  <c:v>40982</c:v>
                </c:pt>
                <c:pt idx="2340">
                  <c:v>40983</c:v>
                </c:pt>
                <c:pt idx="2341">
                  <c:v>40984</c:v>
                </c:pt>
                <c:pt idx="2342">
                  <c:v>40987</c:v>
                </c:pt>
                <c:pt idx="2343">
                  <c:v>40988</c:v>
                </c:pt>
                <c:pt idx="2344">
                  <c:v>40989</c:v>
                </c:pt>
                <c:pt idx="2345">
                  <c:v>40990</c:v>
                </c:pt>
                <c:pt idx="2346">
                  <c:v>40991</c:v>
                </c:pt>
                <c:pt idx="2347">
                  <c:v>40994</c:v>
                </c:pt>
                <c:pt idx="2348">
                  <c:v>40995</c:v>
                </c:pt>
                <c:pt idx="2349">
                  <c:v>40996</c:v>
                </c:pt>
                <c:pt idx="2350">
                  <c:v>40997</c:v>
                </c:pt>
                <c:pt idx="2351">
                  <c:v>40998</c:v>
                </c:pt>
                <c:pt idx="2352">
                  <c:v>41001</c:v>
                </c:pt>
                <c:pt idx="2353">
                  <c:v>41002</c:v>
                </c:pt>
                <c:pt idx="2354">
                  <c:v>41003</c:v>
                </c:pt>
                <c:pt idx="2355">
                  <c:v>41004</c:v>
                </c:pt>
                <c:pt idx="2356">
                  <c:v>41005</c:v>
                </c:pt>
                <c:pt idx="2357">
                  <c:v>41008</c:v>
                </c:pt>
                <c:pt idx="2358">
                  <c:v>41009</c:v>
                </c:pt>
                <c:pt idx="2359">
                  <c:v>41010</c:v>
                </c:pt>
                <c:pt idx="2360">
                  <c:v>41011</c:v>
                </c:pt>
                <c:pt idx="2361">
                  <c:v>41012</c:v>
                </c:pt>
                <c:pt idx="2362">
                  <c:v>41015</c:v>
                </c:pt>
                <c:pt idx="2363">
                  <c:v>41016</c:v>
                </c:pt>
                <c:pt idx="2364">
                  <c:v>41017</c:v>
                </c:pt>
                <c:pt idx="2365">
                  <c:v>41018</c:v>
                </c:pt>
                <c:pt idx="2366">
                  <c:v>41019</c:v>
                </c:pt>
                <c:pt idx="2367">
                  <c:v>41022</c:v>
                </c:pt>
                <c:pt idx="2368">
                  <c:v>41023</c:v>
                </c:pt>
                <c:pt idx="2369">
                  <c:v>41024</c:v>
                </c:pt>
                <c:pt idx="2370">
                  <c:v>41025</c:v>
                </c:pt>
                <c:pt idx="2371">
                  <c:v>41026</c:v>
                </c:pt>
                <c:pt idx="2372">
                  <c:v>41029</c:v>
                </c:pt>
                <c:pt idx="2373">
                  <c:v>41030</c:v>
                </c:pt>
                <c:pt idx="2374">
                  <c:v>41031</c:v>
                </c:pt>
                <c:pt idx="2375">
                  <c:v>41032</c:v>
                </c:pt>
                <c:pt idx="2376">
                  <c:v>41033</c:v>
                </c:pt>
                <c:pt idx="2377">
                  <c:v>41036</c:v>
                </c:pt>
                <c:pt idx="2378">
                  <c:v>41037</c:v>
                </c:pt>
                <c:pt idx="2379">
                  <c:v>41038</c:v>
                </c:pt>
                <c:pt idx="2380">
                  <c:v>41039</c:v>
                </c:pt>
                <c:pt idx="2381">
                  <c:v>41040</c:v>
                </c:pt>
                <c:pt idx="2382">
                  <c:v>41043</c:v>
                </c:pt>
                <c:pt idx="2383">
                  <c:v>41044</c:v>
                </c:pt>
                <c:pt idx="2384">
                  <c:v>41045</c:v>
                </c:pt>
                <c:pt idx="2385">
                  <c:v>41046</c:v>
                </c:pt>
                <c:pt idx="2386">
                  <c:v>41047</c:v>
                </c:pt>
                <c:pt idx="2387">
                  <c:v>41050</c:v>
                </c:pt>
                <c:pt idx="2388">
                  <c:v>41051</c:v>
                </c:pt>
                <c:pt idx="2389">
                  <c:v>41052</c:v>
                </c:pt>
                <c:pt idx="2390">
                  <c:v>41053</c:v>
                </c:pt>
                <c:pt idx="2391">
                  <c:v>41054</c:v>
                </c:pt>
                <c:pt idx="2392">
                  <c:v>41057</c:v>
                </c:pt>
                <c:pt idx="2393">
                  <c:v>41058</c:v>
                </c:pt>
                <c:pt idx="2394">
                  <c:v>41059</c:v>
                </c:pt>
                <c:pt idx="2395">
                  <c:v>41060</c:v>
                </c:pt>
                <c:pt idx="2396">
                  <c:v>41061</c:v>
                </c:pt>
                <c:pt idx="2397">
                  <c:v>41064</c:v>
                </c:pt>
                <c:pt idx="2398">
                  <c:v>41065</c:v>
                </c:pt>
                <c:pt idx="2399">
                  <c:v>41066</c:v>
                </c:pt>
                <c:pt idx="2400">
                  <c:v>41067</c:v>
                </c:pt>
                <c:pt idx="2401">
                  <c:v>41068</c:v>
                </c:pt>
                <c:pt idx="2402">
                  <c:v>41071</c:v>
                </c:pt>
                <c:pt idx="2403">
                  <c:v>41072</c:v>
                </c:pt>
                <c:pt idx="2404">
                  <c:v>41073</c:v>
                </c:pt>
                <c:pt idx="2405">
                  <c:v>41074</c:v>
                </c:pt>
                <c:pt idx="2406">
                  <c:v>41075</c:v>
                </c:pt>
                <c:pt idx="2407">
                  <c:v>41078</c:v>
                </c:pt>
                <c:pt idx="2408">
                  <c:v>41079</c:v>
                </c:pt>
                <c:pt idx="2409">
                  <c:v>41080</c:v>
                </c:pt>
                <c:pt idx="2410">
                  <c:v>41081</c:v>
                </c:pt>
                <c:pt idx="2411">
                  <c:v>41082</c:v>
                </c:pt>
                <c:pt idx="2412">
                  <c:v>41085</c:v>
                </c:pt>
                <c:pt idx="2413">
                  <c:v>41086</c:v>
                </c:pt>
                <c:pt idx="2414">
                  <c:v>41087</c:v>
                </c:pt>
                <c:pt idx="2415">
                  <c:v>41088</c:v>
                </c:pt>
                <c:pt idx="2416">
                  <c:v>41089</c:v>
                </c:pt>
                <c:pt idx="2417">
                  <c:v>41092</c:v>
                </c:pt>
                <c:pt idx="2418">
                  <c:v>41093</c:v>
                </c:pt>
                <c:pt idx="2419">
                  <c:v>41094</c:v>
                </c:pt>
                <c:pt idx="2420">
                  <c:v>41095</c:v>
                </c:pt>
                <c:pt idx="2421">
                  <c:v>41096</c:v>
                </c:pt>
                <c:pt idx="2422">
                  <c:v>41099</c:v>
                </c:pt>
                <c:pt idx="2423">
                  <c:v>41100</c:v>
                </c:pt>
                <c:pt idx="2424">
                  <c:v>41101</c:v>
                </c:pt>
                <c:pt idx="2425">
                  <c:v>41102</c:v>
                </c:pt>
                <c:pt idx="2426">
                  <c:v>41103</c:v>
                </c:pt>
                <c:pt idx="2427">
                  <c:v>41106</c:v>
                </c:pt>
                <c:pt idx="2428">
                  <c:v>41107</c:v>
                </c:pt>
                <c:pt idx="2429">
                  <c:v>41108</c:v>
                </c:pt>
                <c:pt idx="2430">
                  <c:v>41109</c:v>
                </c:pt>
                <c:pt idx="2431">
                  <c:v>41110</c:v>
                </c:pt>
                <c:pt idx="2432">
                  <c:v>41113</c:v>
                </c:pt>
                <c:pt idx="2433">
                  <c:v>41114</c:v>
                </c:pt>
                <c:pt idx="2434">
                  <c:v>41115</c:v>
                </c:pt>
                <c:pt idx="2435">
                  <c:v>41116</c:v>
                </c:pt>
                <c:pt idx="2436">
                  <c:v>41117</c:v>
                </c:pt>
                <c:pt idx="2437">
                  <c:v>41120</c:v>
                </c:pt>
                <c:pt idx="2438">
                  <c:v>41121</c:v>
                </c:pt>
                <c:pt idx="2439">
                  <c:v>41122</c:v>
                </c:pt>
                <c:pt idx="2440">
                  <c:v>41123</c:v>
                </c:pt>
                <c:pt idx="2441">
                  <c:v>41124</c:v>
                </c:pt>
                <c:pt idx="2442">
                  <c:v>41127</c:v>
                </c:pt>
                <c:pt idx="2443">
                  <c:v>41128</c:v>
                </c:pt>
                <c:pt idx="2444">
                  <c:v>41129</c:v>
                </c:pt>
                <c:pt idx="2445">
                  <c:v>41130</c:v>
                </c:pt>
                <c:pt idx="2446">
                  <c:v>41131</c:v>
                </c:pt>
                <c:pt idx="2447">
                  <c:v>41134</c:v>
                </c:pt>
                <c:pt idx="2448">
                  <c:v>41135</c:v>
                </c:pt>
                <c:pt idx="2449">
                  <c:v>41136</c:v>
                </c:pt>
                <c:pt idx="2450">
                  <c:v>41137</c:v>
                </c:pt>
                <c:pt idx="2451">
                  <c:v>41138</c:v>
                </c:pt>
                <c:pt idx="2452">
                  <c:v>41141</c:v>
                </c:pt>
                <c:pt idx="2453">
                  <c:v>41142</c:v>
                </c:pt>
                <c:pt idx="2454">
                  <c:v>41143</c:v>
                </c:pt>
                <c:pt idx="2455">
                  <c:v>41144</c:v>
                </c:pt>
                <c:pt idx="2456">
                  <c:v>41145</c:v>
                </c:pt>
                <c:pt idx="2457">
                  <c:v>41148</c:v>
                </c:pt>
                <c:pt idx="2458">
                  <c:v>41149</c:v>
                </c:pt>
                <c:pt idx="2459">
                  <c:v>41150</c:v>
                </c:pt>
                <c:pt idx="2460">
                  <c:v>41151</c:v>
                </c:pt>
                <c:pt idx="2461">
                  <c:v>41152</c:v>
                </c:pt>
                <c:pt idx="2462">
                  <c:v>41155</c:v>
                </c:pt>
                <c:pt idx="2463">
                  <c:v>41156</c:v>
                </c:pt>
                <c:pt idx="2464">
                  <c:v>41157</c:v>
                </c:pt>
                <c:pt idx="2465">
                  <c:v>41158</c:v>
                </c:pt>
                <c:pt idx="2466">
                  <c:v>41159</c:v>
                </c:pt>
                <c:pt idx="2467">
                  <c:v>41162</c:v>
                </c:pt>
                <c:pt idx="2468">
                  <c:v>41163</c:v>
                </c:pt>
                <c:pt idx="2469">
                  <c:v>41164</c:v>
                </c:pt>
                <c:pt idx="2470">
                  <c:v>41165</c:v>
                </c:pt>
                <c:pt idx="2471">
                  <c:v>41166</c:v>
                </c:pt>
                <c:pt idx="2472">
                  <c:v>41169</c:v>
                </c:pt>
                <c:pt idx="2473">
                  <c:v>41170</c:v>
                </c:pt>
                <c:pt idx="2474">
                  <c:v>41171</c:v>
                </c:pt>
                <c:pt idx="2475">
                  <c:v>41172</c:v>
                </c:pt>
                <c:pt idx="2476">
                  <c:v>41173</c:v>
                </c:pt>
                <c:pt idx="2477">
                  <c:v>41176</c:v>
                </c:pt>
                <c:pt idx="2478">
                  <c:v>41177</c:v>
                </c:pt>
                <c:pt idx="2479">
                  <c:v>41178</c:v>
                </c:pt>
                <c:pt idx="2480">
                  <c:v>41179</c:v>
                </c:pt>
                <c:pt idx="2481">
                  <c:v>41180</c:v>
                </c:pt>
                <c:pt idx="2482">
                  <c:v>41183</c:v>
                </c:pt>
                <c:pt idx="2483">
                  <c:v>41184</c:v>
                </c:pt>
                <c:pt idx="2484">
                  <c:v>41185</c:v>
                </c:pt>
                <c:pt idx="2485">
                  <c:v>41186</c:v>
                </c:pt>
                <c:pt idx="2486">
                  <c:v>41187</c:v>
                </c:pt>
                <c:pt idx="2487">
                  <c:v>41190</c:v>
                </c:pt>
                <c:pt idx="2488">
                  <c:v>41191</c:v>
                </c:pt>
                <c:pt idx="2489">
                  <c:v>41192</c:v>
                </c:pt>
                <c:pt idx="2490">
                  <c:v>41193</c:v>
                </c:pt>
                <c:pt idx="2491">
                  <c:v>41194</c:v>
                </c:pt>
                <c:pt idx="2492">
                  <c:v>41197</c:v>
                </c:pt>
                <c:pt idx="2493">
                  <c:v>41198</c:v>
                </c:pt>
                <c:pt idx="2494">
                  <c:v>41199</c:v>
                </c:pt>
                <c:pt idx="2495">
                  <c:v>41200</c:v>
                </c:pt>
                <c:pt idx="2496">
                  <c:v>41201</c:v>
                </c:pt>
                <c:pt idx="2497">
                  <c:v>41204</c:v>
                </c:pt>
                <c:pt idx="2498">
                  <c:v>41205</c:v>
                </c:pt>
                <c:pt idx="2499">
                  <c:v>41206</c:v>
                </c:pt>
                <c:pt idx="2500">
                  <c:v>41207</c:v>
                </c:pt>
                <c:pt idx="2501">
                  <c:v>41208</c:v>
                </c:pt>
                <c:pt idx="2502">
                  <c:v>41211</c:v>
                </c:pt>
                <c:pt idx="2503">
                  <c:v>41212</c:v>
                </c:pt>
                <c:pt idx="2504">
                  <c:v>41213</c:v>
                </c:pt>
                <c:pt idx="2505">
                  <c:v>41214</c:v>
                </c:pt>
                <c:pt idx="2506">
                  <c:v>41215</c:v>
                </c:pt>
                <c:pt idx="2507">
                  <c:v>41218</c:v>
                </c:pt>
                <c:pt idx="2508">
                  <c:v>41219</c:v>
                </c:pt>
                <c:pt idx="2509">
                  <c:v>41220</c:v>
                </c:pt>
                <c:pt idx="2510">
                  <c:v>41221</c:v>
                </c:pt>
                <c:pt idx="2511">
                  <c:v>41222</c:v>
                </c:pt>
                <c:pt idx="2512">
                  <c:v>41225</c:v>
                </c:pt>
                <c:pt idx="2513">
                  <c:v>41226</c:v>
                </c:pt>
                <c:pt idx="2514">
                  <c:v>41227</c:v>
                </c:pt>
                <c:pt idx="2515">
                  <c:v>41228</c:v>
                </c:pt>
                <c:pt idx="2516">
                  <c:v>41229</c:v>
                </c:pt>
                <c:pt idx="2517">
                  <c:v>41232</c:v>
                </c:pt>
                <c:pt idx="2518">
                  <c:v>41233</c:v>
                </c:pt>
                <c:pt idx="2519">
                  <c:v>41234</c:v>
                </c:pt>
                <c:pt idx="2520">
                  <c:v>41235</c:v>
                </c:pt>
                <c:pt idx="2521">
                  <c:v>41236</c:v>
                </c:pt>
                <c:pt idx="2522">
                  <c:v>41239</c:v>
                </c:pt>
                <c:pt idx="2523">
                  <c:v>41240</c:v>
                </c:pt>
                <c:pt idx="2524">
                  <c:v>41241</c:v>
                </c:pt>
                <c:pt idx="2525">
                  <c:v>41242</c:v>
                </c:pt>
                <c:pt idx="2526">
                  <c:v>41243</c:v>
                </c:pt>
                <c:pt idx="2527">
                  <c:v>41246</c:v>
                </c:pt>
                <c:pt idx="2528">
                  <c:v>41247</c:v>
                </c:pt>
                <c:pt idx="2529">
                  <c:v>41248</c:v>
                </c:pt>
                <c:pt idx="2530">
                  <c:v>41249</c:v>
                </c:pt>
                <c:pt idx="2531">
                  <c:v>41250</c:v>
                </c:pt>
                <c:pt idx="2532">
                  <c:v>41253</c:v>
                </c:pt>
                <c:pt idx="2533">
                  <c:v>41254</c:v>
                </c:pt>
                <c:pt idx="2534">
                  <c:v>41255</c:v>
                </c:pt>
                <c:pt idx="2535">
                  <c:v>41256</c:v>
                </c:pt>
                <c:pt idx="2536">
                  <c:v>41257</c:v>
                </c:pt>
                <c:pt idx="2537">
                  <c:v>41260</c:v>
                </c:pt>
                <c:pt idx="2538">
                  <c:v>41261</c:v>
                </c:pt>
                <c:pt idx="2539">
                  <c:v>41262</c:v>
                </c:pt>
                <c:pt idx="2540">
                  <c:v>41263</c:v>
                </c:pt>
                <c:pt idx="2541">
                  <c:v>41264</c:v>
                </c:pt>
                <c:pt idx="2542">
                  <c:v>41267</c:v>
                </c:pt>
                <c:pt idx="2543">
                  <c:v>41268</c:v>
                </c:pt>
                <c:pt idx="2544">
                  <c:v>41269</c:v>
                </c:pt>
                <c:pt idx="2545">
                  <c:v>41270</c:v>
                </c:pt>
                <c:pt idx="2546">
                  <c:v>41271</c:v>
                </c:pt>
                <c:pt idx="2547">
                  <c:v>41274</c:v>
                </c:pt>
                <c:pt idx="2548">
                  <c:v>41275</c:v>
                </c:pt>
                <c:pt idx="2549">
                  <c:v>41276</c:v>
                </c:pt>
                <c:pt idx="2550">
                  <c:v>41277</c:v>
                </c:pt>
                <c:pt idx="2551">
                  <c:v>41278</c:v>
                </c:pt>
                <c:pt idx="2552">
                  <c:v>41281</c:v>
                </c:pt>
                <c:pt idx="2553">
                  <c:v>41282</c:v>
                </c:pt>
                <c:pt idx="2554">
                  <c:v>41283</c:v>
                </c:pt>
                <c:pt idx="2555">
                  <c:v>41284</c:v>
                </c:pt>
                <c:pt idx="2556">
                  <c:v>41285</c:v>
                </c:pt>
                <c:pt idx="2557">
                  <c:v>41288</c:v>
                </c:pt>
                <c:pt idx="2558">
                  <c:v>41289</c:v>
                </c:pt>
                <c:pt idx="2559">
                  <c:v>41290</c:v>
                </c:pt>
                <c:pt idx="2560">
                  <c:v>41291</c:v>
                </c:pt>
                <c:pt idx="2561">
                  <c:v>41292</c:v>
                </c:pt>
                <c:pt idx="2562">
                  <c:v>41295</c:v>
                </c:pt>
                <c:pt idx="2563">
                  <c:v>41296</c:v>
                </c:pt>
                <c:pt idx="2564">
                  <c:v>41297</c:v>
                </c:pt>
                <c:pt idx="2565">
                  <c:v>41298</c:v>
                </c:pt>
                <c:pt idx="2566">
                  <c:v>41299</c:v>
                </c:pt>
                <c:pt idx="2567">
                  <c:v>41302</c:v>
                </c:pt>
                <c:pt idx="2568">
                  <c:v>41303</c:v>
                </c:pt>
                <c:pt idx="2569">
                  <c:v>41304</c:v>
                </c:pt>
                <c:pt idx="2570">
                  <c:v>41305</c:v>
                </c:pt>
                <c:pt idx="2571">
                  <c:v>41306</c:v>
                </c:pt>
                <c:pt idx="2572">
                  <c:v>41309</c:v>
                </c:pt>
                <c:pt idx="2573">
                  <c:v>41310</c:v>
                </c:pt>
                <c:pt idx="2574">
                  <c:v>41311</c:v>
                </c:pt>
                <c:pt idx="2575">
                  <c:v>41312</c:v>
                </c:pt>
                <c:pt idx="2576">
                  <c:v>41313</c:v>
                </c:pt>
                <c:pt idx="2577">
                  <c:v>41316</c:v>
                </c:pt>
                <c:pt idx="2578">
                  <c:v>41317</c:v>
                </c:pt>
                <c:pt idx="2579">
                  <c:v>41318</c:v>
                </c:pt>
                <c:pt idx="2580">
                  <c:v>41319</c:v>
                </c:pt>
                <c:pt idx="2581">
                  <c:v>41320</c:v>
                </c:pt>
                <c:pt idx="2582">
                  <c:v>41323</c:v>
                </c:pt>
                <c:pt idx="2583">
                  <c:v>41324</c:v>
                </c:pt>
                <c:pt idx="2584">
                  <c:v>41325</c:v>
                </c:pt>
                <c:pt idx="2585">
                  <c:v>41326</c:v>
                </c:pt>
                <c:pt idx="2586">
                  <c:v>41327</c:v>
                </c:pt>
                <c:pt idx="2587">
                  <c:v>41330</c:v>
                </c:pt>
                <c:pt idx="2588">
                  <c:v>41331</c:v>
                </c:pt>
                <c:pt idx="2589">
                  <c:v>41332</c:v>
                </c:pt>
                <c:pt idx="2590">
                  <c:v>41333</c:v>
                </c:pt>
                <c:pt idx="2591">
                  <c:v>41334</c:v>
                </c:pt>
                <c:pt idx="2592">
                  <c:v>41337</c:v>
                </c:pt>
                <c:pt idx="2593">
                  <c:v>41338</c:v>
                </c:pt>
                <c:pt idx="2594">
                  <c:v>41339</c:v>
                </c:pt>
                <c:pt idx="2595">
                  <c:v>41340</c:v>
                </c:pt>
                <c:pt idx="2596">
                  <c:v>41341</c:v>
                </c:pt>
                <c:pt idx="2597">
                  <c:v>41344</c:v>
                </c:pt>
                <c:pt idx="2598">
                  <c:v>41345</c:v>
                </c:pt>
                <c:pt idx="2599">
                  <c:v>41346</c:v>
                </c:pt>
                <c:pt idx="2600">
                  <c:v>41347</c:v>
                </c:pt>
                <c:pt idx="2601">
                  <c:v>41348</c:v>
                </c:pt>
                <c:pt idx="2602">
                  <c:v>41351</c:v>
                </c:pt>
                <c:pt idx="2603">
                  <c:v>41352</c:v>
                </c:pt>
                <c:pt idx="2604">
                  <c:v>41353</c:v>
                </c:pt>
                <c:pt idx="2605">
                  <c:v>41354</c:v>
                </c:pt>
                <c:pt idx="2606">
                  <c:v>41355</c:v>
                </c:pt>
                <c:pt idx="2607">
                  <c:v>41358</c:v>
                </c:pt>
                <c:pt idx="2608">
                  <c:v>41359</c:v>
                </c:pt>
                <c:pt idx="2609">
                  <c:v>41360</c:v>
                </c:pt>
                <c:pt idx="2610">
                  <c:v>41361</c:v>
                </c:pt>
                <c:pt idx="2611">
                  <c:v>41362</c:v>
                </c:pt>
                <c:pt idx="2612">
                  <c:v>41365</c:v>
                </c:pt>
                <c:pt idx="2613">
                  <c:v>41366</c:v>
                </c:pt>
                <c:pt idx="2614">
                  <c:v>41367</c:v>
                </c:pt>
                <c:pt idx="2615">
                  <c:v>41368</c:v>
                </c:pt>
                <c:pt idx="2616">
                  <c:v>41369</c:v>
                </c:pt>
                <c:pt idx="2617">
                  <c:v>41372</c:v>
                </c:pt>
                <c:pt idx="2618">
                  <c:v>41373</c:v>
                </c:pt>
                <c:pt idx="2619">
                  <c:v>41374</c:v>
                </c:pt>
                <c:pt idx="2620">
                  <c:v>41375</c:v>
                </c:pt>
                <c:pt idx="2621">
                  <c:v>41376</c:v>
                </c:pt>
                <c:pt idx="2622">
                  <c:v>41379</c:v>
                </c:pt>
                <c:pt idx="2623">
                  <c:v>41380</c:v>
                </c:pt>
                <c:pt idx="2624">
                  <c:v>41381</c:v>
                </c:pt>
                <c:pt idx="2625">
                  <c:v>41382</c:v>
                </c:pt>
                <c:pt idx="2626">
                  <c:v>41383</c:v>
                </c:pt>
                <c:pt idx="2627">
                  <c:v>41386</c:v>
                </c:pt>
                <c:pt idx="2628">
                  <c:v>41387</c:v>
                </c:pt>
                <c:pt idx="2629">
                  <c:v>41388</c:v>
                </c:pt>
                <c:pt idx="2630">
                  <c:v>41389</c:v>
                </c:pt>
                <c:pt idx="2631">
                  <c:v>41390</c:v>
                </c:pt>
                <c:pt idx="2632">
                  <c:v>41393</c:v>
                </c:pt>
                <c:pt idx="2633">
                  <c:v>41394</c:v>
                </c:pt>
                <c:pt idx="2634">
                  <c:v>41395</c:v>
                </c:pt>
                <c:pt idx="2635">
                  <c:v>41396</c:v>
                </c:pt>
                <c:pt idx="2636">
                  <c:v>41397</c:v>
                </c:pt>
                <c:pt idx="2637">
                  <c:v>41400</c:v>
                </c:pt>
                <c:pt idx="2638">
                  <c:v>41401</c:v>
                </c:pt>
                <c:pt idx="2639">
                  <c:v>41402</c:v>
                </c:pt>
                <c:pt idx="2640">
                  <c:v>41403</c:v>
                </c:pt>
                <c:pt idx="2641">
                  <c:v>41404</c:v>
                </c:pt>
                <c:pt idx="2642">
                  <c:v>41407</c:v>
                </c:pt>
                <c:pt idx="2643">
                  <c:v>41408</c:v>
                </c:pt>
                <c:pt idx="2644">
                  <c:v>41409</c:v>
                </c:pt>
                <c:pt idx="2645">
                  <c:v>41410</c:v>
                </c:pt>
                <c:pt idx="2646">
                  <c:v>41411</c:v>
                </c:pt>
                <c:pt idx="2647">
                  <c:v>41414</c:v>
                </c:pt>
                <c:pt idx="2648">
                  <c:v>41415</c:v>
                </c:pt>
                <c:pt idx="2649">
                  <c:v>41416</c:v>
                </c:pt>
                <c:pt idx="2650">
                  <c:v>41417</c:v>
                </c:pt>
                <c:pt idx="2651">
                  <c:v>41418</c:v>
                </c:pt>
                <c:pt idx="2652">
                  <c:v>41421</c:v>
                </c:pt>
                <c:pt idx="2653">
                  <c:v>41422</c:v>
                </c:pt>
                <c:pt idx="2654">
                  <c:v>41423</c:v>
                </c:pt>
                <c:pt idx="2655">
                  <c:v>41424</c:v>
                </c:pt>
                <c:pt idx="2656">
                  <c:v>41425</c:v>
                </c:pt>
                <c:pt idx="2657">
                  <c:v>41428</c:v>
                </c:pt>
                <c:pt idx="2658">
                  <c:v>41429</c:v>
                </c:pt>
                <c:pt idx="2659">
                  <c:v>41430</c:v>
                </c:pt>
                <c:pt idx="2660">
                  <c:v>41431</c:v>
                </c:pt>
                <c:pt idx="2661">
                  <c:v>41432</c:v>
                </c:pt>
                <c:pt idx="2662">
                  <c:v>41435</c:v>
                </c:pt>
                <c:pt idx="2663">
                  <c:v>41436</c:v>
                </c:pt>
                <c:pt idx="2664">
                  <c:v>41437</c:v>
                </c:pt>
                <c:pt idx="2665">
                  <c:v>41438</c:v>
                </c:pt>
                <c:pt idx="2666">
                  <c:v>41439</c:v>
                </c:pt>
                <c:pt idx="2667">
                  <c:v>41442</c:v>
                </c:pt>
                <c:pt idx="2668">
                  <c:v>41443</c:v>
                </c:pt>
                <c:pt idx="2669">
                  <c:v>41444</c:v>
                </c:pt>
                <c:pt idx="2670">
                  <c:v>41445</c:v>
                </c:pt>
                <c:pt idx="2671">
                  <c:v>41446</c:v>
                </c:pt>
                <c:pt idx="2672">
                  <c:v>41449</c:v>
                </c:pt>
                <c:pt idx="2673">
                  <c:v>41450</c:v>
                </c:pt>
                <c:pt idx="2674">
                  <c:v>41451</c:v>
                </c:pt>
                <c:pt idx="2675">
                  <c:v>41452</c:v>
                </c:pt>
                <c:pt idx="2676">
                  <c:v>41453</c:v>
                </c:pt>
                <c:pt idx="2677">
                  <c:v>41456</c:v>
                </c:pt>
                <c:pt idx="2678">
                  <c:v>41457</c:v>
                </c:pt>
                <c:pt idx="2679">
                  <c:v>41458</c:v>
                </c:pt>
                <c:pt idx="2680">
                  <c:v>41459</c:v>
                </c:pt>
                <c:pt idx="2681">
                  <c:v>41460</c:v>
                </c:pt>
                <c:pt idx="2682">
                  <c:v>41463</c:v>
                </c:pt>
                <c:pt idx="2683">
                  <c:v>41464</c:v>
                </c:pt>
                <c:pt idx="2684">
                  <c:v>41465</c:v>
                </c:pt>
                <c:pt idx="2685">
                  <c:v>41466</c:v>
                </c:pt>
                <c:pt idx="2686">
                  <c:v>41467</c:v>
                </c:pt>
                <c:pt idx="2687">
                  <c:v>41470</c:v>
                </c:pt>
                <c:pt idx="2688">
                  <c:v>41471</c:v>
                </c:pt>
                <c:pt idx="2689">
                  <c:v>41472</c:v>
                </c:pt>
                <c:pt idx="2690">
                  <c:v>41473</c:v>
                </c:pt>
                <c:pt idx="2691">
                  <c:v>41474</c:v>
                </c:pt>
                <c:pt idx="2692">
                  <c:v>41477</c:v>
                </c:pt>
                <c:pt idx="2693">
                  <c:v>41478</c:v>
                </c:pt>
                <c:pt idx="2694">
                  <c:v>41479</c:v>
                </c:pt>
                <c:pt idx="2695">
                  <c:v>41480</c:v>
                </c:pt>
                <c:pt idx="2696">
                  <c:v>41481</c:v>
                </c:pt>
                <c:pt idx="2697">
                  <c:v>41484</c:v>
                </c:pt>
                <c:pt idx="2698">
                  <c:v>41485</c:v>
                </c:pt>
                <c:pt idx="2699">
                  <c:v>41486</c:v>
                </c:pt>
                <c:pt idx="2700">
                  <c:v>41487</c:v>
                </c:pt>
                <c:pt idx="2701">
                  <c:v>41488</c:v>
                </c:pt>
                <c:pt idx="2702">
                  <c:v>41491</c:v>
                </c:pt>
                <c:pt idx="2703">
                  <c:v>41492</c:v>
                </c:pt>
                <c:pt idx="2704">
                  <c:v>41493</c:v>
                </c:pt>
                <c:pt idx="2705">
                  <c:v>41494</c:v>
                </c:pt>
                <c:pt idx="2706">
                  <c:v>41495</c:v>
                </c:pt>
                <c:pt idx="2707">
                  <c:v>41498</c:v>
                </c:pt>
                <c:pt idx="2708">
                  <c:v>41499</c:v>
                </c:pt>
                <c:pt idx="2709">
                  <c:v>41500</c:v>
                </c:pt>
                <c:pt idx="2710">
                  <c:v>41501</c:v>
                </c:pt>
                <c:pt idx="2711">
                  <c:v>41502</c:v>
                </c:pt>
                <c:pt idx="2712">
                  <c:v>41505</c:v>
                </c:pt>
                <c:pt idx="2713">
                  <c:v>41506</c:v>
                </c:pt>
                <c:pt idx="2714">
                  <c:v>41507</c:v>
                </c:pt>
                <c:pt idx="2715">
                  <c:v>41508</c:v>
                </c:pt>
                <c:pt idx="2716">
                  <c:v>41509</c:v>
                </c:pt>
                <c:pt idx="2717">
                  <c:v>41512</c:v>
                </c:pt>
                <c:pt idx="2718">
                  <c:v>41513</c:v>
                </c:pt>
                <c:pt idx="2719">
                  <c:v>41514</c:v>
                </c:pt>
                <c:pt idx="2720">
                  <c:v>41515</c:v>
                </c:pt>
                <c:pt idx="2721">
                  <c:v>41516</c:v>
                </c:pt>
                <c:pt idx="2722">
                  <c:v>41519</c:v>
                </c:pt>
                <c:pt idx="2723">
                  <c:v>41520</c:v>
                </c:pt>
                <c:pt idx="2724">
                  <c:v>41521</c:v>
                </c:pt>
                <c:pt idx="2725">
                  <c:v>41522</c:v>
                </c:pt>
                <c:pt idx="2726">
                  <c:v>41523</c:v>
                </c:pt>
                <c:pt idx="2727">
                  <c:v>41526</c:v>
                </c:pt>
                <c:pt idx="2728">
                  <c:v>41527</c:v>
                </c:pt>
                <c:pt idx="2729">
                  <c:v>41528</c:v>
                </c:pt>
                <c:pt idx="2730">
                  <c:v>41529</c:v>
                </c:pt>
                <c:pt idx="2731">
                  <c:v>41530</c:v>
                </c:pt>
                <c:pt idx="2732">
                  <c:v>41533</c:v>
                </c:pt>
                <c:pt idx="2733">
                  <c:v>41534</c:v>
                </c:pt>
                <c:pt idx="2734">
                  <c:v>41535</c:v>
                </c:pt>
                <c:pt idx="2735">
                  <c:v>41536</c:v>
                </c:pt>
                <c:pt idx="2736">
                  <c:v>41537</c:v>
                </c:pt>
                <c:pt idx="2737">
                  <c:v>41540</c:v>
                </c:pt>
                <c:pt idx="2738">
                  <c:v>41541</c:v>
                </c:pt>
                <c:pt idx="2739">
                  <c:v>41542</c:v>
                </c:pt>
                <c:pt idx="2740">
                  <c:v>41543</c:v>
                </c:pt>
                <c:pt idx="2741">
                  <c:v>41544</c:v>
                </c:pt>
                <c:pt idx="2742">
                  <c:v>41547</c:v>
                </c:pt>
                <c:pt idx="2743">
                  <c:v>41548</c:v>
                </c:pt>
                <c:pt idx="2744">
                  <c:v>41549</c:v>
                </c:pt>
                <c:pt idx="2745">
                  <c:v>41550</c:v>
                </c:pt>
                <c:pt idx="2746">
                  <c:v>41551</c:v>
                </c:pt>
                <c:pt idx="2747">
                  <c:v>41554</c:v>
                </c:pt>
                <c:pt idx="2748">
                  <c:v>41555</c:v>
                </c:pt>
                <c:pt idx="2749">
                  <c:v>41556</c:v>
                </c:pt>
                <c:pt idx="2750">
                  <c:v>41557</c:v>
                </c:pt>
                <c:pt idx="2751">
                  <c:v>41558</c:v>
                </c:pt>
                <c:pt idx="2752">
                  <c:v>41561</c:v>
                </c:pt>
                <c:pt idx="2753">
                  <c:v>41562</c:v>
                </c:pt>
                <c:pt idx="2754">
                  <c:v>41563</c:v>
                </c:pt>
                <c:pt idx="2755">
                  <c:v>41564</c:v>
                </c:pt>
                <c:pt idx="2756">
                  <c:v>41565</c:v>
                </c:pt>
                <c:pt idx="2757">
                  <c:v>41568</c:v>
                </c:pt>
                <c:pt idx="2758">
                  <c:v>41569</c:v>
                </c:pt>
                <c:pt idx="2759">
                  <c:v>41570</c:v>
                </c:pt>
                <c:pt idx="2760">
                  <c:v>41571</c:v>
                </c:pt>
                <c:pt idx="2761">
                  <c:v>41572</c:v>
                </c:pt>
                <c:pt idx="2762">
                  <c:v>41575</c:v>
                </c:pt>
                <c:pt idx="2763">
                  <c:v>41576</c:v>
                </c:pt>
                <c:pt idx="2764">
                  <c:v>41577</c:v>
                </c:pt>
                <c:pt idx="2765">
                  <c:v>41578</c:v>
                </c:pt>
                <c:pt idx="2766">
                  <c:v>41579</c:v>
                </c:pt>
                <c:pt idx="2767">
                  <c:v>41582</c:v>
                </c:pt>
                <c:pt idx="2768">
                  <c:v>41583</c:v>
                </c:pt>
                <c:pt idx="2769">
                  <c:v>41584</c:v>
                </c:pt>
                <c:pt idx="2770">
                  <c:v>41585</c:v>
                </c:pt>
                <c:pt idx="2771">
                  <c:v>41586</c:v>
                </c:pt>
                <c:pt idx="2772">
                  <c:v>41589</c:v>
                </c:pt>
                <c:pt idx="2773">
                  <c:v>41590</c:v>
                </c:pt>
                <c:pt idx="2774">
                  <c:v>41591</c:v>
                </c:pt>
                <c:pt idx="2775">
                  <c:v>41592</c:v>
                </c:pt>
                <c:pt idx="2776">
                  <c:v>41593</c:v>
                </c:pt>
                <c:pt idx="2777">
                  <c:v>41596</c:v>
                </c:pt>
                <c:pt idx="2778">
                  <c:v>41597</c:v>
                </c:pt>
                <c:pt idx="2779">
                  <c:v>41598</c:v>
                </c:pt>
                <c:pt idx="2780">
                  <c:v>41599</c:v>
                </c:pt>
                <c:pt idx="2781">
                  <c:v>41600</c:v>
                </c:pt>
                <c:pt idx="2782">
                  <c:v>41603</c:v>
                </c:pt>
                <c:pt idx="2783">
                  <c:v>41604</c:v>
                </c:pt>
                <c:pt idx="2784">
                  <c:v>41605</c:v>
                </c:pt>
                <c:pt idx="2785">
                  <c:v>41606</c:v>
                </c:pt>
                <c:pt idx="2786">
                  <c:v>41610</c:v>
                </c:pt>
                <c:pt idx="2787">
                  <c:v>41611</c:v>
                </c:pt>
                <c:pt idx="2788">
                  <c:v>41612</c:v>
                </c:pt>
                <c:pt idx="2789">
                  <c:v>41613</c:v>
                </c:pt>
                <c:pt idx="2790">
                  <c:v>41614</c:v>
                </c:pt>
                <c:pt idx="2791">
                  <c:v>41617</c:v>
                </c:pt>
                <c:pt idx="2792">
                  <c:v>41618</c:v>
                </c:pt>
                <c:pt idx="2793">
                  <c:v>41619</c:v>
                </c:pt>
                <c:pt idx="2794">
                  <c:v>41620</c:v>
                </c:pt>
                <c:pt idx="2795">
                  <c:v>41621</c:v>
                </c:pt>
                <c:pt idx="2796">
                  <c:v>41624</c:v>
                </c:pt>
                <c:pt idx="2797">
                  <c:v>41625</c:v>
                </c:pt>
                <c:pt idx="2798">
                  <c:v>41626</c:v>
                </c:pt>
                <c:pt idx="2799">
                  <c:v>41627</c:v>
                </c:pt>
                <c:pt idx="2800">
                  <c:v>41628</c:v>
                </c:pt>
                <c:pt idx="2801">
                  <c:v>41631</c:v>
                </c:pt>
                <c:pt idx="2802">
                  <c:v>41632</c:v>
                </c:pt>
                <c:pt idx="2803">
                  <c:v>41633</c:v>
                </c:pt>
                <c:pt idx="2804">
                  <c:v>41634</c:v>
                </c:pt>
                <c:pt idx="2805">
                  <c:v>41635</c:v>
                </c:pt>
                <c:pt idx="2806">
                  <c:v>41638</c:v>
                </c:pt>
                <c:pt idx="2807">
                  <c:v>41639</c:v>
                </c:pt>
                <c:pt idx="2808">
                  <c:v>41640</c:v>
                </c:pt>
                <c:pt idx="2809">
                  <c:v>41641</c:v>
                </c:pt>
                <c:pt idx="2810">
                  <c:v>41642</c:v>
                </c:pt>
                <c:pt idx="2811">
                  <c:v>41645</c:v>
                </c:pt>
                <c:pt idx="2812">
                  <c:v>41646</c:v>
                </c:pt>
                <c:pt idx="2813">
                  <c:v>41647</c:v>
                </c:pt>
                <c:pt idx="2814">
                  <c:v>41648</c:v>
                </c:pt>
                <c:pt idx="2815">
                  <c:v>41649</c:v>
                </c:pt>
                <c:pt idx="2816">
                  <c:v>41652</c:v>
                </c:pt>
                <c:pt idx="2817">
                  <c:v>41653</c:v>
                </c:pt>
                <c:pt idx="2818">
                  <c:v>41654</c:v>
                </c:pt>
                <c:pt idx="2819">
                  <c:v>41655</c:v>
                </c:pt>
                <c:pt idx="2820">
                  <c:v>41656</c:v>
                </c:pt>
                <c:pt idx="2821">
                  <c:v>41659</c:v>
                </c:pt>
                <c:pt idx="2822">
                  <c:v>41660</c:v>
                </c:pt>
                <c:pt idx="2823">
                  <c:v>41661</c:v>
                </c:pt>
                <c:pt idx="2824">
                  <c:v>41662</c:v>
                </c:pt>
                <c:pt idx="2825">
                  <c:v>41663</c:v>
                </c:pt>
                <c:pt idx="2826">
                  <c:v>41666</c:v>
                </c:pt>
                <c:pt idx="2827">
                  <c:v>41667</c:v>
                </c:pt>
                <c:pt idx="2828">
                  <c:v>41666</c:v>
                </c:pt>
                <c:pt idx="2829">
                  <c:v>41667</c:v>
                </c:pt>
                <c:pt idx="2830">
                  <c:v>41668</c:v>
                </c:pt>
                <c:pt idx="2831">
                  <c:v>41669</c:v>
                </c:pt>
                <c:pt idx="2832">
                  <c:v>41670</c:v>
                </c:pt>
                <c:pt idx="2833">
                  <c:v>41673</c:v>
                </c:pt>
                <c:pt idx="2834">
                  <c:v>41674</c:v>
                </c:pt>
                <c:pt idx="2835">
                  <c:v>41675</c:v>
                </c:pt>
                <c:pt idx="2836">
                  <c:v>41676</c:v>
                </c:pt>
                <c:pt idx="2837">
                  <c:v>41677</c:v>
                </c:pt>
                <c:pt idx="2838">
                  <c:v>41680</c:v>
                </c:pt>
                <c:pt idx="2839">
                  <c:v>41681</c:v>
                </c:pt>
                <c:pt idx="2840">
                  <c:v>41682</c:v>
                </c:pt>
                <c:pt idx="2841">
                  <c:v>41683</c:v>
                </c:pt>
                <c:pt idx="2842">
                  <c:v>41684</c:v>
                </c:pt>
                <c:pt idx="2843">
                  <c:v>41687</c:v>
                </c:pt>
                <c:pt idx="2844">
                  <c:v>41688</c:v>
                </c:pt>
                <c:pt idx="2845">
                  <c:v>41689</c:v>
                </c:pt>
                <c:pt idx="2846">
                  <c:v>41690</c:v>
                </c:pt>
                <c:pt idx="2847">
                  <c:v>41687</c:v>
                </c:pt>
                <c:pt idx="2848">
                  <c:v>41688</c:v>
                </c:pt>
                <c:pt idx="2849">
                  <c:v>41689</c:v>
                </c:pt>
                <c:pt idx="2850">
                  <c:v>41690</c:v>
                </c:pt>
                <c:pt idx="2851">
                  <c:v>41691</c:v>
                </c:pt>
                <c:pt idx="2852">
                  <c:v>41694</c:v>
                </c:pt>
                <c:pt idx="2853">
                  <c:v>41695</c:v>
                </c:pt>
                <c:pt idx="2854">
                  <c:v>41696</c:v>
                </c:pt>
                <c:pt idx="2855">
                  <c:v>41697</c:v>
                </c:pt>
                <c:pt idx="2856">
                  <c:v>41694</c:v>
                </c:pt>
                <c:pt idx="2857">
                  <c:v>41695</c:v>
                </c:pt>
                <c:pt idx="2858">
                  <c:v>41696</c:v>
                </c:pt>
                <c:pt idx="2859">
                  <c:v>41697</c:v>
                </c:pt>
                <c:pt idx="2860">
                  <c:v>41698</c:v>
                </c:pt>
                <c:pt idx="2861">
                  <c:v>41701</c:v>
                </c:pt>
                <c:pt idx="2862">
                  <c:v>41702</c:v>
                </c:pt>
                <c:pt idx="2863">
                  <c:v>41703</c:v>
                </c:pt>
                <c:pt idx="2864">
                  <c:v>41704</c:v>
                </c:pt>
                <c:pt idx="2865">
                  <c:v>41705</c:v>
                </c:pt>
                <c:pt idx="2866">
                  <c:v>41708</c:v>
                </c:pt>
                <c:pt idx="2867">
                  <c:v>41709</c:v>
                </c:pt>
                <c:pt idx="2868">
                  <c:v>41710</c:v>
                </c:pt>
                <c:pt idx="2869">
                  <c:v>41711</c:v>
                </c:pt>
                <c:pt idx="2870">
                  <c:v>41712</c:v>
                </c:pt>
                <c:pt idx="2871">
                  <c:v>41715</c:v>
                </c:pt>
                <c:pt idx="2872">
                  <c:v>41716</c:v>
                </c:pt>
                <c:pt idx="2873">
                  <c:v>41717</c:v>
                </c:pt>
                <c:pt idx="2874">
                  <c:v>41718</c:v>
                </c:pt>
                <c:pt idx="2875">
                  <c:v>41719</c:v>
                </c:pt>
                <c:pt idx="2876">
                  <c:v>41722</c:v>
                </c:pt>
                <c:pt idx="2877">
                  <c:v>41723</c:v>
                </c:pt>
                <c:pt idx="2878">
                  <c:v>41724</c:v>
                </c:pt>
                <c:pt idx="2879">
                  <c:v>41725</c:v>
                </c:pt>
                <c:pt idx="2880">
                  <c:v>41726</c:v>
                </c:pt>
                <c:pt idx="2881">
                  <c:v>41729</c:v>
                </c:pt>
                <c:pt idx="2882">
                  <c:v>41730</c:v>
                </c:pt>
                <c:pt idx="2883">
                  <c:v>41731</c:v>
                </c:pt>
                <c:pt idx="2884">
                  <c:v>41732</c:v>
                </c:pt>
                <c:pt idx="2885">
                  <c:v>41733</c:v>
                </c:pt>
                <c:pt idx="2886">
                  <c:v>41736</c:v>
                </c:pt>
                <c:pt idx="2887">
                  <c:v>41737</c:v>
                </c:pt>
                <c:pt idx="2888">
                  <c:v>41738</c:v>
                </c:pt>
                <c:pt idx="2889">
                  <c:v>41739</c:v>
                </c:pt>
                <c:pt idx="2890">
                  <c:v>41740</c:v>
                </c:pt>
                <c:pt idx="2891">
                  <c:v>41743</c:v>
                </c:pt>
                <c:pt idx="2892">
                  <c:v>41744</c:v>
                </c:pt>
                <c:pt idx="2893">
                  <c:v>41745</c:v>
                </c:pt>
                <c:pt idx="2894">
                  <c:v>41746</c:v>
                </c:pt>
                <c:pt idx="2895">
                  <c:v>41747</c:v>
                </c:pt>
                <c:pt idx="2896">
                  <c:v>41750</c:v>
                </c:pt>
                <c:pt idx="2897">
                  <c:v>41751</c:v>
                </c:pt>
                <c:pt idx="2898">
                  <c:v>41752</c:v>
                </c:pt>
                <c:pt idx="2899">
                  <c:v>41753</c:v>
                </c:pt>
                <c:pt idx="2900">
                  <c:v>41754</c:v>
                </c:pt>
                <c:pt idx="2901">
                  <c:v>41757</c:v>
                </c:pt>
                <c:pt idx="2902">
                  <c:v>41758</c:v>
                </c:pt>
                <c:pt idx="2903">
                  <c:v>41759</c:v>
                </c:pt>
                <c:pt idx="2904">
                  <c:v>41760</c:v>
                </c:pt>
                <c:pt idx="2905">
                  <c:v>41761</c:v>
                </c:pt>
                <c:pt idx="2906">
                  <c:v>41764</c:v>
                </c:pt>
                <c:pt idx="2907">
                  <c:v>41765</c:v>
                </c:pt>
                <c:pt idx="2908">
                  <c:v>41766</c:v>
                </c:pt>
                <c:pt idx="2909">
                  <c:v>41767</c:v>
                </c:pt>
                <c:pt idx="2910">
                  <c:v>41768</c:v>
                </c:pt>
                <c:pt idx="2911">
                  <c:v>41771</c:v>
                </c:pt>
                <c:pt idx="2912">
                  <c:v>41772</c:v>
                </c:pt>
                <c:pt idx="2913">
                  <c:v>41773</c:v>
                </c:pt>
                <c:pt idx="2914">
                  <c:v>41774</c:v>
                </c:pt>
                <c:pt idx="2915">
                  <c:v>41775</c:v>
                </c:pt>
                <c:pt idx="2916">
                  <c:v>41778</c:v>
                </c:pt>
                <c:pt idx="2917">
                  <c:v>41779</c:v>
                </c:pt>
                <c:pt idx="2918">
                  <c:v>41780</c:v>
                </c:pt>
                <c:pt idx="2919">
                  <c:v>41781</c:v>
                </c:pt>
                <c:pt idx="2920">
                  <c:v>41782</c:v>
                </c:pt>
                <c:pt idx="2921">
                  <c:v>41785</c:v>
                </c:pt>
                <c:pt idx="2922">
                  <c:v>41786</c:v>
                </c:pt>
                <c:pt idx="2923">
                  <c:v>41787</c:v>
                </c:pt>
                <c:pt idx="2924">
                  <c:v>41788</c:v>
                </c:pt>
                <c:pt idx="2925">
                  <c:v>41789</c:v>
                </c:pt>
                <c:pt idx="2926">
                  <c:v>41792</c:v>
                </c:pt>
                <c:pt idx="2927">
                  <c:v>41793</c:v>
                </c:pt>
                <c:pt idx="2928">
                  <c:v>41794</c:v>
                </c:pt>
                <c:pt idx="2929">
                  <c:v>41795</c:v>
                </c:pt>
                <c:pt idx="2930">
                  <c:v>41796</c:v>
                </c:pt>
                <c:pt idx="2931">
                  <c:v>41799</c:v>
                </c:pt>
                <c:pt idx="2932">
                  <c:v>41800</c:v>
                </c:pt>
                <c:pt idx="2933">
                  <c:v>41801</c:v>
                </c:pt>
                <c:pt idx="2934">
                  <c:v>41802</c:v>
                </c:pt>
                <c:pt idx="2935">
                  <c:v>41803</c:v>
                </c:pt>
                <c:pt idx="2936">
                  <c:v>41806</c:v>
                </c:pt>
                <c:pt idx="2937">
                  <c:v>41807</c:v>
                </c:pt>
                <c:pt idx="2938">
                  <c:v>41808</c:v>
                </c:pt>
                <c:pt idx="2939">
                  <c:v>41809</c:v>
                </c:pt>
                <c:pt idx="2940">
                  <c:v>41810</c:v>
                </c:pt>
                <c:pt idx="2941">
                  <c:v>41813</c:v>
                </c:pt>
                <c:pt idx="2942">
                  <c:v>41814</c:v>
                </c:pt>
                <c:pt idx="2943">
                  <c:v>41815</c:v>
                </c:pt>
                <c:pt idx="2944">
                  <c:v>41816</c:v>
                </c:pt>
                <c:pt idx="2945">
                  <c:v>41817</c:v>
                </c:pt>
                <c:pt idx="2946">
                  <c:v>41820</c:v>
                </c:pt>
                <c:pt idx="2947">
                  <c:v>41821</c:v>
                </c:pt>
                <c:pt idx="2948">
                  <c:v>41822</c:v>
                </c:pt>
                <c:pt idx="2949">
                  <c:v>41823</c:v>
                </c:pt>
                <c:pt idx="2950">
                  <c:v>41824</c:v>
                </c:pt>
                <c:pt idx="2951">
                  <c:v>41827</c:v>
                </c:pt>
                <c:pt idx="2952">
                  <c:v>41828</c:v>
                </c:pt>
                <c:pt idx="2953">
                  <c:v>41829</c:v>
                </c:pt>
                <c:pt idx="2954">
                  <c:v>41830</c:v>
                </c:pt>
                <c:pt idx="2955">
                  <c:v>41831</c:v>
                </c:pt>
                <c:pt idx="2956">
                  <c:v>41834</c:v>
                </c:pt>
                <c:pt idx="2957">
                  <c:v>41835</c:v>
                </c:pt>
                <c:pt idx="2958">
                  <c:v>41836</c:v>
                </c:pt>
                <c:pt idx="2959">
                  <c:v>41837</c:v>
                </c:pt>
                <c:pt idx="2960">
                  <c:v>41838</c:v>
                </c:pt>
                <c:pt idx="2961">
                  <c:v>41841</c:v>
                </c:pt>
                <c:pt idx="2962">
                  <c:v>41842</c:v>
                </c:pt>
                <c:pt idx="2963">
                  <c:v>41843</c:v>
                </c:pt>
                <c:pt idx="2964">
                  <c:v>41844</c:v>
                </c:pt>
                <c:pt idx="2965">
                  <c:v>41845</c:v>
                </c:pt>
                <c:pt idx="2966">
                  <c:v>41848</c:v>
                </c:pt>
                <c:pt idx="2967">
                  <c:v>41849</c:v>
                </c:pt>
                <c:pt idx="2968">
                  <c:v>41850</c:v>
                </c:pt>
                <c:pt idx="2969">
                  <c:v>41851</c:v>
                </c:pt>
                <c:pt idx="2970">
                  <c:v>41852</c:v>
                </c:pt>
                <c:pt idx="2971">
                  <c:v>41855</c:v>
                </c:pt>
                <c:pt idx="2972">
                  <c:v>41856</c:v>
                </c:pt>
                <c:pt idx="2973">
                  <c:v>41857</c:v>
                </c:pt>
                <c:pt idx="2974">
                  <c:v>41858</c:v>
                </c:pt>
                <c:pt idx="2975">
                  <c:v>41859</c:v>
                </c:pt>
                <c:pt idx="2976">
                  <c:v>41862</c:v>
                </c:pt>
                <c:pt idx="2977">
                  <c:v>41863</c:v>
                </c:pt>
                <c:pt idx="2978">
                  <c:v>41864</c:v>
                </c:pt>
                <c:pt idx="2979">
                  <c:v>41865</c:v>
                </c:pt>
                <c:pt idx="2980">
                  <c:v>41866</c:v>
                </c:pt>
                <c:pt idx="2981">
                  <c:v>41869</c:v>
                </c:pt>
                <c:pt idx="2982">
                  <c:v>41870</c:v>
                </c:pt>
                <c:pt idx="2983">
                  <c:v>41871</c:v>
                </c:pt>
                <c:pt idx="2984">
                  <c:v>41872</c:v>
                </c:pt>
                <c:pt idx="2985">
                  <c:v>41873</c:v>
                </c:pt>
                <c:pt idx="2986">
                  <c:v>41876</c:v>
                </c:pt>
                <c:pt idx="2987">
                  <c:v>41877</c:v>
                </c:pt>
                <c:pt idx="2988">
                  <c:v>41878</c:v>
                </c:pt>
                <c:pt idx="2989">
                  <c:v>41879</c:v>
                </c:pt>
                <c:pt idx="2990">
                  <c:v>41880</c:v>
                </c:pt>
                <c:pt idx="2991">
                  <c:v>41883</c:v>
                </c:pt>
                <c:pt idx="2992">
                  <c:v>41884</c:v>
                </c:pt>
                <c:pt idx="2993">
                  <c:v>41885</c:v>
                </c:pt>
                <c:pt idx="2994">
                  <c:v>41886</c:v>
                </c:pt>
                <c:pt idx="2995">
                  <c:v>41887</c:v>
                </c:pt>
                <c:pt idx="2996">
                  <c:v>41890</c:v>
                </c:pt>
                <c:pt idx="2997">
                  <c:v>41891</c:v>
                </c:pt>
                <c:pt idx="2998">
                  <c:v>41892</c:v>
                </c:pt>
                <c:pt idx="2999">
                  <c:v>41893</c:v>
                </c:pt>
                <c:pt idx="3000">
                  <c:v>41894</c:v>
                </c:pt>
                <c:pt idx="3001">
                  <c:v>41897</c:v>
                </c:pt>
                <c:pt idx="3002">
                  <c:v>41898</c:v>
                </c:pt>
                <c:pt idx="3003">
                  <c:v>41899</c:v>
                </c:pt>
                <c:pt idx="3004">
                  <c:v>41900</c:v>
                </c:pt>
                <c:pt idx="3005">
                  <c:v>41901</c:v>
                </c:pt>
                <c:pt idx="3006">
                  <c:v>41904</c:v>
                </c:pt>
                <c:pt idx="3007">
                  <c:v>41905</c:v>
                </c:pt>
                <c:pt idx="3008">
                  <c:v>41906</c:v>
                </c:pt>
                <c:pt idx="3009">
                  <c:v>41907</c:v>
                </c:pt>
                <c:pt idx="3010">
                  <c:v>41908</c:v>
                </c:pt>
                <c:pt idx="3011">
                  <c:v>41911</c:v>
                </c:pt>
                <c:pt idx="3012">
                  <c:v>41912</c:v>
                </c:pt>
                <c:pt idx="3013">
                  <c:v>41913</c:v>
                </c:pt>
                <c:pt idx="3014">
                  <c:v>41914</c:v>
                </c:pt>
                <c:pt idx="3015">
                  <c:v>41915</c:v>
                </c:pt>
                <c:pt idx="3016">
                  <c:v>41918</c:v>
                </c:pt>
                <c:pt idx="3017">
                  <c:v>41919</c:v>
                </c:pt>
                <c:pt idx="3018">
                  <c:v>41920</c:v>
                </c:pt>
                <c:pt idx="3019">
                  <c:v>41921</c:v>
                </c:pt>
                <c:pt idx="3020">
                  <c:v>41922</c:v>
                </c:pt>
                <c:pt idx="3021">
                  <c:v>41925</c:v>
                </c:pt>
                <c:pt idx="3022">
                  <c:v>41926</c:v>
                </c:pt>
                <c:pt idx="3023">
                  <c:v>41927</c:v>
                </c:pt>
                <c:pt idx="3024">
                  <c:v>41928</c:v>
                </c:pt>
                <c:pt idx="3025">
                  <c:v>41929</c:v>
                </c:pt>
                <c:pt idx="3026">
                  <c:v>41932</c:v>
                </c:pt>
                <c:pt idx="3027">
                  <c:v>41933</c:v>
                </c:pt>
                <c:pt idx="3028">
                  <c:v>41934</c:v>
                </c:pt>
                <c:pt idx="3029">
                  <c:v>41935</c:v>
                </c:pt>
                <c:pt idx="3030">
                  <c:v>41936</c:v>
                </c:pt>
                <c:pt idx="3031">
                  <c:v>41939</c:v>
                </c:pt>
                <c:pt idx="3032">
                  <c:v>41940</c:v>
                </c:pt>
                <c:pt idx="3033">
                  <c:v>41941</c:v>
                </c:pt>
                <c:pt idx="3034">
                  <c:v>41942</c:v>
                </c:pt>
                <c:pt idx="3035">
                  <c:v>41943</c:v>
                </c:pt>
                <c:pt idx="3036">
                  <c:v>41946</c:v>
                </c:pt>
                <c:pt idx="3037">
                  <c:v>41947</c:v>
                </c:pt>
                <c:pt idx="3038">
                  <c:v>41948</c:v>
                </c:pt>
                <c:pt idx="3039">
                  <c:v>41949</c:v>
                </c:pt>
                <c:pt idx="3040">
                  <c:v>41950</c:v>
                </c:pt>
                <c:pt idx="3041">
                  <c:v>41953</c:v>
                </c:pt>
                <c:pt idx="3042">
                  <c:v>41954</c:v>
                </c:pt>
                <c:pt idx="3043">
                  <c:v>41955</c:v>
                </c:pt>
                <c:pt idx="3044">
                  <c:v>41956</c:v>
                </c:pt>
                <c:pt idx="3045">
                  <c:v>41957</c:v>
                </c:pt>
                <c:pt idx="3046">
                  <c:v>41960</c:v>
                </c:pt>
                <c:pt idx="3047">
                  <c:v>41961</c:v>
                </c:pt>
                <c:pt idx="3048">
                  <c:v>41962</c:v>
                </c:pt>
                <c:pt idx="3049">
                  <c:v>41963</c:v>
                </c:pt>
                <c:pt idx="3050">
                  <c:v>41964</c:v>
                </c:pt>
                <c:pt idx="3051">
                  <c:v>41967</c:v>
                </c:pt>
                <c:pt idx="3052">
                  <c:v>41968</c:v>
                </c:pt>
                <c:pt idx="3053">
                  <c:v>41969</c:v>
                </c:pt>
                <c:pt idx="3054">
                  <c:v>41970</c:v>
                </c:pt>
                <c:pt idx="3055">
                  <c:v>41971</c:v>
                </c:pt>
                <c:pt idx="3056">
                  <c:v>41974</c:v>
                </c:pt>
                <c:pt idx="3057">
                  <c:v>41975</c:v>
                </c:pt>
                <c:pt idx="3058">
                  <c:v>41976</c:v>
                </c:pt>
                <c:pt idx="3059">
                  <c:v>41977</c:v>
                </c:pt>
                <c:pt idx="3060">
                  <c:v>41978</c:v>
                </c:pt>
                <c:pt idx="3061">
                  <c:v>41981</c:v>
                </c:pt>
                <c:pt idx="3062">
                  <c:v>41982</c:v>
                </c:pt>
                <c:pt idx="3063">
                  <c:v>41983</c:v>
                </c:pt>
                <c:pt idx="3064">
                  <c:v>41984</c:v>
                </c:pt>
                <c:pt idx="3065">
                  <c:v>41985</c:v>
                </c:pt>
                <c:pt idx="3066">
                  <c:v>41988</c:v>
                </c:pt>
                <c:pt idx="3067">
                  <c:v>41989</c:v>
                </c:pt>
                <c:pt idx="3068">
                  <c:v>41990</c:v>
                </c:pt>
                <c:pt idx="3069">
                  <c:v>41991</c:v>
                </c:pt>
                <c:pt idx="3070">
                  <c:v>41992</c:v>
                </c:pt>
                <c:pt idx="3071">
                  <c:v>41995</c:v>
                </c:pt>
                <c:pt idx="3072">
                  <c:v>41996</c:v>
                </c:pt>
                <c:pt idx="3073">
                  <c:v>41997</c:v>
                </c:pt>
                <c:pt idx="3074">
                  <c:v>41998</c:v>
                </c:pt>
                <c:pt idx="3075">
                  <c:v>41999</c:v>
                </c:pt>
                <c:pt idx="3076">
                  <c:v>42002</c:v>
                </c:pt>
                <c:pt idx="3077">
                  <c:v>42003</c:v>
                </c:pt>
                <c:pt idx="3078">
                  <c:v>42004</c:v>
                </c:pt>
                <c:pt idx="3079">
                  <c:v>42005</c:v>
                </c:pt>
                <c:pt idx="3080">
                  <c:v>42006</c:v>
                </c:pt>
                <c:pt idx="3081">
                  <c:v>42009</c:v>
                </c:pt>
                <c:pt idx="3082">
                  <c:v>42010</c:v>
                </c:pt>
                <c:pt idx="3083">
                  <c:v>42011</c:v>
                </c:pt>
                <c:pt idx="3084">
                  <c:v>42012</c:v>
                </c:pt>
                <c:pt idx="3085">
                  <c:v>42013</c:v>
                </c:pt>
                <c:pt idx="3086">
                  <c:v>42016</c:v>
                </c:pt>
                <c:pt idx="3087">
                  <c:v>42017</c:v>
                </c:pt>
                <c:pt idx="3088">
                  <c:v>42018</c:v>
                </c:pt>
                <c:pt idx="3089">
                  <c:v>42019</c:v>
                </c:pt>
                <c:pt idx="3090">
                  <c:v>42020</c:v>
                </c:pt>
                <c:pt idx="3091">
                  <c:v>42023</c:v>
                </c:pt>
                <c:pt idx="3092">
                  <c:v>42024</c:v>
                </c:pt>
                <c:pt idx="3093">
                  <c:v>42025</c:v>
                </c:pt>
                <c:pt idx="3094">
                  <c:v>42026</c:v>
                </c:pt>
                <c:pt idx="3095">
                  <c:v>42027</c:v>
                </c:pt>
                <c:pt idx="3096">
                  <c:v>42030</c:v>
                </c:pt>
                <c:pt idx="3097">
                  <c:v>42031</c:v>
                </c:pt>
                <c:pt idx="3098">
                  <c:v>42032</c:v>
                </c:pt>
                <c:pt idx="3099">
                  <c:v>42033</c:v>
                </c:pt>
                <c:pt idx="3100">
                  <c:v>42034</c:v>
                </c:pt>
                <c:pt idx="3101">
                  <c:v>42037</c:v>
                </c:pt>
                <c:pt idx="3102">
                  <c:v>42038</c:v>
                </c:pt>
                <c:pt idx="3103">
                  <c:v>42039</c:v>
                </c:pt>
                <c:pt idx="3104">
                  <c:v>42040</c:v>
                </c:pt>
                <c:pt idx="3105">
                  <c:v>42041</c:v>
                </c:pt>
                <c:pt idx="3106">
                  <c:v>42044</c:v>
                </c:pt>
                <c:pt idx="3107">
                  <c:v>42045</c:v>
                </c:pt>
                <c:pt idx="3108">
                  <c:v>42046</c:v>
                </c:pt>
                <c:pt idx="3109">
                  <c:v>42047</c:v>
                </c:pt>
                <c:pt idx="3110">
                  <c:v>42048</c:v>
                </c:pt>
                <c:pt idx="3111">
                  <c:v>42051</c:v>
                </c:pt>
                <c:pt idx="3112">
                  <c:v>42052</c:v>
                </c:pt>
                <c:pt idx="3113">
                  <c:v>42053</c:v>
                </c:pt>
                <c:pt idx="3114">
                  <c:v>42054</c:v>
                </c:pt>
                <c:pt idx="3115">
                  <c:v>42055</c:v>
                </c:pt>
                <c:pt idx="3116">
                  <c:v>42058</c:v>
                </c:pt>
                <c:pt idx="3117">
                  <c:v>42059</c:v>
                </c:pt>
                <c:pt idx="3118">
                  <c:v>42060</c:v>
                </c:pt>
                <c:pt idx="3119">
                  <c:v>42061</c:v>
                </c:pt>
                <c:pt idx="3120">
                  <c:v>42062</c:v>
                </c:pt>
                <c:pt idx="3121">
                  <c:v>42065</c:v>
                </c:pt>
                <c:pt idx="3122">
                  <c:v>42066</c:v>
                </c:pt>
                <c:pt idx="3123">
                  <c:v>42067</c:v>
                </c:pt>
                <c:pt idx="3124">
                  <c:v>42068</c:v>
                </c:pt>
                <c:pt idx="3125">
                  <c:v>42069</c:v>
                </c:pt>
                <c:pt idx="3126">
                  <c:v>42072</c:v>
                </c:pt>
                <c:pt idx="3127">
                  <c:v>42073</c:v>
                </c:pt>
                <c:pt idx="3128">
                  <c:v>42074</c:v>
                </c:pt>
                <c:pt idx="3129">
                  <c:v>42075</c:v>
                </c:pt>
                <c:pt idx="3130">
                  <c:v>42076</c:v>
                </c:pt>
                <c:pt idx="3131">
                  <c:v>42079</c:v>
                </c:pt>
                <c:pt idx="3132">
                  <c:v>42080</c:v>
                </c:pt>
                <c:pt idx="3133">
                  <c:v>42081</c:v>
                </c:pt>
                <c:pt idx="3134">
                  <c:v>42082</c:v>
                </c:pt>
                <c:pt idx="3135">
                  <c:v>42083</c:v>
                </c:pt>
                <c:pt idx="3136">
                  <c:v>42086</c:v>
                </c:pt>
                <c:pt idx="3137">
                  <c:v>42087</c:v>
                </c:pt>
                <c:pt idx="3138">
                  <c:v>42088</c:v>
                </c:pt>
                <c:pt idx="3139">
                  <c:v>42089</c:v>
                </c:pt>
                <c:pt idx="3140">
                  <c:v>42090</c:v>
                </c:pt>
                <c:pt idx="3141">
                  <c:v>42093</c:v>
                </c:pt>
                <c:pt idx="3142">
                  <c:v>42094</c:v>
                </c:pt>
                <c:pt idx="3143">
                  <c:v>42095</c:v>
                </c:pt>
                <c:pt idx="3144">
                  <c:v>42096</c:v>
                </c:pt>
                <c:pt idx="3145">
                  <c:v>42097</c:v>
                </c:pt>
                <c:pt idx="3146">
                  <c:v>42100</c:v>
                </c:pt>
                <c:pt idx="3147">
                  <c:v>42101</c:v>
                </c:pt>
                <c:pt idx="3148">
                  <c:v>42102</c:v>
                </c:pt>
                <c:pt idx="3149">
                  <c:v>42103</c:v>
                </c:pt>
                <c:pt idx="3150">
                  <c:v>42104</c:v>
                </c:pt>
                <c:pt idx="3151">
                  <c:v>42107</c:v>
                </c:pt>
                <c:pt idx="3152">
                  <c:v>42108</c:v>
                </c:pt>
                <c:pt idx="3153">
                  <c:v>42109</c:v>
                </c:pt>
                <c:pt idx="3154">
                  <c:v>42110</c:v>
                </c:pt>
                <c:pt idx="3155">
                  <c:v>42111</c:v>
                </c:pt>
                <c:pt idx="3156">
                  <c:v>42114</c:v>
                </c:pt>
                <c:pt idx="3157">
                  <c:v>42115</c:v>
                </c:pt>
                <c:pt idx="3158">
                  <c:v>42116</c:v>
                </c:pt>
                <c:pt idx="3159">
                  <c:v>42117</c:v>
                </c:pt>
                <c:pt idx="3160">
                  <c:v>42118</c:v>
                </c:pt>
                <c:pt idx="3161">
                  <c:v>42121</c:v>
                </c:pt>
                <c:pt idx="3162">
                  <c:v>42122</c:v>
                </c:pt>
                <c:pt idx="3163">
                  <c:v>42123</c:v>
                </c:pt>
                <c:pt idx="3164">
                  <c:v>42124</c:v>
                </c:pt>
                <c:pt idx="3165">
                  <c:v>42125</c:v>
                </c:pt>
                <c:pt idx="3166">
                  <c:v>42128</c:v>
                </c:pt>
                <c:pt idx="3167">
                  <c:v>42129</c:v>
                </c:pt>
                <c:pt idx="3168">
                  <c:v>42130</c:v>
                </c:pt>
                <c:pt idx="3169">
                  <c:v>42131</c:v>
                </c:pt>
                <c:pt idx="3170">
                  <c:v>42132</c:v>
                </c:pt>
                <c:pt idx="3171">
                  <c:v>42135</c:v>
                </c:pt>
                <c:pt idx="3172">
                  <c:v>42136</c:v>
                </c:pt>
                <c:pt idx="3173">
                  <c:v>42137</c:v>
                </c:pt>
                <c:pt idx="3174">
                  <c:v>42138</c:v>
                </c:pt>
                <c:pt idx="3175">
                  <c:v>42139</c:v>
                </c:pt>
                <c:pt idx="3176">
                  <c:v>42142</c:v>
                </c:pt>
                <c:pt idx="3177">
                  <c:v>42143</c:v>
                </c:pt>
                <c:pt idx="3178">
                  <c:v>42144</c:v>
                </c:pt>
                <c:pt idx="3179">
                  <c:v>42145</c:v>
                </c:pt>
                <c:pt idx="3180">
                  <c:v>42146</c:v>
                </c:pt>
                <c:pt idx="3181">
                  <c:v>42149</c:v>
                </c:pt>
                <c:pt idx="3182">
                  <c:v>42150</c:v>
                </c:pt>
                <c:pt idx="3183">
                  <c:v>42151</c:v>
                </c:pt>
                <c:pt idx="3184">
                  <c:v>42152</c:v>
                </c:pt>
                <c:pt idx="3185">
                  <c:v>42153</c:v>
                </c:pt>
                <c:pt idx="3186">
                  <c:v>42156</c:v>
                </c:pt>
                <c:pt idx="3187">
                  <c:v>42157</c:v>
                </c:pt>
                <c:pt idx="3188">
                  <c:v>42158</c:v>
                </c:pt>
                <c:pt idx="3189">
                  <c:v>42159</c:v>
                </c:pt>
                <c:pt idx="3190">
                  <c:v>42160</c:v>
                </c:pt>
                <c:pt idx="3191">
                  <c:v>42163</c:v>
                </c:pt>
                <c:pt idx="3192">
                  <c:v>42164</c:v>
                </c:pt>
                <c:pt idx="3193">
                  <c:v>42165</c:v>
                </c:pt>
                <c:pt idx="3194">
                  <c:v>42166</c:v>
                </c:pt>
                <c:pt idx="3195">
                  <c:v>42167</c:v>
                </c:pt>
                <c:pt idx="3196">
                  <c:v>42170</c:v>
                </c:pt>
                <c:pt idx="3197">
                  <c:v>42171</c:v>
                </c:pt>
                <c:pt idx="3198">
                  <c:v>42172</c:v>
                </c:pt>
                <c:pt idx="3199">
                  <c:v>42173</c:v>
                </c:pt>
                <c:pt idx="3200">
                  <c:v>42174</c:v>
                </c:pt>
                <c:pt idx="3201">
                  <c:v>42177</c:v>
                </c:pt>
                <c:pt idx="3202">
                  <c:v>42178</c:v>
                </c:pt>
                <c:pt idx="3203">
                  <c:v>42179</c:v>
                </c:pt>
                <c:pt idx="3204">
                  <c:v>42180</c:v>
                </c:pt>
                <c:pt idx="3205">
                  <c:v>42181</c:v>
                </c:pt>
                <c:pt idx="3206">
                  <c:v>42184</c:v>
                </c:pt>
                <c:pt idx="3207">
                  <c:v>42185</c:v>
                </c:pt>
                <c:pt idx="3208">
                  <c:v>42186</c:v>
                </c:pt>
                <c:pt idx="3209">
                  <c:v>42187</c:v>
                </c:pt>
                <c:pt idx="3210">
                  <c:v>42188</c:v>
                </c:pt>
                <c:pt idx="3211">
                  <c:v>42191</c:v>
                </c:pt>
                <c:pt idx="3212">
                  <c:v>42192</c:v>
                </c:pt>
                <c:pt idx="3213">
                  <c:v>42193</c:v>
                </c:pt>
                <c:pt idx="3214">
                  <c:v>42194</c:v>
                </c:pt>
                <c:pt idx="3215">
                  <c:v>42195</c:v>
                </c:pt>
                <c:pt idx="3216">
                  <c:v>42198</c:v>
                </c:pt>
                <c:pt idx="3217">
                  <c:v>42199</c:v>
                </c:pt>
                <c:pt idx="3218">
                  <c:v>42200</c:v>
                </c:pt>
                <c:pt idx="3219">
                  <c:v>42201</c:v>
                </c:pt>
                <c:pt idx="3220">
                  <c:v>42202</c:v>
                </c:pt>
                <c:pt idx="3221">
                  <c:v>42205</c:v>
                </c:pt>
                <c:pt idx="3222">
                  <c:v>42206</c:v>
                </c:pt>
                <c:pt idx="3223">
                  <c:v>42207</c:v>
                </c:pt>
                <c:pt idx="3224">
                  <c:v>42208</c:v>
                </c:pt>
                <c:pt idx="3225">
                  <c:v>42209</c:v>
                </c:pt>
                <c:pt idx="3226">
                  <c:v>42212</c:v>
                </c:pt>
                <c:pt idx="3227">
                  <c:v>42213</c:v>
                </c:pt>
                <c:pt idx="3228">
                  <c:v>42214</c:v>
                </c:pt>
                <c:pt idx="3229">
                  <c:v>42215</c:v>
                </c:pt>
                <c:pt idx="3230">
                  <c:v>42216</c:v>
                </c:pt>
                <c:pt idx="3231">
                  <c:v>42219</c:v>
                </c:pt>
                <c:pt idx="3232">
                  <c:v>42220</c:v>
                </c:pt>
                <c:pt idx="3233">
                  <c:v>42221</c:v>
                </c:pt>
                <c:pt idx="3234">
                  <c:v>42222</c:v>
                </c:pt>
                <c:pt idx="3235">
                  <c:v>42223</c:v>
                </c:pt>
                <c:pt idx="3236">
                  <c:v>42226</c:v>
                </c:pt>
                <c:pt idx="3237">
                  <c:v>42227</c:v>
                </c:pt>
                <c:pt idx="3238">
                  <c:v>42228</c:v>
                </c:pt>
                <c:pt idx="3239">
                  <c:v>42229</c:v>
                </c:pt>
                <c:pt idx="3240">
                  <c:v>42230</c:v>
                </c:pt>
                <c:pt idx="3241">
                  <c:v>42233</c:v>
                </c:pt>
                <c:pt idx="3242">
                  <c:v>42234</c:v>
                </c:pt>
                <c:pt idx="3243">
                  <c:v>42235</c:v>
                </c:pt>
                <c:pt idx="3244">
                  <c:v>42236</c:v>
                </c:pt>
                <c:pt idx="3245">
                  <c:v>42237</c:v>
                </c:pt>
                <c:pt idx="3246">
                  <c:v>42240</c:v>
                </c:pt>
                <c:pt idx="3247">
                  <c:v>42241</c:v>
                </c:pt>
                <c:pt idx="3248">
                  <c:v>42242</c:v>
                </c:pt>
                <c:pt idx="3249">
                  <c:v>42243</c:v>
                </c:pt>
                <c:pt idx="3250">
                  <c:v>42244</c:v>
                </c:pt>
                <c:pt idx="3251">
                  <c:v>42247</c:v>
                </c:pt>
                <c:pt idx="3252">
                  <c:v>42248</c:v>
                </c:pt>
                <c:pt idx="3253">
                  <c:v>42249</c:v>
                </c:pt>
                <c:pt idx="3254">
                  <c:v>42250</c:v>
                </c:pt>
                <c:pt idx="3255">
                  <c:v>42251</c:v>
                </c:pt>
                <c:pt idx="3256">
                  <c:v>42254</c:v>
                </c:pt>
                <c:pt idx="3257">
                  <c:v>42255</c:v>
                </c:pt>
                <c:pt idx="3258">
                  <c:v>42256</c:v>
                </c:pt>
                <c:pt idx="3259">
                  <c:v>42257</c:v>
                </c:pt>
                <c:pt idx="3260">
                  <c:v>42258</c:v>
                </c:pt>
                <c:pt idx="3261">
                  <c:v>42261</c:v>
                </c:pt>
                <c:pt idx="3262">
                  <c:v>42262</c:v>
                </c:pt>
                <c:pt idx="3263">
                  <c:v>42263</c:v>
                </c:pt>
                <c:pt idx="3264">
                  <c:v>42264</c:v>
                </c:pt>
                <c:pt idx="3265">
                  <c:v>42265</c:v>
                </c:pt>
                <c:pt idx="3266">
                  <c:v>42268</c:v>
                </c:pt>
                <c:pt idx="3267">
                  <c:v>42269</c:v>
                </c:pt>
                <c:pt idx="3268">
                  <c:v>42270</c:v>
                </c:pt>
                <c:pt idx="3269">
                  <c:v>42271</c:v>
                </c:pt>
                <c:pt idx="3270">
                  <c:v>42272</c:v>
                </c:pt>
                <c:pt idx="3271">
                  <c:v>42275</c:v>
                </c:pt>
                <c:pt idx="3272">
                  <c:v>42276</c:v>
                </c:pt>
                <c:pt idx="3273">
                  <c:v>42277</c:v>
                </c:pt>
                <c:pt idx="3274">
                  <c:v>42278</c:v>
                </c:pt>
                <c:pt idx="3275">
                  <c:v>42279</c:v>
                </c:pt>
                <c:pt idx="3276">
                  <c:v>42282</c:v>
                </c:pt>
                <c:pt idx="3277">
                  <c:v>42283</c:v>
                </c:pt>
                <c:pt idx="3278">
                  <c:v>42284</c:v>
                </c:pt>
                <c:pt idx="3279">
                  <c:v>42285</c:v>
                </c:pt>
                <c:pt idx="3280">
                  <c:v>42286</c:v>
                </c:pt>
                <c:pt idx="3281">
                  <c:v>42289</c:v>
                </c:pt>
                <c:pt idx="3282">
                  <c:v>42290</c:v>
                </c:pt>
                <c:pt idx="3283">
                  <c:v>42291</c:v>
                </c:pt>
                <c:pt idx="3284">
                  <c:v>42292</c:v>
                </c:pt>
                <c:pt idx="3285">
                  <c:v>42293</c:v>
                </c:pt>
                <c:pt idx="3286">
                  <c:v>42296</c:v>
                </c:pt>
                <c:pt idx="3287">
                  <c:v>42297</c:v>
                </c:pt>
                <c:pt idx="3288">
                  <c:v>42298</c:v>
                </c:pt>
                <c:pt idx="3289">
                  <c:v>42299</c:v>
                </c:pt>
                <c:pt idx="3290">
                  <c:v>42300</c:v>
                </c:pt>
                <c:pt idx="3291">
                  <c:v>42303</c:v>
                </c:pt>
                <c:pt idx="3292">
                  <c:v>42304</c:v>
                </c:pt>
                <c:pt idx="3293">
                  <c:v>42305</c:v>
                </c:pt>
                <c:pt idx="3294">
                  <c:v>42306</c:v>
                </c:pt>
                <c:pt idx="3295">
                  <c:v>42307</c:v>
                </c:pt>
                <c:pt idx="3296">
                  <c:v>42310</c:v>
                </c:pt>
                <c:pt idx="3297">
                  <c:v>42311</c:v>
                </c:pt>
                <c:pt idx="3298">
                  <c:v>42312</c:v>
                </c:pt>
                <c:pt idx="3299">
                  <c:v>42313</c:v>
                </c:pt>
                <c:pt idx="3300">
                  <c:v>42314</c:v>
                </c:pt>
                <c:pt idx="3301">
                  <c:v>42317</c:v>
                </c:pt>
                <c:pt idx="3302">
                  <c:v>42318</c:v>
                </c:pt>
                <c:pt idx="3303">
                  <c:v>42319</c:v>
                </c:pt>
                <c:pt idx="3304">
                  <c:v>42320</c:v>
                </c:pt>
                <c:pt idx="3305">
                  <c:v>42321</c:v>
                </c:pt>
                <c:pt idx="3306">
                  <c:v>42324</c:v>
                </c:pt>
                <c:pt idx="3307">
                  <c:v>42325</c:v>
                </c:pt>
                <c:pt idx="3308">
                  <c:v>42326</c:v>
                </c:pt>
                <c:pt idx="3309">
                  <c:v>42327</c:v>
                </c:pt>
                <c:pt idx="3310">
                  <c:v>42328</c:v>
                </c:pt>
                <c:pt idx="3311">
                  <c:v>42331</c:v>
                </c:pt>
                <c:pt idx="3312">
                  <c:v>42332</c:v>
                </c:pt>
                <c:pt idx="3313">
                  <c:v>42333</c:v>
                </c:pt>
                <c:pt idx="3314">
                  <c:v>42334</c:v>
                </c:pt>
                <c:pt idx="3315">
                  <c:v>42335</c:v>
                </c:pt>
                <c:pt idx="3316">
                  <c:v>42338</c:v>
                </c:pt>
                <c:pt idx="3317">
                  <c:v>42339</c:v>
                </c:pt>
                <c:pt idx="3318">
                  <c:v>42340</c:v>
                </c:pt>
                <c:pt idx="3319">
                  <c:v>42341</c:v>
                </c:pt>
                <c:pt idx="3320">
                  <c:v>42342</c:v>
                </c:pt>
                <c:pt idx="3321">
                  <c:v>42345</c:v>
                </c:pt>
                <c:pt idx="3322">
                  <c:v>42346</c:v>
                </c:pt>
                <c:pt idx="3323">
                  <c:v>42347</c:v>
                </c:pt>
                <c:pt idx="3324">
                  <c:v>42348</c:v>
                </c:pt>
                <c:pt idx="3325">
                  <c:v>42349</c:v>
                </c:pt>
                <c:pt idx="3326">
                  <c:v>42352</c:v>
                </c:pt>
                <c:pt idx="3327">
                  <c:v>42353</c:v>
                </c:pt>
                <c:pt idx="3328">
                  <c:v>42354</c:v>
                </c:pt>
                <c:pt idx="3329">
                  <c:v>42355</c:v>
                </c:pt>
                <c:pt idx="3330">
                  <c:v>42356</c:v>
                </c:pt>
                <c:pt idx="3331">
                  <c:v>42359</c:v>
                </c:pt>
                <c:pt idx="3332">
                  <c:v>42360</c:v>
                </c:pt>
                <c:pt idx="3333">
                  <c:v>42361</c:v>
                </c:pt>
                <c:pt idx="3334">
                  <c:v>42362</c:v>
                </c:pt>
                <c:pt idx="3335">
                  <c:v>42363</c:v>
                </c:pt>
                <c:pt idx="3336">
                  <c:v>42366</c:v>
                </c:pt>
                <c:pt idx="3337">
                  <c:v>42367</c:v>
                </c:pt>
                <c:pt idx="3338">
                  <c:v>42368</c:v>
                </c:pt>
                <c:pt idx="3339">
                  <c:v>42369</c:v>
                </c:pt>
                <c:pt idx="3340">
                  <c:v>42370</c:v>
                </c:pt>
                <c:pt idx="3341">
                  <c:v>42373</c:v>
                </c:pt>
                <c:pt idx="3342">
                  <c:v>42374</c:v>
                </c:pt>
                <c:pt idx="3343">
                  <c:v>42375</c:v>
                </c:pt>
                <c:pt idx="3344">
                  <c:v>42376</c:v>
                </c:pt>
                <c:pt idx="3345">
                  <c:v>42377</c:v>
                </c:pt>
                <c:pt idx="3346">
                  <c:v>42380</c:v>
                </c:pt>
                <c:pt idx="3347">
                  <c:v>42381</c:v>
                </c:pt>
                <c:pt idx="3348">
                  <c:v>42382</c:v>
                </c:pt>
                <c:pt idx="3349">
                  <c:v>42383</c:v>
                </c:pt>
                <c:pt idx="3350">
                  <c:v>42384</c:v>
                </c:pt>
                <c:pt idx="3351">
                  <c:v>42387</c:v>
                </c:pt>
                <c:pt idx="3352">
                  <c:v>42388</c:v>
                </c:pt>
                <c:pt idx="3353">
                  <c:v>42389</c:v>
                </c:pt>
                <c:pt idx="3354">
                  <c:v>42390</c:v>
                </c:pt>
                <c:pt idx="3355">
                  <c:v>42391</c:v>
                </c:pt>
                <c:pt idx="3356">
                  <c:v>42394</c:v>
                </c:pt>
                <c:pt idx="3357">
                  <c:v>42395</c:v>
                </c:pt>
                <c:pt idx="3358">
                  <c:v>42396</c:v>
                </c:pt>
                <c:pt idx="3359">
                  <c:v>42397</c:v>
                </c:pt>
                <c:pt idx="3360">
                  <c:v>42398</c:v>
                </c:pt>
                <c:pt idx="3361">
                  <c:v>42401</c:v>
                </c:pt>
                <c:pt idx="3362">
                  <c:v>42402</c:v>
                </c:pt>
                <c:pt idx="3363">
                  <c:v>42403</c:v>
                </c:pt>
                <c:pt idx="3364">
                  <c:v>42404</c:v>
                </c:pt>
                <c:pt idx="3365">
                  <c:v>42405</c:v>
                </c:pt>
                <c:pt idx="3366">
                  <c:v>42408</c:v>
                </c:pt>
                <c:pt idx="3367">
                  <c:v>42409</c:v>
                </c:pt>
                <c:pt idx="3368">
                  <c:v>42410</c:v>
                </c:pt>
                <c:pt idx="3369">
                  <c:v>42411</c:v>
                </c:pt>
                <c:pt idx="3370">
                  <c:v>42412</c:v>
                </c:pt>
                <c:pt idx="3371">
                  <c:v>42415</c:v>
                </c:pt>
                <c:pt idx="3372">
                  <c:v>42416</c:v>
                </c:pt>
                <c:pt idx="3373">
                  <c:v>42417</c:v>
                </c:pt>
                <c:pt idx="3374">
                  <c:v>42418</c:v>
                </c:pt>
                <c:pt idx="3375">
                  <c:v>42419</c:v>
                </c:pt>
                <c:pt idx="3376">
                  <c:v>42422</c:v>
                </c:pt>
                <c:pt idx="3377">
                  <c:v>42423</c:v>
                </c:pt>
                <c:pt idx="3378">
                  <c:v>42424</c:v>
                </c:pt>
                <c:pt idx="3379">
                  <c:v>42425</c:v>
                </c:pt>
                <c:pt idx="3380">
                  <c:v>42426</c:v>
                </c:pt>
                <c:pt idx="3381">
                  <c:v>42429</c:v>
                </c:pt>
                <c:pt idx="3382">
                  <c:v>42430</c:v>
                </c:pt>
                <c:pt idx="3383">
                  <c:v>42431</c:v>
                </c:pt>
                <c:pt idx="3384">
                  <c:v>42432</c:v>
                </c:pt>
                <c:pt idx="3385">
                  <c:v>42433</c:v>
                </c:pt>
                <c:pt idx="3386">
                  <c:v>42436</c:v>
                </c:pt>
                <c:pt idx="3387">
                  <c:v>42437</c:v>
                </c:pt>
                <c:pt idx="3388">
                  <c:v>42438</c:v>
                </c:pt>
                <c:pt idx="3389">
                  <c:v>42439</c:v>
                </c:pt>
                <c:pt idx="3390">
                  <c:v>42440</c:v>
                </c:pt>
                <c:pt idx="3391">
                  <c:v>42443</c:v>
                </c:pt>
                <c:pt idx="3392">
                  <c:v>42444</c:v>
                </c:pt>
                <c:pt idx="3393">
                  <c:v>42445</c:v>
                </c:pt>
                <c:pt idx="3394">
                  <c:v>42446</c:v>
                </c:pt>
                <c:pt idx="3395">
                  <c:v>42447</c:v>
                </c:pt>
                <c:pt idx="3396">
                  <c:v>42450</c:v>
                </c:pt>
                <c:pt idx="3397">
                  <c:v>42451</c:v>
                </c:pt>
                <c:pt idx="3398">
                  <c:v>42452</c:v>
                </c:pt>
                <c:pt idx="3399">
                  <c:v>42453</c:v>
                </c:pt>
                <c:pt idx="3400">
                  <c:v>42454</c:v>
                </c:pt>
                <c:pt idx="3401">
                  <c:v>42457</c:v>
                </c:pt>
                <c:pt idx="3402">
                  <c:v>42458</c:v>
                </c:pt>
                <c:pt idx="3403">
                  <c:v>42459</c:v>
                </c:pt>
                <c:pt idx="3404">
                  <c:v>42460</c:v>
                </c:pt>
                <c:pt idx="3405">
                  <c:v>42461</c:v>
                </c:pt>
                <c:pt idx="3406">
                  <c:v>42464</c:v>
                </c:pt>
                <c:pt idx="3407">
                  <c:v>42465</c:v>
                </c:pt>
                <c:pt idx="3408">
                  <c:v>42466</c:v>
                </c:pt>
                <c:pt idx="3409">
                  <c:v>42467</c:v>
                </c:pt>
                <c:pt idx="3410">
                  <c:v>42468</c:v>
                </c:pt>
                <c:pt idx="3411">
                  <c:v>42471</c:v>
                </c:pt>
                <c:pt idx="3412">
                  <c:v>42472</c:v>
                </c:pt>
                <c:pt idx="3413">
                  <c:v>42473</c:v>
                </c:pt>
                <c:pt idx="3414">
                  <c:v>42474</c:v>
                </c:pt>
                <c:pt idx="3415">
                  <c:v>42475</c:v>
                </c:pt>
                <c:pt idx="3416">
                  <c:v>42478</c:v>
                </c:pt>
                <c:pt idx="3417">
                  <c:v>42479</c:v>
                </c:pt>
                <c:pt idx="3418">
                  <c:v>42480</c:v>
                </c:pt>
                <c:pt idx="3419">
                  <c:v>42481</c:v>
                </c:pt>
                <c:pt idx="3420">
                  <c:v>42482</c:v>
                </c:pt>
                <c:pt idx="3421">
                  <c:v>42485</c:v>
                </c:pt>
                <c:pt idx="3422">
                  <c:v>42486</c:v>
                </c:pt>
                <c:pt idx="3423">
                  <c:v>42487</c:v>
                </c:pt>
                <c:pt idx="3424">
                  <c:v>42488</c:v>
                </c:pt>
                <c:pt idx="3425">
                  <c:v>42489</c:v>
                </c:pt>
                <c:pt idx="3426">
                  <c:v>42492</c:v>
                </c:pt>
                <c:pt idx="3427">
                  <c:v>42493</c:v>
                </c:pt>
                <c:pt idx="3428">
                  <c:v>42494</c:v>
                </c:pt>
                <c:pt idx="3429">
                  <c:v>42495</c:v>
                </c:pt>
                <c:pt idx="3430">
                  <c:v>42496</c:v>
                </c:pt>
                <c:pt idx="3431">
                  <c:v>42499</c:v>
                </c:pt>
                <c:pt idx="3432">
                  <c:v>42500</c:v>
                </c:pt>
                <c:pt idx="3433">
                  <c:v>42501</c:v>
                </c:pt>
                <c:pt idx="3434">
                  <c:v>42502</c:v>
                </c:pt>
                <c:pt idx="3435">
                  <c:v>42503</c:v>
                </c:pt>
                <c:pt idx="3436">
                  <c:v>42506</c:v>
                </c:pt>
                <c:pt idx="3437">
                  <c:v>42507</c:v>
                </c:pt>
                <c:pt idx="3438">
                  <c:v>42508</c:v>
                </c:pt>
                <c:pt idx="3439">
                  <c:v>42509</c:v>
                </c:pt>
                <c:pt idx="3440">
                  <c:v>42510</c:v>
                </c:pt>
                <c:pt idx="3441">
                  <c:v>42513</c:v>
                </c:pt>
                <c:pt idx="3442">
                  <c:v>42514</c:v>
                </c:pt>
                <c:pt idx="3443">
                  <c:v>42515</c:v>
                </c:pt>
                <c:pt idx="3444">
                  <c:v>42516</c:v>
                </c:pt>
                <c:pt idx="3445">
                  <c:v>42517</c:v>
                </c:pt>
                <c:pt idx="3446">
                  <c:v>42520</c:v>
                </c:pt>
                <c:pt idx="3447">
                  <c:v>42521</c:v>
                </c:pt>
                <c:pt idx="3448">
                  <c:v>42522</c:v>
                </c:pt>
                <c:pt idx="3449">
                  <c:v>42523</c:v>
                </c:pt>
                <c:pt idx="3450">
                  <c:v>42524</c:v>
                </c:pt>
                <c:pt idx="3451">
                  <c:v>42527</c:v>
                </c:pt>
                <c:pt idx="3452">
                  <c:v>42528</c:v>
                </c:pt>
                <c:pt idx="3453">
                  <c:v>42529</c:v>
                </c:pt>
                <c:pt idx="3454">
                  <c:v>42530</c:v>
                </c:pt>
                <c:pt idx="3455">
                  <c:v>42531</c:v>
                </c:pt>
                <c:pt idx="3456">
                  <c:v>42534</c:v>
                </c:pt>
                <c:pt idx="3457">
                  <c:v>42535</c:v>
                </c:pt>
                <c:pt idx="3458">
                  <c:v>42536</c:v>
                </c:pt>
                <c:pt idx="3459">
                  <c:v>42537</c:v>
                </c:pt>
                <c:pt idx="3460">
                  <c:v>42538</c:v>
                </c:pt>
                <c:pt idx="3461">
                  <c:v>42541</c:v>
                </c:pt>
                <c:pt idx="3462">
                  <c:v>42542</c:v>
                </c:pt>
                <c:pt idx="3463">
                  <c:v>42543</c:v>
                </c:pt>
                <c:pt idx="3464">
                  <c:v>42544</c:v>
                </c:pt>
                <c:pt idx="3465">
                  <c:v>42545</c:v>
                </c:pt>
                <c:pt idx="3466">
                  <c:v>42548</c:v>
                </c:pt>
                <c:pt idx="3467">
                  <c:v>42549</c:v>
                </c:pt>
                <c:pt idx="3468">
                  <c:v>42550</c:v>
                </c:pt>
                <c:pt idx="3469">
                  <c:v>42551</c:v>
                </c:pt>
                <c:pt idx="3470">
                  <c:v>42552</c:v>
                </c:pt>
                <c:pt idx="3471">
                  <c:v>42555</c:v>
                </c:pt>
                <c:pt idx="3472">
                  <c:v>42556</c:v>
                </c:pt>
                <c:pt idx="3473">
                  <c:v>42557</c:v>
                </c:pt>
                <c:pt idx="3474">
                  <c:v>42558</c:v>
                </c:pt>
                <c:pt idx="3475">
                  <c:v>42559</c:v>
                </c:pt>
                <c:pt idx="3476">
                  <c:v>42562</c:v>
                </c:pt>
                <c:pt idx="3477">
                  <c:v>42563</c:v>
                </c:pt>
                <c:pt idx="3478">
                  <c:v>42564</c:v>
                </c:pt>
                <c:pt idx="3479">
                  <c:v>42565</c:v>
                </c:pt>
                <c:pt idx="3480">
                  <c:v>42566</c:v>
                </c:pt>
                <c:pt idx="3481">
                  <c:v>42569</c:v>
                </c:pt>
                <c:pt idx="3482">
                  <c:v>42570</c:v>
                </c:pt>
                <c:pt idx="3483">
                  <c:v>42571</c:v>
                </c:pt>
                <c:pt idx="3484">
                  <c:v>42572</c:v>
                </c:pt>
                <c:pt idx="3485">
                  <c:v>42573</c:v>
                </c:pt>
                <c:pt idx="3486">
                  <c:v>42576</c:v>
                </c:pt>
                <c:pt idx="3487">
                  <c:v>42577</c:v>
                </c:pt>
                <c:pt idx="3488">
                  <c:v>42578</c:v>
                </c:pt>
                <c:pt idx="3489">
                  <c:v>42579</c:v>
                </c:pt>
                <c:pt idx="3490">
                  <c:v>42580</c:v>
                </c:pt>
                <c:pt idx="3491">
                  <c:v>42583</c:v>
                </c:pt>
                <c:pt idx="3492">
                  <c:v>42584</c:v>
                </c:pt>
                <c:pt idx="3493">
                  <c:v>42585</c:v>
                </c:pt>
                <c:pt idx="3494">
                  <c:v>42586</c:v>
                </c:pt>
                <c:pt idx="3495">
                  <c:v>42587</c:v>
                </c:pt>
                <c:pt idx="3496">
                  <c:v>42590</c:v>
                </c:pt>
                <c:pt idx="3497">
                  <c:v>42591</c:v>
                </c:pt>
                <c:pt idx="3498">
                  <c:v>42592</c:v>
                </c:pt>
                <c:pt idx="3499">
                  <c:v>42593</c:v>
                </c:pt>
                <c:pt idx="3500">
                  <c:v>42594</c:v>
                </c:pt>
                <c:pt idx="3501">
                  <c:v>42597</c:v>
                </c:pt>
                <c:pt idx="3502">
                  <c:v>42598</c:v>
                </c:pt>
                <c:pt idx="3503">
                  <c:v>42599</c:v>
                </c:pt>
                <c:pt idx="3504">
                  <c:v>42600</c:v>
                </c:pt>
                <c:pt idx="3505">
                  <c:v>42601</c:v>
                </c:pt>
                <c:pt idx="3506">
                  <c:v>42604</c:v>
                </c:pt>
                <c:pt idx="3507">
                  <c:v>42605</c:v>
                </c:pt>
                <c:pt idx="3508">
                  <c:v>42606</c:v>
                </c:pt>
                <c:pt idx="3509">
                  <c:v>42607</c:v>
                </c:pt>
                <c:pt idx="3510">
                  <c:v>42608</c:v>
                </c:pt>
                <c:pt idx="3511">
                  <c:v>42611</c:v>
                </c:pt>
                <c:pt idx="3512">
                  <c:v>42612</c:v>
                </c:pt>
                <c:pt idx="3513">
                  <c:v>42613</c:v>
                </c:pt>
                <c:pt idx="3514">
                  <c:v>42614</c:v>
                </c:pt>
                <c:pt idx="3515">
                  <c:v>42615</c:v>
                </c:pt>
                <c:pt idx="3516">
                  <c:v>42618</c:v>
                </c:pt>
                <c:pt idx="3517">
                  <c:v>42619</c:v>
                </c:pt>
                <c:pt idx="3518">
                  <c:v>42620</c:v>
                </c:pt>
                <c:pt idx="3519">
                  <c:v>42621</c:v>
                </c:pt>
                <c:pt idx="3520">
                  <c:v>42622</c:v>
                </c:pt>
                <c:pt idx="3521">
                  <c:v>42625</c:v>
                </c:pt>
                <c:pt idx="3522">
                  <c:v>42626</c:v>
                </c:pt>
                <c:pt idx="3523">
                  <c:v>42627</c:v>
                </c:pt>
                <c:pt idx="3524">
                  <c:v>42628</c:v>
                </c:pt>
                <c:pt idx="3525">
                  <c:v>42629</c:v>
                </c:pt>
                <c:pt idx="3526">
                  <c:v>42632</c:v>
                </c:pt>
                <c:pt idx="3527">
                  <c:v>42633</c:v>
                </c:pt>
                <c:pt idx="3528">
                  <c:v>42634</c:v>
                </c:pt>
                <c:pt idx="3529">
                  <c:v>42635</c:v>
                </c:pt>
                <c:pt idx="3530">
                  <c:v>42636</c:v>
                </c:pt>
                <c:pt idx="3531">
                  <c:v>42639</c:v>
                </c:pt>
                <c:pt idx="3532">
                  <c:v>42640</c:v>
                </c:pt>
                <c:pt idx="3533">
                  <c:v>42641</c:v>
                </c:pt>
                <c:pt idx="3534">
                  <c:v>42642</c:v>
                </c:pt>
                <c:pt idx="3535">
                  <c:v>42643</c:v>
                </c:pt>
                <c:pt idx="3536">
                  <c:v>42646</c:v>
                </c:pt>
                <c:pt idx="3537">
                  <c:v>42647</c:v>
                </c:pt>
                <c:pt idx="3538">
                  <c:v>42648</c:v>
                </c:pt>
                <c:pt idx="3539">
                  <c:v>42649</c:v>
                </c:pt>
                <c:pt idx="3540">
                  <c:v>42650</c:v>
                </c:pt>
              </c:numCache>
            </c:numRef>
          </c:cat>
          <c:val>
            <c:numRef>
              <c:f>CDS_LATAM!$O$4:$O$3544</c:f>
              <c:numCache>
                <c:formatCode>General</c:formatCode>
                <c:ptCount val="3541"/>
                <c:pt idx="177">
                  <c:v>319.38299999999998</c:v>
                </c:pt>
                <c:pt idx="178">
                  <c:v>319.387</c:v>
                </c:pt>
                <c:pt idx="179">
                  <c:v>324.387</c:v>
                </c:pt>
                <c:pt idx="180">
                  <c:v>316.87599999999998</c:v>
                </c:pt>
                <c:pt idx="181">
                  <c:v>316.89299999999997</c:v>
                </c:pt>
                <c:pt idx="182">
                  <c:v>316.88400000000001</c:v>
                </c:pt>
                <c:pt idx="183">
                  <c:v>316.89299999999997</c:v>
                </c:pt>
                <c:pt idx="184">
                  <c:v>316.88600000000002</c:v>
                </c:pt>
                <c:pt idx="185">
                  <c:v>316.86799999999999</c:v>
                </c:pt>
                <c:pt idx="186">
                  <c:v>316.875</c:v>
                </c:pt>
                <c:pt idx="187">
                  <c:v>314.38400000000001</c:v>
                </c:pt>
                <c:pt idx="188">
                  <c:v>306.92200000000003</c:v>
                </c:pt>
                <c:pt idx="189">
                  <c:v>306.90800000000002</c:v>
                </c:pt>
                <c:pt idx="190">
                  <c:v>306.89499999999998</c:v>
                </c:pt>
                <c:pt idx="191">
                  <c:v>299.41899999999998</c:v>
                </c:pt>
                <c:pt idx="192">
                  <c:v>299.41699999999997</c:v>
                </c:pt>
                <c:pt idx="193">
                  <c:v>299.42899999999997</c:v>
                </c:pt>
                <c:pt idx="194">
                  <c:v>291.94499999999999</c:v>
                </c:pt>
                <c:pt idx="195">
                  <c:v>294.447</c:v>
                </c:pt>
                <c:pt idx="196">
                  <c:v>294.45499999999998</c:v>
                </c:pt>
                <c:pt idx="197">
                  <c:v>294.45699999999999</c:v>
                </c:pt>
                <c:pt idx="198">
                  <c:v>294.44099999999997</c:v>
                </c:pt>
                <c:pt idx="199">
                  <c:v>294.45600000000002</c:v>
                </c:pt>
                <c:pt idx="200">
                  <c:v>294.45400000000001</c:v>
                </c:pt>
                <c:pt idx="201">
                  <c:v>296.928</c:v>
                </c:pt>
                <c:pt idx="202">
                  <c:v>296.93700000000001</c:v>
                </c:pt>
                <c:pt idx="203">
                  <c:v>296.93200000000002</c:v>
                </c:pt>
                <c:pt idx="204">
                  <c:v>296.91399999999999</c:v>
                </c:pt>
                <c:pt idx="205">
                  <c:v>294.40600000000001</c:v>
                </c:pt>
                <c:pt idx="206">
                  <c:v>291.923</c:v>
                </c:pt>
                <c:pt idx="207">
                  <c:v>291.95600000000002</c:v>
                </c:pt>
                <c:pt idx="208">
                  <c:v>286.96600000000001</c:v>
                </c:pt>
                <c:pt idx="209">
                  <c:v>286.95499999999998</c:v>
                </c:pt>
                <c:pt idx="210">
                  <c:v>286.96300000000002</c:v>
                </c:pt>
                <c:pt idx="211">
                  <c:v>286.96300000000002</c:v>
                </c:pt>
                <c:pt idx="212">
                  <c:v>291.96199999999999</c:v>
                </c:pt>
                <c:pt idx="213">
                  <c:v>294.44799999999998</c:v>
                </c:pt>
                <c:pt idx="214">
                  <c:v>294.45400000000001</c:v>
                </c:pt>
                <c:pt idx="215">
                  <c:v>294.45699999999999</c:v>
                </c:pt>
                <c:pt idx="216">
                  <c:v>294.45600000000002</c:v>
                </c:pt>
                <c:pt idx="217">
                  <c:v>294.45600000000002</c:v>
                </c:pt>
                <c:pt idx="218">
                  <c:v>294.45600000000002</c:v>
                </c:pt>
                <c:pt idx="219">
                  <c:v>294.43900000000002</c:v>
                </c:pt>
                <c:pt idx="220">
                  <c:v>294.43900000000002</c:v>
                </c:pt>
                <c:pt idx="221">
                  <c:v>294.43900000000002</c:v>
                </c:pt>
                <c:pt idx="222">
                  <c:v>291.95</c:v>
                </c:pt>
                <c:pt idx="223">
                  <c:v>291.93200000000002</c:v>
                </c:pt>
                <c:pt idx="224">
                  <c:v>289.44299999999998</c:v>
                </c:pt>
                <c:pt idx="225">
                  <c:v>289.46199999999999</c:v>
                </c:pt>
                <c:pt idx="226">
                  <c:v>289.46499999999997</c:v>
                </c:pt>
                <c:pt idx="227">
                  <c:v>281.99</c:v>
                </c:pt>
                <c:pt idx="228">
                  <c:v>282.02199999999999</c:v>
                </c:pt>
                <c:pt idx="229">
                  <c:v>279.52999999999997</c:v>
                </c:pt>
                <c:pt idx="230">
                  <c:v>279.54399999999998</c:v>
                </c:pt>
                <c:pt idx="231">
                  <c:v>279.541</c:v>
                </c:pt>
                <c:pt idx="232">
                  <c:v>279.541</c:v>
                </c:pt>
                <c:pt idx="233">
                  <c:v>279.53100000000001</c:v>
                </c:pt>
                <c:pt idx="234">
                  <c:v>282.02100000000002</c:v>
                </c:pt>
                <c:pt idx="235">
                  <c:v>284.517</c:v>
                </c:pt>
                <c:pt idx="236">
                  <c:v>279.58699999999999</c:v>
                </c:pt>
                <c:pt idx="237">
                  <c:v>279.57499999999999</c:v>
                </c:pt>
                <c:pt idx="238">
                  <c:v>279.57499999999999</c:v>
                </c:pt>
                <c:pt idx="239">
                  <c:v>279.57400000000001</c:v>
                </c:pt>
                <c:pt idx="240">
                  <c:v>279.553</c:v>
                </c:pt>
                <c:pt idx="241">
                  <c:v>294.49700000000001</c:v>
                </c:pt>
                <c:pt idx="242">
                  <c:v>294.49700000000001</c:v>
                </c:pt>
                <c:pt idx="243">
                  <c:v>294.50400000000002</c:v>
                </c:pt>
                <c:pt idx="244">
                  <c:v>314.447</c:v>
                </c:pt>
                <c:pt idx="245">
                  <c:v>319.42500000000001</c:v>
                </c:pt>
                <c:pt idx="246">
                  <c:v>326.88900000000001</c:v>
                </c:pt>
                <c:pt idx="247">
                  <c:v>326.90499999999997</c:v>
                </c:pt>
                <c:pt idx="248">
                  <c:v>326.91199999999998</c:v>
                </c:pt>
                <c:pt idx="249">
                  <c:v>326.90100000000001</c:v>
                </c:pt>
                <c:pt idx="250">
                  <c:v>326.92099999999999</c:v>
                </c:pt>
                <c:pt idx="251">
                  <c:v>326.92</c:v>
                </c:pt>
                <c:pt idx="252">
                  <c:v>331.90699999999998</c:v>
                </c:pt>
                <c:pt idx="253">
                  <c:v>331.90800000000002</c:v>
                </c:pt>
                <c:pt idx="254">
                  <c:v>334.39800000000002</c:v>
                </c:pt>
                <c:pt idx="255">
                  <c:v>336.89400000000001</c:v>
                </c:pt>
                <c:pt idx="256">
                  <c:v>339.38299999999998</c:v>
                </c:pt>
                <c:pt idx="257">
                  <c:v>339.38600000000002</c:v>
                </c:pt>
                <c:pt idx="258">
                  <c:v>366.89100000000002</c:v>
                </c:pt>
                <c:pt idx="259">
                  <c:v>366.88600000000002</c:v>
                </c:pt>
                <c:pt idx="260">
                  <c:v>366.89400000000001</c:v>
                </c:pt>
                <c:pt idx="261">
                  <c:v>374.36799999999999</c:v>
                </c:pt>
                <c:pt idx="262">
                  <c:v>374.35599999999999</c:v>
                </c:pt>
                <c:pt idx="263">
                  <c:v>374.35199999999998</c:v>
                </c:pt>
                <c:pt idx="264">
                  <c:v>374.35899999999998</c:v>
                </c:pt>
                <c:pt idx="265">
                  <c:v>374.35899999999998</c:v>
                </c:pt>
                <c:pt idx="266">
                  <c:v>369.43</c:v>
                </c:pt>
                <c:pt idx="267">
                  <c:v>369.44</c:v>
                </c:pt>
                <c:pt idx="268">
                  <c:v>369.44</c:v>
                </c:pt>
                <c:pt idx="269">
                  <c:v>389.45</c:v>
                </c:pt>
                <c:pt idx="270">
                  <c:v>389.435</c:v>
                </c:pt>
                <c:pt idx="271">
                  <c:v>389.43</c:v>
                </c:pt>
                <c:pt idx="272">
                  <c:v>389.447</c:v>
                </c:pt>
                <c:pt idx="273">
                  <c:v>389.44600000000003</c:v>
                </c:pt>
                <c:pt idx="274">
                  <c:v>394.43400000000003</c:v>
                </c:pt>
                <c:pt idx="275">
                  <c:v>389.62400000000002</c:v>
                </c:pt>
                <c:pt idx="276">
                  <c:v>391.29899999999998</c:v>
                </c:pt>
                <c:pt idx="277">
                  <c:v>391.29899999999998</c:v>
                </c:pt>
                <c:pt idx="278">
                  <c:v>391.3</c:v>
                </c:pt>
                <c:pt idx="279">
                  <c:v>394.63</c:v>
                </c:pt>
                <c:pt idx="280">
                  <c:v>392.94499999999999</c:v>
                </c:pt>
                <c:pt idx="281">
                  <c:v>394.61</c:v>
                </c:pt>
                <c:pt idx="282">
                  <c:v>389.608</c:v>
                </c:pt>
                <c:pt idx="283">
                  <c:v>386.28699999999998</c:v>
                </c:pt>
                <c:pt idx="284">
                  <c:v>386.27800000000002</c:v>
                </c:pt>
                <c:pt idx="285">
                  <c:v>384.57400000000001</c:v>
                </c:pt>
                <c:pt idx="286">
                  <c:v>382.899</c:v>
                </c:pt>
                <c:pt idx="287">
                  <c:v>381.24200000000002</c:v>
                </c:pt>
                <c:pt idx="288">
                  <c:v>382.90600000000001</c:v>
                </c:pt>
                <c:pt idx="289">
                  <c:v>382.90600000000001</c:v>
                </c:pt>
                <c:pt idx="290">
                  <c:v>374.35899999999998</c:v>
                </c:pt>
                <c:pt idx="291">
                  <c:v>369.36200000000002</c:v>
                </c:pt>
                <c:pt idx="292">
                  <c:v>377.88499999999999</c:v>
                </c:pt>
                <c:pt idx="293">
                  <c:v>397.84699999999998</c:v>
                </c:pt>
                <c:pt idx="294">
                  <c:v>397.84699999999998</c:v>
                </c:pt>
                <c:pt idx="295">
                  <c:v>397.85199999999998</c:v>
                </c:pt>
                <c:pt idx="296">
                  <c:v>396.18400000000003</c:v>
                </c:pt>
                <c:pt idx="297">
                  <c:v>391.19299999999998</c:v>
                </c:pt>
                <c:pt idx="298">
                  <c:v>389.53199999999998</c:v>
                </c:pt>
                <c:pt idx="299">
                  <c:v>389.51900000000001</c:v>
                </c:pt>
                <c:pt idx="300">
                  <c:v>389.51799999999997</c:v>
                </c:pt>
                <c:pt idx="301">
                  <c:v>416.19400000000002</c:v>
                </c:pt>
                <c:pt idx="302">
                  <c:v>431.14699999999999</c:v>
                </c:pt>
                <c:pt idx="303">
                  <c:v>432.83699999999999</c:v>
                </c:pt>
                <c:pt idx="304">
                  <c:v>466.06599999999997</c:v>
                </c:pt>
                <c:pt idx="305">
                  <c:v>469.39699999999999</c:v>
                </c:pt>
                <c:pt idx="306">
                  <c:v>462.72199999999998</c:v>
                </c:pt>
                <c:pt idx="307">
                  <c:v>467.71699999999998</c:v>
                </c:pt>
                <c:pt idx="308">
                  <c:v>550.98299999999995</c:v>
                </c:pt>
                <c:pt idx="309">
                  <c:v>565.89599999999996</c:v>
                </c:pt>
                <c:pt idx="310">
                  <c:v>605.83299999999997</c:v>
                </c:pt>
                <c:pt idx="311">
                  <c:v>559.23900000000003</c:v>
                </c:pt>
                <c:pt idx="312">
                  <c:v>562.572</c:v>
                </c:pt>
                <c:pt idx="313">
                  <c:v>572.53399999999999</c:v>
                </c:pt>
                <c:pt idx="314">
                  <c:v>550.90800000000002</c:v>
                </c:pt>
                <c:pt idx="315">
                  <c:v>555.92700000000002</c:v>
                </c:pt>
                <c:pt idx="316">
                  <c:v>552.596</c:v>
                </c:pt>
                <c:pt idx="317">
                  <c:v>554.25699999999995</c:v>
                </c:pt>
                <c:pt idx="318">
                  <c:v>565.93600000000004</c:v>
                </c:pt>
                <c:pt idx="319">
                  <c:v>592.51199999999994</c:v>
                </c:pt>
                <c:pt idx="320">
                  <c:v>591.28399999999999</c:v>
                </c:pt>
                <c:pt idx="321">
                  <c:v>563.81399999999996</c:v>
                </c:pt>
                <c:pt idx="322">
                  <c:v>567.54600000000005</c:v>
                </c:pt>
                <c:pt idx="323">
                  <c:v>574.23400000000004</c:v>
                </c:pt>
                <c:pt idx="324">
                  <c:v>570.88800000000003</c:v>
                </c:pt>
                <c:pt idx="325">
                  <c:v>583.83299999999997</c:v>
                </c:pt>
                <c:pt idx="326">
                  <c:v>573.798</c:v>
                </c:pt>
                <c:pt idx="327">
                  <c:v>566.32299999999998</c:v>
                </c:pt>
                <c:pt idx="328">
                  <c:v>548.83199999999999</c:v>
                </c:pt>
                <c:pt idx="329">
                  <c:v>537.60299999999995</c:v>
                </c:pt>
                <c:pt idx="330">
                  <c:v>522.64099999999996</c:v>
                </c:pt>
                <c:pt idx="331">
                  <c:v>522.62900000000002</c:v>
                </c:pt>
                <c:pt idx="332">
                  <c:v>524.28899999999999</c:v>
                </c:pt>
                <c:pt idx="333">
                  <c:v>509.27</c:v>
                </c:pt>
                <c:pt idx="334">
                  <c:v>489.334</c:v>
                </c:pt>
                <c:pt idx="335">
                  <c:v>487.65899999999999</c:v>
                </c:pt>
                <c:pt idx="336">
                  <c:v>479.339</c:v>
                </c:pt>
                <c:pt idx="337">
                  <c:v>481.00599999999997</c:v>
                </c:pt>
                <c:pt idx="338">
                  <c:v>471.03699999999998</c:v>
                </c:pt>
                <c:pt idx="339">
                  <c:v>466.04199999999997</c:v>
                </c:pt>
                <c:pt idx="340">
                  <c:v>432.73599999999999</c:v>
                </c:pt>
                <c:pt idx="341">
                  <c:v>424.40300000000002</c:v>
                </c:pt>
                <c:pt idx="342">
                  <c:v>441.07</c:v>
                </c:pt>
                <c:pt idx="343">
                  <c:v>442.71899999999999</c:v>
                </c:pt>
                <c:pt idx="344">
                  <c:v>451.06</c:v>
                </c:pt>
                <c:pt idx="345">
                  <c:v>441.07100000000003</c:v>
                </c:pt>
                <c:pt idx="346">
                  <c:v>442.745</c:v>
                </c:pt>
                <c:pt idx="347">
                  <c:v>437.77100000000002</c:v>
                </c:pt>
                <c:pt idx="348">
                  <c:v>427.76799999999997</c:v>
                </c:pt>
                <c:pt idx="349">
                  <c:v>429.43400000000003</c:v>
                </c:pt>
                <c:pt idx="350">
                  <c:v>439.435</c:v>
                </c:pt>
                <c:pt idx="351">
                  <c:v>439.154</c:v>
                </c:pt>
                <c:pt idx="352">
                  <c:v>436.65699999999998</c:v>
                </c:pt>
                <c:pt idx="353">
                  <c:v>429.43200000000002</c:v>
                </c:pt>
                <c:pt idx="354">
                  <c:v>427.762</c:v>
                </c:pt>
                <c:pt idx="355">
                  <c:v>424.42599999999999</c:v>
                </c:pt>
                <c:pt idx="356">
                  <c:v>414.47</c:v>
                </c:pt>
                <c:pt idx="357">
                  <c:v>414.46800000000002</c:v>
                </c:pt>
                <c:pt idx="358">
                  <c:v>414.45299999999997</c:v>
                </c:pt>
                <c:pt idx="359">
                  <c:v>421.09300000000002</c:v>
                </c:pt>
                <c:pt idx="360">
                  <c:v>421.108</c:v>
                </c:pt>
                <c:pt idx="361">
                  <c:v>419.44400000000002</c:v>
                </c:pt>
                <c:pt idx="362">
                  <c:v>421.10300000000001</c:v>
                </c:pt>
                <c:pt idx="363">
                  <c:v>429.12200000000001</c:v>
                </c:pt>
                <c:pt idx="364">
                  <c:v>424.42700000000002</c:v>
                </c:pt>
                <c:pt idx="365">
                  <c:v>430.822</c:v>
                </c:pt>
                <c:pt idx="366">
                  <c:v>421.11</c:v>
                </c:pt>
                <c:pt idx="367">
                  <c:v>427.08300000000003</c:v>
                </c:pt>
                <c:pt idx="368">
                  <c:v>411.12200000000001</c:v>
                </c:pt>
                <c:pt idx="369">
                  <c:v>412.78800000000001</c:v>
                </c:pt>
                <c:pt idx="370">
                  <c:v>423.34100000000001</c:v>
                </c:pt>
                <c:pt idx="371">
                  <c:v>407.83300000000003</c:v>
                </c:pt>
                <c:pt idx="372">
                  <c:v>406.173</c:v>
                </c:pt>
                <c:pt idx="373">
                  <c:v>397.76400000000001</c:v>
                </c:pt>
                <c:pt idx="374">
                  <c:v>401.50400000000002</c:v>
                </c:pt>
                <c:pt idx="375">
                  <c:v>401.16899999999998</c:v>
                </c:pt>
                <c:pt idx="376">
                  <c:v>403.37700000000001</c:v>
                </c:pt>
                <c:pt idx="377">
                  <c:v>402.839</c:v>
                </c:pt>
                <c:pt idx="378">
                  <c:v>402.137</c:v>
                </c:pt>
                <c:pt idx="379">
                  <c:v>396.17899999999997</c:v>
                </c:pt>
                <c:pt idx="380">
                  <c:v>370</c:v>
                </c:pt>
                <c:pt idx="381">
                  <c:v>368</c:v>
                </c:pt>
                <c:pt idx="382">
                  <c:v>371</c:v>
                </c:pt>
                <c:pt idx="383">
                  <c:v>358</c:v>
                </c:pt>
                <c:pt idx="384">
                  <c:v>360</c:v>
                </c:pt>
                <c:pt idx="385">
                  <c:v>362.5</c:v>
                </c:pt>
                <c:pt idx="386">
                  <c:v>350.375</c:v>
                </c:pt>
                <c:pt idx="387">
                  <c:v>347.25</c:v>
                </c:pt>
                <c:pt idx="388">
                  <c:v>352.5</c:v>
                </c:pt>
                <c:pt idx="389">
                  <c:v>346.66699999999997</c:v>
                </c:pt>
                <c:pt idx="390">
                  <c:v>343.33300000000003</c:v>
                </c:pt>
                <c:pt idx="391">
                  <c:v>341</c:v>
                </c:pt>
                <c:pt idx="392">
                  <c:v>352.5</c:v>
                </c:pt>
                <c:pt idx="393">
                  <c:v>350</c:v>
                </c:pt>
                <c:pt idx="394">
                  <c:v>345</c:v>
                </c:pt>
                <c:pt idx="395">
                  <c:v>335</c:v>
                </c:pt>
                <c:pt idx="396">
                  <c:v>335</c:v>
                </c:pt>
                <c:pt idx="397">
                  <c:v>341.33300000000003</c:v>
                </c:pt>
                <c:pt idx="398">
                  <c:v>326.33300000000003</c:v>
                </c:pt>
                <c:pt idx="399">
                  <c:v>318</c:v>
                </c:pt>
                <c:pt idx="400">
                  <c:v>318.5</c:v>
                </c:pt>
                <c:pt idx="401">
                  <c:v>313</c:v>
                </c:pt>
                <c:pt idx="402">
                  <c:v>309.66699999999997</c:v>
                </c:pt>
                <c:pt idx="403">
                  <c:v>313.5</c:v>
                </c:pt>
                <c:pt idx="404">
                  <c:v>309.75</c:v>
                </c:pt>
                <c:pt idx="405">
                  <c:v>322.25</c:v>
                </c:pt>
                <c:pt idx="406">
                  <c:v>323</c:v>
                </c:pt>
                <c:pt idx="407">
                  <c:v>323.5</c:v>
                </c:pt>
                <c:pt idx="408">
                  <c:v>318.5</c:v>
                </c:pt>
                <c:pt idx="409">
                  <c:v>316.33300000000003</c:v>
                </c:pt>
                <c:pt idx="410">
                  <c:v>323</c:v>
                </c:pt>
                <c:pt idx="411">
                  <c:v>305.5</c:v>
                </c:pt>
                <c:pt idx="412">
                  <c:v>300.5</c:v>
                </c:pt>
                <c:pt idx="413">
                  <c:v>284.5</c:v>
                </c:pt>
                <c:pt idx="414">
                  <c:v>296.33300000000003</c:v>
                </c:pt>
                <c:pt idx="415">
                  <c:v>289.5</c:v>
                </c:pt>
                <c:pt idx="416">
                  <c:v>291</c:v>
                </c:pt>
                <c:pt idx="417">
                  <c:v>289.5</c:v>
                </c:pt>
                <c:pt idx="418">
                  <c:v>288</c:v>
                </c:pt>
                <c:pt idx="419">
                  <c:v>289.66699999999997</c:v>
                </c:pt>
                <c:pt idx="420">
                  <c:v>294.66699999999997</c:v>
                </c:pt>
                <c:pt idx="421">
                  <c:v>293</c:v>
                </c:pt>
                <c:pt idx="422">
                  <c:v>296.33300000000003</c:v>
                </c:pt>
                <c:pt idx="423">
                  <c:v>299.66699999999997</c:v>
                </c:pt>
                <c:pt idx="424">
                  <c:v>298.5</c:v>
                </c:pt>
                <c:pt idx="425">
                  <c:v>309.55399999999997</c:v>
                </c:pt>
                <c:pt idx="426">
                  <c:v>318</c:v>
                </c:pt>
                <c:pt idx="427">
                  <c:v>305.625</c:v>
                </c:pt>
                <c:pt idx="428">
                  <c:v>304.125</c:v>
                </c:pt>
                <c:pt idx="429">
                  <c:v>303</c:v>
                </c:pt>
                <c:pt idx="430">
                  <c:v>297.16699999999997</c:v>
                </c:pt>
                <c:pt idx="431">
                  <c:v>301.625</c:v>
                </c:pt>
                <c:pt idx="432">
                  <c:v>297.25</c:v>
                </c:pt>
                <c:pt idx="433">
                  <c:v>292.25</c:v>
                </c:pt>
                <c:pt idx="434">
                  <c:v>290.25</c:v>
                </c:pt>
                <c:pt idx="435">
                  <c:v>283.66699999999997</c:v>
                </c:pt>
                <c:pt idx="436">
                  <c:v>287.25</c:v>
                </c:pt>
                <c:pt idx="437">
                  <c:v>281.33300000000003</c:v>
                </c:pt>
                <c:pt idx="438">
                  <c:v>284.75</c:v>
                </c:pt>
                <c:pt idx="439">
                  <c:v>276</c:v>
                </c:pt>
                <c:pt idx="440">
                  <c:v>279.5</c:v>
                </c:pt>
                <c:pt idx="441">
                  <c:v>271</c:v>
                </c:pt>
                <c:pt idx="442">
                  <c:v>269.75</c:v>
                </c:pt>
                <c:pt idx="443">
                  <c:v>261.33300000000003</c:v>
                </c:pt>
                <c:pt idx="444">
                  <c:v>266</c:v>
                </c:pt>
                <c:pt idx="445">
                  <c:v>244.667</c:v>
                </c:pt>
                <c:pt idx="446">
                  <c:v>256.33300000000003</c:v>
                </c:pt>
                <c:pt idx="447">
                  <c:v>249.5</c:v>
                </c:pt>
                <c:pt idx="448">
                  <c:v>256.625</c:v>
                </c:pt>
                <c:pt idx="449">
                  <c:v>242.875</c:v>
                </c:pt>
                <c:pt idx="450">
                  <c:v>240.5</c:v>
                </c:pt>
                <c:pt idx="451">
                  <c:v>241.333</c:v>
                </c:pt>
                <c:pt idx="452">
                  <c:v>241.625</c:v>
                </c:pt>
                <c:pt idx="453">
                  <c:v>236.667</c:v>
                </c:pt>
                <c:pt idx="454">
                  <c:v>237.167</c:v>
                </c:pt>
                <c:pt idx="455">
                  <c:v>229.75</c:v>
                </c:pt>
                <c:pt idx="456">
                  <c:v>230.5</c:v>
                </c:pt>
                <c:pt idx="457">
                  <c:v>222.25</c:v>
                </c:pt>
                <c:pt idx="458">
                  <c:v>217.25</c:v>
                </c:pt>
                <c:pt idx="459">
                  <c:v>217.25</c:v>
                </c:pt>
                <c:pt idx="460">
                  <c:v>219.75</c:v>
                </c:pt>
                <c:pt idx="461">
                  <c:v>219.75</c:v>
                </c:pt>
                <c:pt idx="462">
                  <c:v>212.75</c:v>
                </c:pt>
                <c:pt idx="463">
                  <c:v>206</c:v>
                </c:pt>
                <c:pt idx="464">
                  <c:v>206</c:v>
                </c:pt>
                <c:pt idx="465">
                  <c:v>206</c:v>
                </c:pt>
                <c:pt idx="466">
                  <c:v>204.75</c:v>
                </c:pt>
                <c:pt idx="467">
                  <c:v>203.5</c:v>
                </c:pt>
                <c:pt idx="468">
                  <c:v>203.5</c:v>
                </c:pt>
                <c:pt idx="469">
                  <c:v>203.5</c:v>
                </c:pt>
                <c:pt idx="470">
                  <c:v>206.333</c:v>
                </c:pt>
                <c:pt idx="471">
                  <c:v>203</c:v>
                </c:pt>
                <c:pt idx="472">
                  <c:v>204.125</c:v>
                </c:pt>
                <c:pt idx="473">
                  <c:v>205.333</c:v>
                </c:pt>
                <c:pt idx="474">
                  <c:v>204</c:v>
                </c:pt>
                <c:pt idx="475">
                  <c:v>204</c:v>
                </c:pt>
                <c:pt idx="476">
                  <c:v>202.167</c:v>
                </c:pt>
                <c:pt idx="477">
                  <c:v>201.625</c:v>
                </c:pt>
                <c:pt idx="478">
                  <c:v>206.333</c:v>
                </c:pt>
                <c:pt idx="479">
                  <c:v>219.75</c:v>
                </c:pt>
                <c:pt idx="480">
                  <c:v>223.375</c:v>
                </c:pt>
                <c:pt idx="481">
                  <c:v>240.333</c:v>
                </c:pt>
                <c:pt idx="482">
                  <c:v>244</c:v>
                </c:pt>
                <c:pt idx="483">
                  <c:v>233</c:v>
                </c:pt>
                <c:pt idx="484">
                  <c:v>224.75</c:v>
                </c:pt>
                <c:pt idx="485">
                  <c:v>224.083</c:v>
                </c:pt>
                <c:pt idx="486">
                  <c:v>226.333</c:v>
                </c:pt>
                <c:pt idx="487">
                  <c:v>225.5</c:v>
                </c:pt>
                <c:pt idx="488">
                  <c:v>232.333</c:v>
                </c:pt>
                <c:pt idx="489">
                  <c:v>231.625</c:v>
                </c:pt>
                <c:pt idx="490">
                  <c:v>228.5</c:v>
                </c:pt>
                <c:pt idx="491">
                  <c:v>224.75</c:v>
                </c:pt>
                <c:pt idx="492">
                  <c:v>224.125</c:v>
                </c:pt>
                <c:pt idx="493">
                  <c:v>218.75</c:v>
                </c:pt>
                <c:pt idx="494">
                  <c:v>227.5</c:v>
                </c:pt>
                <c:pt idx="495">
                  <c:v>226.333</c:v>
                </c:pt>
                <c:pt idx="496">
                  <c:v>227.167</c:v>
                </c:pt>
                <c:pt idx="497">
                  <c:v>229.625</c:v>
                </c:pt>
                <c:pt idx="498">
                  <c:v>232.625</c:v>
                </c:pt>
                <c:pt idx="499">
                  <c:v>229.125</c:v>
                </c:pt>
                <c:pt idx="500">
                  <c:v>230.125</c:v>
                </c:pt>
                <c:pt idx="501">
                  <c:v>223.833</c:v>
                </c:pt>
                <c:pt idx="502">
                  <c:v>218.625</c:v>
                </c:pt>
                <c:pt idx="503">
                  <c:v>218.625</c:v>
                </c:pt>
                <c:pt idx="504">
                  <c:v>221.125</c:v>
                </c:pt>
                <c:pt idx="505">
                  <c:v>220.667</c:v>
                </c:pt>
                <c:pt idx="506">
                  <c:v>221.833</c:v>
                </c:pt>
                <c:pt idx="507">
                  <c:v>219.5</c:v>
                </c:pt>
                <c:pt idx="508">
                  <c:v>219.001</c:v>
                </c:pt>
                <c:pt idx="509">
                  <c:v>216.833</c:v>
                </c:pt>
                <c:pt idx="510">
                  <c:v>212.33500000000001</c:v>
                </c:pt>
                <c:pt idx="511">
                  <c:v>218.5</c:v>
                </c:pt>
                <c:pt idx="512">
                  <c:v>215.33199999999999</c:v>
                </c:pt>
                <c:pt idx="513">
                  <c:v>218.66499999999999</c:v>
                </c:pt>
                <c:pt idx="514">
                  <c:v>214.75</c:v>
                </c:pt>
                <c:pt idx="515">
                  <c:v>215</c:v>
                </c:pt>
                <c:pt idx="516">
                  <c:v>211.5</c:v>
                </c:pt>
                <c:pt idx="517">
                  <c:v>209.751</c:v>
                </c:pt>
                <c:pt idx="518">
                  <c:v>206.37700000000001</c:v>
                </c:pt>
                <c:pt idx="519">
                  <c:v>200.667</c:v>
                </c:pt>
                <c:pt idx="520">
                  <c:v>200.66499999999999</c:v>
                </c:pt>
                <c:pt idx="521">
                  <c:v>197.999</c:v>
                </c:pt>
                <c:pt idx="522">
                  <c:v>192.124</c:v>
                </c:pt>
                <c:pt idx="523">
                  <c:v>195.99799999999999</c:v>
                </c:pt>
                <c:pt idx="524">
                  <c:v>198.66800000000001</c:v>
                </c:pt>
                <c:pt idx="525">
                  <c:v>197.75</c:v>
                </c:pt>
                <c:pt idx="526">
                  <c:v>210.667</c:v>
                </c:pt>
                <c:pt idx="527">
                  <c:v>227.751</c:v>
                </c:pt>
                <c:pt idx="528">
                  <c:v>239.00200000000001</c:v>
                </c:pt>
                <c:pt idx="529">
                  <c:v>241.00200000000001</c:v>
                </c:pt>
                <c:pt idx="530">
                  <c:v>233.501</c:v>
                </c:pt>
                <c:pt idx="531">
                  <c:v>245.83199999999999</c:v>
                </c:pt>
                <c:pt idx="532">
                  <c:v>246.749</c:v>
                </c:pt>
                <c:pt idx="533">
                  <c:v>257.37400000000002</c:v>
                </c:pt>
                <c:pt idx="534">
                  <c:v>265.74900000000002</c:v>
                </c:pt>
                <c:pt idx="535">
                  <c:v>265.74900000000002</c:v>
                </c:pt>
                <c:pt idx="536">
                  <c:v>270.00099999999998</c:v>
                </c:pt>
                <c:pt idx="537">
                  <c:v>267.16500000000002</c:v>
                </c:pt>
                <c:pt idx="538">
                  <c:v>259.66500000000002</c:v>
                </c:pt>
                <c:pt idx="539">
                  <c:v>256.99799999999999</c:v>
                </c:pt>
                <c:pt idx="540">
                  <c:v>251.999</c:v>
                </c:pt>
                <c:pt idx="541">
                  <c:v>258.24900000000002</c:v>
                </c:pt>
                <c:pt idx="542">
                  <c:v>265.49900000000002</c:v>
                </c:pt>
                <c:pt idx="543">
                  <c:v>262.83300000000003</c:v>
                </c:pt>
                <c:pt idx="544">
                  <c:v>257.49900000000002</c:v>
                </c:pt>
                <c:pt idx="545">
                  <c:v>256.33199999999999</c:v>
                </c:pt>
                <c:pt idx="546">
                  <c:v>258.49799999999999</c:v>
                </c:pt>
                <c:pt idx="547">
                  <c:v>258</c:v>
                </c:pt>
                <c:pt idx="548">
                  <c:v>253</c:v>
                </c:pt>
                <c:pt idx="549">
                  <c:v>265.33499999999998</c:v>
                </c:pt>
                <c:pt idx="550">
                  <c:v>268.25</c:v>
                </c:pt>
                <c:pt idx="551">
                  <c:v>262.49900000000002</c:v>
                </c:pt>
                <c:pt idx="552">
                  <c:v>256.50200000000001</c:v>
                </c:pt>
                <c:pt idx="553">
                  <c:v>256.75</c:v>
                </c:pt>
                <c:pt idx="554">
                  <c:v>246.5</c:v>
                </c:pt>
                <c:pt idx="555">
                  <c:v>240.5</c:v>
                </c:pt>
                <c:pt idx="556">
                  <c:v>243.833</c:v>
                </c:pt>
                <c:pt idx="557">
                  <c:v>239.75</c:v>
                </c:pt>
                <c:pt idx="558">
                  <c:v>242.875</c:v>
                </c:pt>
                <c:pt idx="559">
                  <c:v>236.5</c:v>
                </c:pt>
                <c:pt idx="560">
                  <c:v>236</c:v>
                </c:pt>
                <c:pt idx="561">
                  <c:v>231.5</c:v>
                </c:pt>
                <c:pt idx="562">
                  <c:v>227.833</c:v>
                </c:pt>
                <c:pt idx="563">
                  <c:v>224.875</c:v>
                </c:pt>
                <c:pt idx="564">
                  <c:v>222.833</c:v>
                </c:pt>
                <c:pt idx="565">
                  <c:v>215.5</c:v>
                </c:pt>
                <c:pt idx="566">
                  <c:v>216.375</c:v>
                </c:pt>
                <c:pt idx="567">
                  <c:v>208.75</c:v>
                </c:pt>
                <c:pt idx="568">
                  <c:v>222.875</c:v>
                </c:pt>
                <c:pt idx="569">
                  <c:v>220.375</c:v>
                </c:pt>
                <c:pt idx="570">
                  <c:v>220.5</c:v>
                </c:pt>
                <c:pt idx="571">
                  <c:v>227.875</c:v>
                </c:pt>
                <c:pt idx="572">
                  <c:v>225.27199999999999</c:v>
                </c:pt>
                <c:pt idx="573">
                  <c:v>225.09</c:v>
                </c:pt>
                <c:pt idx="574">
                  <c:v>217.708</c:v>
                </c:pt>
                <c:pt idx="575">
                  <c:v>219.333</c:v>
                </c:pt>
                <c:pt idx="576">
                  <c:v>215.04300000000001</c:v>
                </c:pt>
                <c:pt idx="577">
                  <c:v>216.64099999999999</c:v>
                </c:pt>
                <c:pt idx="578">
                  <c:v>213.126</c:v>
                </c:pt>
                <c:pt idx="579">
                  <c:v>214.58</c:v>
                </c:pt>
                <c:pt idx="580">
                  <c:v>213.66900000000001</c:v>
                </c:pt>
                <c:pt idx="581">
                  <c:v>207.53200000000001</c:v>
                </c:pt>
                <c:pt idx="582">
                  <c:v>211.18600000000001</c:v>
                </c:pt>
                <c:pt idx="583">
                  <c:v>199.23699999999999</c:v>
                </c:pt>
                <c:pt idx="584">
                  <c:v>200.124</c:v>
                </c:pt>
                <c:pt idx="585">
                  <c:v>206.98</c:v>
                </c:pt>
                <c:pt idx="586">
                  <c:v>205.72</c:v>
                </c:pt>
                <c:pt idx="587">
                  <c:v>202.46100000000001</c:v>
                </c:pt>
                <c:pt idx="588">
                  <c:v>201.982</c:v>
                </c:pt>
                <c:pt idx="589">
                  <c:v>199.04300000000001</c:v>
                </c:pt>
                <c:pt idx="590">
                  <c:v>201.76</c:v>
                </c:pt>
                <c:pt idx="591">
                  <c:v>203.553</c:v>
                </c:pt>
                <c:pt idx="592">
                  <c:v>202.29300000000001</c:v>
                </c:pt>
                <c:pt idx="593">
                  <c:v>200.87</c:v>
                </c:pt>
                <c:pt idx="594">
                  <c:v>202.40299999999999</c:v>
                </c:pt>
                <c:pt idx="595">
                  <c:v>199.161</c:v>
                </c:pt>
                <c:pt idx="596">
                  <c:v>199.446</c:v>
                </c:pt>
                <c:pt idx="597">
                  <c:v>201.01599999999999</c:v>
                </c:pt>
                <c:pt idx="598">
                  <c:v>198.64699999999999</c:v>
                </c:pt>
                <c:pt idx="599">
                  <c:v>197.16800000000001</c:v>
                </c:pt>
                <c:pt idx="600">
                  <c:v>194.33600000000001</c:v>
                </c:pt>
                <c:pt idx="601">
                  <c:v>194.88900000000001</c:v>
                </c:pt>
                <c:pt idx="602">
                  <c:v>190.79400000000001</c:v>
                </c:pt>
                <c:pt idx="603">
                  <c:v>191.80500000000001</c:v>
                </c:pt>
                <c:pt idx="604">
                  <c:v>188.666</c:v>
                </c:pt>
                <c:pt idx="605">
                  <c:v>195</c:v>
                </c:pt>
                <c:pt idx="606">
                  <c:v>192.49600000000001</c:v>
                </c:pt>
                <c:pt idx="607">
                  <c:v>195.67699999999999</c:v>
                </c:pt>
                <c:pt idx="608">
                  <c:v>193.58199999999999</c:v>
                </c:pt>
                <c:pt idx="609">
                  <c:v>190.16499999999999</c:v>
                </c:pt>
                <c:pt idx="610">
                  <c:v>183.649</c:v>
                </c:pt>
                <c:pt idx="611">
                  <c:v>182.001</c:v>
                </c:pt>
                <c:pt idx="612">
                  <c:v>182.50200000000001</c:v>
                </c:pt>
                <c:pt idx="613">
                  <c:v>181.215</c:v>
                </c:pt>
                <c:pt idx="614">
                  <c:v>179.25399999999999</c:v>
                </c:pt>
                <c:pt idx="615">
                  <c:v>172.036</c:v>
                </c:pt>
                <c:pt idx="616">
                  <c:v>176.10900000000001</c:v>
                </c:pt>
                <c:pt idx="617">
                  <c:v>175.613</c:v>
                </c:pt>
                <c:pt idx="618">
                  <c:v>175.25800000000001</c:v>
                </c:pt>
                <c:pt idx="619">
                  <c:v>172.76599999999999</c:v>
                </c:pt>
                <c:pt idx="620">
                  <c:v>173.21</c:v>
                </c:pt>
                <c:pt idx="621">
                  <c:v>179.87</c:v>
                </c:pt>
                <c:pt idx="622">
                  <c:v>176.059</c:v>
                </c:pt>
                <c:pt idx="623">
                  <c:v>172.97300000000001</c:v>
                </c:pt>
                <c:pt idx="624">
                  <c:v>165.148</c:v>
                </c:pt>
                <c:pt idx="625">
                  <c:v>166.566</c:v>
                </c:pt>
                <c:pt idx="626">
                  <c:v>160.434</c:v>
                </c:pt>
                <c:pt idx="627">
                  <c:v>162.25299999999999</c:v>
                </c:pt>
                <c:pt idx="628">
                  <c:v>161.17400000000001</c:v>
                </c:pt>
                <c:pt idx="629">
                  <c:v>162.22399999999999</c:v>
                </c:pt>
                <c:pt idx="630">
                  <c:v>155.654</c:v>
                </c:pt>
                <c:pt idx="631">
                  <c:v>155.86699999999999</c:v>
                </c:pt>
                <c:pt idx="632">
                  <c:v>151.65100000000001</c:v>
                </c:pt>
                <c:pt idx="633">
                  <c:v>160.785</c:v>
                </c:pt>
                <c:pt idx="634">
                  <c:v>163.51</c:v>
                </c:pt>
                <c:pt idx="635">
                  <c:v>156.16800000000001</c:v>
                </c:pt>
                <c:pt idx="636">
                  <c:v>158.13</c:v>
                </c:pt>
                <c:pt idx="637">
                  <c:v>156.501</c:v>
                </c:pt>
                <c:pt idx="638">
                  <c:v>159.452</c:v>
                </c:pt>
                <c:pt idx="639">
                  <c:v>159.648</c:v>
                </c:pt>
                <c:pt idx="640">
                  <c:v>154.74</c:v>
                </c:pt>
                <c:pt idx="641">
                  <c:v>155.209</c:v>
                </c:pt>
                <c:pt idx="642">
                  <c:v>157.69900000000001</c:v>
                </c:pt>
                <c:pt idx="643">
                  <c:v>156.46199999999999</c:v>
                </c:pt>
                <c:pt idx="644">
                  <c:v>156.089</c:v>
                </c:pt>
                <c:pt idx="645">
                  <c:v>155.923</c:v>
                </c:pt>
                <c:pt idx="646">
                  <c:v>154.79</c:v>
                </c:pt>
                <c:pt idx="647">
                  <c:v>155.78899999999999</c:v>
                </c:pt>
                <c:pt idx="648">
                  <c:v>154.66399999999999</c:v>
                </c:pt>
                <c:pt idx="649">
                  <c:v>152.953</c:v>
                </c:pt>
                <c:pt idx="650">
                  <c:v>152.953</c:v>
                </c:pt>
                <c:pt idx="651">
                  <c:v>148.57</c:v>
                </c:pt>
                <c:pt idx="652">
                  <c:v>145.577</c:v>
                </c:pt>
                <c:pt idx="653">
                  <c:v>141.69800000000001</c:v>
                </c:pt>
                <c:pt idx="654">
                  <c:v>136.69300000000001</c:v>
                </c:pt>
                <c:pt idx="655">
                  <c:v>137.06700000000001</c:v>
                </c:pt>
                <c:pt idx="656">
                  <c:v>139.30000000000001</c:v>
                </c:pt>
                <c:pt idx="657">
                  <c:v>138.126</c:v>
                </c:pt>
                <c:pt idx="658">
                  <c:v>137.67599999999999</c:v>
                </c:pt>
                <c:pt idx="659">
                  <c:v>137.501</c:v>
                </c:pt>
                <c:pt idx="660">
                  <c:v>136.047</c:v>
                </c:pt>
                <c:pt idx="661">
                  <c:v>136.333</c:v>
                </c:pt>
                <c:pt idx="662">
                  <c:v>134.60499999999999</c:v>
                </c:pt>
                <c:pt idx="663">
                  <c:v>135.411</c:v>
                </c:pt>
                <c:pt idx="664">
                  <c:v>135.16800000000001</c:v>
                </c:pt>
                <c:pt idx="665">
                  <c:v>131.90100000000001</c:v>
                </c:pt>
                <c:pt idx="666">
                  <c:v>133.124</c:v>
                </c:pt>
                <c:pt idx="667">
                  <c:v>132.833</c:v>
                </c:pt>
                <c:pt idx="668">
                  <c:v>130.30099999999999</c:v>
                </c:pt>
                <c:pt idx="669">
                  <c:v>128.899</c:v>
                </c:pt>
                <c:pt idx="670">
                  <c:v>127.35599999999999</c:v>
                </c:pt>
                <c:pt idx="671">
                  <c:v>129.304</c:v>
                </c:pt>
                <c:pt idx="672">
                  <c:v>135.30199999999999</c:v>
                </c:pt>
                <c:pt idx="673">
                  <c:v>148.81200000000001</c:v>
                </c:pt>
                <c:pt idx="674">
                  <c:v>149.78100000000001</c:v>
                </c:pt>
                <c:pt idx="675">
                  <c:v>142.25</c:v>
                </c:pt>
                <c:pt idx="676">
                  <c:v>149.108</c:v>
                </c:pt>
                <c:pt idx="677">
                  <c:v>165.76499999999999</c:v>
                </c:pt>
                <c:pt idx="678">
                  <c:v>184.738</c:v>
                </c:pt>
                <c:pt idx="679">
                  <c:v>202.67699999999999</c:v>
                </c:pt>
                <c:pt idx="680">
                  <c:v>197.602</c:v>
                </c:pt>
                <c:pt idx="681">
                  <c:v>202.756</c:v>
                </c:pt>
                <c:pt idx="682">
                  <c:v>200.685</c:v>
                </c:pt>
                <c:pt idx="683">
                  <c:v>201.27600000000001</c:v>
                </c:pt>
                <c:pt idx="684">
                  <c:v>205.45500000000001</c:v>
                </c:pt>
                <c:pt idx="685">
                  <c:v>198.827</c:v>
                </c:pt>
                <c:pt idx="686">
                  <c:v>194.70400000000001</c:v>
                </c:pt>
                <c:pt idx="687">
                  <c:v>191.84800000000001</c:v>
                </c:pt>
                <c:pt idx="688">
                  <c:v>185.595</c:v>
                </c:pt>
                <c:pt idx="689">
                  <c:v>177.65899999999999</c:v>
                </c:pt>
                <c:pt idx="690">
                  <c:v>168.34299999999999</c:v>
                </c:pt>
                <c:pt idx="691">
                  <c:v>168.315</c:v>
                </c:pt>
                <c:pt idx="692">
                  <c:v>165.92599999999999</c:v>
                </c:pt>
                <c:pt idx="693">
                  <c:v>165.14</c:v>
                </c:pt>
                <c:pt idx="694">
                  <c:v>165.946</c:v>
                </c:pt>
                <c:pt idx="695">
                  <c:v>165.101</c:v>
                </c:pt>
                <c:pt idx="696">
                  <c:v>161.566</c:v>
                </c:pt>
                <c:pt idx="697">
                  <c:v>159.011</c:v>
                </c:pt>
                <c:pt idx="698">
                  <c:v>157.86600000000001</c:v>
                </c:pt>
                <c:pt idx="699">
                  <c:v>157.86600000000001</c:v>
                </c:pt>
                <c:pt idx="700">
                  <c:v>161.536</c:v>
                </c:pt>
                <c:pt idx="701">
                  <c:v>158.12700000000001</c:v>
                </c:pt>
                <c:pt idx="702">
                  <c:v>155.1</c:v>
                </c:pt>
                <c:pt idx="703">
                  <c:v>154.50700000000001</c:v>
                </c:pt>
                <c:pt idx="704">
                  <c:v>153.69900000000001</c:v>
                </c:pt>
                <c:pt idx="705">
                  <c:v>153.422</c:v>
                </c:pt>
                <c:pt idx="706">
                  <c:v>152.452</c:v>
                </c:pt>
                <c:pt idx="707">
                  <c:v>150.10599999999999</c:v>
                </c:pt>
                <c:pt idx="708">
                  <c:v>150.10599999999999</c:v>
                </c:pt>
                <c:pt idx="709">
                  <c:v>150.178</c:v>
                </c:pt>
                <c:pt idx="710">
                  <c:v>154.779</c:v>
                </c:pt>
                <c:pt idx="711">
                  <c:v>157.51900000000001</c:v>
                </c:pt>
                <c:pt idx="712">
                  <c:v>154.54599999999999</c:v>
                </c:pt>
                <c:pt idx="713">
                  <c:v>154.626</c:v>
                </c:pt>
                <c:pt idx="714">
                  <c:v>150.55699999999999</c:v>
                </c:pt>
                <c:pt idx="715">
                  <c:v>152.07400000000001</c:v>
                </c:pt>
                <c:pt idx="716">
                  <c:v>153.65199999999999</c:v>
                </c:pt>
                <c:pt idx="717">
                  <c:v>151.88999999999999</c:v>
                </c:pt>
                <c:pt idx="718">
                  <c:v>153.375</c:v>
                </c:pt>
                <c:pt idx="719">
                  <c:v>154.876</c:v>
                </c:pt>
                <c:pt idx="720">
                  <c:v>166.29499999999999</c:v>
                </c:pt>
                <c:pt idx="721">
                  <c:v>181.733</c:v>
                </c:pt>
                <c:pt idx="722">
                  <c:v>180.626</c:v>
                </c:pt>
                <c:pt idx="723">
                  <c:v>207.161</c:v>
                </c:pt>
                <c:pt idx="724">
                  <c:v>218.21</c:v>
                </c:pt>
                <c:pt idx="725">
                  <c:v>219.82</c:v>
                </c:pt>
                <c:pt idx="726">
                  <c:v>228.22800000000001</c:v>
                </c:pt>
                <c:pt idx="727">
                  <c:v>217.19900000000001</c:v>
                </c:pt>
                <c:pt idx="728">
                  <c:v>205.71100000000001</c:v>
                </c:pt>
                <c:pt idx="729">
                  <c:v>214.38800000000001</c:v>
                </c:pt>
                <c:pt idx="730">
                  <c:v>214.38800000000001</c:v>
                </c:pt>
                <c:pt idx="731">
                  <c:v>214.499</c:v>
                </c:pt>
                <c:pt idx="732">
                  <c:v>222.08</c:v>
                </c:pt>
                <c:pt idx="733">
                  <c:v>221.46600000000001</c:v>
                </c:pt>
                <c:pt idx="734">
                  <c:v>221.37100000000001</c:v>
                </c:pt>
                <c:pt idx="735">
                  <c:v>221.37100000000001</c:v>
                </c:pt>
                <c:pt idx="736">
                  <c:v>221.20699999999999</c:v>
                </c:pt>
                <c:pt idx="737">
                  <c:v>221.41499999999999</c:v>
                </c:pt>
                <c:pt idx="738">
                  <c:v>208.55099999999999</c:v>
                </c:pt>
                <c:pt idx="739">
                  <c:v>208.11600000000001</c:v>
                </c:pt>
                <c:pt idx="740">
                  <c:v>212.84200000000001</c:v>
                </c:pt>
                <c:pt idx="741">
                  <c:v>211.07300000000001</c:v>
                </c:pt>
                <c:pt idx="742">
                  <c:v>208.024</c:v>
                </c:pt>
                <c:pt idx="743">
                  <c:v>216.71899999999999</c:v>
                </c:pt>
                <c:pt idx="744">
                  <c:v>227.61</c:v>
                </c:pt>
                <c:pt idx="745">
                  <c:v>227.61</c:v>
                </c:pt>
                <c:pt idx="746">
                  <c:v>221.04</c:v>
                </c:pt>
                <c:pt idx="747">
                  <c:v>218.17599999999999</c:v>
                </c:pt>
                <c:pt idx="748">
                  <c:v>199.369</c:v>
                </c:pt>
                <c:pt idx="749">
                  <c:v>203.001</c:v>
                </c:pt>
                <c:pt idx="750">
                  <c:v>198.244</c:v>
                </c:pt>
                <c:pt idx="751">
                  <c:v>186.66399999999999</c:v>
                </c:pt>
                <c:pt idx="752">
                  <c:v>185.61699999999999</c:v>
                </c:pt>
                <c:pt idx="753">
                  <c:v>166.82400000000001</c:v>
                </c:pt>
                <c:pt idx="754">
                  <c:v>168.44900000000001</c:v>
                </c:pt>
                <c:pt idx="755">
                  <c:v>168.30199999999999</c:v>
                </c:pt>
                <c:pt idx="756">
                  <c:v>164.85599999999999</c:v>
                </c:pt>
                <c:pt idx="757">
                  <c:v>161.071</c:v>
                </c:pt>
                <c:pt idx="758">
                  <c:v>155.452</c:v>
                </c:pt>
                <c:pt idx="759">
                  <c:v>151.39500000000001</c:v>
                </c:pt>
                <c:pt idx="760">
                  <c:v>141.52600000000001</c:v>
                </c:pt>
                <c:pt idx="761">
                  <c:v>144.84200000000001</c:v>
                </c:pt>
                <c:pt idx="762">
                  <c:v>145.255</c:v>
                </c:pt>
                <c:pt idx="763">
                  <c:v>141.71700000000001</c:v>
                </c:pt>
                <c:pt idx="764">
                  <c:v>130.822</c:v>
                </c:pt>
                <c:pt idx="765">
                  <c:v>134.58199999999999</c:v>
                </c:pt>
                <c:pt idx="766">
                  <c:v>135.25</c:v>
                </c:pt>
                <c:pt idx="767">
                  <c:v>131.88300000000001</c:v>
                </c:pt>
                <c:pt idx="768">
                  <c:v>129.262</c:v>
                </c:pt>
                <c:pt idx="769">
                  <c:v>126.283</c:v>
                </c:pt>
                <c:pt idx="770">
                  <c:v>128.75</c:v>
                </c:pt>
                <c:pt idx="771">
                  <c:v>125.491</c:v>
                </c:pt>
                <c:pt idx="772">
                  <c:v>126.251</c:v>
                </c:pt>
                <c:pt idx="773">
                  <c:v>115.991</c:v>
                </c:pt>
                <c:pt idx="774">
                  <c:v>118.616</c:v>
                </c:pt>
                <c:pt idx="775">
                  <c:v>114.979</c:v>
                </c:pt>
                <c:pt idx="776">
                  <c:v>128.06200000000001</c:v>
                </c:pt>
                <c:pt idx="777">
                  <c:v>129.83799999999999</c:v>
                </c:pt>
                <c:pt idx="778">
                  <c:v>141.03700000000001</c:v>
                </c:pt>
                <c:pt idx="779">
                  <c:v>142.96100000000001</c:v>
                </c:pt>
                <c:pt idx="780">
                  <c:v>162.28800000000001</c:v>
                </c:pt>
                <c:pt idx="781">
                  <c:v>169.833</c:v>
                </c:pt>
                <c:pt idx="782">
                  <c:v>175.679</c:v>
                </c:pt>
                <c:pt idx="783">
                  <c:v>175.39599999999999</c:v>
                </c:pt>
                <c:pt idx="784">
                  <c:v>171.98099999999999</c:v>
                </c:pt>
                <c:pt idx="785">
                  <c:v>184.53899999999999</c:v>
                </c:pt>
                <c:pt idx="786">
                  <c:v>190.36500000000001</c:v>
                </c:pt>
                <c:pt idx="787">
                  <c:v>186.65600000000001</c:v>
                </c:pt>
                <c:pt idx="788">
                  <c:v>189.84700000000001</c:v>
                </c:pt>
                <c:pt idx="789">
                  <c:v>200.08</c:v>
                </c:pt>
                <c:pt idx="790">
                  <c:v>226.91</c:v>
                </c:pt>
                <c:pt idx="791">
                  <c:v>235.34</c:v>
                </c:pt>
                <c:pt idx="792">
                  <c:v>229.44399999999999</c:v>
                </c:pt>
                <c:pt idx="793">
                  <c:v>235.35599999999999</c:v>
                </c:pt>
                <c:pt idx="794">
                  <c:v>239.78800000000001</c:v>
                </c:pt>
                <c:pt idx="795">
                  <c:v>235.21899999999999</c:v>
                </c:pt>
                <c:pt idx="796">
                  <c:v>220.60599999999999</c:v>
                </c:pt>
                <c:pt idx="797">
                  <c:v>215.38900000000001</c:v>
                </c:pt>
                <c:pt idx="798">
                  <c:v>216.001</c:v>
                </c:pt>
                <c:pt idx="799">
                  <c:v>219.05</c:v>
                </c:pt>
                <c:pt idx="800">
                  <c:v>226.501</c:v>
                </c:pt>
                <c:pt idx="801">
                  <c:v>235.053</c:v>
                </c:pt>
                <c:pt idx="802">
                  <c:v>245.083</c:v>
                </c:pt>
                <c:pt idx="803">
                  <c:v>249.25</c:v>
                </c:pt>
                <c:pt idx="804">
                  <c:v>240.75</c:v>
                </c:pt>
                <c:pt idx="805">
                  <c:v>226.80099999999999</c:v>
                </c:pt>
                <c:pt idx="806">
                  <c:v>218.917</c:v>
                </c:pt>
                <c:pt idx="807">
                  <c:v>208.715</c:v>
                </c:pt>
                <c:pt idx="808">
                  <c:v>210.083</c:v>
                </c:pt>
                <c:pt idx="809">
                  <c:v>210.083</c:v>
                </c:pt>
                <c:pt idx="810">
                  <c:v>206.19900000000001</c:v>
                </c:pt>
                <c:pt idx="811">
                  <c:v>188.001</c:v>
                </c:pt>
                <c:pt idx="812">
                  <c:v>179.75800000000001</c:v>
                </c:pt>
                <c:pt idx="813">
                  <c:v>179.82</c:v>
                </c:pt>
                <c:pt idx="814">
                  <c:v>183.60400000000001</c:v>
                </c:pt>
                <c:pt idx="815">
                  <c:v>190.17500000000001</c:v>
                </c:pt>
                <c:pt idx="816">
                  <c:v>184.49600000000001</c:v>
                </c:pt>
                <c:pt idx="817">
                  <c:v>178.61600000000001</c:v>
                </c:pt>
                <c:pt idx="818">
                  <c:v>171.38</c:v>
                </c:pt>
                <c:pt idx="819">
                  <c:v>169.41800000000001</c:v>
                </c:pt>
                <c:pt idx="820">
                  <c:v>169.375</c:v>
                </c:pt>
                <c:pt idx="821">
                  <c:v>168.6</c:v>
                </c:pt>
                <c:pt idx="822">
                  <c:v>168.64500000000001</c:v>
                </c:pt>
                <c:pt idx="823">
                  <c:v>171.583</c:v>
                </c:pt>
                <c:pt idx="824">
                  <c:v>163.27799999999999</c:v>
                </c:pt>
                <c:pt idx="825">
                  <c:v>155.65100000000001</c:v>
                </c:pt>
                <c:pt idx="826">
                  <c:v>157.57300000000001</c:v>
                </c:pt>
                <c:pt idx="827">
                  <c:v>153.917</c:v>
                </c:pt>
                <c:pt idx="828">
                  <c:v>160.40100000000001</c:v>
                </c:pt>
                <c:pt idx="829">
                  <c:v>170.626</c:v>
                </c:pt>
                <c:pt idx="830">
                  <c:v>183.958</c:v>
                </c:pt>
                <c:pt idx="831">
                  <c:v>172.19</c:v>
                </c:pt>
                <c:pt idx="832">
                  <c:v>179.149</c:v>
                </c:pt>
                <c:pt idx="833">
                  <c:v>186.202</c:v>
                </c:pt>
                <c:pt idx="834">
                  <c:v>186.934</c:v>
                </c:pt>
                <c:pt idx="835">
                  <c:v>195.19900000000001</c:v>
                </c:pt>
                <c:pt idx="836">
                  <c:v>191.363</c:v>
                </c:pt>
                <c:pt idx="837">
                  <c:v>198.19399999999999</c:v>
                </c:pt>
                <c:pt idx="838">
                  <c:v>182.422</c:v>
                </c:pt>
                <c:pt idx="839">
                  <c:v>178.21799999999999</c:v>
                </c:pt>
                <c:pt idx="840">
                  <c:v>180</c:v>
                </c:pt>
                <c:pt idx="841">
                  <c:v>196.72399999999999</c:v>
                </c:pt>
                <c:pt idx="842">
                  <c:v>206.245</c:v>
                </c:pt>
                <c:pt idx="843">
                  <c:v>194.78200000000001</c:v>
                </c:pt>
                <c:pt idx="844">
                  <c:v>187.90799999999999</c:v>
                </c:pt>
                <c:pt idx="845">
                  <c:v>184.126</c:v>
                </c:pt>
                <c:pt idx="846">
                  <c:v>184.97300000000001</c:v>
                </c:pt>
                <c:pt idx="847">
                  <c:v>186.42400000000001</c:v>
                </c:pt>
                <c:pt idx="848">
                  <c:v>185.98400000000001</c:v>
                </c:pt>
                <c:pt idx="849">
                  <c:v>182.816</c:v>
                </c:pt>
                <c:pt idx="850">
                  <c:v>186.19900000000001</c:v>
                </c:pt>
                <c:pt idx="851">
                  <c:v>190.2</c:v>
                </c:pt>
                <c:pt idx="852">
                  <c:v>188.238</c:v>
                </c:pt>
                <c:pt idx="853">
                  <c:v>178.52</c:v>
                </c:pt>
                <c:pt idx="854">
                  <c:v>177.07300000000001</c:v>
                </c:pt>
                <c:pt idx="855">
                  <c:v>177.25</c:v>
                </c:pt>
                <c:pt idx="856">
                  <c:v>176.20099999999999</c:v>
                </c:pt>
                <c:pt idx="857">
                  <c:v>176.749</c:v>
                </c:pt>
                <c:pt idx="858">
                  <c:v>180.417</c:v>
                </c:pt>
                <c:pt idx="859">
                  <c:v>189.167</c:v>
                </c:pt>
                <c:pt idx="860">
                  <c:v>200.30099999999999</c:v>
                </c:pt>
                <c:pt idx="861">
                  <c:v>202.77500000000001</c:v>
                </c:pt>
                <c:pt idx="862">
                  <c:v>196.47300000000001</c:v>
                </c:pt>
                <c:pt idx="863">
                  <c:v>179.614</c:v>
                </c:pt>
                <c:pt idx="864">
                  <c:v>172.53899999999999</c:v>
                </c:pt>
                <c:pt idx="865">
                  <c:v>163.286</c:v>
                </c:pt>
                <c:pt idx="866">
                  <c:v>163.286</c:v>
                </c:pt>
                <c:pt idx="867">
                  <c:v>168.83500000000001</c:v>
                </c:pt>
                <c:pt idx="868">
                  <c:v>165.36</c:v>
                </c:pt>
                <c:pt idx="869">
                  <c:v>164.55099999999999</c:v>
                </c:pt>
                <c:pt idx="870">
                  <c:v>162.90899999999999</c:v>
                </c:pt>
                <c:pt idx="871">
                  <c:v>160.905</c:v>
                </c:pt>
                <c:pt idx="872">
                  <c:v>162.434</c:v>
                </c:pt>
                <c:pt idx="873">
                  <c:v>171.91800000000001</c:v>
                </c:pt>
                <c:pt idx="874">
                  <c:v>172.548</c:v>
                </c:pt>
                <c:pt idx="875">
                  <c:v>174.084</c:v>
                </c:pt>
                <c:pt idx="876">
                  <c:v>168.416</c:v>
                </c:pt>
                <c:pt idx="877">
                  <c:v>157.64400000000001</c:v>
                </c:pt>
                <c:pt idx="878">
                  <c:v>150.917</c:v>
                </c:pt>
                <c:pt idx="879">
                  <c:v>144.648</c:v>
                </c:pt>
                <c:pt idx="880">
                  <c:v>141.995</c:v>
                </c:pt>
                <c:pt idx="881">
                  <c:v>140.81700000000001</c:v>
                </c:pt>
                <c:pt idx="882">
                  <c:v>138.21100000000001</c:v>
                </c:pt>
                <c:pt idx="883">
                  <c:v>134.881</c:v>
                </c:pt>
                <c:pt idx="884">
                  <c:v>135.93299999999999</c:v>
                </c:pt>
                <c:pt idx="885">
                  <c:v>137.167</c:v>
                </c:pt>
                <c:pt idx="886">
                  <c:v>137.67599999999999</c:v>
                </c:pt>
                <c:pt idx="887">
                  <c:v>131.041</c:v>
                </c:pt>
                <c:pt idx="888">
                  <c:v>129.94800000000001</c:v>
                </c:pt>
                <c:pt idx="889">
                  <c:v>127.08</c:v>
                </c:pt>
                <c:pt idx="890">
                  <c:v>129.233</c:v>
                </c:pt>
                <c:pt idx="891">
                  <c:v>128.31399999999999</c:v>
                </c:pt>
                <c:pt idx="892">
                  <c:v>125.38200000000001</c:v>
                </c:pt>
                <c:pt idx="893">
                  <c:v>125.072</c:v>
                </c:pt>
                <c:pt idx="894">
                  <c:v>126.01900000000001</c:v>
                </c:pt>
                <c:pt idx="895">
                  <c:v>125.467</c:v>
                </c:pt>
                <c:pt idx="896">
                  <c:v>125.208</c:v>
                </c:pt>
                <c:pt idx="897">
                  <c:v>121.056</c:v>
                </c:pt>
                <c:pt idx="898">
                  <c:v>117.125</c:v>
                </c:pt>
                <c:pt idx="899">
                  <c:v>118.646</c:v>
                </c:pt>
                <c:pt idx="900">
                  <c:v>120.593</c:v>
                </c:pt>
                <c:pt idx="901">
                  <c:v>122.28700000000001</c:v>
                </c:pt>
                <c:pt idx="902">
                  <c:v>127.812</c:v>
                </c:pt>
                <c:pt idx="903">
                  <c:v>132.38800000000001</c:v>
                </c:pt>
                <c:pt idx="904">
                  <c:v>133.928</c:v>
                </c:pt>
                <c:pt idx="905">
                  <c:v>133.56700000000001</c:v>
                </c:pt>
                <c:pt idx="906">
                  <c:v>134.4</c:v>
                </c:pt>
                <c:pt idx="907">
                  <c:v>130.40100000000001</c:v>
                </c:pt>
                <c:pt idx="908">
                  <c:v>124.375</c:v>
                </c:pt>
                <c:pt idx="909">
                  <c:v>124.14400000000001</c:v>
                </c:pt>
                <c:pt idx="910">
                  <c:v>121.25</c:v>
                </c:pt>
                <c:pt idx="911">
                  <c:v>123.83199999999999</c:v>
                </c:pt>
                <c:pt idx="912">
                  <c:v>125.667</c:v>
                </c:pt>
                <c:pt idx="913">
                  <c:v>127.999</c:v>
                </c:pt>
                <c:pt idx="914">
                  <c:v>134.714</c:v>
                </c:pt>
                <c:pt idx="915">
                  <c:v>138.571</c:v>
                </c:pt>
                <c:pt idx="916">
                  <c:v>139.417</c:v>
                </c:pt>
                <c:pt idx="917">
                  <c:v>138.75</c:v>
                </c:pt>
                <c:pt idx="918">
                  <c:v>134.833</c:v>
                </c:pt>
                <c:pt idx="919">
                  <c:v>122.999</c:v>
                </c:pt>
                <c:pt idx="920">
                  <c:v>123.001</c:v>
                </c:pt>
                <c:pt idx="921">
                  <c:v>135.626</c:v>
                </c:pt>
                <c:pt idx="922">
                  <c:v>146.18799999999999</c:v>
                </c:pt>
                <c:pt idx="923">
                  <c:v>152.214</c:v>
                </c:pt>
                <c:pt idx="924">
                  <c:v>150.80099999999999</c:v>
                </c:pt>
                <c:pt idx="925">
                  <c:v>144.499</c:v>
                </c:pt>
                <c:pt idx="926">
                  <c:v>138.929</c:v>
                </c:pt>
                <c:pt idx="927">
                  <c:v>135.214</c:v>
                </c:pt>
                <c:pt idx="928">
                  <c:v>133.94499999999999</c:v>
                </c:pt>
                <c:pt idx="929">
                  <c:v>130.11199999999999</c:v>
                </c:pt>
                <c:pt idx="930">
                  <c:v>131.626</c:v>
                </c:pt>
                <c:pt idx="931">
                  <c:v>130.501</c:v>
                </c:pt>
                <c:pt idx="932">
                  <c:v>127.251</c:v>
                </c:pt>
                <c:pt idx="933">
                  <c:v>126.786</c:v>
                </c:pt>
                <c:pt idx="934">
                  <c:v>121.286</c:v>
                </c:pt>
                <c:pt idx="935">
                  <c:v>121.126</c:v>
                </c:pt>
                <c:pt idx="936">
                  <c:v>116.751</c:v>
                </c:pt>
                <c:pt idx="937">
                  <c:v>115.083</c:v>
                </c:pt>
                <c:pt idx="938">
                  <c:v>112.9</c:v>
                </c:pt>
                <c:pt idx="939">
                  <c:v>112.214</c:v>
                </c:pt>
                <c:pt idx="940">
                  <c:v>109.667</c:v>
                </c:pt>
                <c:pt idx="941">
                  <c:v>108.5</c:v>
                </c:pt>
                <c:pt idx="942">
                  <c:v>107.70099999999999</c:v>
                </c:pt>
                <c:pt idx="943">
                  <c:v>109.125</c:v>
                </c:pt>
                <c:pt idx="944">
                  <c:v>110.583</c:v>
                </c:pt>
                <c:pt idx="945">
                  <c:v>107.2</c:v>
                </c:pt>
                <c:pt idx="946">
                  <c:v>103.071</c:v>
                </c:pt>
                <c:pt idx="947">
                  <c:v>103.624</c:v>
                </c:pt>
                <c:pt idx="948">
                  <c:v>107.858</c:v>
                </c:pt>
                <c:pt idx="949">
                  <c:v>108.53100000000001</c:v>
                </c:pt>
                <c:pt idx="950">
                  <c:v>107.187</c:v>
                </c:pt>
                <c:pt idx="951">
                  <c:v>107.749</c:v>
                </c:pt>
                <c:pt idx="952">
                  <c:v>104.56</c:v>
                </c:pt>
                <c:pt idx="953">
                  <c:v>102.161</c:v>
                </c:pt>
                <c:pt idx="954">
                  <c:v>102.751</c:v>
                </c:pt>
                <c:pt idx="955">
                  <c:v>102.036</c:v>
                </c:pt>
                <c:pt idx="956">
                  <c:v>98.436999999999998</c:v>
                </c:pt>
                <c:pt idx="957">
                  <c:v>98.929000000000002</c:v>
                </c:pt>
                <c:pt idx="958">
                  <c:v>100.771</c:v>
                </c:pt>
                <c:pt idx="959">
                  <c:v>99.811999999999998</c:v>
                </c:pt>
                <c:pt idx="960">
                  <c:v>98</c:v>
                </c:pt>
                <c:pt idx="961">
                  <c:v>97.063000000000002</c:v>
                </c:pt>
                <c:pt idx="962">
                  <c:v>100.11199999999999</c:v>
                </c:pt>
                <c:pt idx="963">
                  <c:v>100.312</c:v>
                </c:pt>
                <c:pt idx="964">
                  <c:v>98.111000000000004</c:v>
                </c:pt>
                <c:pt idx="965">
                  <c:v>98.498999999999995</c:v>
                </c:pt>
                <c:pt idx="966">
                  <c:v>97.831999999999994</c:v>
                </c:pt>
                <c:pt idx="967">
                  <c:v>99.063000000000002</c:v>
                </c:pt>
                <c:pt idx="968">
                  <c:v>102.96899999999999</c:v>
                </c:pt>
                <c:pt idx="969">
                  <c:v>108.536</c:v>
                </c:pt>
                <c:pt idx="970">
                  <c:v>105.313</c:v>
                </c:pt>
                <c:pt idx="971">
                  <c:v>104.899</c:v>
                </c:pt>
                <c:pt idx="972">
                  <c:v>108.699</c:v>
                </c:pt>
                <c:pt idx="973">
                  <c:v>105.321</c:v>
                </c:pt>
                <c:pt idx="974">
                  <c:v>100.063</c:v>
                </c:pt>
                <c:pt idx="975">
                  <c:v>97.805999999999997</c:v>
                </c:pt>
                <c:pt idx="976">
                  <c:v>97.436999999999998</c:v>
                </c:pt>
                <c:pt idx="977">
                  <c:v>96.375</c:v>
                </c:pt>
                <c:pt idx="978">
                  <c:v>92.918000000000006</c:v>
                </c:pt>
                <c:pt idx="979">
                  <c:v>94.876000000000005</c:v>
                </c:pt>
                <c:pt idx="980">
                  <c:v>96.313000000000002</c:v>
                </c:pt>
                <c:pt idx="981">
                  <c:v>94.429000000000002</c:v>
                </c:pt>
                <c:pt idx="982">
                  <c:v>92.453000000000003</c:v>
                </c:pt>
                <c:pt idx="983">
                  <c:v>93.126000000000005</c:v>
                </c:pt>
                <c:pt idx="984">
                  <c:v>93.173000000000002</c:v>
                </c:pt>
                <c:pt idx="985">
                  <c:v>91.429000000000002</c:v>
                </c:pt>
                <c:pt idx="986">
                  <c:v>91.286000000000001</c:v>
                </c:pt>
                <c:pt idx="987">
                  <c:v>91.213999999999999</c:v>
                </c:pt>
                <c:pt idx="988">
                  <c:v>91</c:v>
                </c:pt>
                <c:pt idx="989">
                  <c:v>90.929000000000002</c:v>
                </c:pt>
                <c:pt idx="990">
                  <c:v>90.606999999999999</c:v>
                </c:pt>
                <c:pt idx="991">
                  <c:v>90.856999999999999</c:v>
                </c:pt>
                <c:pt idx="992">
                  <c:v>90.4</c:v>
                </c:pt>
                <c:pt idx="993">
                  <c:v>86.248999999999995</c:v>
                </c:pt>
                <c:pt idx="994">
                  <c:v>88.313000000000002</c:v>
                </c:pt>
                <c:pt idx="995">
                  <c:v>91.334000000000003</c:v>
                </c:pt>
                <c:pt idx="996">
                  <c:v>91.501000000000005</c:v>
                </c:pt>
                <c:pt idx="997">
                  <c:v>94.411000000000001</c:v>
                </c:pt>
                <c:pt idx="998">
                  <c:v>95.36</c:v>
                </c:pt>
                <c:pt idx="999">
                  <c:v>92.771000000000001</c:v>
                </c:pt>
                <c:pt idx="1000">
                  <c:v>91.063000000000002</c:v>
                </c:pt>
                <c:pt idx="1001">
                  <c:v>90.054000000000002</c:v>
                </c:pt>
                <c:pt idx="1002">
                  <c:v>89.070999999999998</c:v>
                </c:pt>
                <c:pt idx="1003">
                  <c:v>88.501000000000005</c:v>
                </c:pt>
                <c:pt idx="1004">
                  <c:v>88.623999999999995</c:v>
                </c:pt>
                <c:pt idx="1005">
                  <c:v>88.978999999999999</c:v>
                </c:pt>
                <c:pt idx="1006">
                  <c:v>90.625</c:v>
                </c:pt>
                <c:pt idx="1007">
                  <c:v>91.635000000000005</c:v>
                </c:pt>
                <c:pt idx="1008">
                  <c:v>94.055999999999997</c:v>
                </c:pt>
                <c:pt idx="1009">
                  <c:v>96.241</c:v>
                </c:pt>
                <c:pt idx="1010">
                  <c:v>97.861000000000004</c:v>
                </c:pt>
                <c:pt idx="1011">
                  <c:v>97.031999999999996</c:v>
                </c:pt>
                <c:pt idx="1012">
                  <c:v>92.971000000000004</c:v>
                </c:pt>
                <c:pt idx="1013">
                  <c:v>89.986000000000004</c:v>
                </c:pt>
                <c:pt idx="1014">
                  <c:v>87.875</c:v>
                </c:pt>
                <c:pt idx="1015">
                  <c:v>87.084000000000003</c:v>
                </c:pt>
                <c:pt idx="1016">
                  <c:v>86.191000000000003</c:v>
                </c:pt>
                <c:pt idx="1017">
                  <c:v>85.224999999999994</c:v>
                </c:pt>
                <c:pt idx="1018">
                  <c:v>85.132999999999996</c:v>
                </c:pt>
                <c:pt idx="1019">
                  <c:v>84.408000000000001</c:v>
                </c:pt>
                <c:pt idx="1020">
                  <c:v>84.596000000000004</c:v>
                </c:pt>
                <c:pt idx="1021">
                  <c:v>82.531999999999996</c:v>
                </c:pt>
                <c:pt idx="1022">
                  <c:v>81.078999999999994</c:v>
                </c:pt>
                <c:pt idx="1023">
                  <c:v>81.152000000000001</c:v>
                </c:pt>
                <c:pt idx="1024">
                  <c:v>80.941999999999993</c:v>
                </c:pt>
                <c:pt idx="1025">
                  <c:v>81.453999999999994</c:v>
                </c:pt>
                <c:pt idx="1026">
                  <c:v>81.668000000000006</c:v>
                </c:pt>
                <c:pt idx="1027">
                  <c:v>81.298000000000002</c:v>
                </c:pt>
                <c:pt idx="1028">
                  <c:v>82.183999999999997</c:v>
                </c:pt>
                <c:pt idx="1029">
                  <c:v>82.707999999999998</c:v>
                </c:pt>
                <c:pt idx="1030">
                  <c:v>91.415000000000006</c:v>
                </c:pt>
                <c:pt idx="1031">
                  <c:v>90.304000000000002</c:v>
                </c:pt>
                <c:pt idx="1032">
                  <c:v>91.778999999999996</c:v>
                </c:pt>
                <c:pt idx="1033">
                  <c:v>93.971999999999994</c:v>
                </c:pt>
                <c:pt idx="1034">
                  <c:v>98.641000000000005</c:v>
                </c:pt>
                <c:pt idx="1035">
                  <c:v>93.290999999999997</c:v>
                </c:pt>
                <c:pt idx="1036">
                  <c:v>91.881</c:v>
                </c:pt>
                <c:pt idx="1037">
                  <c:v>87.953999999999994</c:v>
                </c:pt>
                <c:pt idx="1038">
                  <c:v>86.09</c:v>
                </c:pt>
                <c:pt idx="1039">
                  <c:v>86.272999999999996</c:v>
                </c:pt>
                <c:pt idx="1040">
                  <c:v>91.855999999999995</c:v>
                </c:pt>
                <c:pt idx="1041">
                  <c:v>91.927999999999997</c:v>
                </c:pt>
                <c:pt idx="1042">
                  <c:v>90.623999999999995</c:v>
                </c:pt>
                <c:pt idx="1043">
                  <c:v>90.436999999999998</c:v>
                </c:pt>
                <c:pt idx="1044">
                  <c:v>87.322000000000003</c:v>
                </c:pt>
                <c:pt idx="1045">
                  <c:v>89.027000000000001</c:v>
                </c:pt>
                <c:pt idx="1046">
                  <c:v>83.884</c:v>
                </c:pt>
                <c:pt idx="1047">
                  <c:v>81.896000000000001</c:v>
                </c:pt>
                <c:pt idx="1048">
                  <c:v>81.667000000000002</c:v>
                </c:pt>
                <c:pt idx="1049">
                  <c:v>83.62</c:v>
                </c:pt>
                <c:pt idx="1050">
                  <c:v>84.424000000000007</c:v>
                </c:pt>
                <c:pt idx="1051">
                  <c:v>85.540999999999997</c:v>
                </c:pt>
                <c:pt idx="1052">
                  <c:v>83.71</c:v>
                </c:pt>
                <c:pt idx="1053">
                  <c:v>82.533000000000001</c:v>
                </c:pt>
                <c:pt idx="1054">
                  <c:v>81.582999999999998</c:v>
                </c:pt>
                <c:pt idx="1055">
                  <c:v>79.382000000000005</c:v>
                </c:pt>
                <c:pt idx="1056">
                  <c:v>78.875</c:v>
                </c:pt>
                <c:pt idx="1057">
                  <c:v>78.834000000000003</c:v>
                </c:pt>
                <c:pt idx="1058">
                  <c:v>78.125</c:v>
                </c:pt>
                <c:pt idx="1059">
                  <c:v>76.444000000000003</c:v>
                </c:pt>
                <c:pt idx="1060">
                  <c:v>75.123999999999995</c:v>
                </c:pt>
                <c:pt idx="1061">
                  <c:v>75.019000000000005</c:v>
                </c:pt>
                <c:pt idx="1062">
                  <c:v>76.417000000000002</c:v>
                </c:pt>
                <c:pt idx="1063">
                  <c:v>74.915999999999997</c:v>
                </c:pt>
                <c:pt idx="1064">
                  <c:v>73.591999999999999</c:v>
                </c:pt>
                <c:pt idx="1065">
                  <c:v>70.144000000000005</c:v>
                </c:pt>
                <c:pt idx="1066">
                  <c:v>69.055000000000007</c:v>
                </c:pt>
                <c:pt idx="1067">
                  <c:v>68.694999999999993</c:v>
                </c:pt>
                <c:pt idx="1068">
                  <c:v>67.036000000000001</c:v>
                </c:pt>
                <c:pt idx="1069">
                  <c:v>67.019000000000005</c:v>
                </c:pt>
                <c:pt idx="1070">
                  <c:v>67.989000000000004</c:v>
                </c:pt>
                <c:pt idx="1071">
                  <c:v>66.929000000000002</c:v>
                </c:pt>
                <c:pt idx="1072">
                  <c:v>68.783000000000001</c:v>
                </c:pt>
                <c:pt idx="1073">
                  <c:v>68.417000000000002</c:v>
                </c:pt>
                <c:pt idx="1074">
                  <c:v>69.549000000000007</c:v>
                </c:pt>
                <c:pt idx="1075">
                  <c:v>69.599999999999994</c:v>
                </c:pt>
                <c:pt idx="1076">
                  <c:v>68.771000000000001</c:v>
                </c:pt>
                <c:pt idx="1077">
                  <c:v>68.570999999999998</c:v>
                </c:pt>
                <c:pt idx="1078">
                  <c:v>67.858000000000004</c:v>
                </c:pt>
                <c:pt idx="1079">
                  <c:v>68.019000000000005</c:v>
                </c:pt>
                <c:pt idx="1080">
                  <c:v>68.399000000000001</c:v>
                </c:pt>
                <c:pt idx="1081">
                  <c:v>67.284000000000006</c:v>
                </c:pt>
                <c:pt idx="1082">
                  <c:v>69.081999999999994</c:v>
                </c:pt>
                <c:pt idx="1083">
                  <c:v>69.698999999999998</c:v>
                </c:pt>
                <c:pt idx="1084">
                  <c:v>69.899000000000001</c:v>
                </c:pt>
                <c:pt idx="1085">
                  <c:v>69.215999999999994</c:v>
                </c:pt>
                <c:pt idx="1086">
                  <c:v>67.116</c:v>
                </c:pt>
                <c:pt idx="1087">
                  <c:v>65.399000000000001</c:v>
                </c:pt>
                <c:pt idx="1088">
                  <c:v>64.066999999999993</c:v>
                </c:pt>
                <c:pt idx="1089">
                  <c:v>62.656999999999996</c:v>
                </c:pt>
                <c:pt idx="1090">
                  <c:v>62.801000000000002</c:v>
                </c:pt>
                <c:pt idx="1091">
                  <c:v>61.448999999999998</c:v>
                </c:pt>
                <c:pt idx="1092">
                  <c:v>63.399000000000001</c:v>
                </c:pt>
                <c:pt idx="1093">
                  <c:v>63.551000000000002</c:v>
                </c:pt>
                <c:pt idx="1094">
                  <c:v>63.600999999999999</c:v>
                </c:pt>
                <c:pt idx="1095">
                  <c:v>63.807000000000002</c:v>
                </c:pt>
                <c:pt idx="1096">
                  <c:v>62.164000000000001</c:v>
                </c:pt>
                <c:pt idx="1097">
                  <c:v>61.084000000000003</c:v>
                </c:pt>
                <c:pt idx="1098">
                  <c:v>61.301000000000002</c:v>
                </c:pt>
                <c:pt idx="1099">
                  <c:v>63.186</c:v>
                </c:pt>
                <c:pt idx="1100">
                  <c:v>64.801000000000002</c:v>
                </c:pt>
                <c:pt idx="1101">
                  <c:v>68.918000000000006</c:v>
                </c:pt>
                <c:pt idx="1102">
                  <c:v>68.384</c:v>
                </c:pt>
                <c:pt idx="1103">
                  <c:v>67.742000000000004</c:v>
                </c:pt>
                <c:pt idx="1104">
                  <c:v>69.143000000000001</c:v>
                </c:pt>
                <c:pt idx="1105">
                  <c:v>67.884</c:v>
                </c:pt>
                <c:pt idx="1106">
                  <c:v>66.066999999999993</c:v>
                </c:pt>
                <c:pt idx="1107">
                  <c:v>64.634</c:v>
                </c:pt>
                <c:pt idx="1108">
                  <c:v>60.970999999999997</c:v>
                </c:pt>
                <c:pt idx="1109">
                  <c:v>59.658999999999999</c:v>
                </c:pt>
                <c:pt idx="1110">
                  <c:v>62.116999999999997</c:v>
                </c:pt>
                <c:pt idx="1111">
                  <c:v>64.100999999999999</c:v>
                </c:pt>
                <c:pt idx="1112">
                  <c:v>66.668000000000006</c:v>
                </c:pt>
                <c:pt idx="1113">
                  <c:v>70.450999999999993</c:v>
                </c:pt>
                <c:pt idx="1114">
                  <c:v>71.156999999999996</c:v>
                </c:pt>
                <c:pt idx="1115">
                  <c:v>72.926000000000002</c:v>
                </c:pt>
                <c:pt idx="1116">
                  <c:v>70.266999999999996</c:v>
                </c:pt>
                <c:pt idx="1117">
                  <c:v>72.481999999999999</c:v>
                </c:pt>
                <c:pt idx="1118">
                  <c:v>70.683000000000007</c:v>
                </c:pt>
                <c:pt idx="1119">
                  <c:v>69.716999999999999</c:v>
                </c:pt>
                <c:pt idx="1120">
                  <c:v>69.525000000000006</c:v>
                </c:pt>
                <c:pt idx="1121">
                  <c:v>69.814999999999998</c:v>
                </c:pt>
                <c:pt idx="1122">
                  <c:v>67.712999999999994</c:v>
                </c:pt>
                <c:pt idx="1123">
                  <c:v>66.385999999999996</c:v>
                </c:pt>
                <c:pt idx="1124">
                  <c:v>72.616</c:v>
                </c:pt>
                <c:pt idx="1125">
                  <c:v>73.641999999999996</c:v>
                </c:pt>
                <c:pt idx="1126">
                  <c:v>71.043000000000006</c:v>
                </c:pt>
                <c:pt idx="1127">
                  <c:v>70.417000000000002</c:v>
                </c:pt>
                <c:pt idx="1128">
                  <c:v>70.900000000000006</c:v>
                </c:pt>
                <c:pt idx="1129">
                  <c:v>72.043999999999997</c:v>
                </c:pt>
                <c:pt idx="1130">
                  <c:v>74.450999999999993</c:v>
                </c:pt>
                <c:pt idx="1131">
                  <c:v>73.301000000000002</c:v>
                </c:pt>
                <c:pt idx="1132">
                  <c:v>77.393000000000001</c:v>
                </c:pt>
                <c:pt idx="1133">
                  <c:v>79.682000000000002</c:v>
                </c:pt>
                <c:pt idx="1134">
                  <c:v>89.001000000000005</c:v>
                </c:pt>
                <c:pt idx="1135">
                  <c:v>90.566999999999993</c:v>
                </c:pt>
                <c:pt idx="1136">
                  <c:v>144.03399999999999</c:v>
                </c:pt>
                <c:pt idx="1137">
                  <c:v>149.899</c:v>
                </c:pt>
                <c:pt idx="1138">
                  <c:v>129.29900000000001</c:v>
                </c:pt>
                <c:pt idx="1139">
                  <c:v>128.03299999999999</c:v>
                </c:pt>
                <c:pt idx="1140">
                  <c:v>120.916</c:v>
                </c:pt>
                <c:pt idx="1141">
                  <c:v>116.971</c:v>
                </c:pt>
                <c:pt idx="1142">
                  <c:v>119.45</c:v>
                </c:pt>
                <c:pt idx="1143">
                  <c:v>124.29300000000001</c:v>
                </c:pt>
                <c:pt idx="1144">
                  <c:v>114.592</c:v>
                </c:pt>
                <c:pt idx="1145">
                  <c:v>101.167</c:v>
                </c:pt>
                <c:pt idx="1146">
                  <c:v>117.25</c:v>
                </c:pt>
                <c:pt idx="1147">
                  <c:v>116.251</c:v>
                </c:pt>
                <c:pt idx="1148">
                  <c:v>115.786</c:v>
                </c:pt>
                <c:pt idx="1149">
                  <c:v>126.626</c:v>
                </c:pt>
                <c:pt idx="1150">
                  <c:v>138.57599999999999</c:v>
                </c:pt>
                <c:pt idx="1151">
                  <c:v>152.85</c:v>
                </c:pt>
                <c:pt idx="1152">
                  <c:v>138.80600000000001</c:v>
                </c:pt>
                <c:pt idx="1153">
                  <c:v>142.98400000000001</c:v>
                </c:pt>
                <c:pt idx="1154">
                  <c:v>139.65</c:v>
                </c:pt>
                <c:pt idx="1155">
                  <c:v>124.83499999999999</c:v>
                </c:pt>
                <c:pt idx="1156">
                  <c:v>119.749</c:v>
                </c:pt>
                <c:pt idx="1157">
                  <c:v>110.542</c:v>
                </c:pt>
                <c:pt idx="1158">
                  <c:v>106.76900000000001</c:v>
                </c:pt>
                <c:pt idx="1159">
                  <c:v>121.624</c:v>
                </c:pt>
                <c:pt idx="1160">
                  <c:v>115</c:v>
                </c:pt>
                <c:pt idx="1161">
                  <c:v>118.46599999999999</c:v>
                </c:pt>
                <c:pt idx="1162">
                  <c:v>111.89</c:v>
                </c:pt>
                <c:pt idx="1163">
                  <c:v>114.33199999999999</c:v>
                </c:pt>
                <c:pt idx="1164">
                  <c:v>118.66500000000001</c:v>
                </c:pt>
                <c:pt idx="1165">
                  <c:v>114.16500000000001</c:v>
                </c:pt>
                <c:pt idx="1166">
                  <c:v>121.048</c:v>
                </c:pt>
                <c:pt idx="1167">
                  <c:v>124.68899999999999</c:v>
                </c:pt>
                <c:pt idx="1168">
                  <c:v>116.16800000000001</c:v>
                </c:pt>
                <c:pt idx="1169">
                  <c:v>114.723</c:v>
                </c:pt>
                <c:pt idx="1170">
                  <c:v>108.211</c:v>
                </c:pt>
                <c:pt idx="1171">
                  <c:v>105.999</c:v>
                </c:pt>
                <c:pt idx="1172">
                  <c:v>106.127</c:v>
                </c:pt>
                <c:pt idx="1173">
                  <c:v>97.397999999999996</c:v>
                </c:pt>
                <c:pt idx="1174">
                  <c:v>92.218999999999994</c:v>
                </c:pt>
                <c:pt idx="1175">
                  <c:v>92.013000000000005</c:v>
                </c:pt>
                <c:pt idx="1176">
                  <c:v>86.29</c:v>
                </c:pt>
                <c:pt idx="1177">
                  <c:v>86.3</c:v>
                </c:pt>
                <c:pt idx="1178">
                  <c:v>86.998999999999995</c:v>
                </c:pt>
                <c:pt idx="1179">
                  <c:v>87.174999999999997</c:v>
                </c:pt>
                <c:pt idx="1180">
                  <c:v>88.165000000000006</c:v>
                </c:pt>
                <c:pt idx="1181">
                  <c:v>90.149000000000001</c:v>
                </c:pt>
                <c:pt idx="1182">
                  <c:v>87.567999999999998</c:v>
                </c:pt>
                <c:pt idx="1183">
                  <c:v>86.025000000000006</c:v>
                </c:pt>
                <c:pt idx="1184">
                  <c:v>86.573999999999998</c:v>
                </c:pt>
                <c:pt idx="1185">
                  <c:v>86.3</c:v>
                </c:pt>
                <c:pt idx="1186">
                  <c:v>81.302000000000007</c:v>
                </c:pt>
                <c:pt idx="1187">
                  <c:v>81.334999999999994</c:v>
                </c:pt>
                <c:pt idx="1188">
                  <c:v>77.174999999999997</c:v>
                </c:pt>
                <c:pt idx="1189">
                  <c:v>77.924000000000007</c:v>
                </c:pt>
                <c:pt idx="1190">
                  <c:v>76.841999999999999</c:v>
                </c:pt>
                <c:pt idx="1191">
                  <c:v>76.896000000000001</c:v>
                </c:pt>
                <c:pt idx="1192">
                  <c:v>78.503</c:v>
                </c:pt>
                <c:pt idx="1193">
                  <c:v>80.230999999999995</c:v>
                </c:pt>
                <c:pt idx="1194">
                  <c:v>82.861000000000004</c:v>
                </c:pt>
                <c:pt idx="1195">
                  <c:v>86.192999999999998</c:v>
                </c:pt>
                <c:pt idx="1196">
                  <c:v>93.373999999999995</c:v>
                </c:pt>
                <c:pt idx="1197">
                  <c:v>96</c:v>
                </c:pt>
                <c:pt idx="1198">
                  <c:v>93.168000000000006</c:v>
                </c:pt>
                <c:pt idx="1199">
                  <c:v>97.35</c:v>
                </c:pt>
                <c:pt idx="1200">
                  <c:v>97.256</c:v>
                </c:pt>
                <c:pt idx="1201">
                  <c:v>92.771000000000001</c:v>
                </c:pt>
                <c:pt idx="1202">
                  <c:v>90.619</c:v>
                </c:pt>
                <c:pt idx="1203">
                  <c:v>92.902000000000001</c:v>
                </c:pt>
                <c:pt idx="1204">
                  <c:v>89.697999999999993</c:v>
                </c:pt>
                <c:pt idx="1205">
                  <c:v>97.3</c:v>
                </c:pt>
                <c:pt idx="1206">
                  <c:v>101.629</c:v>
                </c:pt>
                <c:pt idx="1207">
                  <c:v>106.79900000000001</c:v>
                </c:pt>
                <c:pt idx="1208">
                  <c:v>105.038</c:v>
                </c:pt>
                <c:pt idx="1209">
                  <c:v>112.245</c:v>
                </c:pt>
                <c:pt idx="1210">
                  <c:v>113.833</c:v>
                </c:pt>
                <c:pt idx="1211">
                  <c:v>118.67</c:v>
                </c:pt>
                <c:pt idx="1212">
                  <c:v>120.49</c:v>
                </c:pt>
                <c:pt idx="1213">
                  <c:v>116.121</c:v>
                </c:pt>
                <c:pt idx="1214">
                  <c:v>115.501</c:v>
                </c:pt>
                <c:pt idx="1215">
                  <c:v>123.875</c:v>
                </c:pt>
                <c:pt idx="1216">
                  <c:v>125.801</c:v>
                </c:pt>
                <c:pt idx="1217">
                  <c:v>135.126</c:v>
                </c:pt>
                <c:pt idx="1218">
                  <c:v>134.71799999999999</c:v>
                </c:pt>
                <c:pt idx="1219">
                  <c:v>142.62700000000001</c:v>
                </c:pt>
                <c:pt idx="1220">
                  <c:v>143.59399999999999</c:v>
                </c:pt>
                <c:pt idx="1221">
                  <c:v>144.005</c:v>
                </c:pt>
                <c:pt idx="1222">
                  <c:v>147.17599999999999</c:v>
                </c:pt>
                <c:pt idx="1223">
                  <c:v>141.32499999999999</c:v>
                </c:pt>
                <c:pt idx="1224">
                  <c:v>127.16200000000001</c:v>
                </c:pt>
                <c:pt idx="1225">
                  <c:v>127.42400000000001</c:v>
                </c:pt>
                <c:pt idx="1226">
                  <c:v>120.05</c:v>
                </c:pt>
                <c:pt idx="1227">
                  <c:v>119.733</c:v>
                </c:pt>
                <c:pt idx="1228">
                  <c:v>123.751</c:v>
                </c:pt>
                <c:pt idx="1229">
                  <c:v>119.02500000000001</c:v>
                </c:pt>
                <c:pt idx="1230">
                  <c:v>114.125</c:v>
                </c:pt>
                <c:pt idx="1231">
                  <c:v>111.65</c:v>
                </c:pt>
                <c:pt idx="1232">
                  <c:v>109.601</c:v>
                </c:pt>
                <c:pt idx="1233">
                  <c:v>116.499</c:v>
                </c:pt>
                <c:pt idx="1234">
                  <c:v>109.825</c:v>
                </c:pt>
                <c:pt idx="1235">
                  <c:v>110.801</c:v>
                </c:pt>
                <c:pt idx="1236">
                  <c:v>111.833</c:v>
                </c:pt>
                <c:pt idx="1237">
                  <c:v>116.75</c:v>
                </c:pt>
                <c:pt idx="1238">
                  <c:v>113.429</c:v>
                </c:pt>
                <c:pt idx="1239">
                  <c:v>115.333</c:v>
                </c:pt>
                <c:pt idx="1240">
                  <c:v>115.23099999999999</c:v>
                </c:pt>
                <c:pt idx="1241">
                  <c:v>112.92400000000001</c:v>
                </c:pt>
                <c:pt idx="1242">
                  <c:v>113.59399999999999</c:v>
                </c:pt>
                <c:pt idx="1243">
                  <c:v>115.604</c:v>
                </c:pt>
                <c:pt idx="1244">
                  <c:v>114.003</c:v>
                </c:pt>
                <c:pt idx="1245">
                  <c:v>114.67</c:v>
                </c:pt>
                <c:pt idx="1246">
                  <c:v>114.43600000000001</c:v>
                </c:pt>
                <c:pt idx="1247">
                  <c:v>115.566</c:v>
                </c:pt>
                <c:pt idx="1248">
                  <c:v>114.226</c:v>
                </c:pt>
                <c:pt idx="1249">
                  <c:v>118.625</c:v>
                </c:pt>
                <c:pt idx="1250">
                  <c:v>120.604</c:v>
                </c:pt>
                <c:pt idx="1251">
                  <c:v>126.111</c:v>
                </c:pt>
                <c:pt idx="1252">
                  <c:v>126.251</c:v>
                </c:pt>
                <c:pt idx="1253">
                  <c:v>129.84100000000001</c:v>
                </c:pt>
                <c:pt idx="1254">
                  <c:v>133.85</c:v>
                </c:pt>
                <c:pt idx="1255">
                  <c:v>132.64400000000001</c:v>
                </c:pt>
                <c:pt idx="1256">
                  <c:v>136.376</c:v>
                </c:pt>
                <c:pt idx="1257">
                  <c:v>132.267</c:v>
                </c:pt>
                <c:pt idx="1258">
                  <c:v>139.04900000000001</c:v>
                </c:pt>
                <c:pt idx="1259">
                  <c:v>141</c:v>
                </c:pt>
                <c:pt idx="1260">
                  <c:v>157.881</c:v>
                </c:pt>
                <c:pt idx="1261">
                  <c:v>163.40600000000001</c:v>
                </c:pt>
                <c:pt idx="1262">
                  <c:v>168.20099999999999</c:v>
                </c:pt>
                <c:pt idx="1263">
                  <c:v>177.374</c:v>
                </c:pt>
                <c:pt idx="1264">
                  <c:v>176.501</c:v>
                </c:pt>
                <c:pt idx="1265">
                  <c:v>156.374</c:v>
                </c:pt>
                <c:pt idx="1266">
                  <c:v>151.625</c:v>
                </c:pt>
                <c:pt idx="1267">
                  <c:v>147.97499999999999</c:v>
                </c:pt>
                <c:pt idx="1268">
                  <c:v>144.32599999999999</c:v>
                </c:pt>
                <c:pt idx="1269">
                  <c:v>143.14500000000001</c:v>
                </c:pt>
                <c:pt idx="1270">
                  <c:v>145.30000000000001</c:v>
                </c:pt>
                <c:pt idx="1271">
                  <c:v>142.566</c:v>
                </c:pt>
                <c:pt idx="1272">
                  <c:v>143.57499999999999</c:v>
                </c:pt>
                <c:pt idx="1273">
                  <c:v>156.54</c:v>
                </c:pt>
                <c:pt idx="1274">
                  <c:v>157.31399999999999</c:v>
                </c:pt>
                <c:pt idx="1275">
                  <c:v>165.75</c:v>
                </c:pt>
                <c:pt idx="1276">
                  <c:v>176.76400000000001</c:v>
                </c:pt>
                <c:pt idx="1277">
                  <c:v>176.90700000000001</c:v>
                </c:pt>
                <c:pt idx="1278">
                  <c:v>169.971</c:v>
                </c:pt>
                <c:pt idx="1279">
                  <c:v>162.54900000000001</c:v>
                </c:pt>
                <c:pt idx="1280">
                  <c:v>163.17500000000001</c:v>
                </c:pt>
                <c:pt idx="1281">
                  <c:v>165.09399999999999</c:v>
                </c:pt>
                <c:pt idx="1282">
                  <c:v>167.33500000000001</c:v>
                </c:pt>
                <c:pt idx="1283">
                  <c:v>163.5</c:v>
                </c:pt>
                <c:pt idx="1284">
                  <c:v>163.678</c:v>
                </c:pt>
                <c:pt idx="1285">
                  <c:v>161.495</c:v>
                </c:pt>
                <c:pt idx="1286">
                  <c:v>158.834</c:v>
                </c:pt>
                <c:pt idx="1287">
                  <c:v>150.626</c:v>
                </c:pt>
                <c:pt idx="1288">
                  <c:v>143.44900000000001</c:v>
                </c:pt>
                <c:pt idx="1289">
                  <c:v>144.42500000000001</c:v>
                </c:pt>
                <c:pt idx="1290">
                  <c:v>146.83600000000001</c:v>
                </c:pt>
                <c:pt idx="1291">
                  <c:v>154.86699999999999</c:v>
                </c:pt>
                <c:pt idx="1292">
                  <c:v>151.44999999999999</c:v>
                </c:pt>
                <c:pt idx="1293">
                  <c:v>152.23599999999999</c:v>
                </c:pt>
                <c:pt idx="1294">
                  <c:v>148.614</c:v>
                </c:pt>
                <c:pt idx="1295">
                  <c:v>157.17500000000001</c:v>
                </c:pt>
                <c:pt idx="1296">
                  <c:v>165.50200000000001</c:v>
                </c:pt>
                <c:pt idx="1297">
                  <c:v>171.876</c:v>
                </c:pt>
                <c:pt idx="1298">
                  <c:v>161.75</c:v>
                </c:pt>
                <c:pt idx="1299">
                  <c:v>163.57499999999999</c:v>
                </c:pt>
                <c:pt idx="1300">
                  <c:v>172.309</c:v>
                </c:pt>
                <c:pt idx="1301">
                  <c:v>177.92500000000001</c:v>
                </c:pt>
                <c:pt idx="1302">
                  <c:v>185.774</c:v>
                </c:pt>
                <c:pt idx="1303">
                  <c:v>161.90799999999999</c:v>
                </c:pt>
                <c:pt idx="1304">
                  <c:v>160.77600000000001</c:v>
                </c:pt>
                <c:pt idx="1305">
                  <c:v>161.66</c:v>
                </c:pt>
                <c:pt idx="1306">
                  <c:v>162.86099999999999</c:v>
                </c:pt>
                <c:pt idx="1307">
                  <c:v>148.42400000000001</c:v>
                </c:pt>
                <c:pt idx="1308">
                  <c:v>146.4</c:v>
                </c:pt>
                <c:pt idx="1309">
                  <c:v>150.93299999999999</c:v>
                </c:pt>
                <c:pt idx="1310">
                  <c:v>148.309</c:v>
                </c:pt>
                <c:pt idx="1311">
                  <c:v>150.80000000000001</c:v>
                </c:pt>
                <c:pt idx="1312">
                  <c:v>158.39599999999999</c:v>
                </c:pt>
                <c:pt idx="1313">
                  <c:v>148.53800000000001</c:v>
                </c:pt>
                <c:pt idx="1314">
                  <c:v>136.375</c:v>
                </c:pt>
                <c:pt idx="1315">
                  <c:v>130.23400000000001</c:v>
                </c:pt>
                <c:pt idx="1316">
                  <c:v>126.87</c:v>
                </c:pt>
                <c:pt idx="1317">
                  <c:v>119.81</c:v>
                </c:pt>
                <c:pt idx="1318">
                  <c:v>120.95</c:v>
                </c:pt>
                <c:pt idx="1319">
                  <c:v>122.15</c:v>
                </c:pt>
                <c:pt idx="1320">
                  <c:v>123.30800000000001</c:v>
                </c:pt>
                <c:pt idx="1321">
                  <c:v>125.47799999999999</c:v>
                </c:pt>
                <c:pt idx="1322">
                  <c:v>122.396</c:v>
                </c:pt>
                <c:pt idx="1323">
                  <c:v>117.5</c:v>
                </c:pt>
                <c:pt idx="1324">
                  <c:v>113.35</c:v>
                </c:pt>
                <c:pt idx="1325">
                  <c:v>112.66</c:v>
                </c:pt>
                <c:pt idx="1326">
                  <c:v>106.86799999999999</c:v>
                </c:pt>
                <c:pt idx="1327">
                  <c:v>113.675</c:v>
                </c:pt>
                <c:pt idx="1328">
                  <c:v>113.566</c:v>
                </c:pt>
                <c:pt idx="1329">
                  <c:v>111.09699999999999</c:v>
                </c:pt>
                <c:pt idx="1330">
                  <c:v>108.8</c:v>
                </c:pt>
                <c:pt idx="1331">
                  <c:v>109.533</c:v>
                </c:pt>
                <c:pt idx="1332">
                  <c:v>108.771</c:v>
                </c:pt>
                <c:pt idx="1333">
                  <c:v>112.256</c:v>
                </c:pt>
                <c:pt idx="1334">
                  <c:v>108.45</c:v>
                </c:pt>
                <c:pt idx="1335">
                  <c:v>101.45</c:v>
                </c:pt>
                <c:pt idx="1336">
                  <c:v>99.269000000000005</c:v>
                </c:pt>
                <c:pt idx="1337">
                  <c:v>100.736</c:v>
                </c:pt>
                <c:pt idx="1338">
                  <c:v>97.575000000000003</c:v>
                </c:pt>
                <c:pt idx="1339">
                  <c:v>99.87</c:v>
                </c:pt>
                <c:pt idx="1340">
                  <c:v>96.269000000000005</c:v>
                </c:pt>
                <c:pt idx="1341">
                  <c:v>99.212999999999994</c:v>
                </c:pt>
                <c:pt idx="1342">
                  <c:v>95.100999999999999</c:v>
                </c:pt>
                <c:pt idx="1343">
                  <c:v>92.9</c:v>
                </c:pt>
                <c:pt idx="1344">
                  <c:v>92.126999999999995</c:v>
                </c:pt>
                <c:pt idx="1345">
                  <c:v>91.174999999999997</c:v>
                </c:pt>
                <c:pt idx="1346">
                  <c:v>85.495000000000005</c:v>
                </c:pt>
                <c:pt idx="1347">
                  <c:v>85.825000000000003</c:v>
                </c:pt>
                <c:pt idx="1348">
                  <c:v>88.903000000000006</c:v>
                </c:pt>
                <c:pt idx="1349">
                  <c:v>90.066000000000003</c:v>
                </c:pt>
                <c:pt idx="1350">
                  <c:v>90.034999999999997</c:v>
                </c:pt>
                <c:pt idx="1351">
                  <c:v>93.174999999999997</c:v>
                </c:pt>
                <c:pt idx="1352">
                  <c:v>90.855000000000004</c:v>
                </c:pt>
                <c:pt idx="1353">
                  <c:v>92.45</c:v>
                </c:pt>
                <c:pt idx="1354">
                  <c:v>89.176000000000002</c:v>
                </c:pt>
                <c:pt idx="1355">
                  <c:v>84.501000000000005</c:v>
                </c:pt>
                <c:pt idx="1356">
                  <c:v>82.33</c:v>
                </c:pt>
                <c:pt idx="1357">
                  <c:v>89.061000000000007</c:v>
                </c:pt>
                <c:pt idx="1358">
                  <c:v>90.197999999999993</c:v>
                </c:pt>
                <c:pt idx="1359">
                  <c:v>92.036000000000001</c:v>
                </c:pt>
                <c:pt idx="1360">
                  <c:v>89.331000000000003</c:v>
                </c:pt>
                <c:pt idx="1361">
                  <c:v>92.126000000000005</c:v>
                </c:pt>
                <c:pt idx="1362">
                  <c:v>95.501999999999995</c:v>
                </c:pt>
                <c:pt idx="1363">
                  <c:v>95.376000000000005</c:v>
                </c:pt>
                <c:pt idx="1364">
                  <c:v>101.80200000000001</c:v>
                </c:pt>
                <c:pt idx="1365">
                  <c:v>99.906999999999996</c:v>
                </c:pt>
                <c:pt idx="1366">
                  <c:v>99.17</c:v>
                </c:pt>
                <c:pt idx="1367">
                  <c:v>98.334999999999994</c:v>
                </c:pt>
                <c:pt idx="1368">
                  <c:v>98.975999999999999</c:v>
                </c:pt>
                <c:pt idx="1369">
                  <c:v>102.17</c:v>
                </c:pt>
                <c:pt idx="1370">
                  <c:v>101.752</c:v>
                </c:pt>
                <c:pt idx="1371">
                  <c:v>105.569</c:v>
                </c:pt>
                <c:pt idx="1372">
                  <c:v>105.752</c:v>
                </c:pt>
                <c:pt idx="1373">
                  <c:v>106.827</c:v>
                </c:pt>
                <c:pt idx="1374">
                  <c:v>105.033</c:v>
                </c:pt>
                <c:pt idx="1375">
                  <c:v>113.25</c:v>
                </c:pt>
                <c:pt idx="1376">
                  <c:v>122.47499999999999</c:v>
                </c:pt>
                <c:pt idx="1377">
                  <c:v>124.10899999999999</c:v>
                </c:pt>
                <c:pt idx="1378">
                  <c:v>128.33000000000001</c:v>
                </c:pt>
                <c:pt idx="1379">
                  <c:v>132.51</c:v>
                </c:pt>
                <c:pt idx="1380">
                  <c:v>129.23099999999999</c:v>
                </c:pt>
                <c:pt idx="1381">
                  <c:v>129.16999999999999</c:v>
                </c:pt>
                <c:pt idx="1382">
                  <c:v>129.571</c:v>
                </c:pt>
                <c:pt idx="1383">
                  <c:v>125.91800000000001</c:v>
                </c:pt>
                <c:pt idx="1384">
                  <c:v>128.875</c:v>
                </c:pt>
                <c:pt idx="1385">
                  <c:v>129.071</c:v>
                </c:pt>
                <c:pt idx="1386">
                  <c:v>130.42500000000001</c:v>
                </c:pt>
                <c:pt idx="1387">
                  <c:v>131.92599999999999</c:v>
                </c:pt>
                <c:pt idx="1388">
                  <c:v>129.69800000000001</c:v>
                </c:pt>
                <c:pt idx="1389">
                  <c:v>122.264</c:v>
                </c:pt>
                <c:pt idx="1390">
                  <c:v>118.001</c:v>
                </c:pt>
                <c:pt idx="1391">
                  <c:v>115.33499999999999</c:v>
                </c:pt>
                <c:pt idx="1392">
                  <c:v>113.43899999999999</c:v>
                </c:pt>
                <c:pt idx="1393">
                  <c:v>110.827</c:v>
                </c:pt>
                <c:pt idx="1394">
                  <c:v>109.5</c:v>
                </c:pt>
                <c:pt idx="1395">
                  <c:v>116.432</c:v>
                </c:pt>
                <c:pt idx="1396">
                  <c:v>115.93899999999999</c:v>
                </c:pt>
                <c:pt idx="1397">
                  <c:v>118</c:v>
                </c:pt>
                <c:pt idx="1398">
                  <c:v>114.86799999999999</c:v>
                </c:pt>
                <c:pt idx="1399">
                  <c:v>114.236</c:v>
                </c:pt>
                <c:pt idx="1400">
                  <c:v>118.20099999999999</c:v>
                </c:pt>
                <c:pt idx="1401">
                  <c:v>118.599</c:v>
                </c:pt>
                <c:pt idx="1402">
                  <c:v>122.426</c:v>
                </c:pt>
                <c:pt idx="1403">
                  <c:v>119.351</c:v>
                </c:pt>
                <c:pt idx="1404">
                  <c:v>120.42700000000001</c:v>
                </c:pt>
                <c:pt idx="1405">
                  <c:v>127.274</c:v>
                </c:pt>
                <c:pt idx="1406">
                  <c:v>129.56</c:v>
                </c:pt>
                <c:pt idx="1407">
                  <c:v>126.501</c:v>
                </c:pt>
                <c:pt idx="1408">
                  <c:v>127.76900000000001</c:v>
                </c:pt>
                <c:pt idx="1409">
                  <c:v>127.301</c:v>
                </c:pt>
                <c:pt idx="1410">
                  <c:v>127.601</c:v>
                </c:pt>
                <c:pt idx="1411">
                  <c:v>130.17400000000001</c:v>
                </c:pt>
                <c:pt idx="1412">
                  <c:v>135.20099999999999</c:v>
                </c:pt>
                <c:pt idx="1413">
                  <c:v>138.53800000000001</c:v>
                </c:pt>
                <c:pt idx="1414">
                  <c:v>138.82599999999999</c:v>
                </c:pt>
                <c:pt idx="1415">
                  <c:v>139.23599999999999</c:v>
                </c:pt>
                <c:pt idx="1416">
                  <c:v>135.5</c:v>
                </c:pt>
                <c:pt idx="1417">
                  <c:v>138.84</c:v>
                </c:pt>
                <c:pt idx="1418">
                  <c:v>138.24</c:v>
                </c:pt>
                <c:pt idx="1419">
                  <c:v>137.10400000000001</c:v>
                </c:pt>
                <c:pt idx="1420">
                  <c:v>134.09399999999999</c:v>
                </c:pt>
                <c:pt idx="1421">
                  <c:v>134.16999999999999</c:v>
                </c:pt>
                <c:pt idx="1422">
                  <c:v>134.16999999999999</c:v>
                </c:pt>
                <c:pt idx="1423">
                  <c:v>138.10900000000001</c:v>
                </c:pt>
                <c:pt idx="1424">
                  <c:v>141.66499999999999</c:v>
                </c:pt>
                <c:pt idx="1425">
                  <c:v>151.702</c:v>
                </c:pt>
                <c:pt idx="1426">
                  <c:v>152.95099999999999</c:v>
                </c:pt>
                <c:pt idx="1427">
                  <c:v>146.02799999999999</c:v>
                </c:pt>
                <c:pt idx="1428">
                  <c:v>160.33000000000001</c:v>
                </c:pt>
                <c:pt idx="1429">
                  <c:v>161.251</c:v>
                </c:pt>
                <c:pt idx="1430">
                  <c:v>162.75299999999999</c:v>
                </c:pt>
                <c:pt idx="1431">
                  <c:v>162.12700000000001</c:v>
                </c:pt>
                <c:pt idx="1432">
                  <c:v>211.25</c:v>
                </c:pt>
                <c:pt idx="1433">
                  <c:v>223.75800000000001</c:v>
                </c:pt>
                <c:pt idx="1434">
                  <c:v>268.08999999999997</c:v>
                </c:pt>
                <c:pt idx="1435">
                  <c:v>220.441</c:v>
                </c:pt>
                <c:pt idx="1436">
                  <c:v>175.459</c:v>
                </c:pt>
                <c:pt idx="1437">
                  <c:v>167.208</c:v>
                </c:pt>
                <c:pt idx="1438">
                  <c:v>175.27699999999999</c:v>
                </c:pt>
                <c:pt idx="1439">
                  <c:v>175.93100000000001</c:v>
                </c:pt>
                <c:pt idx="1440">
                  <c:v>166.67699999999999</c:v>
                </c:pt>
                <c:pt idx="1441">
                  <c:v>175.42099999999999</c:v>
                </c:pt>
                <c:pt idx="1442">
                  <c:v>200.57499999999999</c:v>
                </c:pt>
                <c:pt idx="1443">
                  <c:v>178.70099999999999</c:v>
                </c:pt>
                <c:pt idx="1444">
                  <c:v>185.59399999999999</c:v>
                </c:pt>
                <c:pt idx="1445">
                  <c:v>212.47900000000001</c:v>
                </c:pt>
                <c:pt idx="1446">
                  <c:v>211.61799999999999</c:v>
                </c:pt>
                <c:pt idx="1447">
                  <c:v>259.50099999999998</c:v>
                </c:pt>
                <c:pt idx="1448">
                  <c:v>271.80099999999999</c:v>
                </c:pt>
                <c:pt idx="1449">
                  <c:v>308.60399999999998</c:v>
                </c:pt>
                <c:pt idx="1450">
                  <c:v>347.18299999999999</c:v>
                </c:pt>
                <c:pt idx="1451">
                  <c:v>406.10599999999999</c:v>
                </c:pt>
                <c:pt idx="1452">
                  <c:v>393.42399999999998</c:v>
                </c:pt>
                <c:pt idx="1453">
                  <c:v>279.30200000000002</c:v>
                </c:pt>
                <c:pt idx="1454">
                  <c:v>326.83199999999999</c:v>
                </c:pt>
                <c:pt idx="1455">
                  <c:v>325.50200000000001</c:v>
                </c:pt>
                <c:pt idx="1456">
                  <c:v>322.63200000000001</c:v>
                </c:pt>
                <c:pt idx="1457">
                  <c:v>331.42599999999999</c:v>
                </c:pt>
                <c:pt idx="1458">
                  <c:v>402.73399999999998</c:v>
                </c:pt>
                <c:pt idx="1459">
                  <c:v>564.12599999999998</c:v>
                </c:pt>
                <c:pt idx="1460">
                  <c:v>577.98400000000004</c:v>
                </c:pt>
                <c:pt idx="1461">
                  <c:v>586.27599999999995</c:v>
                </c:pt>
                <c:pt idx="1462">
                  <c:v>544.55200000000002</c:v>
                </c:pt>
                <c:pt idx="1463">
                  <c:v>466.375</c:v>
                </c:pt>
                <c:pt idx="1464">
                  <c:v>399.68599999999998</c:v>
                </c:pt>
                <c:pt idx="1465">
                  <c:v>353.91899999999998</c:v>
                </c:pt>
                <c:pt idx="1466">
                  <c:v>324.15199999999999</c:v>
                </c:pt>
                <c:pt idx="1467">
                  <c:v>311.25200000000001</c:v>
                </c:pt>
                <c:pt idx="1468">
                  <c:v>287.30200000000002</c:v>
                </c:pt>
                <c:pt idx="1469">
                  <c:v>317.077</c:v>
                </c:pt>
                <c:pt idx="1470">
                  <c:v>337.39499999999998</c:v>
                </c:pt>
                <c:pt idx="1471">
                  <c:v>301.15600000000001</c:v>
                </c:pt>
                <c:pt idx="1472">
                  <c:v>301.52100000000002</c:v>
                </c:pt>
                <c:pt idx="1473">
                  <c:v>304.33</c:v>
                </c:pt>
                <c:pt idx="1474">
                  <c:v>361.30399999999997</c:v>
                </c:pt>
                <c:pt idx="1475">
                  <c:v>352.29700000000003</c:v>
                </c:pt>
                <c:pt idx="1476">
                  <c:v>360.28899999999999</c:v>
                </c:pt>
                <c:pt idx="1477">
                  <c:v>364.40199999999999</c:v>
                </c:pt>
                <c:pt idx="1478">
                  <c:v>374.10500000000002</c:v>
                </c:pt>
                <c:pt idx="1479">
                  <c:v>425.25700000000001</c:v>
                </c:pt>
                <c:pt idx="1480">
                  <c:v>464.30200000000002</c:v>
                </c:pt>
                <c:pt idx="1481">
                  <c:v>428.55599999999998</c:v>
                </c:pt>
                <c:pt idx="1482">
                  <c:v>377.67599999999999</c:v>
                </c:pt>
                <c:pt idx="1483">
                  <c:v>345.08300000000003</c:v>
                </c:pt>
                <c:pt idx="1484">
                  <c:v>340.18</c:v>
                </c:pt>
                <c:pt idx="1485">
                  <c:v>339.17500000000001</c:v>
                </c:pt>
                <c:pt idx="1486">
                  <c:v>329.17500000000001</c:v>
                </c:pt>
                <c:pt idx="1487">
                  <c:v>362.55099999999999</c:v>
                </c:pt>
                <c:pt idx="1488">
                  <c:v>343.863</c:v>
                </c:pt>
                <c:pt idx="1489">
                  <c:v>362.548</c:v>
                </c:pt>
                <c:pt idx="1490">
                  <c:v>406.98700000000002</c:v>
                </c:pt>
                <c:pt idx="1491">
                  <c:v>413.47199999999998</c:v>
                </c:pt>
                <c:pt idx="1492">
                  <c:v>367.26</c:v>
                </c:pt>
                <c:pt idx="1493">
                  <c:v>382.93400000000003</c:v>
                </c:pt>
                <c:pt idx="1494">
                  <c:v>373.137</c:v>
                </c:pt>
                <c:pt idx="1495">
                  <c:v>374.52499999999998</c:v>
                </c:pt>
                <c:pt idx="1496">
                  <c:v>394.54300000000001</c:v>
                </c:pt>
                <c:pt idx="1497">
                  <c:v>398.05099999999999</c:v>
                </c:pt>
                <c:pt idx="1498">
                  <c:v>365.86700000000002</c:v>
                </c:pt>
                <c:pt idx="1499">
                  <c:v>329.83499999999998</c:v>
                </c:pt>
                <c:pt idx="1500">
                  <c:v>321.68900000000002</c:v>
                </c:pt>
                <c:pt idx="1501">
                  <c:v>310.90199999999999</c:v>
                </c:pt>
                <c:pt idx="1502">
                  <c:v>306.48200000000003</c:v>
                </c:pt>
                <c:pt idx="1503">
                  <c:v>309</c:v>
                </c:pt>
                <c:pt idx="1504">
                  <c:v>307.09100000000001</c:v>
                </c:pt>
                <c:pt idx="1505">
                  <c:v>305.99900000000002</c:v>
                </c:pt>
                <c:pt idx="1506">
                  <c:v>304.17500000000001</c:v>
                </c:pt>
                <c:pt idx="1507">
                  <c:v>298.64699999999999</c:v>
                </c:pt>
                <c:pt idx="1508">
                  <c:v>292.95100000000002</c:v>
                </c:pt>
                <c:pt idx="1509">
                  <c:v>307.83</c:v>
                </c:pt>
                <c:pt idx="1510">
                  <c:v>310.88099999999997</c:v>
                </c:pt>
                <c:pt idx="1511">
                  <c:v>308.32499999999999</c:v>
                </c:pt>
                <c:pt idx="1512">
                  <c:v>323.875</c:v>
                </c:pt>
                <c:pt idx="1513">
                  <c:v>325.56099999999998</c:v>
                </c:pt>
                <c:pt idx="1514">
                  <c:v>348.06599999999997</c:v>
                </c:pt>
                <c:pt idx="1515">
                  <c:v>345.53100000000001</c:v>
                </c:pt>
                <c:pt idx="1516">
                  <c:v>337.78800000000001</c:v>
                </c:pt>
                <c:pt idx="1517">
                  <c:v>333.37</c:v>
                </c:pt>
                <c:pt idx="1518">
                  <c:v>365.72699999999998</c:v>
                </c:pt>
                <c:pt idx="1519">
                  <c:v>353.38900000000001</c:v>
                </c:pt>
                <c:pt idx="1520">
                  <c:v>362.49</c:v>
                </c:pt>
                <c:pt idx="1521">
                  <c:v>351.17700000000002</c:v>
                </c:pt>
                <c:pt idx="1522">
                  <c:v>342.07600000000002</c:v>
                </c:pt>
                <c:pt idx="1523">
                  <c:v>344.07499999999999</c:v>
                </c:pt>
                <c:pt idx="1524">
                  <c:v>335.476</c:v>
                </c:pt>
                <c:pt idx="1525">
                  <c:v>349.32600000000002</c:v>
                </c:pt>
                <c:pt idx="1526">
                  <c:v>361.02499999999998</c:v>
                </c:pt>
                <c:pt idx="1527">
                  <c:v>365.12700000000001</c:v>
                </c:pt>
                <c:pt idx="1528">
                  <c:v>365.34199999999998</c:v>
                </c:pt>
                <c:pt idx="1529">
                  <c:v>389.92700000000002</c:v>
                </c:pt>
                <c:pt idx="1530">
                  <c:v>395.14</c:v>
                </c:pt>
                <c:pt idx="1531">
                  <c:v>372.26400000000001</c:v>
                </c:pt>
                <c:pt idx="1532">
                  <c:v>364.75099999999998</c:v>
                </c:pt>
                <c:pt idx="1533">
                  <c:v>392.24599999999998</c:v>
                </c:pt>
                <c:pt idx="1534">
                  <c:v>396.30399999999997</c:v>
                </c:pt>
                <c:pt idx="1535">
                  <c:v>409.87599999999998</c:v>
                </c:pt>
                <c:pt idx="1536">
                  <c:v>401.44600000000003</c:v>
                </c:pt>
                <c:pt idx="1537">
                  <c:v>400.82499999999999</c:v>
                </c:pt>
                <c:pt idx="1538">
                  <c:v>423.85199999999998</c:v>
                </c:pt>
                <c:pt idx="1539">
                  <c:v>413.27600000000001</c:v>
                </c:pt>
                <c:pt idx="1540">
                  <c:v>416.19799999999998</c:v>
                </c:pt>
                <c:pt idx="1541">
                  <c:v>434.33199999999999</c:v>
                </c:pt>
                <c:pt idx="1542">
                  <c:v>453.435</c:v>
                </c:pt>
                <c:pt idx="1543">
                  <c:v>432.952</c:v>
                </c:pt>
                <c:pt idx="1544">
                  <c:v>436.83499999999998</c:v>
                </c:pt>
                <c:pt idx="1545">
                  <c:v>438.10300000000001</c:v>
                </c:pt>
                <c:pt idx="1546">
                  <c:v>449.5</c:v>
                </c:pt>
                <c:pt idx="1547">
                  <c:v>479.88099999999997</c:v>
                </c:pt>
                <c:pt idx="1548">
                  <c:v>471.80500000000001</c:v>
                </c:pt>
                <c:pt idx="1549">
                  <c:v>451.899</c:v>
                </c:pt>
                <c:pt idx="1550">
                  <c:v>464.78100000000001</c:v>
                </c:pt>
                <c:pt idx="1551">
                  <c:v>465.11399999999998</c:v>
                </c:pt>
                <c:pt idx="1552">
                  <c:v>463.57900000000001</c:v>
                </c:pt>
                <c:pt idx="1553">
                  <c:v>433.61</c:v>
                </c:pt>
                <c:pt idx="1554">
                  <c:v>428.29399999999998</c:v>
                </c:pt>
                <c:pt idx="1555">
                  <c:v>414.851</c:v>
                </c:pt>
                <c:pt idx="1556">
                  <c:v>404.827</c:v>
                </c:pt>
                <c:pt idx="1557">
                  <c:v>395.36700000000002</c:v>
                </c:pt>
                <c:pt idx="1558">
                  <c:v>392.536</c:v>
                </c:pt>
                <c:pt idx="1559">
                  <c:v>384.66699999999997</c:v>
                </c:pt>
                <c:pt idx="1560">
                  <c:v>374.33199999999999</c:v>
                </c:pt>
                <c:pt idx="1561">
                  <c:v>388.02800000000002</c:v>
                </c:pt>
                <c:pt idx="1562">
                  <c:v>367.51799999999997</c:v>
                </c:pt>
                <c:pt idx="1563">
                  <c:v>380.471</c:v>
                </c:pt>
                <c:pt idx="1564">
                  <c:v>370.95499999999998</c:v>
                </c:pt>
                <c:pt idx="1565">
                  <c:v>357.03899999999999</c:v>
                </c:pt>
                <c:pt idx="1566">
                  <c:v>359.75099999999998</c:v>
                </c:pt>
                <c:pt idx="1567">
                  <c:v>380.50099999999998</c:v>
                </c:pt>
                <c:pt idx="1568">
                  <c:v>366.34100000000001</c:v>
                </c:pt>
                <c:pt idx="1569">
                  <c:v>356.93299999999999</c:v>
                </c:pt>
                <c:pt idx="1570">
                  <c:v>335.14299999999997</c:v>
                </c:pt>
                <c:pt idx="1571">
                  <c:v>310.29399999999998</c:v>
                </c:pt>
                <c:pt idx="1572">
                  <c:v>315.154</c:v>
                </c:pt>
                <c:pt idx="1573">
                  <c:v>318.00200000000001</c:v>
                </c:pt>
                <c:pt idx="1574">
                  <c:v>306.03399999999999</c:v>
                </c:pt>
                <c:pt idx="1575">
                  <c:v>290.02600000000001</c:v>
                </c:pt>
                <c:pt idx="1576">
                  <c:v>292.71300000000002</c:v>
                </c:pt>
                <c:pt idx="1577">
                  <c:v>292.24400000000003</c:v>
                </c:pt>
                <c:pt idx="1578">
                  <c:v>285.83699999999999</c:v>
                </c:pt>
                <c:pt idx="1579">
                  <c:v>291.91300000000001</c:v>
                </c:pt>
                <c:pt idx="1580">
                  <c:v>287.51499999999999</c:v>
                </c:pt>
                <c:pt idx="1581">
                  <c:v>285.83699999999999</c:v>
                </c:pt>
                <c:pt idx="1582">
                  <c:v>311.70800000000003</c:v>
                </c:pt>
                <c:pt idx="1583">
                  <c:v>307.351</c:v>
                </c:pt>
                <c:pt idx="1584">
                  <c:v>312.82100000000003</c:v>
                </c:pt>
                <c:pt idx="1585">
                  <c:v>306.81799999999998</c:v>
                </c:pt>
                <c:pt idx="1586">
                  <c:v>298.35300000000001</c:v>
                </c:pt>
                <c:pt idx="1587">
                  <c:v>308.25099999999998</c:v>
                </c:pt>
                <c:pt idx="1588">
                  <c:v>302.89100000000002</c:v>
                </c:pt>
                <c:pt idx="1589">
                  <c:v>287.24200000000002</c:v>
                </c:pt>
                <c:pt idx="1590">
                  <c:v>286.5</c:v>
                </c:pt>
                <c:pt idx="1591">
                  <c:v>285.88299999999998</c:v>
                </c:pt>
                <c:pt idx="1592">
                  <c:v>271.15800000000002</c:v>
                </c:pt>
                <c:pt idx="1593">
                  <c:v>256.43400000000003</c:v>
                </c:pt>
                <c:pt idx="1594">
                  <c:v>233.93600000000001</c:v>
                </c:pt>
                <c:pt idx="1595">
                  <c:v>230.048</c:v>
                </c:pt>
                <c:pt idx="1596">
                  <c:v>228.56</c:v>
                </c:pt>
                <c:pt idx="1597">
                  <c:v>241.001</c:v>
                </c:pt>
                <c:pt idx="1598">
                  <c:v>240.73</c:v>
                </c:pt>
                <c:pt idx="1599">
                  <c:v>249.06899999999999</c:v>
                </c:pt>
                <c:pt idx="1600">
                  <c:v>242.316</c:v>
                </c:pt>
                <c:pt idx="1601">
                  <c:v>241.17599999999999</c:v>
                </c:pt>
                <c:pt idx="1602">
                  <c:v>226.36500000000001</c:v>
                </c:pt>
                <c:pt idx="1603">
                  <c:v>215.874</c:v>
                </c:pt>
                <c:pt idx="1604">
                  <c:v>211.17500000000001</c:v>
                </c:pt>
                <c:pt idx="1605">
                  <c:v>217.17</c:v>
                </c:pt>
                <c:pt idx="1606">
                  <c:v>215.00200000000001</c:v>
                </c:pt>
                <c:pt idx="1607">
                  <c:v>215.00200000000001</c:v>
                </c:pt>
                <c:pt idx="1608">
                  <c:v>209.42400000000001</c:v>
                </c:pt>
                <c:pt idx="1609">
                  <c:v>209.922</c:v>
                </c:pt>
                <c:pt idx="1610">
                  <c:v>208.422</c:v>
                </c:pt>
                <c:pt idx="1611">
                  <c:v>201.66499999999999</c:v>
                </c:pt>
                <c:pt idx="1612">
                  <c:v>187.381</c:v>
                </c:pt>
                <c:pt idx="1613">
                  <c:v>184.50200000000001</c:v>
                </c:pt>
                <c:pt idx="1614">
                  <c:v>192.398</c:v>
                </c:pt>
                <c:pt idx="1615">
                  <c:v>189.24700000000001</c:v>
                </c:pt>
                <c:pt idx="1616">
                  <c:v>182.66</c:v>
                </c:pt>
                <c:pt idx="1617">
                  <c:v>187.84</c:v>
                </c:pt>
                <c:pt idx="1618">
                  <c:v>185.65199999999999</c:v>
                </c:pt>
                <c:pt idx="1619">
                  <c:v>183.44300000000001</c:v>
                </c:pt>
                <c:pt idx="1620">
                  <c:v>180.607</c:v>
                </c:pt>
                <c:pt idx="1621">
                  <c:v>182.572</c:v>
                </c:pt>
                <c:pt idx="1622">
                  <c:v>187.38399999999999</c:v>
                </c:pt>
                <c:pt idx="1623">
                  <c:v>195.38399999999999</c:v>
                </c:pt>
                <c:pt idx="1624">
                  <c:v>199.065</c:v>
                </c:pt>
                <c:pt idx="1625">
                  <c:v>194.84100000000001</c:v>
                </c:pt>
                <c:pt idx="1626">
                  <c:v>196.89599999999999</c:v>
                </c:pt>
                <c:pt idx="1627">
                  <c:v>215.559</c:v>
                </c:pt>
                <c:pt idx="1628">
                  <c:v>210.29400000000001</c:v>
                </c:pt>
                <c:pt idx="1629">
                  <c:v>195.31399999999999</c:v>
                </c:pt>
                <c:pt idx="1630">
                  <c:v>189.12200000000001</c:v>
                </c:pt>
                <c:pt idx="1631">
                  <c:v>184.73099999999999</c:v>
                </c:pt>
                <c:pt idx="1632">
                  <c:v>177.21799999999999</c:v>
                </c:pt>
                <c:pt idx="1633">
                  <c:v>177.66800000000001</c:v>
                </c:pt>
                <c:pt idx="1634">
                  <c:v>175.75899999999999</c:v>
                </c:pt>
                <c:pt idx="1635">
                  <c:v>182.18299999999999</c:v>
                </c:pt>
                <c:pt idx="1636">
                  <c:v>181.83500000000001</c:v>
                </c:pt>
                <c:pt idx="1637">
                  <c:v>181.83500000000001</c:v>
                </c:pt>
                <c:pt idx="1638">
                  <c:v>193.79900000000001</c:v>
                </c:pt>
                <c:pt idx="1639">
                  <c:v>201.833</c:v>
                </c:pt>
                <c:pt idx="1640">
                  <c:v>198.28200000000001</c:v>
                </c:pt>
                <c:pt idx="1641">
                  <c:v>202.298</c:v>
                </c:pt>
                <c:pt idx="1642">
                  <c:v>197.16399999999999</c:v>
                </c:pt>
                <c:pt idx="1643">
                  <c:v>191.41</c:v>
                </c:pt>
                <c:pt idx="1644">
                  <c:v>185.08799999999999</c:v>
                </c:pt>
                <c:pt idx="1645">
                  <c:v>183.49799999999999</c:v>
                </c:pt>
                <c:pt idx="1646">
                  <c:v>183.63900000000001</c:v>
                </c:pt>
                <c:pt idx="1647">
                  <c:v>176.69300000000001</c:v>
                </c:pt>
                <c:pt idx="1648">
                  <c:v>170.81899999999999</c:v>
                </c:pt>
                <c:pt idx="1649">
                  <c:v>174.215</c:v>
                </c:pt>
                <c:pt idx="1650">
                  <c:v>160.25</c:v>
                </c:pt>
                <c:pt idx="1651">
                  <c:v>158.16800000000001</c:v>
                </c:pt>
                <c:pt idx="1652">
                  <c:v>149.755</c:v>
                </c:pt>
                <c:pt idx="1653">
                  <c:v>150.84200000000001</c:v>
                </c:pt>
                <c:pt idx="1654">
                  <c:v>154.83000000000001</c:v>
                </c:pt>
                <c:pt idx="1655">
                  <c:v>149.416</c:v>
                </c:pt>
                <c:pt idx="1656">
                  <c:v>147.34100000000001</c:v>
                </c:pt>
                <c:pt idx="1657">
                  <c:v>130.00200000000001</c:v>
                </c:pt>
                <c:pt idx="1658">
                  <c:v>127.2</c:v>
                </c:pt>
                <c:pt idx="1659">
                  <c:v>126.82599999999999</c:v>
                </c:pt>
                <c:pt idx="1660">
                  <c:v>133.316</c:v>
                </c:pt>
                <c:pt idx="1661">
                  <c:v>122.77200000000001</c:v>
                </c:pt>
                <c:pt idx="1662">
                  <c:v>128.858</c:v>
                </c:pt>
                <c:pt idx="1663">
                  <c:v>142.70099999999999</c:v>
                </c:pt>
                <c:pt idx="1664">
                  <c:v>141.46799999999999</c:v>
                </c:pt>
                <c:pt idx="1665">
                  <c:v>139.27000000000001</c:v>
                </c:pt>
                <c:pt idx="1666">
                  <c:v>144.001</c:v>
                </c:pt>
                <c:pt idx="1667">
                  <c:v>150.79</c:v>
                </c:pt>
                <c:pt idx="1668">
                  <c:v>143.376</c:v>
                </c:pt>
                <c:pt idx="1669">
                  <c:v>147.38800000000001</c:v>
                </c:pt>
                <c:pt idx="1670">
                  <c:v>144.43600000000001</c:v>
                </c:pt>
                <c:pt idx="1671">
                  <c:v>136.63</c:v>
                </c:pt>
                <c:pt idx="1672">
                  <c:v>134.42400000000001</c:v>
                </c:pt>
                <c:pt idx="1673">
                  <c:v>134.02500000000001</c:v>
                </c:pt>
                <c:pt idx="1674">
                  <c:v>137.626</c:v>
                </c:pt>
                <c:pt idx="1675">
                  <c:v>138.798</c:v>
                </c:pt>
                <c:pt idx="1676">
                  <c:v>141.167</c:v>
                </c:pt>
                <c:pt idx="1677">
                  <c:v>147.06299999999999</c:v>
                </c:pt>
                <c:pt idx="1678">
                  <c:v>154.18899999999999</c:v>
                </c:pt>
                <c:pt idx="1679">
                  <c:v>152.50200000000001</c:v>
                </c:pt>
                <c:pt idx="1680">
                  <c:v>143.714</c:v>
                </c:pt>
                <c:pt idx="1681">
                  <c:v>140.77099999999999</c:v>
                </c:pt>
                <c:pt idx="1682">
                  <c:v>141.005</c:v>
                </c:pt>
                <c:pt idx="1683">
                  <c:v>131.202</c:v>
                </c:pt>
                <c:pt idx="1684">
                  <c:v>130.82900000000001</c:v>
                </c:pt>
                <c:pt idx="1685">
                  <c:v>129.74600000000001</c:v>
                </c:pt>
                <c:pt idx="1686">
                  <c:v>131.61799999999999</c:v>
                </c:pt>
                <c:pt idx="1687">
                  <c:v>128.47499999999999</c:v>
                </c:pt>
                <c:pt idx="1688">
                  <c:v>123.899</c:v>
                </c:pt>
                <c:pt idx="1689">
                  <c:v>118.375</c:v>
                </c:pt>
                <c:pt idx="1690">
                  <c:v>122.20099999999999</c:v>
                </c:pt>
                <c:pt idx="1691">
                  <c:v>122.852</c:v>
                </c:pt>
                <c:pt idx="1692">
                  <c:v>129.24199999999999</c:v>
                </c:pt>
                <c:pt idx="1693">
                  <c:v>127.244</c:v>
                </c:pt>
                <c:pt idx="1694">
                  <c:v>131.39599999999999</c:v>
                </c:pt>
                <c:pt idx="1695">
                  <c:v>138.059</c:v>
                </c:pt>
                <c:pt idx="1696">
                  <c:v>141.15199999999999</c:v>
                </c:pt>
                <c:pt idx="1697">
                  <c:v>140.47</c:v>
                </c:pt>
                <c:pt idx="1698">
                  <c:v>137.69499999999999</c:v>
                </c:pt>
                <c:pt idx="1699">
                  <c:v>134.06</c:v>
                </c:pt>
                <c:pt idx="1700">
                  <c:v>143.184</c:v>
                </c:pt>
                <c:pt idx="1701">
                  <c:v>141.81399999999999</c:v>
                </c:pt>
                <c:pt idx="1702">
                  <c:v>132.19399999999999</c:v>
                </c:pt>
                <c:pt idx="1703">
                  <c:v>124.342</c:v>
                </c:pt>
                <c:pt idx="1704">
                  <c:v>127.006</c:v>
                </c:pt>
                <c:pt idx="1705">
                  <c:v>122.79600000000001</c:v>
                </c:pt>
                <c:pt idx="1706">
                  <c:v>122.191</c:v>
                </c:pt>
                <c:pt idx="1707">
                  <c:v>122.161</c:v>
                </c:pt>
                <c:pt idx="1708">
                  <c:v>122.70099999999999</c:v>
                </c:pt>
                <c:pt idx="1709">
                  <c:v>118.598</c:v>
                </c:pt>
                <c:pt idx="1710">
                  <c:v>122.23099999999999</c:v>
                </c:pt>
                <c:pt idx="1711">
                  <c:v>125.679</c:v>
                </c:pt>
                <c:pt idx="1712">
                  <c:v>122.872</c:v>
                </c:pt>
                <c:pt idx="1713">
                  <c:v>127.247</c:v>
                </c:pt>
                <c:pt idx="1714">
                  <c:v>133.95500000000001</c:v>
                </c:pt>
                <c:pt idx="1715">
                  <c:v>132.44999999999999</c:v>
                </c:pt>
                <c:pt idx="1716">
                  <c:v>134.27000000000001</c:v>
                </c:pt>
                <c:pt idx="1717">
                  <c:v>143.42599999999999</c:v>
                </c:pt>
                <c:pt idx="1718">
                  <c:v>147.78700000000001</c:v>
                </c:pt>
                <c:pt idx="1719">
                  <c:v>151.316</c:v>
                </c:pt>
                <c:pt idx="1720">
                  <c:v>140.54</c:v>
                </c:pt>
                <c:pt idx="1721">
                  <c:v>144.30500000000001</c:v>
                </c:pt>
                <c:pt idx="1722">
                  <c:v>142.19300000000001</c:v>
                </c:pt>
                <c:pt idx="1723">
                  <c:v>144.55600000000001</c:v>
                </c:pt>
                <c:pt idx="1724">
                  <c:v>141.267</c:v>
                </c:pt>
                <c:pt idx="1725">
                  <c:v>141.566</c:v>
                </c:pt>
                <c:pt idx="1726">
                  <c:v>137.85400000000001</c:v>
                </c:pt>
                <c:pt idx="1727">
                  <c:v>127.101</c:v>
                </c:pt>
                <c:pt idx="1728">
                  <c:v>125.03100000000001</c:v>
                </c:pt>
                <c:pt idx="1729">
                  <c:v>124.527</c:v>
                </c:pt>
                <c:pt idx="1730">
                  <c:v>128.07499999999999</c:v>
                </c:pt>
                <c:pt idx="1731">
                  <c:v>127.702</c:v>
                </c:pt>
                <c:pt idx="1732">
                  <c:v>122.557</c:v>
                </c:pt>
                <c:pt idx="1733">
                  <c:v>123.03100000000001</c:v>
                </c:pt>
                <c:pt idx="1734">
                  <c:v>122.276</c:v>
                </c:pt>
                <c:pt idx="1735">
                  <c:v>124.834</c:v>
                </c:pt>
                <c:pt idx="1736">
                  <c:v>124.075</c:v>
                </c:pt>
                <c:pt idx="1737">
                  <c:v>121.879</c:v>
                </c:pt>
                <c:pt idx="1738">
                  <c:v>121.596</c:v>
                </c:pt>
                <c:pt idx="1739">
                  <c:v>122.65300000000001</c:v>
                </c:pt>
                <c:pt idx="1740">
                  <c:v>121.214</c:v>
                </c:pt>
                <c:pt idx="1741">
                  <c:v>132.458</c:v>
                </c:pt>
                <c:pt idx="1742">
                  <c:v>131.505</c:v>
                </c:pt>
                <c:pt idx="1743">
                  <c:v>124.042</c:v>
                </c:pt>
                <c:pt idx="1744">
                  <c:v>123.247</c:v>
                </c:pt>
                <c:pt idx="1745">
                  <c:v>127.846</c:v>
                </c:pt>
                <c:pt idx="1746">
                  <c:v>125.496</c:v>
                </c:pt>
                <c:pt idx="1747">
                  <c:v>125.488</c:v>
                </c:pt>
                <c:pt idx="1748">
                  <c:v>127.43</c:v>
                </c:pt>
                <c:pt idx="1749">
                  <c:v>128.126</c:v>
                </c:pt>
                <c:pt idx="1750">
                  <c:v>128.71</c:v>
                </c:pt>
                <c:pt idx="1751">
                  <c:v>127.13</c:v>
                </c:pt>
                <c:pt idx="1752">
                  <c:v>123.974</c:v>
                </c:pt>
                <c:pt idx="1753">
                  <c:v>122.352</c:v>
                </c:pt>
                <c:pt idx="1754">
                  <c:v>124.004</c:v>
                </c:pt>
                <c:pt idx="1755">
                  <c:v>128.678</c:v>
                </c:pt>
                <c:pt idx="1756">
                  <c:v>127.11</c:v>
                </c:pt>
                <c:pt idx="1757">
                  <c:v>125.23399999999999</c:v>
                </c:pt>
                <c:pt idx="1758">
                  <c:v>122.836</c:v>
                </c:pt>
                <c:pt idx="1759">
                  <c:v>124.682</c:v>
                </c:pt>
                <c:pt idx="1760">
                  <c:v>124.21</c:v>
                </c:pt>
                <c:pt idx="1761">
                  <c:v>122.87</c:v>
                </c:pt>
                <c:pt idx="1762">
                  <c:v>123.974</c:v>
                </c:pt>
                <c:pt idx="1763">
                  <c:v>123.15900000000001</c:v>
                </c:pt>
                <c:pt idx="1764">
                  <c:v>123.358</c:v>
                </c:pt>
                <c:pt idx="1765">
                  <c:v>123.52</c:v>
                </c:pt>
                <c:pt idx="1766">
                  <c:v>123.36499999999999</c:v>
                </c:pt>
                <c:pt idx="1767">
                  <c:v>117.101</c:v>
                </c:pt>
                <c:pt idx="1768">
                  <c:v>118.15900000000001</c:v>
                </c:pt>
                <c:pt idx="1769">
                  <c:v>117.83199999999999</c:v>
                </c:pt>
                <c:pt idx="1770">
                  <c:v>116.601</c:v>
                </c:pt>
                <c:pt idx="1771">
                  <c:v>115.589</c:v>
                </c:pt>
                <c:pt idx="1772">
                  <c:v>115.73</c:v>
                </c:pt>
                <c:pt idx="1773">
                  <c:v>119.991</c:v>
                </c:pt>
                <c:pt idx="1774">
                  <c:v>119.629</c:v>
                </c:pt>
                <c:pt idx="1775">
                  <c:v>124.194</c:v>
                </c:pt>
                <c:pt idx="1776">
                  <c:v>129.27199999999999</c:v>
                </c:pt>
                <c:pt idx="1777">
                  <c:v>128.92500000000001</c:v>
                </c:pt>
                <c:pt idx="1778">
                  <c:v>125.57599999999999</c:v>
                </c:pt>
                <c:pt idx="1779">
                  <c:v>128.196</c:v>
                </c:pt>
                <c:pt idx="1780">
                  <c:v>133.6</c:v>
                </c:pt>
                <c:pt idx="1781">
                  <c:v>137.607</c:v>
                </c:pt>
                <c:pt idx="1782">
                  <c:v>132.185</c:v>
                </c:pt>
                <c:pt idx="1783">
                  <c:v>137.655</c:v>
                </c:pt>
                <c:pt idx="1784">
                  <c:v>138.17400000000001</c:v>
                </c:pt>
                <c:pt idx="1785">
                  <c:v>142.667</c:v>
                </c:pt>
                <c:pt idx="1786">
                  <c:v>145.41900000000001</c:v>
                </c:pt>
                <c:pt idx="1787">
                  <c:v>141.143</c:v>
                </c:pt>
                <c:pt idx="1788">
                  <c:v>136.85599999999999</c:v>
                </c:pt>
                <c:pt idx="1789">
                  <c:v>138.446</c:v>
                </c:pt>
                <c:pt idx="1790">
                  <c:v>148.947</c:v>
                </c:pt>
                <c:pt idx="1791">
                  <c:v>150.64500000000001</c:v>
                </c:pt>
                <c:pt idx="1792">
                  <c:v>157.34</c:v>
                </c:pt>
                <c:pt idx="1793">
                  <c:v>147.02600000000001</c:v>
                </c:pt>
                <c:pt idx="1794">
                  <c:v>142.20699999999999</c:v>
                </c:pt>
                <c:pt idx="1795">
                  <c:v>138.43899999999999</c:v>
                </c:pt>
                <c:pt idx="1796">
                  <c:v>141.47399999999999</c:v>
                </c:pt>
                <c:pt idx="1797">
                  <c:v>141.33500000000001</c:v>
                </c:pt>
                <c:pt idx="1798">
                  <c:v>136.95099999999999</c:v>
                </c:pt>
                <c:pt idx="1799">
                  <c:v>138.26</c:v>
                </c:pt>
                <c:pt idx="1800">
                  <c:v>136.78</c:v>
                </c:pt>
                <c:pt idx="1801">
                  <c:v>133.81800000000001</c:v>
                </c:pt>
                <c:pt idx="1802">
                  <c:v>130.874</c:v>
                </c:pt>
                <c:pt idx="1803">
                  <c:v>134.95599999999999</c:v>
                </c:pt>
                <c:pt idx="1804">
                  <c:v>133.84</c:v>
                </c:pt>
                <c:pt idx="1805">
                  <c:v>132.482</c:v>
                </c:pt>
                <c:pt idx="1806">
                  <c:v>131.64400000000001</c:v>
                </c:pt>
                <c:pt idx="1807">
                  <c:v>128.636</c:v>
                </c:pt>
                <c:pt idx="1808">
                  <c:v>128.45599999999999</c:v>
                </c:pt>
                <c:pt idx="1809">
                  <c:v>128.374</c:v>
                </c:pt>
                <c:pt idx="1810">
                  <c:v>126.54300000000001</c:v>
                </c:pt>
                <c:pt idx="1811">
                  <c:v>123.80800000000001</c:v>
                </c:pt>
                <c:pt idx="1812">
                  <c:v>117.55500000000001</c:v>
                </c:pt>
                <c:pt idx="1813">
                  <c:v>117.283</c:v>
                </c:pt>
                <c:pt idx="1814">
                  <c:v>116.48699999999999</c:v>
                </c:pt>
                <c:pt idx="1815">
                  <c:v>116.113</c:v>
                </c:pt>
                <c:pt idx="1816">
                  <c:v>116.399</c:v>
                </c:pt>
                <c:pt idx="1817">
                  <c:v>118.863</c:v>
                </c:pt>
                <c:pt idx="1818">
                  <c:v>117.289</c:v>
                </c:pt>
                <c:pt idx="1819">
                  <c:v>115.298</c:v>
                </c:pt>
                <c:pt idx="1820">
                  <c:v>116</c:v>
                </c:pt>
                <c:pt idx="1821">
                  <c:v>117.88800000000001</c:v>
                </c:pt>
                <c:pt idx="1822">
                  <c:v>122.569</c:v>
                </c:pt>
                <c:pt idx="1823">
                  <c:v>122.03400000000001</c:v>
                </c:pt>
                <c:pt idx="1824">
                  <c:v>125.626</c:v>
                </c:pt>
                <c:pt idx="1825">
                  <c:v>126.00700000000001</c:v>
                </c:pt>
                <c:pt idx="1826">
                  <c:v>130.09200000000001</c:v>
                </c:pt>
                <c:pt idx="1827">
                  <c:v>128.32400000000001</c:v>
                </c:pt>
                <c:pt idx="1828">
                  <c:v>126.093</c:v>
                </c:pt>
                <c:pt idx="1829">
                  <c:v>127.834</c:v>
                </c:pt>
                <c:pt idx="1830">
                  <c:v>122.637</c:v>
                </c:pt>
                <c:pt idx="1831">
                  <c:v>124.47499999999999</c:v>
                </c:pt>
                <c:pt idx="1832">
                  <c:v>116.715</c:v>
                </c:pt>
                <c:pt idx="1833">
                  <c:v>118.83199999999999</c:v>
                </c:pt>
                <c:pt idx="1834">
                  <c:v>122.84399999999999</c:v>
                </c:pt>
                <c:pt idx="1835">
                  <c:v>122.268</c:v>
                </c:pt>
                <c:pt idx="1836">
                  <c:v>121.754</c:v>
                </c:pt>
                <c:pt idx="1837">
                  <c:v>118.39100000000001</c:v>
                </c:pt>
                <c:pt idx="1838">
                  <c:v>115.56100000000001</c:v>
                </c:pt>
                <c:pt idx="1839">
                  <c:v>112.889</c:v>
                </c:pt>
                <c:pt idx="1840">
                  <c:v>106.798</c:v>
                </c:pt>
                <c:pt idx="1841">
                  <c:v>112.011</c:v>
                </c:pt>
                <c:pt idx="1842">
                  <c:v>111.486</c:v>
                </c:pt>
                <c:pt idx="1843">
                  <c:v>108.71899999999999</c:v>
                </c:pt>
                <c:pt idx="1844">
                  <c:v>110.27800000000001</c:v>
                </c:pt>
                <c:pt idx="1845">
                  <c:v>113.593</c:v>
                </c:pt>
                <c:pt idx="1846">
                  <c:v>113.642</c:v>
                </c:pt>
                <c:pt idx="1847">
                  <c:v>115.062</c:v>
                </c:pt>
                <c:pt idx="1848">
                  <c:v>126.5</c:v>
                </c:pt>
                <c:pt idx="1849">
                  <c:v>122.089</c:v>
                </c:pt>
                <c:pt idx="1850">
                  <c:v>119.054</c:v>
                </c:pt>
                <c:pt idx="1851">
                  <c:v>121.508</c:v>
                </c:pt>
                <c:pt idx="1852">
                  <c:v>117.265</c:v>
                </c:pt>
                <c:pt idx="1853">
                  <c:v>127.729</c:v>
                </c:pt>
                <c:pt idx="1854">
                  <c:v>131.398</c:v>
                </c:pt>
                <c:pt idx="1855">
                  <c:v>152.55199999999999</c:v>
                </c:pt>
                <c:pt idx="1856">
                  <c:v>152.29</c:v>
                </c:pt>
                <c:pt idx="1857">
                  <c:v>126.634</c:v>
                </c:pt>
                <c:pt idx="1858">
                  <c:v>126.658</c:v>
                </c:pt>
                <c:pt idx="1859">
                  <c:v>116.455</c:v>
                </c:pt>
                <c:pt idx="1860">
                  <c:v>119.6</c:v>
                </c:pt>
                <c:pt idx="1861">
                  <c:v>130.26400000000001</c:v>
                </c:pt>
                <c:pt idx="1862">
                  <c:v>131.97200000000001</c:v>
                </c:pt>
                <c:pt idx="1863">
                  <c:v>141.452</c:v>
                </c:pt>
                <c:pt idx="1864">
                  <c:v>141.27199999999999</c:v>
                </c:pt>
                <c:pt idx="1865">
                  <c:v>153.50399999999999</c:v>
                </c:pt>
                <c:pt idx="1866">
                  <c:v>146.96</c:v>
                </c:pt>
                <c:pt idx="1867">
                  <c:v>146.054</c:v>
                </c:pt>
                <c:pt idx="1868">
                  <c:v>146.155</c:v>
                </c:pt>
                <c:pt idx="1869">
                  <c:v>142.167</c:v>
                </c:pt>
                <c:pt idx="1870">
                  <c:v>132.495</c:v>
                </c:pt>
                <c:pt idx="1871">
                  <c:v>133.934</c:v>
                </c:pt>
                <c:pt idx="1872">
                  <c:v>135.208</c:v>
                </c:pt>
                <c:pt idx="1873">
                  <c:v>136.04</c:v>
                </c:pt>
                <c:pt idx="1874">
                  <c:v>133.99199999999999</c:v>
                </c:pt>
                <c:pt idx="1875">
                  <c:v>132.745</c:v>
                </c:pt>
                <c:pt idx="1876">
                  <c:v>145.751</c:v>
                </c:pt>
                <c:pt idx="1877">
                  <c:v>147.66</c:v>
                </c:pt>
                <c:pt idx="1878">
                  <c:v>146.52000000000001</c:v>
                </c:pt>
                <c:pt idx="1879">
                  <c:v>144.232</c:v>
                </c:pt>
                <c:pt idx="1880">
                  <c:v>139.13</c:v>
                </c:pt>
                <c:pt idx="1881">
                  <c:v>140.77199999999999</c:v>
                </c:pt>
                <c:pt idx="1882">
                  <c:v>134.53100000000001</c:v>
                </c:pt>
                <c:pt idx="1883">
                  <c:v>132.47999999999999</c:v>
                </c:pt>
                <c:pt idx="1884">
                  <c:v>132.36099999999999</c:v>
                </c:pt>
                <c:pt idx="1885">
                  <c:v>128.59899999999999</c:v>
                </c:pt>
                <c:pt idx="1886">
                  <c:v>124.374</c:v>
                </c:pt>
                <c:pt idx="1887">
                  <c:v>123.687</c:v>
                </c:pt>
                <c:pt idx="1888">
                  <c:v>127.663</c:v>
                </c:pt>
                <c:pt idx="1889">
                  <c:v>127.13500000000001</c:v>
                </c:pt>
                <c:pt idx="1890">
                  <c:v>133.10400000000001</c:v>
                </c:pt>
                <c:pt idx="1891">
                  <c:v>127.596</c:v>
                </c:pt>
                <c:pt idx="1892">
                  <c:v>126.11799999999999</c:v>
                </c:pt>
                <c:pt idx="1893">
                  <c:v>136.56</c:v>
                </c:pt>
                <c:pt idx="1894">
                  <c:v>136.517</c:v>
                </c:pt>
                <c:pt idx="1895">
                  <c:v>137.988</c:v>
                </c:pt>
                <c:pt idx="1896">
                  <c:v>137.697</c:v>
                </c:pt>
                <c:pt idx="1897">
                  <c:v>137.959</c:v>
                </c:pt>
                <c:pt idx="1898">
                  <c:v>136.80099999999999</c:v>
                </c:pt>
                <c:pt idx="1899">
                  <c:v>131.79499999999999</c:v>
                </c:pt>
                <c:pt idx="1900">
                  <c:v>127.496</c:v>
                </c:pt>
                <c:pt idx="1901">
                  <c:v>125.517</c:v>
                </c:pt>
                <c:pt idx="1902">
                  <c:v>122.925</c:v>
                </c:pt>
                <c:pt idx="1903">
                  <c:v>116.334</c:v>
                </c:pt>
                <c:pt idx="1904">
                  <c:v>120.045</c:v>
                </c:pt>
                <c:pt idx="1905">
                  <c:v>118.47</c:v>
                </c:pt>
                <c:pt idx="1906">
                  <c:v>121.48399999999999</c:v>
                </c:pt>
                <c:pt idx="1907">
                  <c:v>122.27500000000001</c:v>
                </c:pt>
                <c:pt idx="1908">
                  <c:v>116.789</c:v>
                </c:pt>
                <c:pt idx="1909">
                  <c:v>116.758</c:v>
                </c:pt>
                <c:pt idx="1910">
                  <c:v>114.015</c:v>
                </c:pt>
                <c:pt idx="1911">
                  <c:v>112.99</c:v>
                </c:pt>
                <c:pt idx="1912">
                  <c:v>109.63</c:v>
                </c:pt>
                <c:pt idx="1913">
                  <c:v>109.947</c:v>
                </c:pt>
                <c:pt idx="1914">
                  <c:v>112.575</c:v>
                </c:pt>
                <c:pt idx="1915">
                  <c:v>109.462</c:v>
                </c:pt>
                <c:pt idx="1916">
                  <c:v>109.297</c:v>
                </c:pt>
                <c:pt idx="1917">
                  <c:v>104.64100000000001</c:v>
                </c:pt>
                <c:pt idx="1918">
                  <c:v>106.16800000000001</c:v>
                </c:pt>
                <c:pt idx="1919">
                  <c:v>106.49</c:v>
                </c:pt>
                <c:pt idx="1920">
                  <c:v>105.84699999999999</c:v>
                </c:pt>
                <c:pt idx="1921">
                  <c:v>105.081</c:v>
                </c:pt>
                <c:pt idx="1922">
                  <c:v>103.038</c:v>
                </c:pt>
                <c:pt idx="1923">
                  <c:v>104.045</c:v>
                </c:pt>
                <c:pt idx="1924">
                  <c:v>105.645</c:v>
                </c:pt>
                <c:pt idx="1925">
                  <c:v>108.294</c:v>
                </c:pt>
                <c:pt idx="1926">
                  <c:v>110.069</c:v>
                </c:pt>
                <c:pt idx="1927">
                  <c:v>108.682</c:v>
                </c:pt>
                <c:pt idx="1928">
                  <c:v>101.685</c:v>
                </c:pt>
                <c:pt idx="1929">
                  <c:v>99.986999999999995</c:v>
                </c:pt>
                <c:pt idx="1930">
                  <c:v>102.053</c:v>
                </c:pt>
                <c:pt idx="1931">
                  <c:v>100.379</c:v>
                </c:pt>
                <c:pt idx="1932">
                  <c:v>97.037999999999997</c:v>
                </c:pt>
                <c:pt idx="1933">
                  <c:v>106.02200000000001</c:v>
                </c:pt>
                <c:pt idx="1934">
                  <c:v>105.61</c:v>
                </c:pt>
                <c:pt idx="1935">
                  <c:v>114.929</c:v>
                </c:pt>
                <c:pt idx="1936">
                  <c:v>113.25700000000001</c:v>
                </c:pt>
                <c:pt idx="1937">
                  <c:v>117.32</c:v>
                </c:pt>
                <c:pt idx="1938">
                  <c:v>116.267</c:v>
                </c:pt>
                <c:pt idx="1939">
                  <c:v>109.55800000000001</c:v>
                </c:pt>
                <c:pt idx="1940">
                  <c:v>107.837</c:v>
                </c:pt>
                <c:pt idx="1941">
                  <c:v>107.898</c:v>
                </c:pt>
                <c:pt idx="1942">
                  <c:v>107.235</c:v>
                </c:pt>
                <c:pt idx="1943">
                  <c:v>113.26</c:v>
                </c:pt>
                <c:pt idx="1944">
                  <c:v>124.967</c:v>
                </c:pt>
                <c:pt idx="1945">
                  <c:v>125.986</c:v>
                </c:pt>
                <c:pt idx="1946">
                  <c:v>124.744</c:v>
                </c:pt>
                <c:pt idx="1947">
                  <c:v>121.96</c:v>
                </c:pt>
                <c:pt idx="1948">
                  <c:v>120.419</c:v>
                </c:pt>
                <c:pt idx="1949">
                  <c:v>118.72499999999999</c:v>
                </c:pt>
                <c:pt idx="1950">
                  <c:v>116.57299999999999</c:v>
                </c:pt>
                <c:pt idx="1951">
                  <c:v>131.471</c:v>
                </c:pt>
                <c:pt idx="1952">
                  <c:v>136.965</c:v>
                </c:pt>
                <c:pt idx="1953">
                  <c:v>129.99</c:v>
                </c:pt>
                <c:pt idx="1954">
                  <c:v>119.235</c:v>
                </c:pt>
                <c:pt idx="1955">
                  <c:v>122.16500000000001</c:v>
                </c:pt>
                <c:pt idx="1956">
                  <c:v>118.71599999999999</c:v>
                </c:pt>
                <c:pt idx="1957">
                  <c:v>117.307</c:v>
                </c:pt>
                <c:pt idx="1958">
                  <c:v>117.81699999999999</c:v>
                </c:pt>
                <c:pt idx="1959">
                  <c:v>119.249</c:v>
                </c:pt>
                <c:pt idx="1960">
                  <c:v>120.521</c:v>
                </c:pt>
                <c:pt idx="1961">
                  <c:v>117.124</c:v>
                </c:pt>
                <c:pt idx="1962">
                  <c:v>116.574</c:v>
                </c:pt>
                <c:pt idx="1963">
                  <c:v>113.346</c:v>
                </c:pt>
                <c:pt idx="1964">
                  <c:v>110.69499999999999</c:v>
                </c:pt>
                <c:pt idx="1965">
                  <c:v>108.28400000000001</c:v>
                </c:pt>
                <c:pt idx="1966">
                  <c:v>101.39400000000001</c:v>
                </c:pt>
                <c:pt idx="1967">
                  <c:v>102.96299999999999</c:v>
                </c:pt>
                <c:pt idx="1968">
                  <c:v>97.856999999999999</c:v>
                </c:pt>
                <c:pt idx="1969">
                  <c:v>94.91</c:v>
                </c:pt>
                <c:pt idx="1970">
                  <c:v>96.867999999999995</c:v>
                </c:pt>
                <c:pt idx="1971">
                  <c:v>100.387</c:v>
                </c:pt>
                <c:pt idx="1972">
                  <c:v>102.33499999999999</c:v>
                </c:pt>
                <c:pt idx="1973">
                  <c:v>106.849</c:v>
                </c:pt>
                <c:pt idx="1974">
                  <c:v>104.89</c:v>
                </c:pt>
                <c:pt idx="1975">
                  <c:v>104.554</c:v>
                </c:pt>
                <c:pt idx="1976">
                  <c:v>102.92100000000001</c:v>
                </c:pt>
                <c:pt idx="1977">
                  <c:v>101.089</c:v>
                </c:pt>
                <c:pt idx="1978">
                  <c:v>102.81100000000001</c:v>
                </c:pt>
                <c:pt idx="1979">
                  <c:v>104.334</c:v>
                </c:pt>
                <c:pt idx="1980">
                  <c:v>103.911</c:v>
                </c:pt>
                <c:pt idx="1981">
                  <c:v>107.289</c:v>
                </c:pt>
                <c:pt idx="1982">
                  <c:v>106.613</c:v>
                </c:pt>
                <c:pt idx="1983">
                  <c:v>104.714</c:v>
                </c:pt>
                <c:pt idx="1984">
                  <c:v>102.51900000000001</c:v>
                </c:pt>
                <c:pt idx="1985">
                  <c:v>99.277000000000001</c:v>
                </c:pt>
                <c:pt idx="1986">
                  <c:v>102.65</c:v>
                </c:pt>
                <c:pt idx="1987">
                  <c:v>110.59699999999999</c:v>
                </c:pt>
                <c:pt idx="1988">
                  <c:v>113.916</c:v>
                </c:pt>
                <c:pt idx="1989">
                  <c:v>113.30500000000001</c:v>
                </c:pt>
                <c:pt idx="1990">
                  <c:v>115.625</c:v>
                </c:pt>
                <c:pt idx="1991">
                  <c:v>115.38</c:v>
                </c:pt>
                <c:pt idx="1992">
                  <c:v>115.869</c:v>
                </c:pt>
                <c:pt idx="1993">
                  <c:v>120.616</c:v>
                </c:pt>
                <c:pt idx="1994">
                  <c:v>120.82899999999999</c:v>
                </c:pt>
                <c:pt idx="1995">
                  <c:v>117.502</c:v>
                </c:pt>
                <c:pt idx="1996">
                  <c:v>116.592</c:v>
                </c:pt>
                <c:pt idx="1997">
                  <c:v>119.727</c:v>
                </c:pt>
                <c:pt idx="1998">
                  <c:v>122.876</c:v>
                </c:pt>
                <c:pt idx="1999">
                  <c:v>119.211</c:v>
                </c:pt>
                <c:pt idx="2000">
                  <c:v>120.241</c:v>
                </c:pt>
                <c:pt idx="2001">
                  <c:v>123.366</c:v>
                </c:pt>
                <c:pt idx="2002">
                  <c:v>125.361</c:v>
                </c:pt>
                <c:pt idx="2003">
                  <c:v>131.81299999999999</c:v>
                </c:pt>
                <c:pt idx="2004">
                  <c:v>122.358</c:v>
                </c:pt>
                <c:pt idx="2005">
                  <c:v>116.023</c:v>
                </c:pt>
                <c:pt idx="2006">
                  <c:v>111.33199999999999</c:v>
                </c:pt>
                <c:pt idx="2007">
                  <c:v>112.709</c:v>
                </c:pt>
                <c:pt idx="2008">
                  <c:v>112.325</c:v>
                </c:pt>
                <c:pt idx="2009">
                  <c:v>113.467</c:v>
                </c:pt>
                <c:pt idx="2010">
                  <c:v>114.458</c:v>
                </c:pt>
                <c:pt idx="2011">
                  <c:v>115.76900000000001</c:v>
                </c:pt>
                <c:pt idx="2012">
                  <c:v>117.71899999999999</c:v>
                </c:pt>
                <c:pt idx="2013">
                  <c:v>114.93899999999999</c:v>
                </c:pt>
                <c:pt idx="2014">
                  <c:v>119.846</c:v>
                </c:pt>
                <c:pt idx="2015">
                  <c:v>118.136</c:v>
                </c:pt>
                <c:pt idx="2016">
                  <c:v>116.634</c:v>
                </c:pt>
                <c:pt idx="2017">
                  <c:v>119.393</c:v>
                </c:pt>
                <c:pt idx="2018">
                  <c:v>118.673</c:v>
                </c:pt>
                <c:pt idx="2019">
                  <c:v>117.78</c:v>
                </c:pt>
                <c:pt idx="2020">
                  <c:v>117.34699999999999</c:v>
                </c:pt>
                <c:pt idx="2021">
                  <c:v>119.373</c:v>
                </c:pt>
                <c:pt idx="2022">
                  <c:v>117.363</c:v>
                </c:pt>
                <c:pt idx="2023">
                  <c:v>116.578</c:v>
                </c:pt>
                <c:pt idx="2024">
                  <c:v>114.254</c:v>
                </c:pt>
                <c:pt idx="2025">
                  <c:v>113.533</c:v>
                </c:pt>
                <c:pt idx="2026">
                  <c:v>113.008</c:v>
                </c:pt>
                <c:pt idx="2027">
                  <c:v>109.845</c:v>
                </c:pt>
                <c:pt idx="2028">
                  <c:v>106.071</c:v>
                </c:pt>
                <c:pt idx="2029">
                  <c:v>106.738</c:v>
                </c:pt>
                <c:pt idx="2030">
                  <c:v>107.923</c:v>
                </c:pt>
                <c:pt idx="2031">
                  <c:v>109.82599999999999</c:v>
                </c:pt>
                <c:pt idx="2032">
                  <c:v>111.941</c:v>
                </c:pt>
                <c:pt idx="2033">
                  <c:v>109.083</c:v>
                </c:pt>
                <c:pt idx="2034">
                  <c:v>104.605</c:v>
                </c:pt>
                <c:pt idx="2035">
                  <c:v>105.657</c:v>
                </c:pt>
                <c:pt idx="2036">
                  <c:v>104.964</c:v>
                </c:pt>
                <c:pt idx="2037">
                  <c:v>106.13500000000001</c:v>
                </c:pt>
                <c:pt idx="2038">
                  <c:v>105.343</c:v>
                </c:pt>
                <c:pt idx="2039">
                  <c:v>109.265</c:v>
                </c:pt>
                <c:pt idx="2040">
                  <c:v>110.16200000000001</c:v>
                </c:pt>
                <c:pt idx="2041">
                  <c:v>107</c:v>
                </c:pt>
                <c:pt idx="2042">
                  <c:v>108.209</c:v>
                </c:pt>
                <c:pt idx="2043">
                  <c:v>107.367</c:v>
                </c:pt>
                <c:pt idx="2044">
                  <c:v>106.19199999999999</c:v>
                </c:pt>
                <c:pt idx="2045">
                  <c:v>109.455</c:v>
                </c:pt>
                <c:pt idx="2046">
                  <c:v>115.254</c:v>
                </c:pt>
                <c:pt idx="2047">
                  <c:v>112.744</c:v>
                </c:pt>
                <c:pt idx="2048">
                  <c:v>108.949</c:v>
                </c:pt>
                <c:pt idx="2049">
                  <c:v>108.658</c:v>
                </c:pt>
                <c:pt idx="2050">
                  <c:v>107.61499999999999</c:v>
                </c:pt>
                <c:pt idx="2051">
                  <c:v>106.645</c:v>
                </c:pt>
                <c:pt idx="2052">
                  <c:v>108.33499999999999</c:v>
                </c:pt>
                <c:pt idx="2053">
                  <c:v>109.33</c:v>
                </c:pt>
                <c:pt idx="2054">
                  <c:v>115.179</c:v>
                </c:pt>
                <c:pt idx="2055">
                  <c:v>117.90900000000001</c:v>
                </c:pt>
                <c:pt idx="2056">
                  <c:v>119.48</c:v>
                </c:pt>
                <c:pt idx="2057">
                  <c:v>117.524</c:v>
                </c:pt>
                <c:pt idx="2058">
                  <c:v>115.955</c:v>
                </c:pt>
                <c:pt idx="2059">
                  <c:v>113.253</c:v>
                </c:pt>
                <c:pt idx="2060">
                  <c:v>111.82</c:v>
                </c:pt>
                <c:pt idx="2061">
                  <c:v>111</c:v>
                </c:pt>
                <c:pt idx="2062">
                  <c:v>111.699</c:v>
                </c:pt>
                <c:pt idx="2063">
                  <c:v>116.78700000000001</c:v>
                </c:pt>
                <c:pt idx="2064">
                  <c:v>117.262</c:v>
                </c:pt>
                <c:pt idx="2065">
                  <c:v>116.58</c:v>
                </c:pt>
                <c:pt idx="2066">
                  <c:v>113.825</c:v>
                </c:pt>
                <c:pt idx="2067">
                  <c:v>113.33499999999999</c:v>
                </c:pt>
                <c:pt idx="2068">
                  <c:v>114.30500000000001</c:v>
                </c:pt>
                <c:pt idx="2069">
                  <c:v>114.69499999999999</c:v>
                </c:pt>
                <c:pt idx="2070">
                  <c:v>108.873</c:v>
                </c:pt>
                <c:pt idx="2071">
                  <c:v>111.31100000000001</c:v>
                </c:pt>
                <c:pt idx="2072">
                  <c:v>112.794</c:v>
                </c:pt>
                <c:pt idx="2073">
                  <c:v>111.429</c:v>
                </c:pt>
                <c:pt idx="2074">
                  <c:v>111.492</c:v>
                </c:pt>
                <c:pt idx="2075">
                  <c:v>115.89</c:v>
                </c:pt>
                <c:pt idx="2076">
                  <c:v>116.312</c:v>
                </c:pt>
                <c:pt idx="2077">
                  <c:v>119.178</c:v>
                </c:pt>
                <c:pt idx="2078">
                  <c:v>119.545</c:v>
                </c:pt>
                <c:pt idx="2079">
                  <c:v>122.17100000000001</c:v>
                </c:pt>
                <c:pt idx="2080">
                  <c:v>120.855</c:v>
                </c:pt>
                <c:pt idx="2081">
                  <c:v>118.961</c:v>
                </c:pt>
                <c:pt idx="2082">
                  <c:v>124.828</c:v>
                </c:pt>
                <c:pt idx="2083">
                  <c:v>128.345</c:v>
                </c:pt>
                <c:pt idx="2084">
                  <c:v>127.06399999999999</c:v>
                </c:pt>
                <c:pt idx="2085">
                  <c:v>126.16</c:v>
                </c:pt>
                <c:pt idx="2086">
                  <c:v>125.395</c:v>
                </c:pt>
                <c:pt idx="2087">
                  <c:v>136.63999999999999</c:v>
                </c:pt>
                <c:pt idx="2088">
                  <c:v>140.33099999999999</c:v>
                </c:pt>
                <c:pt idx="2089">
                  <c:v>138.66399999999999</c:v>
                </c:pt>
                <c:pt idx="2090">
                  <c:v>137.75200000000001</c:v>
                </c:pt>
                <c:pt idx="2091">
                  <c:v>139.01499999999999</c:v>
                </c:pt>
                <c:pt idx="2092">
                  <c:v>151.71700000000001</c:v>
                </c:pt>
                <c:pt idx="2093">
                  <c:v>153.97900000000001</c:v>
                </c:pt>
                <c:pt idx="2094">
                  <c:v>149.96100000000001</c:v>
                </c:pt>
                <c:pt idx="2095">
                  <c:v>131.637</c:v>
                </c:pt>
                <c:pt idx="2096">
                  <c:v>130.28399999999999</c:v>
                </c:pt>
                <c:pt idx="2097">
                  <c:v>134.59899999999999</c:v>
                </c:pt>
                <c:pt idx="2098">
                  <c:v>137.66</c:v>
                </c:pt>
                <c:pt idx="2099">
                  <c:v>148.792</c:v>
                </c:pt>
                <c:pt idx="2100">
                  <c:v>152.96600000000001</c:v>
                </c:pt>
                <c:pt idx="2101">
                  <c:v>153.93299999999999</c:v>
                </c:pt>
                <c:pt idx="2102">
                  <c:v>152.637</c:v>
                </c:pt>
                <c:pt idx="2103">
                  <c:v>151.214</c:v>
                </c:pt>
                <c:pt idx="2104">
                  <c:v>149.01</c:v>
                </c:pt>
                <c:pt idx="2105">
                  <c:v>148.33500000000001</c:v>
                </c:pt>
                <c:pt idx="2106">
                  <c:v>148.01599999999999</c:v>
                </c:pt>
                <c:pt idx="2107">
                  <c:v>152.91900000000001</c:v>
                </c:pt>
                <c:pt idx="2108">
                  <c:v>161.566</c:v>
                </c:pt>
                <c:pt idx="2109">
                  <c:v>172.63800000000001</c:v>
                </c:pt>
                <c:pt idx="2110">
                  <c:v>164.15</c:v>
                </c:pt>
                <c:pt idx="2111">
                  <c:v>154.54300000000001</c:v>
                </c:pt>
                <c:pt idx="2112">
                  <c:v>155.363</c:v>
                </c:pt>
                <c:pt idx="2113">
                  <c:v>153.465</c:v>
                </c:pt>
                <c:pt idx="2114">
                  <c:v>147.32400000000001</c:v>
                </c:pt>
                <c:pt idx="2115">
                  <c:v>141.77699999999999</c:v>
                </c:pt>
                <c:pt idx="2116">
                  <c:v>137.25800000000001</c:v>
                </c:pt>
                <c:pt idx="2117">
                  <c:v>135.262</c:v>
                </c:pt>
                <c:pt idx="2118">
                  <c:v>136.708</c:v>
                </c:pt>
                <c:pt idx="2119">
                  <c:v>139.22499999999999</c:v>
                </c:pt>
                <c:pt idx="2120">
                  <c:v>134.87299999999999</c:v>
                </c:pt>
                <c:pt idx="2121">
                  <c:v>132.36500000000001</c:v>
                </c:pt>
                <c:pt idx="2122">
                  <c:v>131.95500000000001</c:v>
                </c:pt>
                <c:pt idx="2123">
                  <c:v>132.589</c:v>
                </c:pt>
                <c:pt idx="2124">
                  <c:v>130.95400000000001</c:v>
                </c:pt>
                <c:pt idx="2125">
                  <c:v>131.04</c:v>
                </c:pt>
                <c:pt idx="2126">
                  <c:v>131.86000000000001</c:v>
                </c:pt>
                <c:pt idx="2127">
                  <c:v>127.747</c:v>
                </c:pt>
                <c:pt idx="2128">
                  <c:v>126.286</c:v>
                </c:pt>
                <c:pt idx="2129">
                  <c:v>127.685</c:v>
                </c:pt>
                <c:pt idx="2130">
                  <c:v>127.20699999999999</c:v>
                </c:pt>
                <c:pt idx="2131">
                  <c:v>126.7</c:v>
                </c:pt>
                <c:pt idx="2132">
                  <c:v>126.35</c:v>
                </c:pt>
                <c:pt idx="2133">
                  <c:v>132.935</c:v>
                </c:pt>
                <c:pt idx="2134">
                  <c:v>146.29300000000001</c:v>
                </c:pt>
                <c:pt idx="2135">
                  <c:v>146.32</c:v>
                </c:pt>
                <c:pt idx="2136">
                  <c:v>145.797</c:v>
                </c:pt>
                <c:pt idx="2137">
                  <c:v>163.69200000000001</c:v>
                </c:pt>
                <c:pt idx="2138">
                  <c:v>159.02500000000001</c:v>
                </c:pt>
                <c:pt idx="2139">
                  <c:v>151.58600000000001</c:v>
                </c:pt>
                <c:pt idx="2140">
                  <c:v>143.471</c:v>
                </c:pt>
                <c:pt idx="2141">
                  <c:v>144.16999999999999</c:v>
                </c:pt>
                <c:pt idx="2142">
                  <c:v>147.17099999999999</c:v>
                </c:pt>
                <c:pt idx="2143">
                  <c:v>143.68899999999999</c:v>
                </c:pt>
                <c:pt idx="2144">
                  <c:v>147.96299999999999</c:v>
                </c:pt>
                <c:pt idx="2145">
                  <c:v>151.18799999999999</c:v>
                </c:pt>
                <c:pt idx="2146">
                  <c:v>150.00299999999999</c:v>
                </c:pt>
                <c:pt idx="2147">
                  <c:v>151.49600000000001</c:v>
                </c:pt>
                <c:pt idx="2148">
                  <c:v>144.91399999999999</c:v>
                </c:pt>
                <c:pt idx="2149">
                  <c:v>145.57599999999999</c:v>
                </c:pt>
                <c:pt idx="2150">
                  <c:v>150.07499999999999</c:v>
                </c:pt>
                <c:pt idx="2151">
                  <c:v>149.83699999999999</c:v>
                </c:pt>
                <c:pt idx="2152">
                  <c:v>146.732</c:v>
                </c:pt>
                <c:pt idx="2153">
                  <c:v>144.23099999999999</c:v>
                </c:pt>
                <c:pt idx="2154">
                  <c:v>141.36199999999999</c:v>
                </c:pt>
                <c:pt idx="2155">
                  <c:v>131.452</c:v>
                </c:pt>
                <c:pt idx="2156">
                  <c:v>131.78700000000001</c:v>
                </c:pt>
                <c:pt idx="2157">
                  <c:v>130.33500000000001</c:v>
                </c:pt>
                <c:pt idx="2158">
                  <c:v>128.607</c:v>
                </c:pt>
                <c:pt idx="2159">
                  <c:v>127.416</c:v>
                </c:pt>
                <c:pt idx="2160">
                  <c:v>125.76300000000001</c:v>
                </c:pt>
                <c:pt idx="2161">
                  <c:v>126.629</c:v>
                </c:pt>
                <c:pt idx="2162">
                  <c:v>127.43899999999999</c:v>
                </c:pt>
                <c:pt idx="2163">
                  <c:v>128.95699999999999</c:v>
                </c:pt>
                <c:pt idx="2164">
                  <c:v>126.56699999999999</c:v>
                </c:pt>
                <c:pt idx="2165">
                  <c:v>128.76</c:v>
                </c:pt>
                <c:pt idx="2166">
                  <c:v>128.72300000000001</c:v>
                </c:pt>
                <c:pt idx="2167">
                  <c:v>128.322</c:v>
                </c:pt>
                <c:pt idx="2168">
                  <c:v>127.444</c:v>
                </c:pt>
                <c:pt idx="2169">
                  <c:v>129.422</c:v>
                </c:pt>
                <c:pt idx="2170">
                  <c:v>121.599</c:v>
                </c:pt>
                <c:pt idx="2171">
                  <c:v>120.89100000000001</c:v>
                </c:pt>
                <c:pt idx="2172">
                  <c:v>123.12</c:v>
                </c:pt>
                <c:pt idx="2173">
                  <c:v>122.681</c:v>
                </c:pt>
                <c:pt idx="2174">
                  <c:v>124.122</c:v>
                </c:pt>
                <c:pt idx="2175">
                  <c:v>122.79300000000001</c:v>
                </c:pt>
                <c:pt idx="2176">
                  <c:v>122.871</c:v>
                </c:pt>
                <c:pt idx="2177">
                  <c:v>121.756</c:v>
                </c:pt>
                <c:pt idx="2178">
                  <c:v>123.506</c:v>
                </c:pt>
                <c:pt idx="2179">
                  <c:v>124.976</c:v>
                </c:pt>
                <c:pt idx="2180">
                  <c:v>140.11500000000001</c:v>
                </c:pt>
                <c:pt idx="2181">
                  <c:v>142.56</c:v>
                </c:pt>
                <c:pt idx="2182">
                  <c:v>169.911</c:v>
                </c:pt>
                <c:pt idx="2183">
                  <c:v>161.95400000000001</c:v>
                </c:pt>
                <c:pt idx="2184">
                  <c:v>171.84399999999999</c:v>
                </c:pt>
                <c:pt idx="2185">
                  <c:v>170.65899999999999</c:v>
                </c:pt>
                <c:pt idx="2186">
                  <c:v>162.887</c:v>
                </c:pt>
                <c:pt idx="2187">
                  <c:v>146.54599999999999</c:v>
                </c:pt>
                <c:pt idx="2188">
                  <c:v>148.96899999999999</c:v>
                </c:pt>
                <c:pt idx="2189">
                  <c:v>143.77600000000001</c:v>
                </c:pt>
                <c:pt idx="2190">
                  <c:v>152.024</c:v>
                </c:pt>
                <c:pt idx="2191">
                  <c:v>152.19</c:v>
                </c:pt>
                <c:pt idx="2192">
                  <c:v>156.76499999999999</c:v>
                </c:pt>
                <c:pt idx="2193">
                  <c:v>163.125</c:v>
                </c:pt>
                <c:pt idx="2194">
                  <c:v>168.29900000000001</c:v>
                </c:pt>
                <c:pt idx="2195">
                  <c:v>170.51400000000001</c:v>
                </c:pt>
                <c:pt idx="2196">
                  <c:v>171.24299999999999</c:v>
                </c:pt>
                <c:pt idx="2197">
                  <c:v>165.67699999999999</c:v>
                </c:pt>
                <c:pt idx="2198">
                  <c:v>161.642</c:v>
                </c:pt>
                <c:pt idx="2199">
                  <c:v>151.40899999999999</c:v>
                </c:pt>
                <c:pt idx="2200">
                  <c:v>148.83699999999999</c:v>
                </c:pt>
                <c:pt idx="2201">
                  <c:v>153.995</c:v>
                </c:pt>
                <c:pt idx="2202">
                  <c:v>156.345</c:v>
                </c:pt>
                <c:pt idx="2203">
                  <c:v>164.51499999999999</c:v>
                </c:pt>
                <c:pt idx="2204">
                  <c:v>156.68799999999999</c:v>
                </c:pt>
                <c:pt idx="2205">
                  <c:v>160.279</c:v>
                </c:pt>
                <c:pt idx="2206">
                  <c:v>170.25</c:v>
                </c:pt>
                <c:pt idx="2207">
                  <c:v>177.976</c:v>
                </c:pt>
                <c:pt idx="2208">
                  <c:v>175.27600000000001</c:v>
                </c:pt>
                <c:pt idx="2209">
                  <c:v>175.65199999999999</c:v>
                </c:pt>
                <c:pt idx="2210">
                  <c:v>169.05799999999999</c:v>
                </c:pt>
                <c:pt idx="2211">
                  <c:v>164.375</c:v>
                </c:pt>
                <c:pt idx="2212">
                  <c:v>173.821</c:v>
                </c:pt>
                <c:pt idx="2213">
                  <c:v>178.19399999999999</c:v>
                </c:pt>
                <c:pt idx="2214">
                  <c:v>202.863</c:v>
                </c:pt>
                <c:pt idx="2215">
                  <c:v>218.83500000000001</c:v>
                </c:pt>
                <c:pt idx="2216">
                  <c:v>216.61799999999999</c:v>
                </c:pt>
                <c:pt idx="2217">
                  <c:v>199.56100000000001</c:v>
                </c:pt>
                <c:pt idx="2218">
                  <c:v>186.23</c:v>
                </c:pt>
                <c:pt idx="2219">
                  <c:v>192.089</c:v>
                </c:pt>
                <c:pt idx="2220">
                  <c:v>192.107</c:v>
                </c:pt>
                <c:pt idx="2221">
                  <c:v>202.501</c:v>
                </c:pt>
                <c:pt idx="2222">
                  <c:v>218.875</c:v>
                </c:pt>
                <c:pt idx="2223">
                  <c:v>219.577</c:v>
                </c:pt>
                <c:pt idx="2224">
                  <c:v>201.096</c:v>
                </c:pt>
                <c:pt idx="2225">
                  <c:v>190.70400000000001</c:v>
                </c:pt>
                <c:pt idx="2226">
                  <c:v>188.16</c:v>
                </c:pt>
                <c:pt idx="2227">
                  <c:v>184.09800000000001</c:v>
                </c:pt>
                <c:pt idx="2228">
                  <c:v>174.411</c:v>
                </c:pt>
                <c:pt idx="2229">
                  <c:v>154.39599999999999</c:v>
                </c:pt>
                <c:pt idx="2230">
                  <c:v>160.059</c:v>
                </c:pt>
                <c:pt idx="2231">
                  <c:v>156.38</c:v>
                </c:pt>
                <c:pt idx="2232">
                  <c:v>159.34</c:v>
                </c:pt>
                <c:pt idx="2233">
                  <c:v>155.62899999999999</c:v>
                </c:pt>
                <c:pt idx="2234">
                  <c:v>157.43299999999999</c:v>
                </c:pt>
                <c:pt idx="2235">
                  <c:v>164.554</c:v>
                </c:pt>
                <c:pt idx="2236">
                  <c:v>165.15899999999999</c:v>
                </c:pt>
                <c:pt idx="2237">
                  <c:v>160.84200000000001</c:v>
                </c:pt>
                <c:pt idx="2238">
                  <c:v>162.56700000000001</c:v>
                </c:pt>
                <c:pt idx="2239">
                  <c:v>156.75899999999999</c:v>
                </c:pt>
                <c:pt idx="2240">
                  <c:v>135.023</c:v>
                </c:pt>
                <c:pt idx="2241">
                  <c:v>136.005</c:v>
                </c:pt>
                <c:pt idx="2242">
                  <c:v>143.29400000000001</c:v>
                </c:pt>
                <c:pt idx="2243">
                  <c:v>156.37200000000001</c:v>
                </c:pt>
                <c:pt idx="2244">
                  <c:v>153.42400000000001</c:v>
                </c:pt>
                <c:pt idx="2245">
                  <c:v>143.94499999999999</c:v>
                </c:pt>
                <c:pt idx="2246">
                  <c:v>145.03100000000001</c:v>
                </c:pt>
                <c:pt idx="2247">
                  <c:v>147.102</c:v>
                </c:pt>
                <c:pt idx="2248">
                  <c:v>145.68</c:v>
                </c:pt>
                <c:pt idx="2249">
                  <c:v>165.71</c:v>
                </c:pt>
                <c:pt idx="2250">
                  <c:v>161.53</c:v>
                </c:pt>
                <c:pt idx="2251">
                  <c:v>160.40100000000001</c:v>
                </c:pt>
                <c:pt idx="2252">
                  <c:v>159.29</c:v>
                </c:pt>
                <c:pt idx="2253">
                  <c:v>169.3</c:v>
                </c:pt>
                <c:pt idx="2254">
                  <c:v>171.80600000000001</c:v>
                </c:pt>
                <c:pt idx="2255">
                  <c:v>178.78700000000001</c:v>
                </c:pt>
                <c:pt idx="2256">
                  <c:v>177.399</c:v>
                </c:pt>
                <c:pt idx="2257">
                  <c:v>181.65799999999999</c:v>
                </c:pt>
                <c:pt idx="2258">
                  <c:v>180.76599999999999</c:v>
                </c:pt>
                <c:pt idx="2259">
                  <c:v>187.65199999999999</c:v>
                </c:pt>
                <c:pt idx="2260">
                  <c:v>189.816</c:v>
                </c:pt>
                <c:pt idx="2261">
                  <c:v>193.39599999999999</c:v>
                </c:pt>
                <c:pt idx="2262">
                  <c:v>183.33099999999999</c:v>
                </c:pt>
                <c:pt idx="2263">
                  <c:v>181.83500000000001</c:v>
                </c:pt>
                <c:pt idx="2264">
                  <c:v>166.756</c:v>
                </c:pt>
                <c:pt idx="2265">
                  <c:v>164.238</c:v>
                </c:pt>
                <c:pt idx="2266">
                  <c:v>158.887</c:v>
                </c:pt>
                <c:pt idx="2267">
                  <c:v>151.95599999999999</c:v>
                </c:pt>
                <c:pt idx="2268">
                  <c:v>150.084</c:v>
                </c:pt>
                <c:pt idx="2269">
                  <c:v>147.38300000000001</c:v>
                </c:pt>
                <c:pt idx="2270">
                  <c:v>157.577</c:v>
                </c:pt>
                <c:pt idx="2271">
                  <c:v>155.03399999999999</c:v>
                </c:pt>
                <c:pt idx="2272">
                  <c:v>165.20099999999999</c:v>
                </c:pt>
                <c:pt idx="2273">
                  <c:v>164.08500000000001</c:v>
                </c:pt>
                <c:pt idx="2274">
                  <c:v>173.17400000000001</c:v>
                </c:pt>
                <c:pt idx="2275">
                  <c:v>173.67</c:v>
                </c:pt>
                <c:pt idx="2276">
                  <c:v>173.43199999999999</c:v>
                </c:pt>
                <c:pt idx="2277">
                  <c:v>175.714</c:v>
                </c:pt>
                <c:pt idx="2278">
                  <c:v>171.01499999999999</c:v>
                </c:pt>
                <c:pt idx="2279">
                  <c:v>172.32400000000001</c:v>
                </c:pt>
                <c:pt idx="2280">
                  <c:v>173.75899999999999</c:v>
                </c:pt>
                <c:pt idx="2281">
                  <c:v>174.34</c:v>
                </c:pt>
                <c:pt idx="2282">
                  <c:v>172.67699999999999</c:v>
                </c:pt>
                <c:pt idx="2283">
                  <c:v>174.01</c:v>
                </c:pt>
                <c:pt idx="2284">
                  <c:v>173.34800000000001</c:v>
                </c:pt>
                <c:pt idx="2285">
                  <c:v>173.38399999999999</c:v>
                </c:pt>
                <c:pt idx="2286">
                  <c:v>172.42</c:v>
                </c:pt>
                <c:pt idx="2287">
                  <c:v>171.613</c:v>
                </c:pt>
                <c:pt idx="2288">
                  <c:v>170.072</c:v>
                </c:pt>
                <c:pt idx="2289">
                  <c:v>169.97800000000001</c:v>
                </c:pt>
                <c:pt idx="2290">
                  <c:v>173.512</c:v>
                </c:pt>
                <c:pt idx="2291">
                  <c:v>175.05099999999999</c:v>
                </c:pt>
                <c:pt idx="2292">
                  <c:v>176.66300000000001</c:v>
                </c:pt>
                <c:pt idx="2293">
                  <c:v>174.49</c:v>
                </c:pt>
                <c:pt idx="2294">
                  <c:v>175.99799999999999</c:v>
                </c:pt>
                <c:pt idx="2295">
                  <c:v>178.57400000000001</c:v>
                </c:pt>
                <c:pt idx="2296">
                  <c:v>183.75399999999999</c:v>
                </c:pt>
                <c:pt idx="2297">
                  <c:v>184.416</c:v>
                </c:pt>
                <c:pt idx="2298">
                  <c:v>183.67</c:v>
                </c:pt>
                <c:pt idx="2299">
                  <c:v>178.614</c:v>
                </c:pt>
                <c:pt idx="2300">
                  <c:v>175.291</c:v>
                </c:pt>
                <c:pt idx="2301">
                  <c:v>171.97800000000001</c:v>
                </c:pt>
                <c:pt idx="2302">
                  <c:v>169.73500000000001</c:v>
                </c:pt>
                <c:pt idx="2303">
                  <c:v>171.637</c:v>
                </c:pt>
                <c:pt idx="2304">
                  <c:v>169.691</c:v>
                </c:pt>
                <c:pt idx="2305">
                  <c:v>166.37</c:v>
                </c:pt>
                <c:pt idx="2306">
                  <c:v>165.20599999999999</c:v>
                </c:pt>
                <c:pt idx="2307">
                  <c:v>163.667</c:v>
                </c:pt>
                <c:pt idx="2308">
                  <c:v>165.23400000000001</c:v>
                </c:pt>
                <c:pt idx="2309">
                  <c:v>161.09200000000001</c:v>
                </c:pt>
                <c:pt idx="2310">
                  <c:v>161.477</c:v>
                </c:pt>
                <c:pt idx="2311">
                  <c:v>158.22499999999999</c:v>
                </c:pt>
                <c:pt idx="2312">
                  <c:v>159.59200000000001</c:v>
                </c:pt>
                <c:pt idx="2313">
                  <c:v>157.55000000000001</c:v>
                </c:pt>
                <c:pt idx="2314">
                  <c:v>155.25</c:v>
                </c:pt>
                <c:pt idx="2315">
                  <c:v>154.13999999999999</c:v>
                </c:pt>
                <c:pt idx="2316">
                  <c:v>156.58199999999999</c:v>
                </c:pt>
                <c:pt idx="2317">
                  <c:v>150.624</c:v>
                </c:pt>
                <c:pt idx="2318">
                  <c:v>150.61600000000001</c:v>
                </c:pt>
                <c:pt idx="2319">
                  <c:v>151.55000000000001</c:v>
                </c:pt>
                <c:pt idx="2320">
                  <c:v>150.24600000000001</c:v>
                </c:pt>
                <c:pt idx="2321">
                  <c:v>149.11699999999999</c:v>
                </c:pt>
                <c:pt idx="2322">
                  <c:v>147.09899999999999</c:v>
                </c:pt>
                <c:pt idx="2323">
                  <c:v>147.74299999999999</c:v>
                </c:pt>
                <c:pt idx="2324">
                  <c:v>146.221</c:v>
                </c:pt>
                <c:pt idx="2325">
                  <c:v>144.84</c:v>
                </c:pt>
                <c:pt idx="2326">
                  <c:v>144.505</c:v>
                </c:pt>
                <c:pt idx="2327">
                  <c:v>145.679</c:v>
                </c:pt>
                <c:pt idx="2328">
                  <c:v>143.702</c:v>
                </c:pt>
                <c:pt idx="2329">
                  <c:v>146.142</c:v>
                </c:pt>
                <c:pt idx="2330">
                  <c:v>140.34700000000001</c:v>
                </c:pt>
                <c:pt idx="2331">
                  <c:v>137.00399999999999</c:v>
                </c:pt>
                <c:pt idx="2332">
                  <c:v>135.91399999999999</c:v>
                </c:pt>
                <c:pt idx="2333">
                  <c:v>142.67599999999999</c:v>
                </c:pt>
                <c:pt idx="2334">
                  <c:v>139.14500000000001</c:v>
                </c:pt>
                <c:pt idx="2335">
                  <c:v>131.92500000000001</c:v>
                </c:pt>
                <c:pt idx="2336">
                  <c:v>130.928</c:v>
                </c:pt>
                <c:pt idx="2337">
                  <c:v>127.858</c:v>
                </c:pt>
                <c:pt idx="2338">
                  <c:v>125.123</c:v>
                </c:pt>
                <c:pt idx="2339">
                  <c:v>123.676</c:v>
                </c:pt>
                <c:pt idx="2340">
                  <c:v>122.375</c:v>
                </c:pt>
                <c:pt idx="2341">
                  <c:v>120.345</c:v>
                </c:pt>
                <c:pt idx="2342">
                  <c:v>113.76</c:v>
                </c:pt>
                <c:pt idx="2343">
                  <c:v>114.497</c:v>
                </c:pt>
                <c:pt idx="2344">
                  <c:v>116.375</c:v>
                </c:pt>
                <c:pt idx="2345">
                  <c:v>120.5</c:v>
                </c:pt>
                <c:pt idx="2346">
                  <c:v>120.328</c:v>
                </c:pt>
                <c:pt idx="2347">
                  <c:v>117.642</c:v>
                </c:pt>
                <c:pt idx="2348">
                  <c:v>119.313</c:v>
                </c:pt>
                <c:pt idx="2349">
                  <c:v>121.87</c:v>
                </c:pt>
                <c:pt idx="2350">
                  <c:v>122.545</c:v>
                </c:pt>
                <c:pt idx="2351">
                  <c:v>121.85299999999999</c:v>
                </c:pt>
                <c:pt idx="2352">
                  <c:v>121.33499999999999</c:v>
                </c:pt>
                <c:pt idx="2353">
                  <c:v>120.506</c:v>
                </c:pt>
                <c:pt idx="2354">
                  <c:v>123</c:v>
                </c:pt>
                <c:pt idx="2355">
                  <c:v>125.29300000000001</c:v>
                </c:pt>
                <c:pt idx="2356">
                  <c:v>127.68300000000001</c:v>
                </c:pt>
                <c:pt idx="2357">
                  <c:v>129.80099999999999</c:v>
                </c:pt>
                <c:pt idx="2358">
                  <c:v>134.88499999999999</c:v>
                </c:pt>
                <c:pt idx="2359">
                  <c:v>134.005</c:v>
                </c:pt>
                <c:pt idx="2360">
                  <c:v>130.74600000000001</c:v>
                </c:pt>
                <c:pt idx="2361">
                  <c:v>130.25</c:v>
                </c:pt>
                <c:pt idx="2362">
                  <c:v>132.51</c:v>
                </c:pt>
                <c:pt idx="2363">
                  <c:v>129.14099999999999</c:v>
                </c:pt>
                <c:pt idx="2364">
                  <c:v>130.83699999999999</c:v>
                </c:pt>
                <c:pt idx="2365">
                  <c:v>130.52799999999999</c:v>
                </c:pt>
                <c:pt idx="2366">
                  <c:v>127.392</c:v>
                </c:pt>
                <c:pt idx="2367">
                  <c:v>128.56100000000001</c:v>
                </c:pt>
                <c:pt idx="2368">
                  <c:v>128.36699999999999</c:v>
                </c:pt>
                <c:pt idx="2369">
                  <c:v>126.84</c:v>
                </c:pt>
                <c:pt idx="2370">
                  <c:v>125.066</c:v>
                </c:pt>
                <c:pt idx="2371">
                  <c:v>123.67</c:v>
                </c:pt>
                <c:pt idx="2372">
                  <c:v>123.715</c:v>
                </c:pt>
                <c:pt idx="2373">
                  <c:v>123.67</c:v>
                </c:pt>
                <c:pt idx="2374">
                  <c:v>122.687</c:v>
                </c:pt>
                <c:pt idx="2375">
                  <c:v>121.456</c:v>
                </c:pt>
                <c:pt idx="2376">
                  <c:v>122.749</c:v>
                </c:pt>
                <c:pt idx="2377">
                  <c:v>124.78</c:v>
                </c:pt>
                <c:pt idx="2378">
                  <c:v>128.25</c:v>
                </c:pt>
                <c:pt idx="2379">
                  <c:v>132.297</c:v>
                </c:pt>
                <c:pt idx="2380">
                  <c:v>131.45500000000001</c:v>
                </c:pt>
                <c:pt idx="2381">
                  <c:v>133.53299999999999</c:v>
                </c:pt>
                <c:pt idx="2382">
                  <c:v>141.5</c:v>
                </c:pt>
                <c:pt idx="2383">
                  <c:v>151.375</c:v>
                </c:pt>
                <c:pt idx="2384">
                  <c:v>155.678</c:v>
                </c:pt>
                <c:pt idx="2385">
                  <c:v>158.38200000000001</c:v>
                </c:pt>
                <c:pt idx="2386">
                  <c:v>157.36600000000001</c:v>
                </c:pt>
                <c:pt idx="2387">
                  <c:v>152.256</c:v>
                </c:pt>
                <c:pt idx="2388">
                  <c:v>158.63399999999999</c:v>
                </c:pt>
                <c:pt idx="2389">
                  <c:v>157.27600000000001</c:v>
                </c:pt>
                <c:pt idx="2390">
                  <c:v>160.99</c:v>
                </c:pt>
                <c:pt idx="2391">
                  <c:v>163.28899999999999</c:v>
                </c:pt>
                <c:pt idx="2392">
                  <c:v>163.17699999999999</c:v>
                </c:pt>
                <c:pt idx="2393">
                  <c:v>161.66999999999999</c:v>
                </c:pt>
                <c:pt idx="2394">
                  <c:v>166.24199999999999</c:v>
                </c:pt>
                <c:pt idx="2395">
                  <c:v>172.66399999999999</c:v>
                </c:pt>
                <c:pt idx="2396">
                  <c:v>175.66300000000001</c:v>
                </c:pt>
                <c:pt idx="2397">
                  <c:v>176.51</c:v>
                </c:pt>
                <c:pt idx="2398">
                  <c:v>172.18</c:v>
                </c:pt>
                <c:pt idx="2399">
                  <c:v>161.69900000000001</c:v>
                </c:pt>
                <c:pt idx="2400">
                  <c:v>164.69499999999999</c:v>
                </c:pt>
                <c:pt idx="2401">
                  <c:v>163.066</c:v>
                </c:pt>
                <c:pt idx="2402">
                  <c:v>164.96299999999999</c:v>
                </c:pt>
                <c:pt idx="2403">
                  <c:v>160.45400000000001</c:v>
                </c:pt>
                <c:pt idx="2404">
                  <c:v>164.429</c:v>
                </c:pt>
                <c:pt idx="2405">
                  <c:v>157.21600000000001</c:v>
                </c:pt>
                <c:pt idx="2406">
                  <c:v>156.423</c:v>
                </c:pt>
                <c:pt idx="2407">
                  <c:v>155.17500000000001</c:v>
                </c:pt>
                <c:pt idx="2408">
                  <c:v>150.22</c:v>
                </c:pt>
                <c:pt idx="2409">
                  <c:v>151.005</c:v>
                </c:pt>
                <c:pt idx="2410">
                  <c:v>157.245</c:v>
                </c:pt>
                <c:pt idx="2411">
                  <c:v>155.86799999999999</c:v>
                </c:pt>
                <c:pt idx="2412">
                  <c:v>163.613</c:v>
                </c:pt>
                <c:pt idx="2413">
                  <c:v>163.67500000000001</c:v>
                </c:pt>
                <c:pt idx="2414">
                  <c:v>163.768</c:v>
                </c:pt>
                <c:pt idx="2415">
                  <c:v>168.82300000000001</c:v>
                </c:pt>
                <c:pt idx="2416">
                  <c:v>162.38300000000001</c:v>
                </c:pt>
                <c:pt idx="2417">
                  <c:v>154.471</c:v>
                </c:pt>
                <c:pt idx="2418">
                  <c:v>149.51400000000001</c:v>
                </c:pt>
                <c:pt idx="2419">
                  <c:v>149.53</c:v>
                </c:pt>
                <c:pt idx="2420">
                  <c:v>152.02799999999999</c:v>
                </c:pt>
                <c:pt idx="2421">
                  <c:v>156.43799999999999</c:v>
                </c:pt>
                <c:pt idx="2422">
                  <c:v>160.268</c:v>
                </c:pt>
                <c:pt idx="2423">
                  <c:v>156.28899999999999</c:v>
                </c:pt>
                <c:pt idx="2424">
                  <c:v>150.779</c:v>
                </c:pt>
                <c:pt idx="2425">
                  <c:v>151.03299999999999</c:v>
                </c:pt>
                <c:pt idx="2426">
                  <c:v>144.52699999999999</c:v>
                </c:pt>
                <c:pt idx="2427">
                  <c:v>139.99299999999999</c:v>
                </c:pt>
                <c:pt idx="2428">
                  <c:v>139.375</c:v>
                </c:pt>
                <c:pt idx="2429">
                  <c:v>138.661</c:v>
                </c:pt>
                <c:pt idx="2430">
                  <c:v>137.81299999999999</c:v>
                </c:pt>
                <c:pt idx="2431">
                  <c:v>142.25200000000001</c:v>
                </c:pt>
                <c:pt idx="2432">
                  <c:v>140.67500000000001</c:v>
                </c:pt>
                <c:pt idx="2433">
                  <c:v>142.44200000000001</c:v>
                </c:pt>
                <c:pt idx="2434">
                  <c:v>141.80799999999999</c:v>
                </c:pt>
                <c:pt idx="2435">
                  <c:v>137.048</c:v>
                </c:pt>
                <c:pt idx="2436">
                  <c:v>134.71199999999999</c:v>
                </c:pt>
                <c:pt idx="2437">
                  <c:v>126.69799999999999</c:v>
                </c:pt>
                <c:pt idx="2438">
                  <c:v>126.166</c:v>
                </c:pt>
                <c:pt idx="2439">
                  <c:v>124.916</c:v>
                </c:pt>
                <c:pt idx="2440">
                  <c:v>126.23699999999999</c:v>
                </c:pt>
                <c:pt idx="2441">
                  <c:v>122.995</c:v>
                </c:pt>
                <c:pt idx="2442">
                  <c:v>119.61</c:v>
                </c:pt>
                <c:pt idx="2443">
                  <c:v>116.84699999999999</c:v>
                </c:pt>
                <c:pt idx="2444">
                  <c:v>116.488</c:v>
                </c:pt>
                <c:pt idx="2445">
                  <c:v>119.315</c:v>
                </c:pt>
                <c:pt idx="2446">
                  <c:v>121.627</c:v>
                </c:pt>
                <c:pt idx="2447">
                  <c:v>118.973</c:v>
                </c:pt>
                <c:pt idx="2448">
                  <c:v>118.89400000000001</c:v>
                </c:pt>
                <c:pt idx="2449">
                  <c:v>118.88800000000001</c:v>
                </c:pt>
                <c:pt idx="2450">
                  <c:v>125.04900000000001</c:v>
                </c:pt>
                <c:pt idx="2451">
                  <c:v>121.327</c:v>
                </c:pt>
                <c:pt idx="2452">
                  <c:v>118.575</c:v>
                </c:pt>
                <c:pt idx="2453">
                  <c:v>117.73099999999999</c:v>
                </c:pt>
                <c:pt idx="2454">
                  <c:v>116.822</c:v>
                </c:pt>
                <c:pt idx="2455">
                  <c:v>117.749</c:v>
                </c:pt>
                <c:pt idx="2456">
                  <c:v>122.86</c:v>
                </c:pt>
                <c:pt idx="2457">
                  <c:v>117.258</c:v>
                </c:pt>
                <c:pt idx="2458">
                  <c:v>121.66800000000001</c:v>
                </c:pt>
                <c:pt idx="2459">
                  <c:v>122.66800000000001</c:v>
                </c:pt>
                <c:pt idx="2460">
                  <c:v>121.149</c:v>
                </c:pt>
                <c:pt idx="2461">
                  <c:v>121.809</c:v>
                </c:pt>
                <c:pt idx="2462">
                  <c:v>121.79300000000001</c:v>
                </c:pt>
                <c:pt idx="2463">
                  <c:v>119.125</c:v>
                </c:pt>
                <c:pt idx="2464">
                  <c:v>117.372</c:v>
                </c:pt>
                <c:pt idx="2465">
                  <c:v>112.764</c:v>
                </c:pt>
                <c:pt idx="2466">
                  <c:v>112.56</c:v>
                </c:pt>
                <c:pt idx="2467">
                  <c:v>111.434</c:v>
                </c:pt>
                <c:pt idx="2468">
                  <c:v>108.512</c:v>
                </c:pt>
                <c:pt idx="2469">
                  <c:v>106.00700000000001</c:v>
                </c:pt>
                <c:pt idx="2470">
                  <c:v>102.83499999999999</c:v>
                </c:pt>
                <c:pt idx="2471">
                  <c:v>99.844999999999999</c:v>
                </c:pt>
                <c:pt idx="2472">
                  <c:v>95</c:v>
                </c:pt>
                <c:pt idx="2473">
                  <c:v>98.173000000000002</c:v>
                </c:pt>
                <c:pt idx="2474">
                  <c:v>100.328</c:v>
                </c:pt>
                <c:pt idx="2475">
                  <c:v>100.386</c:v>
                </c:pt>
                <c:pt idx="2476">
                  <c:v>101.18</c:v>
                </c:pt>
                <c:pt idx="2477">
                  <c:v>102.264</c:v>
                </c:pt>
                <c:pt idx="2478">
                  <c:v>105.8</c:v>
                </c:pt>
                <c:pt idx="2479">
                  <c:v>105.947</c:v>
                </c:pt>
                <c:pt idx="2480">
                  <c:v>105.869</c:v>
                </c:pt>
                <c:pt idx="2481">
                  <c:v>106.33</c:v>
                </c:pt>
                <c:pt idx="2482">
                  <c:v>106.5</c:v>
                </c:pt>
                <c:pt idx="2483">
                  <c:v>109.667</c:v>
                </c:pt>
                <c:pt idx="2484">
                  <c:v>108.75</c:v>
                </c:pt>
                <c:pt idx="2485">
                  <c:v>107.5</c:v>
                </c:pt>
                <c:pt idx="2486">
                  <c:v>105.931</c:v>
                </c:pt>
                <c:pt idx="2487">
                  <c:v>104.28100000000001</c:v>
                </c:pt>
                <c:pt idx="2488">
                  <c:v>108.32599999999999</c:v>
                </c:pt>
                <c:pt idx="2489">
                  <c:v>109.917</c:v>
                </c:pt>
                <c:pt idx="2490">
                  <c:v>107</c:v>
                </c:pt>
                <c:pt idx="2491">
                  <c:v>106.08799999999999</c:v>
                </c:pt>
                <c:pt idx="2492">
                  <c:v>105.125</c:v>
                </c:pt>
                <c:pt idx="2493">
                  <c:v>104.375</c:v>
                </c:pt>
                <c:pt idx="2494">
                  <c:v>103.438</c:v>
                </c:pt>
                <c:pt idx="2495">
                  <c:v>102.721</c:v>
                </c:pt>
                <c:pt idx="2496">
                  <c:v>104.199</c:v>
                </c:pt>
                <c:pt idx="2497">
                  <c:v>103.25</c:v>
                </c:pt>
                <c:pt idx="2498">
                  <c:v>105</c:v>
                </c:pt>
                <c:pt idx="2499">
                  <c:v>104.42100000000001</c:v>
                </c:pt>
                <c:pt idx="2500">
                  <c:v>102.563</c:v>
                </c:pt>
                <c:pt idx="2501">
                  <c:v>101.152</c:v>
                </c:pt>
                <c:pt idx="2502">
                  <c:v>103.746</c:v>
                </c:pt>
                <c:pt idx="2503">
                  <c:v>104.893</c:v>
                </c:pt>
                <c:pt idx="2504">
                  <c:v>104.04600000000001</c:v>
                </c:pt>
                <c:pt idx="2505">
                  <c:v>100.687</c:v>
                </c:pt>
                <c:pt idx="2506">
                  <c:v>100.76600000000001</c:v>
                </c:pt>
                <c:pt idx="2507">
                  <c:v>102.78100000000001</c:v>
                </c:pt>
                <c:pt idx="2508">
                  <c:v>100.658</c:v>
                </c:pt>
                <c:pt idx="2509">
                  <c:v>97.528000000000006</c:v>
                </c:pt>
                <c:pt idx="2510">
                  <c:v>100</c:v>
                </c:pt>
                <c:pt idx="2511">
                  <c:v>100.842</c:v>
                </c:pt>
                <c:pt idx="2512">
                  <c:v>98.058000000000007</c:v>
                </c:pt>
                <c:pt idx="2513">
                  <c:v>100.5</c:v>
                </c:pt>
                <c:pt idx="2514">
                  <c:v>102.25</c:v>
                </c:pt>
                <c:pt idx="2515">
                  <c:v>103.125</c:v>
                </c:pt>
                <c:pt idx="2516">
                  <c:v>105.15300000000001</c:v>
                </c:pt>
                <c:pt idx="2517">
                  <c:v>102.25</c:v>
                </c:pt>
                <c:pt idx="2518">
                  <c:v>100.81699999999999</c:v>
                </c:pt>
                <c:pt idx="2519">
                  <c:v>101.55200000000001</c:v>
                </c:pt>
                <c:pt idx="2520">
                  <c:v>101.34</c:v>
                </c:pt>
                <c:pt idx="2521">
                  <c:v>100.169</c:v>
                </c:pt>
                <c:pt idx="2522">
                  <c:v>102.75</c:v>
                </c:pt>
                <c:pt idx="2523">
                  <c:v>101.173</c:v>
                </c:pt>
                <c:pt idx="2524">
                  <c:v>102.75</c:v>
                </c:pt>
                <c:pt idx="2525">
                  <c:v>99.67</c:v>
                </c:pt>
                <c:pt idx="2526">
                  <c:v>98.881</c:v>
                </c:pt>
                <c:pt idx="2527">
                  <c:v>97.625</c:v>
                </c:pt>
                <c:pt idx="2528">
                  <c:v>97</c:v>
                </c:pt>
                <c:pt idx="2529">
                  <c:v>97.334999999999994</c:v>
                </c:pt>
                <c:pt idx="2530">
                  <c:v>97.33</c:v>
                </c:pt>
                <c:pt idx="2531">
                  <c:v>98.5</c:v>
                </c:pt>
                <c:pt idx="2532">
                  <c:v>97.125</c:v>
                </c:pt>
                <c:pt idx="2533">
                  <c:v>96.025000000000006</c:v>
                </c:pt>
                <c:pt idx="2534">
                  <c:v>94.5</c:v>
                </c:pt>
                <c:pt idx="2535">
                  <c:v>94.918000000000006</c:v>
                </c:pt>
                <c:pt idx="2536">
                  <c:v>94.375</c:v>
                </c:pt>
                <c:pt idx="2537">
                  <c:v>93.897999999999996</c:v>
                </c:pt>
                <c:pt idx="2538">
                  <c:v>89.34</c:v>
                </c:pt>
                <c:pt idx="2539">
                  <c:v>88.34</c:v>
                </c:pt>
                <c:pt idx="2540">
                  <c:v>91.597999999999999</c:v>
                </c:pt>
                <c:pt idx="2541">
                  <c:v>95.161000000000001</c:v>
                </c:pt>
                <c:pt idx="2542">
                  <c:v>96.272999999999996</c:v>
                </c:pt>
                <c:pt idx="2543">
                  <c:v>96.323999999999998</c:v>
                </c:pt>
                <c:pt idx="2544">
                  <c:v>96.108000000000004</c:v>
                </c:pt>
                <c:pt idx="2545">
                  <c:v>95.771000000000001</c:v>
                </c:pt>
                <c:pt idx="2546">
                  <c:v>97.438000000000002</c:v>
                </c:pt>
                <c:pt idx="2547">
                  <c:v>97.337999999999994</c:v>
                </c:pt>
                <c:pt idx="2548">
                  <c:v>96.99</c:v>
                </c:pt>
                <c:pt idx="2549">
                  <c:v>91.168000000000006</c:v>
                </c:pt>
                <c:pt idx="2550">
                  <c:v>90.875</c:v>
                </c:pt>
                <c:pt idx="2551">
                  <c:v>90.376000000000005</c:v>
                </c:pt>
                <c:pt idx="2552">
                  <c:v>91.25</c:v>
                </c:pt>
                <c:pt idx="2553">
                  <c:v>93.125</c:v>
                </c:pt>
                <c:pt idx="2554">
                  <c:v>94.67</c:v>
                </c:pt>
                <c:pt idx="2555">
                  <c:v>93.27</c:v>
                </c:pt>
                <c:pt idx="2556">
                  <c:v>94.572999999999993</c:v>
                </c:pt>
                <c:pt idx="2557">
                  <c:v>95.162999999999997</c:v>
                </c:pt>
                <c:pt idx="2558">
                  <c:v>93.52</c:v>
                </c:pt>
                <c:pt idx="2559">
                  <c:v>93.34</c:v>
                </c:pt>
                <c:pt idx="2560">
                  <c:v>90.665000000000006</c:v>
                </c:pt>
                <c:pt idx="2561">
                  <c:v>91.525999999999996</c:v>
                </c:pt>
                <c:pt idx="2562">
                  <c:v>91.543000000000006</c:v>
                </c:pt>
                <c:pt idx="2563">
                  <c:v>91.334999999999994</c:v>
                </c:pt>
                <c:pt idx="2564">
                  <c:v>91.186999999999998</c:v>
                </c:pt>
                <c:pt idx="2565">
                  <c:v>91.635999999999996</c:v>
                </c:pt>
                <c:pt idx="2566">
                  <c:v>90.268000000000001</c:v>
                </c:pt>
                <c:pt idx="2567">
                  <c:v>91.33</c:v>
                </c:pt>
                <c:pt idx="2568">
                  <c:v>91.04</c:v>
                </c:pt>
                <c:pt idx="2569">
                  <c:v>95.503</c:v>
                </c:pt>
                <c:pt idx="2570">
                  <c:v>95.918999999999997</c:v>
                </c:pt>
                <c:pt idx="2571">
                  <c:v>95.366</c:v>
                </c:pt>
                <c:pt idx="2572">
                  <c:v>95.936999999999998</c:v>
                </c:pt>
                <c:pt idx="2573">
                  <c:v>96</c:v>
                </c:pt>
                <c:pt idx="2574">
                  <c:v>96.602999999999994</c:v>
                </c:pt>
                <c:pt idx="2575">
                  <c:v>95.552999999999997</c:v>
                </c:pt>
                <c:pt idx="2576">
                  <c:v>95.67</c:v>
                </c:pt>
                <c:pt idx="2577">
                  <c:v>96</c:v>
                </c:pt>
                <c:pt idx="2578">
                  <c:v>95.6</c:v>
                </c:pt>
                <c:pt idx="2579">
                  <c:v>96.016999999999996</c:v>
                </c:pt>
                <c:pt idx="2580">
                  <c:v>95.587999999999994</c:v>
                </c:pt>
                <c:pt idx="2581">
                  <c:v>96.436000000000007</c:v>
                </c:pt>
                <c:pt idx="2582">
                  <c:v>96.825000000000003</c:v>
                </c:pt>
                <c:pt idx="2583">
                  <c:v>98.075000000000003</c:v>
                </c:pt>
                <c:pt idx="2584">
                  <c:v>99.34</c:v>
                </c:pt>
                <c:pt idx="2585">
                  <c:v>98.668000000000006</c:v>
                </c:pt>
                <c:pt idx="2586">
                  <c:v>98.174999999999997</c:v>
                </c:pt>
                <c:pt idx="2587">
                  <c:v>99.292000000000002</c:v>
                </c:pt>
                <c:pt idx="2588">
                  <c:v>100.892</c:v>
                </c:pt>
                <c:pt idx="2589">
                  <c:v>98.417000000000002</c:v>
                </c:pt>
                <c:pt idx="2590">
                  <c:v>98.900999999999996</c:v>
                </c:pt>
                <c:pt idx="2591">
                  <c:v>99.653999999999996</c:v>
                </c:pt>
                <c:pt idx="2592">
                  <c:v>98.75</c:v>
                </c:pt>
                <c:pt idx="2593">
                  <c:v>96.844999999999999</c:v>
                </c:pt>
                <c:pt idx="2594">
                  <c:v>94.75</c:v>
                </c:pt>
                <c:pt idx="2595">
                  <c:v>93.516999999999996</c:v>
                </c:pt>
                <c:pt idx="2596">
                  <c:v>94.49</c:v>
                </c:pt>
                <c:pt idx="2597">
                  <c:v>90.567999999999998</c:v>
                </c:pt>
                <c:pt idx="2598">
                  <c:v>89.834999999999994</c:v>
                </c:pt>
                <c:pt idx="2599">
                  <c:v>87.831999999999994</c:v>
                </c:pt>
                <c:pt idx="2600">
                  <c:v>88</c:v>
                </c:pt>
                <c:pt idx="2601">
                  <c:v>90.200999999999993</c:v>
                </c:pt>
                <c:pt idx="2602">
                  <c:v>91.26</c:v>
                </c:pt>
                <c:pt idx="2603">
                  <c:v>89.625</c:v>
                </c:pt>
                <c:pt idx="2604">
                  <c:v>90.875</c:v>
                </c:pt>
                <c:pt idx="2605">
                  <c:v>93.021000000000001</c:v>
                </c:pt>
                <c:pt idx="2606">
                  <c:v>94.34</c:v>
                </c:pt>
                <c:pt idx="2607">
                  <c:v>94.177000000000007</c:v>
                </c:pt>
                <c:pt idx="2608">
                  <c:v>94.555000000000007</c:v>
                </c:pt>
                <c:pt idx="2609">
                  <c:v>98.087999999999994</c:v>
                </c:pt>
                <c:pt idx="2610">
                  <c:v>98.173000000000002</c:v>
                </c:pt>
                <c:pt idx="2611">
                  <c:v>97.67</c:v>
                </c:pt>
                <c:pt idx="2612">
                  <c:v>98.781000000000006</c:v>
                </c:pt>
                <c:pt idx="2613">
                  <c:v>99.658000000000001</c:v>
                </c:pt>
                <c:pt idx="2614">
                  <c:v>98.715999999999994</c:v>
                </c:pt>
                <c:pt idx="2615">
                  <c:v>98.53</c:v>
                </c:pt>
                <c:pt idx="2616">
                  <c:v>99.66</c:v>
                </c:pt>
                <c:pt idx="2617">
                  <c:v>93.667000000000002</c:v>
                </c:pt>
                <c:pt idx="2618">
                  <c:v>89.962000000000003</c:v>
                </c:pt>
                <c:pt idx="2619">
                  <c:v>86.278000000000006</c:v>
                </c:pt>
                <c:pt idx="2620">
                  <c:v>83.46</c:v>
                </c:pt>
                <c:pt idx="2621">
                  <c:v>85.200999999999993</c:v>
                </c:pt>
                <c:pt idx="2622">
                  <c:v>87.510999999999996</c:v>
                </c:pt>
                <c:pt idx="2623">
                  <c:v>86.563999999999993</c:v>
                </c:pt>
                <c:pt idx="2624">
                  <c:v>88.718999999999994</c:v>
                </c:pt>
                <c:pt idx="2625">
                  <c:v>91.793999999999997</c:v>
                </c:pt>
                <c:pt idx="2626">
                  <c:v>92.677000000000007</c:v>
                </c:pt>
                <c:pt idx="2627">
                  <c:v>90.100999999999999</c:v>
                </c:pt>
                <c:pt idx="2628">
                  <c:v>92.331999999999994</c:v>
                </c:pt>
                <c:pt idx="2629">
                  <c:v>89.177000000000007</c:v>
                </c:pt>
                <c:pt idx="2630">
                  <c:v>85.042000000000002</c:v>
                </c:pt>
                <c:pt idx="2631">
                  <c:v>87.052999999999997</c:v>
                </c:pt>
                <c:pt idx="2632">
                  <c:v>86.01</c:v>
                </c:pt>
                <c:pt idx="2633">
                  <c:v>85.122</c:v>
                </c:pt>
                <c:pt idx="2634">
                  <c:v>87.805999999999997</c:v>
                </c:pt>
                <c:pt idx="2635">
                  <c:v>85.847999999999999</c:v>
                </c:pt>
                <c:pt idx="2636">
                  <c:v>85.055999999999997</c:v>
                </c:pt>
                <c:pt idx="2637">
                  <c:v>83.414000000000001</c:v>
                </c:pt>
                <c:pt idx="2638">
                  <c:v>83.007000000000005</c:v>
                </c:pt>
                <c:pt idx="2639">
                  <c:v>84.263000000000005</c:v>
                </c:pt>
                <c:pt idx="2640">
                  <c:v>83.347999999999999</c:v>
                </c:pt>
                <c:pt idx="2641">
                  <c:v>85.83</c:v>
                </c:pt>
                <c:pt idx="2642">
                  <c:v>88.257000000000005</c:v>
                </c:pt>
                <c:pt idx="2643">
                  <c:v>89.75</c:v>
                </c:pt>
                <c:pt idx="2644">
                  <c:v>90.676000000000002</c:v>
                </c:pt>
                <c:pt idx="2645">
                  <c:v>93.221000000000004</c:v>
                </c:pt>
                <c:pt idx="2646">
                  <c:v>94.944999999999993</c:v>
                </c:pt>
                <c:pt idx="2647">
                  <c:v>96.5</c:v>
                </c:pt>
                <c:pt idx="2648">
                  <c:v>96.673000000000002</c:v>
                </c:pt>
                <c:pt idx="2649">
                  <c:v>99.337999999999994</c:v>
                </c:pt>
                <c:pt idx="2650">
                  <c:v>99.028000000000006</c:v>
                </c:pt>
                <c:pt idx="2651">
                  <c:v>101.313</c:v>
                </c:pt>
                <c:pt idx="2652">
                  <c:v>100.36799999999999</c:v>
                </c:pt>
                <c:pt idx="2653">
                  <c:v>102.111</c:v>
                </c:pt>
                <c:pt idx="2654">
                  <c:v>104.876</c:v>
                </c:pt>
                <c:pt idx="2655">
                  <c:v>103.995</c:v>
                </c:pt>
                <c:pt idx="2656">
                  <c:v>108.83</c:v>
                </c:pt>
                <c:pt idx="2657">
                  <c:v>112.688</c:v>
                </c:pt>
                <c:pt idx="2658">
                  <c:v>113.819</c:v>
                </c:pt>
                <c:pt idx="2659">
                  <c:v>119.967</c:v>
                </c:pt>
                <c:pt idx="2660">
                  <c:v>126.875</c:v>
                </c:pt>
                <c:pt idx="2661">
                  <c:v>127</c:v>
                </c:pt>
                <c:pt idx="2662">
                  <c:v>136.96299999999999</c:v>
                </c:pt>
                <c:pt idx="2663">
                  <c:v>147.18799999999999</c:v>
                </c:pt>
                <c:pt idx="2664">
                  <c:v>143.18</c:v>
                </c:pt>
                <c:pt idx="2665">
                  <c:v>120.95</c:v>
                </c:pt>
                <c:pt idx="2666">
                  <c:v>124.432</c:v>
                </c:pt>
                <c:pt idx="2667">
                  <c:v>136</c:v>
                </c:pt>
                <c:pt idx="2668">
                  <c:v>134.125</c:v>
                </c:pt>
                <c:pt idx="2669">
                  <c:v>146.16</c:v>
                </c:pt>
                <c:pt idx="2670">
                  <c:v>166.85400000000001</c:v>
                </c:pt>
                <c:pt idx="2671">
                  <c:v>173.27600000000001</c:v>
                </c:pt>
                <c:pt idx="2672">
                  <c:v>170.69</c:v>
                </c:pt>
                <c:pt idx="2673">
                  <c:v>160.02000000000001</c:v>
                </c:pt>
                <c:pt idx="2674">
                  <c:v>150.27000000000001</c:v>
                </c:pt>
                <c:pt idx="2675">
                  <c:v>142.66399999999999</c:v>
                </c:pt>
                <c:pt idx="2676">
                  <c:v>145.33699999999999</c:v>
                </c:pt>
                <c:pt idx="2677">
                  <c:v>145.10900000000001</c:v>
                </c:pt>
                <c:pt idx="2678">
                  <c:v>147.30500000000001</c:v>
                </c:pt>
                <c:pt idx="2679">
                  <c:v>153.11199999999999</c:v>
                </c:pt>
                <c:pt idx="2680">
                  <c:v>156.94900000000001</c:v>
                </c:pt>
                <c:pt idx="2681">
                  <c:v>161.87799999999999</c:v>
                </c:pt>
                <c:pt idx="2682">
                  <c:v>158.55199999999999</c:v>
                </c:pt>
                <c:pt idx="2683">
                  <c:v>151.90600000000001</c:v>
                </c:pt>
                <c:pt idx="2684">
                  <c:v>153.148</c:v>
                </c:pt>
                <c:pt idx="2685">
                  <c:v>140.017</c:v>
                </c:pt>
                <c:pt idx="2686">
                  <c:v>138.78700000000001</c:v>
                </c:pt>
                <c:pt idx="2687">
                  <c:v>130.75</c:v>
                </c:pt>
                <c:pt idx="2688">
                  <c:v>129.82</c:v>
                </c:pt>
                <c:pt idx="2689">
                  <c:v>127.09699999999999</c:v>
                </c:pt>
                <c:pt idx="2690">
                  <c:v>123.01</c:v>
                </c:pt>
                <c:pt idx="2691">
                  <c:v>123.79900000000001</c:v>
                </c:pt>
                <c:pt idx="2692">
                  <c:v>123.07</c:v>
                </c:pt>
                <c:pt idx="2693">
                  <c:v>123.628</c:v>
                </c:pt>
                <c:pt idx="2694">
                  <c:v>131.625</c:v>
                </c:pt>
                <c:pt idx="2695">
                  <c:v>133.435</c:v>
                </c:pt>
                <c:pt idx="2696">
                  <c:v>137.66499999999999</c:v>
                </c:pt>
                <c:pt idx="2697">
                  <c:v>139.381</c:v>
                </c:pt>
                <c:pt idx="2698">
                  <c:v>140.82599999999999</c:v>
                </c:pt>
                <c:pt idx="2699">
                  <c:v>137.16499999999999</c:v>
                </c:pt>
                <c:pt idx="2700">
                  <c:v>136.74199999999999</c:v>
                </c:pt>
                <c:pt idx="2701">
                  <c:v>134.33799999999999</c:v>
                </c:pt>
                <c:pt idx="2702">
                  <c:v>135.16399999999999</c:v>
                </c:pt>
                <c:pt idx="2703">
                  <c:v>135.04599999999999</c:v>
                </c:pt>
                <c:pt idx="2704">
                  <c:v>136.24100000000001</c:v>
                </c:pt>
                <c:pt idx="2705">
                  <c:v>136.512</c:v>
                </c:pt>
                <c:pt idx="2706">
                  <c:v>135.941</c:v>
                </c:pt>
                <c:pt idx="2707">
                  <c:v>129.83000000000001</c:v>
                </c:pt>
                <c:pt idx="2708">
                  <c:v>124.57299999999999</c:v>
                </c:pt>
                <c:pt idx="2709">
                  <c:v>130.99100000000001</c:v>
                </c:pt>
                <c:pt idx="2710">
                  <c:v>135.31800000000001</c:v>
                </c:pt>
                <c:pt idx="2711">
                  <c:v>141.31</c:v>
                </c:pt>
                <c:pt idx="2712">
                  <c:v>153.53399999999999</c:v>
                </c:pt>
                <c:pt idx="2713">
                  <c:v>152.69</c:v>
                </c:pt>
                <c:pt idx="2714">
                  <c:v>161.149</c:v>
                </c:pt>
                <c:pt idx="2715">
                  <c:v>154.685</c:v>
                </c:pt>
                <c:pt idx="2716">
                  <c:v>145.96100000000001</c:v>
                </c:pt>
                <c:pt idx="2717">
                  <c:v>145.167</c:v>
                </c:pt>
                <c:pt idx="2718">
                  <c:v>147.65799999999999</c:v>
                </c:pt>
                <c:pt idx="2719">
                  <c:v>152</c:v>
                </c:pt>
                <c:pt idx="2720">
                  <c:v>149.61199999999999</c:v>
                </c:pt>
                <c:pt idx="2721">
                  <c:v>153.16</c:v>
                </c:pt>
                <c:pt idx="2722">
                  <c:v>146.75399999999999</c:v>
                </c:pt>
                <c:pt idx="2723">
                  <c:v>154.99</c:v>
                </c:pt>
                <c:pt idx="2724">
                  <c:v>154.99</c:v>
                </c:pt>
                <c:pt idx="2725">
                  <c:v>154.32900000000001</c:v>
                </c:pt>
                <c:pt idx="2726">
                  <c:v>147.01</c:v>
                </c:pt>
                <c:pt idx="2727">
                  <c:v>140.333</c:v>
                </c:pt>
                <c:pt idx="2728">
                  <c:v>139.48400000000001</c:v>
                </c:pt>
                <c:pt idx="2729">
                  <c:v>133.666</c:v>
                </c:pt>
                <c:pt idx="2730">
                  <c:v>135.25</c:v>
                </c:pt>
                <c:pt idx="2731">
                  <c:v>135.84299999999999</c:v>
                </c:pt>
                <c:pt idx="2732">
                  <c:v>132.66800000000001</c:v>
                </c:pt>
                <c:pt idx="2733">
                  <c:v>129.00299999999999</c:v>
                </c:pt>
                <c:pt idx="2734">
                  <c:v>118.836</c:v>
                </c:pt>
                <c:pt idx="2735">
                  <c:v>122.60299999999999</c:v>
                </c:pt>
                <c:pt idx="2736">
                  <c:v>129.054</c:v>
                </c:pt>
                <c:pt idx="2737">
                  <c:v>132.67500000000001</c:v>
                </c:pt>
                <c:pt idx="2738">
                  <c:v>135.03800000000001</c:v>
                </c:pt>
                <c:pt idx="2739">
                  <c:v>136.94300000000001</c:v>
                </c:pt>
                <c:pt idx="2740">
                  <c:v>140.815</c:v>
                </c:pt>
                <c:pt idx="2741">
                  <c:v>145.58199999999999</c:v>
                </c:pt>
                <c:pt idx="2742">
                  <c:v>149.16300000000001</c:v>
                </c:pt>
                <c:pt idx="2743">
                  <c:v>144.28700000000001</c:v>
                </c:pt>
                <c:pt idx="2744">
                  <c:v>145.625</c:v>
                </c:pt>
                <c:pt idx="2745">
                  <c:v>145.99</c:v>
                </c:pt>
                <c:pt idx="2746">
                  <c:v>141.91999999999999</c:v>
                </c:pt>
                <c:pt idx="2747">
                  <c:v>141.125</c:v>
                </c:pt>
                <c:pt idx="2748">
                  <c:v>139.54900000000001</c:v>
                </c:pt>
                <c:pt idx="2749">
                  <c:v>136.178</c:v>
                </c:pt>
                <c:pt idx="2750">
                  <c:v>134.375</c:v>
                </c:pt>
                <c:pt idx="2751">
                  <c:v>132.09899999999999</c:v>
                </c:pt>
                <c:pt idx="2752">
                  <c:v>129.989</c:v>
                </c:pt>
                <c:pt idx="2753">
                  <c:v>129.16200000000001</c:v>
                </c:pt>
                <c:pt idx="2754">
                  <c:v>127.34</c:v>
                </c:pt>
                <c:pt idx="2755">
                  <c:v>127.98699999999999</c:v>
                </c:pt>
                <c:pt idx="2756">
                  <c:v>128.01499999999999</c:v>
                </c:pt>
                <c:pt idx="2757">
                  <c:v>132.25</c:v>
                </c:pt>
                <c:pt idx="2758">
                  <c:v>130.875</c:v>
                </c:pt>
                <c:pt idx="2759">
                  <c:v>130.82</c:v>
                </c:pt>
                <c:pt idx="2760">
                  <c:v>131.827</c:v>
                </c:pt>
                <c:pt idx="2761">
                  <c:v>130.16999999999999</c:v>
                </c:pt>
                <c:pt idx="2762">
                  <c:v>129.995</c:v>
                </c:pt>
                <c:pt idx="2763">
                  <c:v>128.583</c:v>
                </c:pt>
                <c:pt idx="2764">
                  <c:v>128.85400000000001</c:v>
                </c:pt>
                <c:pt idx="2765">
                  <c:v>129.12200000000001</c:v>
                </c:pt>
                <c:pt idx="2766">
                  <c:v>132.33500000000001</c:v>
                </c:pt>
                <c:pt idx="2767">
                  <c:v>129.57599999999999</c:v>
                </c:pt>
                <c:pt idx="2768">
                  <c:v>136.667</c:v>
                </c:pt>
                <c:pt idx="2769">
                  <c:v>131.667</c:v>
                </c:pt>
                <c:pt idx="2770">
                  <c:v>134.155</c:v>
                </c:pt>
                <c:pt idx="2771">
                  <c:v>137.42699999999999</c:v>
                </c:pt>
                <c:pt idx="2772">
                  <c:v>138.53100000000001</c:v>
                </c:pt>
                <c:pt idx="2773">
                  <c:v>138</c:v>
                </c:pt>
                <c:pt idx="2774">
                  <c:v>137.67500000000001</c:v>
                </c:pt>
                <c:pt idx="2775">
                  <c:v>134.185</c:v>
                </c:pt>
                <c:pt idx="2776">
                  <c:v>129.01499999999999</c:v>
                </c:pt>
                <c:pt idx="2777">
                  <c:v>122.98399999999999</c:v>
                </c:pt>
                <c:pt idx="2778">
                  <c:v>127.83</c:v>
                </c:pt>
                <c:pt idx="2779">
                  <c:v>133.49600000000001</c:v>
                </c:pt>
                <c:pt idx="2780">
                  <c:v>134.97999999999999</c:v>
                </c:pt>
                <c:pt idx="2781">
                  <c:v>134.32900000000001</c:v>
                </c:pt>
                <c:pt idx="2782">
                  <c:v>135.93199999999999</c:v>
                </c:pt>
                <c:pt idx="2783">
                  <c:v>136.04300000000001</c:v>
                </c:pt>
                <c:pt idx="2784">
                  <c:v>135.995</c:v>
                </c:pt>
                <c:pt idx="2785">
                  <c:v>135.67500000000001</c:v>
                </c:pt>
                <c:pt idx="2786">
                  <c:v>140.88900000000001</c:v>
                </c:pt>
                <c:pt idx="2787">
                  <c:v>141.495</c:v>
                </c:pt>
                <c:pt idx="2788">
                  <c:v>142.25</c:v>
                </c:pt>
                <c:pt idx="2789">
                  <c:v>138.82499999999999</c:v>
                </c:pt>
                <c:pt idx="2790">
                  <c:v>132.16800000000001</c:v>
                </c:pt>
                <c:pt idx="2791">
                  <c:v>128.87799999999999</c:v>
                </c:pt>
                <c:pt idx="2792">
                  <c:v>129.51499999999999</c:v>
                </c:pt>
                <c:pt idx="2793">
                  <c:v>133.167</c:v>
                </c:pt>
                <c:pt idx="2794">
                  <c:v>129.37799999999999</c:v>
                </c:pt>
                <c:pt idx="2795">
                  <c:v>129.58099999999999</c:v>
                </c:pt>
                <c:pt idx="2796">
                  <c:v>129</c:v>
                </c:pt>
                <c:pt idx="2797">
                  <c:v>130.155</c:v>
                </c:pt>
                <c:pt idx="2798">
                  <c:v>124.51600000000001</c:v>
                </c:pt>
                <c:pt idx="2799">
                  <c:v>127.33199999999999</c:v>
                </c:pt>
                <c:pt idx="2800">
                  <c:v>134.80099999999999</c:v>
                </c:pt>
                <c:pt idx="2801">
                  <c:v>131.38999999999999</c:v>
                </c:pt>
                <c:pt idx="2802">
                  <c:v>131.66300000000001</c:v>
                </c:pt>
                <c:pt idx="2803">
                  <c:v>131.976</c:v>
                </c:pt>
                <c:pt idx="2804">
                  <c:v>132.33500000000001</c:v>
                </c:pt>
                <c:pt idx="2805">
                  <c:v>134.01</c:v>
                </c:pt>
                <c:pt idx="2806">
                  <c:v>133.32599999999999</c:v>
                </c:pt>
                <c:pt idx="2807">
                  <c:v>133.06700000000001</c:v>
                </c:pt>
                <c:pt idx="2808">
                  <c:v>133.06299999999999</c:v>
                </c:pt>
                <c:pt idx="2809">
                  <c:v>135.64400000000001</c:v>
                </c:pt>
                <c:pt idx="2810">
                  <c:v>133.102</c:v>
                </c:pt>
                <c:pt idx="2811">
                  <c:v>134.01599999999999</c:v>
                </c:pt>
                <c:pt idx="2812">
                  <c:v>135.345</c:v>
                </c:pt>
                <c:pt idx="2813">
                  <c:v>136.46</c:v>
                </c:pt>
                <c:pt idx="2814">
                  <c:v>135.33000000000001</c:v>
                </c:pt>
                <c:pt idx="2815">
                  <c:v>135.15799999999999</c:v>
                </c:pt>
                <c:pt idx="2816">
                  <c:v>135.36099999999999</c:v>
                </c:pt>
                <c:pt idx="2817">
                  <c:v>133.77600000000001</c:v>
                </c:pt>
                <c:pt idx="2818">
                  <c:v>132.34800000000001</c:v>
                </c:pt>
                <c:pt idx="2819">
                  <c:v>131.983</c:v>
                </c:pt>
                <c:pt idx="2820">
                  <c:v>131.309</c:v>
                </c:pt>
                <c:pt idx="2821">
                  <c:v>130.14400000000001</c:v>
                </c:pt>
                <c:pt idx="2822">
                  <c:v>127.98</c:v>
                </c:pt>
                <c:pt idx="2823">
                  <c:v>132.00700000000001</c:v>
                </c:pt>
                <c:pt idx="2824">
                  <c:v>136.68</c:v>
                </c:pt>
                <c:pt idx="2825">
                  <c:v>143.43700000000001</c:v>
                </c:pt>
                <c:pt idx="2826">
                  <c:v>144.32</c:v>
                </c:pt>
                <c:pt idx="2827">
                  <c:v>133.02799999999999</c:v>
                </c:pt>
                <c:pt idx="2828">
                  <c:v>144.32</c:v>
                </c:pt>
                <c:pt idx="2829">
                  <c:v>133.02799999999999</c:v>
                </c:pt>
                <c:pt idx="2830">
                  <c:v>141.101</c:v>
                </c:pt>
                <c:pt idx="2831">
                  <c:v>140.33000000000001</c:v>
                </c:pt>
                <c:pt idx="2832">
                  <c:v>140.345</c:v>
                </c:pt>
                <c:pt idx="2833">
                  <c:v>142.65899999999999</c:v>
                </c:pt>
                <c:pt idx="2834">
                  <c:v>135.345</c:v>
                </c:pt>
                <c:pt idx="2835">
                  <c:v>134.286</c:v>
                </c:pt>
                <c:pt idx="2836">
                  <c:v>127.997</c:v>
                </c:pt>
                <c:pt idx="2837">
                  <c:v>125.14400000000001</c:v>
                </c:pt>
                <c:pt idx="2838">
                  <c:v>129.02000000000001</c:v>
                </c:pt>
                <c:pt idx="2839">
                  <c:v>125.33</c:v>
                </c:pt>
                <c:pt idx="2840">
                  <c:v>126.5</c:v>
                </c:pt>
                <c:pt idx="2841">
                  <c:v>123.679</c:v>
                </c:pt>
                <c:pt idx="2842">
                  <c:v>123.652</c:v>
                </c:pt>
                <c:pt idx="2843">
                  <c:v>124.224</c:v>
                </c:pt>
                <c:pt idx="2844">
                  <c:v>123.33499999999999</c:v>
                </c:pt>
                <c:pt idx="2845">
                  <c:v>124.173</c:v>
                </c:pt>
                <c:pt idx="2846">
                  <c:v>121.658</c:v>
                </c:pt>
                <c:pt idx="2847">
                  <c:v>124.224</c:v>
                </c:pt>
                <c:pt idx="2848">
                  <c:v>123.33499999999999</c:v>
                </c:pt>
                <c:pt idx="2849">
                  <c:v>124.173</c:v>
                </c:pt>
                <c:pt idx="2850">
                  <c:v>121.658</c:v>
                </c:pt>
                <c:pt idx="2851">
                  <c:v>122.655</c:v>
                </c:pt>
                <c:pt idx="2852">
                  <c:v>119.01</c:v>
                </c:pt>
                <c:pt idx="2853">
                  <c:v>113.25</c:v>
                </c:pt>
                <c:pt idx="2854">
                  <c:v>118.774</c:v>
                </c:pt>
                <c:pt idx="2855">
                  <c:v>117.36499999999999</c:v>
                </c:pt>
                <c:pt idx="2856">
                  <c:v>119.01</c:v>
                </c:pt>
                <c:pt idx="2857">
                  <c:v>113.25</c:v>
                </c:pt>
                <c:pt idx="2858">
                  <c:v>118.774</c:v>
                </c:pt>
                <c:pt idx="2859">
                  <c:v>117.36499999999999</c:v>
                </c:pt>
                <c:pt idx="2860">
                  <c:v>118.005</c:v>
                </c:pt>
                <c:pt idx="2861">
                  <c:v>119.34</c:v>
                </c:pt>
                <c:pt idx="2862">
                  <c:v>116.596</c:v>
                </c:pt>
                <c:pt idx="2863">
                  <c:v>111.36</c:v>
                </c:pt>
                <c:pt idx="2864">
                  <c:v>112.099</c:v>
                </c:pt>
                <c:pt idx="2865">
                  <c:v>112.736</c:v>
                </c:pt>
                <c:pt idx="2866">
                  <c:v>113.73399999999999</c:v>
                </c:pt>
                <c:pt idx="2867">
                  <c:v>116.015</c:v>
                </c:pt>
                <c:pt idx="2868">
                  <c:v>116.67</c:v>
                </c:pt>
                <c:pt idx="2869">
                  <c:v>118.34</c:v>
                </c:pt>
                <c:pt idx="2870">
                  <c:v>118.66500000000001</c:v>
                </c:pt>
                <c:pt idx="2871">
                  <c:v>117.995</c:v>
                </c:pt>
                <c:pt idx="2872">
                  <c:v>112.345</c:v>
                </c:pt>
                <c:pt idx="2873">
                  <c:v>114.33799999999999</c:v>
                </c:pt>
                <c:pt idx="2874">
                  <c:v>116.875</c:v>
                </c:pt>
                <c:pt idx="2875">
                  <c:v>117.342</c:v>
                </c:pt>
                <c:pt idx="2876">
                  <c:v>115.32299999999999</c:v>
                </c:pt>
                <c:pt idx="2877">
                  <c:v>113.569</c:v>
                </c:pt>
                <c:pt idx="2878">
                  <c:v>112.505</c:v>
                </c:pt>
                <c:pt idx="2879">
                  <c:v>109</c:v>
                </c:pt>
                <c:pt idx="2880">
                  <c:v>109.011</c:v>
                </c:pt>
                <c:pt idx="2881">
                  <c:v>111.18300000000001</c:v>
                </c:pt>
                <c:pt idx="2882">
                  <c:v>109.685</c:v>
                </c:pt>
                <c:pt idx="2883">
                  <c:v>109.68</c:v>
                </c:pt>
                <c:pt idx="2884">
                  <c:v>111.005</c:v>
                </c:pt>
                <c:pt idx="2885">
                  <c:v>109.01</c:v>
                </c:pt>
                <c:pt idx="2886">
                  <c:v>105.675</c:v>
                </c:pt>
                <c:pt idx="2887">
                  <c:v>106.999</c:v>
                </c:pt>
                <c:pt idx="2888">
                  <c:v>105.01</c:v>
                </c:pt>
                <c:pt idx="2889">
                  <c:v>104.749</c:v>
                </c:pt>
                <c:pt idx="2890">
                  <c:v>106.611</c:v>
                </c:pt>
                <c:pt idx="2891">
                  <c:v>106.015</c:v>
                </c:pt>
                <c:pt idx="2892">
                  <c:v>107.78100000000001</c:v>
                </c:pt>
                <c:pt idx="2893">
                  <c:v>109.655</c:v>
                </c:pt>
                <c:pt idx="2894">
                  <c:v>107.223</c:v>
                </c:pt>
                <c:pt idx="2895">
                  <c:v>106.592</c:v>
                </c:pt>
                <c:pt idx="2896">
                  <c:v>105.718</c:v>
                </c:pt>
                <c:pt idx="2897">
                  <c:v>106.005</c:v>
                </c:pt>
                <c:pt idx="2898">
                  <c:v>107.655</c:v>
                </c:pt>
                <c:pt idx="2899">
                  <c:v>105.685</c:v>
                </c:pt>
                <c:pt idx="2900">
                  <c:v>106.88800000000001</c:v>
                </c:pt>
                <c:pt idx="2901">
                  <c:v>107.75</c:v>
                </c:pt>
                <c:pt idx="2902">
                  <c:v>103.86</c:v>
                </c:pt>
                <c:pt idx="2903">
                  <c:v>103.02</c:v>
                </c:pt>
                <c:pt idx="2904">
                  <c:v>103.655</c:v>
                </c:pt>
                <c:pt idx="2905">
                  <c:v>102.736</c:v>
                </c:pt>
                <c:pt idx="2906">
                  <c:v>102.345</c:v>
                </c:pt>
                <c:pt idx="2907">
                  <c:v>104</c:v>
                </c:pt>
                <c:pt idx="2908">
                  <c:v>100.655</c:v>
                </c:pt>
                <c:pt idx="2909">
                  <c:v>99.67</c:v>
                </c:pt>
                <c:pt idx="2910">
                  <c:v>98.674999999999997</c:v>
                </c:pt>
                <c:pt idx="2911">
                  <c:v>97.36</c:v>
                </c:pt>
                <c:pt idx="2912">
                  <c:v>94.356999999999999</c:v>
                </c:pt>
                <c:pt idx="2913">
                  <c:v>97.173000000000002</c:v>
                </c:pt>
                <c:pt idx="2914">
                  <c:v>98</c:v>
                </c:pt>
                <c:pt idx="2915">
                  <c:v>95.492999999999995</c:v>
                </c:pt>
                <c:pt idx="2916">
                  <c:v>95.522000000000006</c:v>
                </c:pt>
                <c:pt idx="2917">
                  <c:v>95.75</c:v>
                </c:pt>
                <c:pt idx="2918">
                  <c:v>97.503</c:v>
                </c:pt>
                <c:pt idx="2919">
                  <c:v>94.375</c:v>
                </c:pt>
                <c:pt idx="2920">
                  <c:v>92.869</c:v>
                </c:pt>
                <c:pt idx="2921">
                  <c:v>90.305999999999997</c:v>
                </c:pt>
                <c:pt idx="2922">
                  <c:v>91.847999999999999</c:v>
                </c:pt>
                <c:pt idx="2923">
                  <c:v>87.376000000000005</c:v>
                </c:pt>
                <c:pt idx="2924">
                  <c:v>86.724000000000004</c:v>
                </c:pt>
                <c:pt idx="2925">
                  <c:v>86.847999999999999</c:v>
                </c:pt>
                <c:pt idx="2926">
                  <c:v>85.512</c:v>
                </c:pt>
                <c:pt idx="2927">
                  <c:v>85.754000000000005</c:v>
                </c:pt>
                <c:pt idx="2928">
                  <c:v>88.003</c:v>
                </c:pt>
                <c:pt idx="2929">
                  <c:v>86.852999999999994</c:v>
                </c:pt>
                <c:pt idx="2930">
                  <c:v>79.338999999999999</c:v>
                </c:pt>
                <c:pt idx="2931">
                  <c:v>78.635000000000005</c:v>
                </c:pt>
                <c:pt idx="2932">
                  <c:v>79.875</c:v>
                </c:pt>
                <c:pt idx="2933">
                  <c:v>79.882999999999996</c:v>
                </c:pt>
                <c:pt idx="2934">
                  <c:v>80.875</c:v>
                </c:pt>
                <c:pt idx="2935">
                  <c:v>81.183000000000007</c:v>
                </c:pt>
                <c:pt idx="2936">
                  <c:v>80.25</c:v>
                </c:pt>
                <c:pt idx="2937">
                  <c:v>76.754999999999995</c:v>
                </c:pt>
                <c:pt idx="2938">
                  <c:v>77.491</c:v>
                </c:pt>
                <c:pt idx="2939">
                  <c:v>77.625</c:v>
                </c:pt>
                <c:pt idx="2940">
                  <c:v>79.875</c:v>
                </c:pt>
                <c:pt idx="2941">
                  <c:v>81.326999999999998</c:v>
                </c:pt>
                <c:pt idx="2942">
                  <c:v>81</c:v>
                </c:pt>
                <c:pt idx="2943">
                  <c:v>80.003</c:v>
                </c:pt>
                <c:pt idx="2944">
                  <c:v>78.965000000000003</c:v>
                </c:pt>
                <c:pt idx="2945">
                  <c:v>80.503</c:v>
                </c:pt>
                <c:pt idx="2946">
                  <c:v>82.875</c:v>
                </c:pt>
                <c:pt idx="2947">
                  <c:v>81.614999999999995</c:v>
                </c:pt>
                <c:pt idx="2948">
                  <c:v>83.1</c:v>
                </c:pt>
                <c:pt idx="2949">
                  <c:v>81.899000000000001</c:v>
                </c:pt>
                <c:pt idx="2950">
                  <c:v>79.638999999999996</c:v>
                </c:pt>
                <c:pt idx="2951">
                  <c:v>80.488</c:v>
                </c:pt>
                <c:pt idx="2952">
                  <c:v>79.724000000000004</c:v>
                </c:pt>
                <c:pt idx="2953">
                  <c:v>79.912999999999997</c:v>
                </c:pt>
                <c:pt idx="2954">
                  <c:v>80.917000000000002</c:v>
                </c:pt>
                <c:pt idx="2955">
                  <c:v>82.625</c:v>
                </c:pt>
                <c:pt idx="2956">
                  <c:v>84.667000000000002</c:v>
                </c:pt>
                <c:pt idx="2957">
                  <c:v>85.5</c:v>
                </c:pt>
                <c:pt idx="2958">
                  <c:v>84.75</c:v>
                </c:pt>
                <c:pt idx="2959">
                  <c:v>87.625</c:v>
                </c:pt>
                <c:pt idx="2960">
                  <c:v>86.822999999999993</c:v>
                </c:pt>
                <c:pt idx="2961">
                  <c:v>85.832999999999998</c:v>
                </c:pt>
                <c:pt idx="2962">
                  <c:v>82.75</c:v>
                </c:pt>
                <c:pt idx="2963">
                  <c:v>82.125</c:v>
                </c:pt>
                <c:pt idx="2964">
                  <c:v>82.375</c:v>
                </c:pt>
                <c:pt idx="2965">
                  <c:v>84.5</c:v>
                </c:pt>
                <c:pt idx="2966">
                  <c:v>88.168999999999997</c:v>
                </c:pt>
                <c:pt idx="2967">
                  <c:v>89.498999999999995</c:v>
                </c:pt>
                <c:pt idx="2968">
                  <c:v>89.477999999999994</c:v>
                </c:pt>
                <c:pt idx="2969">
                  <c:v>90.488</c:v>
                </c:pt>
                <c:pt idx="2970">
                  <c:v>95.477999999999994</c:v>
                </c:pt>
                <c:pt idx="2971">
                  <c:v>93</c:v>
                </c:pt>
                <c:pt idx="2972">
                  <c:v>95.375</c:v>
                </c:pt>
                <c:pt idx="2973">
                  <c:v>94.625</c:v>
                </c:pt>
                <c:pt idx="2974">
                  <c:v>94.162000000000006</c:v>
                </c:pt>
                <c:pt idx="2975">
                  <c:v>94.512</c:v>
                </c:pt>
                <c:pt idx="2976">
                  <c:v>89.831999999999994</c:v>
                </c:pt>
                <c:pt idx="2977">
                  <c:v>87.168000000000006</c:v>
                </c:pt>
                <c:pt idx="2978">
                  <c:v>82</c:v>
                </c:pt>
                <c:pt idx="2979">
                  <c:v>79.831999999999994</c:v>
                </c:pt>
                <c:pt idx="2980">
                  <c:v>81.481999999999999</c:v>
                </c:pt>
                <c:pt idx="2981">
                  <c:v>79.337999999999994</c:v>
                </c:pt>
                <c:pt idx="2982">
                  <c:v>80.75</c:v>
                </c:pt>
                <c:pt idx="2983">
                  <c:v>81.147000000000006</c:v>
                </c:pt>
                <c:pt idx="2984">
                  <c:v>82.25</c:v>
                </c:pt>
                <c:pt idx="2985">
                  <c:v>81.326999999999998</c:v>
                </c:pt>
                <c:pt idx="2986">
                  <c:v>81.003</c:v>
                </c:pt>
                <c:pt idx="2987">
                  <c:v>79.668000000000006</c:v>
                </c:pt>
                <c:pt idx="2988">
                  <c:v>78.503</c:v>
                </c:pt>
                <c:pt idx="2989">
                  <c:v>84.625</c:v>
                </c:pt>
                <c:pt idx="2990">
                  <c:v>84.875</c:v>
                </c:pt>
                <c:pt idx="2991">
                  <c:v>85.21</c:v>
                </c:pt>
                <c:pt idx="2992">
                  <c:v>85.75</c:v>
                </c:pt>
                <c:pt idx="2993">
                  <c:v>85.375</c:v>
                </c:pt>
                <c:pt idx="2994">
                  <c:v>85.914000000000001</c:v>
                </c:pt>
                <c:pt idx="2995">
                  <c:v>87.617999999999995</c:v>
                </c:pt>
                <c:pt idx="2996">
                  <c:v>89.5</c:v>
                </c:pt>
                <c:pt idx="2997">
                  <c:v>93.875</c:v>
                </c:pt>
                <c:pt idx="2998">
                  <c:v>94.558999999999997</c:v>
                </c:pt>
                <c:pt idx="2999">
                  <c:v>93.832999999999998</c:v>
                </c:pt>
                <c:pt idx="3000">
                  <c:v>98.125</c:v>
                </c:pt>
                <c:pt idx="3001">
                  <c:v>98.832999999999998</c:v>
                </c:pt>
                <c:pt idx="3002">
                  <c:v>95.625</c:v>
                </c:pt>
                <c:pt idx="3003">
                  <c:v>95.7</c:v>
                </c:pt>
                <c:pt idx="3004">
                  <c:v>95.748999999999995</c:v>
                </c:pt>
                <c:pt idx="3005">
                  <c:v>95</c:v>
                </c:pt>
                <c:pt idx="3006">
                  <c:v>101.1</c:v>
                </c:pt>
                <c:pt idx="3007">
                  <c:v>101.3</c:v>
                </c:pt>
                <c:pt idx="3008">
                  <c:v>99.332999999999998</c:v>
                </c:pt>
                <c:pt idx="3009">
                  <c:v>103.169</c:v>
                </c:pt>
                <c:pt idx="3010">
                  <c:v>105.75</c:v>
                </c:pt>
                <c:pt idx="3011">
                  <c:v>109.667</c:v>
                </c:pt>
                <c:pt idx="3012">
                  <c:v>104.5</c:v>
                </c:pt>
                <c:pt idx="3013">
                  <c:v>105.836</c:v>
                </c:pt>
                <c:pt idx="3014">
                  <c:v>106.667</c:v>
                </c:pt>
                <c:pt idx="3015">
                  <c:v>104.173</c:v>
                </c:pt>
                <c:pt idx="3016">
                  <c:v>105</c:v>
                </c:pt>
                <c:pt idx="3017">
                  <c:v>104.256</c:v>
                </c:pt>
                <c:pt idx="3018">
                  <c:v>103.4</c:v>
                </c:pt>
                <c:pt idx="3019">
                  <c:v>103.833</c:v>
                </c:pt>
                <c:pt idx="3020">
                  <c:v>104.995</c:v>
                </c:pt>
                <c:pt idx="3021">
                  <c:v>106.039</c:v>
                </c:pt>
                <c:pt idx="3022">
                  <c:v>108.473</c:v>
                </c:pt>
                <c:pt idx="3023">
                  <c:v>113.5</c:v>
                </c:pt>
                <c:pt idx="3024">
                  <c:v>114.158</c:v>
                </c:pt>
                <c:pt idx="3025">
                  <c:v>107.18300000000001</c:v>
                </c:pt>
                <c:pt idx="3026">
                  <c:v>106.83799999999999</c:v>
                </c:pt>
                <c:pt idx="3027">
                  <c:v>102.3</c:v>
                </c:pt>
                <c:pt idx="3028">
                  <c:v>104.167</c:v>
                </c:pt>
                <c:pt idx="3029">
                  <c:v>103.25</c:v>
                </c:pt>
                <c:pt idx="3030">
                  <c:v>102.33199999999999</c:v>
                </c:pt>
                <c:pt idx="3031">
                  <c:v>102.172</c:v>
                </c:pt>
                <c:pt idx="3032">
                  <c:v>100.379</c:v>
                </c:pt>
                <c:pt idx="3033">
                  <c:v>101.16200000000001</c:v>
                </c:pt>
                <c:pt idx="3034">
                  <c:v>101.152</c:v>
                </c:pt>
                <c:pt idx="3035">
                  <c:v>98.375</c:v>
                </c:pt>
                <c:pt idx="3036">
                  <c:v>98.75</c:v>
                </c:pt>
                <c:pt idx="3037">
                  <c:v>99.9</c:v>
                </c:pt>
                <c:pt idx="3038">
                  <c:v>98.001999999999995</c:v>
                </c:pt>
                <c:pt idx="3039">
                  <c:v>99.75</c:v>
                </c:pt>
                <c:pt idx="3040">
                  <c:v>102.497</c:v>
                </c:pt>
                <c:pt idx="3041">
                  <c:v>103.82299999999999</c:v>
                </c:pt>
                <c:pt idx="3042">
                  <c:v>102.503</c:v>
                </c:pt>
                <c:pt idx="3043">
                  <c:v>103.375</c:v>
                </c:pt>
                <c:pt idx="3044">
                  <c:v>104.875</c:v>
                </c:pt>
                <c:pt idx="3045">
                  <c:v>107.14700000000001</c:v>
                </c:pt>
                <c:pt idx="3046">
                  <c:v>106.5</c:v>
                </c:pt>
                <c:pt idx="3047">
                  <c:v>106.173</c:v>
                </c:pt>
                <c:pt idx="3048">
                  <c:v>106.125</c:v>
                </c:pt>
                <c:pt idx="3049">
                  <c:v>107.001</c:v>
                </c:pt>
                <c:pt idx="3050">
                  <c:v>103.848</c:v>
                </c:pt>
                <c:pt idx="3051">
                  <c:v>103.375</c:v>
                </c:pt>
                <c:pt idx="3052">
                  <c:v>102.173</c:v>
                </c:pt>
                <c:pt idx="3053">
                  <c:v>101.66800000000001</c:v>
                </c:pt>
                <c:pt idx="3054">
                  <c:v>100.917</c:v>
                </c:pt>
                <c:pt idx="3055">
                  <c:v>100.905</c:v>
                </c:pt>
                <c:pt idx="3056">
                  <c:v>102.658</c:v>
                </c:pt>
                <c:pt idx="3057">
                  <c:v>106.5</c:v>
                </c:pt>
                <c:pt idx="3058">
                  <c:v>105</c:v>
                </c:pt>
                <c:pt idx="3059">
                  <c:v>105</c:v>
                </c:pt>
                <c:pt idx="3060">
                  <c:v>110.18600000000001</c:v>
                </c:pt>
                <c:pt idx="3061">
                  <c:v>115.91800000000001</c:v>
                </c:pt>
                <c:pt idx="3062">
                  <c:v>118.372</c:v>
                </c:pt>
                <c:pt idx="3063">
                  <c:v>131.101</c:v>
                </c:pt>
                <c:pt idx="3064">
                  <c:v>131.876</c:v>
                </c:pt>
                <c:pt idx="3065">
                  <c:v>139.62</c:v>
                </c:pt>
                <c:pt idx="3066">
                  <c:v>145.672</c:v>
                </c:pt>
                <c:pt idx="3067">
                  <c:v>143.43299999999999</c:v>
                </c:pt>
                <c:pt idx="3068">
                  <c:v>118.6</c:v>
                </c:pt>
                <c:pt idx="3069">
                  <c:v>118.44799999999999</c:v>
                </c:pt>
                <c:pt idx="3070">
                  <c:v>108.961</c:v>
                </c:pt>
                <c:pt idx="3071">
                  <c:v>108.657</c:v>
                </c:pt>
                <c:pt idx="3072">
                  <c:v>107.711</c:v>
                </c:pt>
                <c:pt idx="3073">
                  <c:v>107.61499999999999</c:v>
                </c:pt>
                <c:pt idx="3074">
                  <c:v>107.59099999999999</c:v>
                </c:pt>
                <c:pt idx="3075">
                  <c:v>107.462</c:v>
                </c:pt>
                <c:pt idx="3076">
                  <c:v>109.858</c:v>
                </c:pt>
                <c:pt idx="3077">
                  <c:v>113.09</c:v>
                </c:pt>
                <c:pt idx="3078">
                  <c:v>114.92</c:v>
                </c:pt>
                <c:pt idx="3079">
                  <c:v>115.377</c:v>
                </c:pt>
                <c:pt idx="3080">
                  <c:v>118.432</c:v>
                </c:pt>
                <c:pt idx="3081">
                  <c:v>133.86099999999999</c:v>
                </c:pt>
                <c:pt idx="3082">
                  <c:v>134.45599999999999</c:v>
                </c:pt>
                <c:pt idx="3083">
                  <c:v>128.833</c:v>
                </c:pt>
                <c:pt idx="3084">
                  <c:v>125.051</c:v>
                </c:pt>
                <c:pt idx="3085">
                  <c:v>126.035</c:v>
                </c:pt>
                <c:pt idx="3086">
                  <c:v>129.39599999999999</c:v>
                </c:pt>
                <c:pt idx="3087">
                  <c:v>130.51599999999999</c:v>
                </c:pt>
                <c:pt idx="3088">
                  <c:v>129.619</c:v>
                </c:pt>
                <c:pt idx="3089">
                  <c:v>134.828</c:v>
                </c:pt>
                <c:pt idx="3090">
                  <c:v>132.441</c:v>
                </c:pt>
                <c:pt idx="3091">
                  <c:v>131.43600000000001</c:v>
                </c:pt>
                <c:pt idx="3092">
                  <c:v>133.25700000000001</c:v>
                </c:pt>
                <c:pt idx="3093">
                  <c:v>137.673</c:v>
                </c:pt>
                <c:pt idx="3094">
                  <c:v>135.864</c:v>
                </c:pt>
                <c:pt idx="3095">
                  <c:v>133.374</c:v>
                </c:pt>
                <c:pt idx="3096">
                  <c:v>132.85400000000001</c:v>
                </c:pt>
                <c:pt idx="3097">
                  <c:v>132.976</c:v>
                </c:pt>
                <c:pt idx="3098">
                  <c:v>134.756</c:v>
                </c:pt>
                <c:pt idx="3099">
                  <c:v>133.262</c:v>
                </c:pt>
                <c:pt idx="3100">
                  <c:v>135.685</c:v>
                </c:pt>
                <c:pt idx="3101">
                  <c:v>135.84100000000001</c:v>
                </c:pt>
                <c:pt idx="3102">
                  <c:v>125.071</c:v>
                </c:pt>
                <c:pt idx="3103">
                  <c:v>127.09</c:v>
                </c:pt>
                <c:pt idx="3104">
                  <c:v>124.20399999999999</c:v>
                </c:pt>
                <c:pt idx="3105">
                  <c:v>122.827</c:v>
                </c:pt>
                <c:pt idx="3106">
                  <c:v>122.60899999999999</c:v>
                </c:pt>
                <c:pt idx="3107">
                  <c:v>125.583</c:v>
                </c:pt>
                <c:pt idx="3108">
                  <c:v>127.00700000000001</c:v>
                </c:pt>
                <c:pt idx="3109">
                  <c:v>123.7</c:v>
                </c:pt>
                <c:pt idx="3110">
                  <c:v>120.34</c:v>
                </c:pt>
                <c:pt idx="3111">
                  <c:v>120.33499999999999</c:v>
                </c:pt>
                <c:pt idx="3112">
                  <c:v>121.14400000000001</c:v>
                </c:pt>
                <c:pt idx="3113">
                  <c:v>120.33</c:v>
                </c:pt>
                <c:pt idx="3114">
                  <c:v>122.22799999999999</c:v>
                </c:pt>
                <c:pt idx="3115">
                  <c:v>121.68899999999999</c:v>
                </c:pt>
                <c:pt idx="3116">
                  <c:v>123.05500000000001</c:v>
                </c:pt>
                <c:pt idx="3117">
                  <c:v>118.18</c:v>
                </c:pt>
                <c:pt idx="3118">
                  <c:v>114.95699999999999</c:v>
                </c:pt>
                <c:pt idx="3119">
                  <c:v>115.264</c:v>
                </c:pt>
                <c:pt idx="3120">
                  <c:v>113.054</c:v>
                </c:pt>
                <c:pt idx="3121">
                  <c:v>110.267</c:v>
                </c:pt>
                <c:pt idx="3122">
                  <c:v>110.509</c:v>
                </c:pt>
                <c:pt idx="3123">
                  <c:v>112.304</c:v>
                </c:pt>
                <c:pt idx="3124">
                  <c:v>116.431</c:v>
                </c:pt>
                <c:pt idx="3125">
                  <c:v>120.59</c:v>
                </c:pt>
                <c:pt idx="3126">
                  <c:v>131.99199999999999</c:v>
                </c:pt>
                <c:pt idx="3127">
                  <c:v>142.87</c:v>
                </c:pt>
                <c:pt idx="3128">
                  <c:v>140.39500000000001</c:v>
                </c:pt>
                <c:pt idx="3129">
                  <c:v>137.74299999999999</c:v>
                </c:pt>
                <c:pt idx="3130">
                  <c:v>141.64500000000001</c:v>
                </c:pt>
                <c:pt idx="3131">
                  <c:v>144.40700000000001</c:v>
                </c:pt>
                <c:pt idx="3132">
                  <c:v>144.28899999999999</c:v>
                </c:pt>
                <c:pt idx="3133">
                  <c:v>140.41200000000001</c:v>
                </c:pt>
                <c:pt idx="3134">
                  <c:v>143.35599999999999</c:v>
                </c:pt>
                <c:pt idx="3135">
                  <c:v>140.67599999999999</c:v>
                </c:pt>
                <c:pt idx="3136">
                  <c:v>137.732</c:v>
                </c:pt>
                <c:pt idx="3137">
                  <c:v>136.22200000000001</c:v>
                </c:pt>
                <c:pt idx="3138">
                  <c:v>136.62799999999999</c:v>
                </c:pt>
                <c:pt idx="3139">
                  <c:v>136.39599999999999</c:v>
                </c:pt>
                <c:pt idx="3140">
                  <c:v>135.917</c:v>
                </c:pt>
                <c:pt idx="3141">
                  <c:v>135.393</c:v>
                </c:pt>
                <c:pt idx="3142">
                  <c:v>134.316</c:v>
                </c:pt>
                <c:pt idx="3143">
                  <c:v>131.98400000000001</c:v>
                </c:pt>
                <c:pt idx="3144">
                  <c:v>132.667</c:v>
                </c:pt>
                <c:pt idx="3145">
                  <c:v>132.19300000000001</c:v>
                </c:pt>
                <c:pt idx="3146">
                  <c:v>130.49299999999999</c:v>
                </c:pt>
                <c:pt idx="3147">
                  <c:v>132.11099999999999</c:v>
                </c:pt>
                <c:pt idx="3148">
                  <c:v>130.85300000000001</c:v>
                </c:pt>
                <c:pt idx="3149">
                  <c:v>133.00700000000001</c:v>
                </c:pt>
                <c:pt idx="3150">
                  <c:v>139.06200000000001</c:v>
                </c:pt>
                <c:pt idx="3151">
                  <c:v>141.37299999999999</c:v>
                </c:pt>
                <c:pt idx="3152">
                  <c:v>138.511</c:v>
                </c:pt>
                <c:pt idx="3153">
                  <c:v>137.357</c:v>
                </c:pt>
                <c:pt idx="3154">
                  <c:v>138.00800000000001</c:v>
                </c:pt>
                <c:pt idx="3155">
                  <c:v>139.846</c:v>
                </c:pt>
                <c:pt idx="3156">
                  <c:v>138.64699999999999</c:v>
                </c:pt>
                <c:pt idx="3157">
                  <c:v>139.19</c:v>
                </c:pt>
                <c:pt idx="3158">
                  <c:v>138.005</c:v>
                </c:pt>
                <c:pt idx="3159">
                  <c:v>133.751</c:v>
                </c:pt>
                <c:pt idx="3160">
                  <c:v>134.16900000000001</c:v>
                </c:pt>
                <c:pt idx="3161">
                  <c:v>134.15700000000001</c:v>
                </c:pt>
                <c:pt idx="3162">
                  <c:v>134.38999999999999</c:v>
                </c:pt>
                <c:pt idx="3163">
                  <c:v>135.547</c:v>
                </c:pt>
                <c:pt idx="3164">
                  <c:v>135.34399999999999</c:v>
                </c:pt>
                <c:pt idx="3165">
                  <c:v>137.68</c:v>
                </c:pt>
                <c:pt idx="3166">
                  <c:v>135.94399999999999</c:v>
                </c:pt>
                <c:pt idx="3167">
                  <c:v>133.447</c:v>
                </c:pt>
                <c:pt idx="3168">
                  <c:v>132.44900000000001</c:v>
                </c:pt>
                <c:pt idx="3169">
                  <c:v>133.49700000000001</c:v>
                </c:pt>
                <c:pt idx="3170">
                  <c:v>128.958</c:v>
                </c:pt>
                <c:pt idx="3171">
                  <c:v>129.65700000000001</c:v>
                </c:pt>
                <c:pt idx="3172">
                  <c:v>131.05500000000001</c:v>
                </c:pt>
                <c:pt idx="3173">
                  <c:v>131.59200000000001</c:v>
                </c:pt>
                <c:pt idx="3174">
                  <c:v>130.60900000000001</c:v>
                </c:pt>
                <c:pt idx="3175">
                  <c:v>129.86500000000001</c:v>
                </c:pt>
                <c:pt idx="3176">
                  <c:v>128.602</c:v>
                </c:pt>
                <c:pt idx="3177">
                  <c:v>130.15799999999999</c:v>
                </c:pt>
                <c:pt idx="3178">
                  <c:v>129.95500000000001</c:v>
                </c:pt>
                <c:pt idx="3179">
                  <c:v>128.404</c:v>
                </c:pt>
                <c:pt idx="3180">
                  <c:v>128.26300000000001</c:v>
                </c:pt>
                <c:pt idx="3181">
                  <c:v>128.26900000000001</c:v>
                </c:pt>
                <c:pt idx="3182">
                  <c:v>129.46799999999999</c:v>
                </c:pt>
                <c:pt idx="3183">
                  <c:v>128.89699999999999</c:v>
                </c:pt>
                <c:pt idx="3184">
                  <c:v>130.19999999999999</c:v>
                </c:pt>
                <c:pt idx="3185">
                  <c:v>130.92099999999999</c:v>
                </c:pt>
                <c:pt idx="3186">
                  <c:v>132.29</c:v>
                </c:pt>
                <c:pt idx="3187">
                  <c:v>131.642</c:v>
                </c:pt>
                <c:pt idx="3188">
                  <c:v>133.07</c:v>
                </c:pt>
                <c:pt idx="3189">
                  <c:v>134.238</c:v>
                </c:pt>
                <c:pt idx="3190">
                  <c:v>138.13499999999999</c:v>
                </c:pt>
                <c:pt idx="3191">
                  <c:v>139.87100000000001</c:v>
                </c:pt>
                <c:pt idx="3192">
                  <c:v>139.048</c:v>
                </c:pt>
                <c:pt idx="3193">
                  <c:v>139.267</c:v>
                </c:pt>
                <c:pt idx="3194">
                  <c:v>136.82599999999999</c:v>
                </c:pt>
                <c:pt idx="3195">
                  <c:v>135.054</c:v>
                </c:pt>
                <c:pt idx="3196">
                  <c:v>136.815</c:v>
                </c:pt>
                <c:pt idx="3197">
                  <c:v>138.154</c:v>
                </c:pt>
                <c:pt idx="3198">
                  <c:v>137.65600000000001</c:v>
                </c:pt>
                <c:pt idx="3199">
                  <c:v>135.44499999999999</c:v>
                </c:pt>
                <c:pt idx="3200">
                  <c:v>135.94</c:v>
                </c:pt>
                <c:pt idx="3201">
                  <c:v>138.33500000000001</c:v>
                </c:pt>
                <c:pt idx="3202">
                  <c:v>136.66300000000001</c:v>
                </c:pt>
                <c:pt idx="3203">
                  <c:v>138.11199999999999</c:v>
                </c:pt>
                <c:pt idx="3204">
                  <c:v>137.93899999999999</c:v>
                </c:pt>
                <c:pt idx="3205">
                  <c:v>138.745</c:v>
                </c:pt>
                <c:pt idx="3206">
                  <c:v>140.667</c:v>
                </c:pt>
                <c:pt idx="3207">
                  <c:v>140.11799999999999</c:v>
                </c:pt>
                <c:pt idx="3208">
                  <c:v>139.148</c:v>
                </c:pt>
                <c:pt idx="3209">
                  <c:v>137.59200000000001</c:v>
                </c:pt>
                <c:pt idx="3210">
                  <c:v>137.35900000000001</c:v>
                </c:pt>
                <c:pt idx="3211">
                  <c:v>139.62100000000001</c:v>
                </c:pt>
                <c:pt idx="3212">
                  <c:v>143.11699999999999</c:v>
                </c:pt>
                <c:pt idx="3213">
                  <c:v>143.67699999999999</c:v>
                </c:pt>
                <c:pt idx="3214">
                  <c:v>140.511</c:v>
                </c:pt>
                <c:pt idx="3215">
                  <c:v>137.60400000000001</c:v>
                </c:pt>
                <c:pt idx="3216">
                  <c:v>135.50200000000001</c:v>
                </c:pt>
                <c:pt idx="3217">
                  <c:v>135.00399999999999</c:v>
                </c:pt>
                <c:pt idx="3218">
                  <c:v>137.989</c:v>
                </c:pt>
                <c:pt idx="3219">
                  <c:v>136.76900000000001</c:v>
                </c:pt>
                <c:pt idx="3220">
                  <c:v>136.48699999999999</c:v>
                </c:pt>
                <c:pt idx="3221">
                  <c:v>137.36000000000001</c:v>
                </c:pt>
                <c:pt idx="3222">
                  <c:v>135.73699999999999</c:v>
                </c:pt>
                <c:pt idx="3223">
                  <c:v>138.001</c:v>
                </c:pt>
                <c:pt idx="3224">
                  <c:v>141.86799999999999</c:v>
                </c:pt>
                <c:pt idx="3225">
                  <c:v>147.37200000000001</c:v>
                </c:pt>
                <c:pt idx="3226">
                  <c:v>150.61699999999999</c:v>
                </c:pt>
                <c:pt idx="3227">
                  <c:v>148.196</c:v>
                </c:pt>
                <c:pt idx="3228">
                  <c:v>143.732</c:v>
                </c:pt>
                <c:pt idx="3229">
                  <c:v>144.54</c:v>
                </c:pt>
                <c:pt idx="3230">
                  <c:v>147.06700000000001</c:v>
                </c:pt>
                <c:pt idx="3231">
                  <c:v>149.34399999999999</c:v>
                </c:pt>
                <c:pt idx="3232">
                  <c:v>149.29499999999999</c:v>
                </c:pt>
                <c:pt idx="3233">
                  <c:v>147.83099999999999</c:v>
                </c:pt>
                <c:pt idx="3234">
                  <c:v>149.87299999999999</c:v>
                </c:pt>
                <c:pt idx="3235">
                  <c:v>150.32</c:v>
                </c:pt>
                <c:pt idx="3236">
                  <c:v>148.09700000000001</c:v>
                </c:pt>
                <c:pt idx="3237">
                  <c:v>150.23400000000001</c:v>
                </c:pt>
                <c:pt idx="3238">
                  <c:v>151.93299999999999</c:v>
                </c:pt>
                <c:pt idx="3239">
                  <c:v>156.018</c:v>
                </c:pt>
                <c:pt idx="3240">
                  <c:v>156.61500000000001</c:v>
                </c:pt>
                <c:pt idx="3241">
                  <c:v>156.69499999999999</c:v>
                </c:pt>
                <c:pt idx="3242">
                  <c:v>159.63800000000001</c:v>
                </c:pt>
                <c:pt idx="3243">
                  <c:v>162.93100000000001</c:v>
                </c:pt>
                <c:pt idx="3244">
                  <c:v>166.547</c:v>
                </c:pt>
                <c:pt idx="3245">
                  <c:v>170.37200000000001</c:v>
                </c:pt>
                <c:pt idx="3246">
                  <c:v>184.77099999999999</c:v>
                </c:pt>
                <c:pt idx="3247">
                  <c:v>180.94900000000001</c:v>
                </c:pt>
                <c:pt idx="3248">
                  <c:v>180.739</c:v>
                </c:pt>
                <c:pt idx="3249">
                  <c:v>172.17699999999999</c:v>
                </c:pt>
                <c:pt idx="3250">
                  <c:v>173.70699999999999</c:v>
                </c:pt>
                <c:pt idx="3251">
                  <c:v>174.19800000000001</c:v>
                </c:pt>
                <c:pt idx="3252">
                  <c:v>179.81299999999999</c:v>
                </c:pt>
                <c:pt idx="3253">
                  <c:v>178.28</c:v>
                </c:pt>
                <c:pt idx="3254">
                  <c:v>174.06700000000001</c:v>
                </c:pt>
                <c:pt idx="3255">
                  <c:v>177.73</c:v>
                </c:pt>
                <c:pt idx="3256">
                  <c:v>178.065</c:v>
                </c:pt>
                <c:pt idx="3257">
                  <c:v>173.636</c:v>
                </c:pt>
                <c:pt idx="3258">
                  <c:v>173.07400000000001</c:v>
                </c:pt>
                <c:pt idx="3259">
                  <c:v>172.98099999999999</c:v>
                </c:pt>
                <c:pt idx="3260">
                  <c:v>174.244</c:v>
                </c:pt>
                <c:pt idx="3261">
                  <c:v>173.03299999999999</c:v>
                </c:pt>
                <c:pt idx="3262">
                  <c:v>166.358</c:v>
                </c:pt>
                <c:pt idx="3263">
                  <c:v>162.184</c:v>
                </c:pt>
                <c:pt idx="3264">
                  <c:v>155.43899999999999</c:v>
                </c:pt>
                <c:pt idx="3265">
                  <c:v>160.02600000000001</c:v>
                </c:pt>
                <c:pt idx="3266">
                  <c:v>167.31800000000001</c:v>
                </c:pt>
                <c:pt idx="3267">
                  <c:v>175.15</c:v>
                </c:pt>
                <c:pt idx="3268">
                  <c:v>179.166</c:v>
                </c:pt>
                <c:pt idx="3269">
                  <c:v>182.13800000000001</c:v>
                </c:pt>
                <c:pt idx="3270">
                  <c:v>188.655</c:v>
                </c:pt>
                <c:pt idx="3271">
                  <c:v>202.23599999999999</c:v>
                </c:pt>
                <c:pt idx="3272">
                  <c:v>200.65600000000001</c:v>
                </c:pt>
                <c:pt idx="3273">
                  <c:v>195.72900000000001</c:v>
                </c:pt>
                <c:pt idx="3274">
                  <c:v>194.51400000000001</c:v>
                </c:pt>
                <c:pt idx="3275">
                  <c:v>190.51499999999999</c:v>
                </c:pt>
                <c:pt idx="3276">
                  <c:v>181.42400000000001</c:v>
                </c:pt>
                <c:pt idx="3277">
                  <c:v>178.226</c:v>
                </c:pt>
                <c:pt idx="3278">
                  <c:v>182.524</c:v>
                </c:pt>
                <c:pt idx="3279">
                  <c:v>174.53800000000001</c:v>
                </c:pt>
                <c:pt idx="3280">
                  <c:v>173.64</c:v>
                </c:pt>
                <c:pt idx="3281">
                  <c:v>172.11199999999999</c:v>
                </c:pt>
                <c:pt idx="3282">
                  <c:v>180.81399999999999</c:v>
                </c:pt>
                <c:pt idx="3283">
                  <c:v>183.51599999999999</c:v>
                </c:pt>
                <c:pt idx="3284">
                  <c:v>176.34800000000001</c:v>
                </c:pt>
                <c:pt idx="3285">
                  <c:v>173.68</c:v>
                </c:pt>
                <c:pt idx="3286">
                  <c:v>174.54900000000001</c:v>
                </c:pt>
                <c:pt idx="3287">
                  <c:v>177.62700000000001</c:v>
                </c:pt>
                <c:pt idx="3288">
                  <c:v>178.113</c:v>
                </c:pt>
                <c:pt idx="3289">
                  <c:v>175.26499999999999</c:v>
                </c:pt>
                <c:pt idx="3290">
                  <c:v>172.09399999999999</c:v>
                </c:pt>
                <c:pt idx="3291">
                  <c:v>170.95500000000001</c:v>
                </c:pt>
                <c:pt idx="3292">
                  <c:v>172.465</c:v>
                </c:pt>
                <c:pt idx="3293">
                  <c:v>171.446</c:v>
                </c:pt>
                <c:pt idx="3294">
                  <c:v>173.48400000000001</c:v>
                </c:pt>
                <c:pt idx="3295">
                  <c:v>173.297</c:v>
                </c:pt>
                <c:pt idx="3296">
                  <c:v>169.80500000000001</c:v>
                </c:pt>
                <c:pt idx="3297">
                  <c:v>160.47200000000001</c:v>
                </c:pt>
                <c:pt idx="3298">
                  <c:v>161.5</c:v>
                </c:pt>
                <c:pt idx="3299">
                  <c:v>167.386</c:v>
                </c:pt>
                <c:pt idx="3300">
                  <c:v>169.95400000000001</c:v>
                </c:pt>
                <c:pt idx="3301">
                  <c:v>174.13399999999999</c:v>
                </c:pt>
                <c:pt idx="3302">
                  <c:v>172.17699999999999</c:v>
                </c:pt>
                <c:pt idx="3303">
                  <c:v>171.523</c:v>
                </c:pt>
                <c:pt idx="3304">
                  <c:v>175.2</c:v>
                </c:pt>
                <c:pt idx="3305">
                  <c:v>179.90100000000001</c:v>
                </c:pt>
                <c:pt idx="3306">
                  <c:v>177.20500000000001</c:v>
                </c:pt>
                <c:pt idx="3307">
                  <c:v>178.79400000000001</c:v>
                </c:pt>
                <c:pt idx="3308">
                  <c:v>177.33099999999999</c:v>
                </c:pt>
                <c:pt idx="3309">
                  <c:v>177.23</c:v>
                </c:pt>
                <c:pt idx="3310">
                  <c:v>175.91900000000001</c:v>
                </c:pt>
                <c:pt idx="3311">
                  <c:v>177.15700000000001</c:v>
                </c:pt>
                <c:pt idx="3312">
                  <c:v>177.25800000000001</c:v>
                </c:pt>
                <c:pt idx="3313">
                  <c:v>178.86099999999999</c:v>
                </c:pt>
                <c:pt idx="3314">
                  <c:v>179.18700000000001</c:v>
                </c:pt>
                <c:pt idx="3315">
                  <c:v>179.374</c:v>
                </c:pt>
                <c:pt idx="3316">
                  <c:v>180.66300000000001</c:v>
                </c:pt>
                <c:pt idx="3317">
                  <c:v>179.13300000000001</c:v>
                </c:pt>
                <c:pt idx="3318">
                  <c:v>181.57599999999999</c:v>
                </c:pt>
                <c:pt idx="3319">
                  <c:v>187.48</c:v>
                </c:pt>
                <c:pt idx="3320">
                  <c:v>187.16900000000001</c:v>
                </c:pt>
                <c:pt idx="3321">
                  <c:v>191.8</c:v>
                </c:pt>
                <c:pt idx="3322">
                  <c:v>193.221</c:v>
                </c:pt>
                <c:pt idx="3323">
                  <c:v>192.155</c:v>
                </c:pt>
                <c:pt idx="3324">
                  <c:v>196.58600000000001</c:v>
                </c:pt>
                <c:pt idx="3325">
                  <c:v>199.702</c:v>
                </c:pt>
                <c:pt idx="3326">
                  <c:v>199.416</c:v>
                </c:pt>
                <c:pt idx="3327">
                  <c:v>191.1</c:v>
                </c:pt>
                <c:pt idx="3328">
                  <c:v>186.74799999999999</c:v>
                </c:pt>
                <c:pt idx="3329">
                  <c:v>187.386</c:v>
                </c:pt>
                <c:pt idx="3330">
                  <c:v>190.33</c:v>
                </c:pt>
                <c:pt idx="3331">
                  <c:v>190.624</c:v>
                </c:pt>
                <c:pt idx="3332">
                  <c:v>190.71600000000001</c:v>
                </c:pt>
                <c:pt idx="3333">
                  <c:v>187.6</c:v>
                </c:pt>
                <c:pt idx="3334">
                  <c:v>186.065</c:v>
                </c:pt>
                <c:pt idx="3335">
                  <c:v>185.74</c:v>
                </c:pt>
                <c:pt idx="3336">
                  <c:v>187.79</c:v>
                </c:pt>
                <c:pt idx="3337">
                  <c:v>186.482</c:v>
                </c:pt>
                <c:pt idx="3338">
                  <c:v>186.66499999999999</c:v>
                </c:pt>
                <c:pt idx="3339">
                  <c:v>187.66300000000001</c:v>
                </c:pt>
                <c:pt idx="3340">
                  <c:v>187.66800000000001</c:v>
                </c:pt>
                <c:pt idx="3341">
                  <c:v>191.422</c:v>
                </c:pt>
                <c:pt idx="3342">
                  <c:v>188.607</c:v>
                </c:pt>
                <c:pt idx="3343">
                  <c:v>193.01300000000001</c:v>
                </c:pt>
                <c:pt idx="3344">
                  <c:v>196.24299999999999</c:v>
                </c:pt>
                <c:pt idx="3345">
                  <c:v>199.86199999999999</c:v>
                </c:pt>
                <c:pt idx="3346">
                  <c:v>206.12200000000001</c:v>
                </c:pt>
                <c:pt idx="3347">
                  <c:v>205.21100000000001</c:v>
                </c:pt>
                <c:pt idx="3348">
                  <c:v>210.35</c:v>
                </c:pt>
                <c:pt idx="3349">
                  <c:v>208.52500000000001</c:v>
                </c:pt>
                <c:pt idx="3350">
                  <c:v>214.60300000000001</c:v>
                </c:pt>
                <c:pt idx="3351">
                  <c:v>221.22</c:v>
                </c:pt>
                <c:pt idx="3352">
                  <c:v>218.786</c:v>
                </c:pt>
                <c:pt idx="3353">
                  <c:v>224.57599999999999</c:v>
                </c:pt>
                <c:pt idx="3354">
                  <c:v>220.09200000000001</c:v>
                </c:pt>
                <c:pt idx="3355">
                  <c:v>212.98500000000001</c:v>
                </c:pt>
                <c:pt idx="3356">
                  <c:v>219.965</c:v>
                </c:pt>
                <c:pt idx="3357">
                  <c:v>216.34299999999999</c:v>
                </c:pt>
                <c:pt idx="3358">
                  <c:v>215.119</c:v>
                </c:pt>
                <c:pt idx="3359">
                  <c:v>210.90600000000001</c:v>
                </c:pt>
                <c:pt idx="3360">
                  <c:v>210.673</c:v>
                </c:pt>
                <c:pt idx="3361">
                  <c:v>210.41300000000001</c:v>
                </c:pt>
                <c:pt idx="3362">
                  <c:v>219.07499999999999</c:v>
                </c:pt>
                <c:pt idx="3363">
                  <c:v>214.86699999999999</c:v>
                </c:pt>
                <c:pt idx="3364">
                  <c:v>203.179</c:v>
                </c:pt>
                <c:pt idx="3365">
                  <c:v>204.084</c:v>
                </c:pt>
                <c:pt idx="3366">
                  <c:v>214.41</c:v>
                </c:pt>
                <c:pt idx="3367">
                  <c:v>218.61199999999999</c:v>
                </c:pt>
                <c:pt idx="3368">
                  <c:v>222.23699999999999</c:v>
                </c:pt>
                <c:pt idx="3369">
                  <c:v>230.48699999999999</c:v>
                </c:pt>
                <c:pt idx="3370">
                  <c:v>225.52600000000001</c:v>
                </c:pt>
                <c:pt idx="3371">
                  <c:v>224.54</c:v>
                </c:pt>
                <c:pt idx="3372">
                  <c:v>217.36500000000001</c:v>
                </c:pt>
                <c:pt idx="3373">
                  <c:v>201.941</c:v>
                </c:pt>
                <c:pt idx="3374">
                  <c:v>203.398</c:v>
                </c:pt>
                <c:pt idx="3375">
                  <c:v>199.846</c:v>
                </c:pt>
                <c:pt idx="3376">
                  <c:v>194.18</c:v>
                </c:pt>
                <c:pt idx="3377">
                  <c:v>195.66900000000001</c:v>
                </c:pt>
                <c:pt idx="3378">
                  <c:v>194.185</c:v>
                </c:pt>
                <c:pt idx="3379">
                  <c:v>193.88399999999999</c:v>
                </c:pt>
                <c:pt idx="3380">
                  <c:v>195.05099999999999</c:v>
                </c:pt>
                <c:pt idx="3381">
                  <c:v>195.447</c:v>
                </c:pt>
                <c:pt idx="3382">
                  <c:v>181.22399999999999</c:v>
                </c:pt>
                <c:pt idx="3383">
                  <c:v>178.197</c:v>
                </c:pt>
                <c:pt idx="3384">
                  <c:v>172.57</c:v>
                </c:pt>
                <c:pt idx="3385">
                  <c:v>171.11500000000001</c:v>
                </c:pt>
                <c:pt idx="3386">
                  <c:v>172.05199999999999</c:v>
                </c:pt>
                <c:pt idx="3387">
                  <c:v>176.346</c:v>
                </c:pt>
                <c:pt idx="3388">
                  <c:v>172.47399999999999</c:v>
                </c:pt>
                <c:pt idx="3389">
                  <c:v>170.07300000000001</c:v>
                </c:pt>
                <c:pt idx="3390">
                  <c:v>162.05699999999999</c:v>
                </c:pt>
                <c:pt idx="3391">
                  <c:v>160.02799999999999</c:v>
                </c:pt>
                <c:pt idx="3392">
                  <c:v>161.83799999999999</c:v>
                </c:pt>
                <c:pt idx="3393">
                  <c:v>156.77099999999999</c:v>
                </c:pt>
                <c:pt idx="3394">
                  <c:v>144.02699999999999</c:v>
                </c:pt>
                <c:pt idx="3395">
                  <c:v>140.369</c:v>
                </c:pt>
                <c:pt idx="3396">
                  <c:v>149.97900000000001</c:v>
                </c:pt>
                <c:pt idx="3397">
                  <c:v>155.601</c:v>
                </c:pt>
                <c:pt idx="3398">
                  <c:v>168.99700000000001</c:v>
                </c:pt>
                <c:pt idx="3399">
                  <c:v>172.40600000000001</c:v>
                </c:pt>
                <c:pt idx="3400">
                  <c:v>173.26400000000001</c:v>
                </c:pt>
                <c:pt idx="3401">
                  <c:v>169.626</c:v>
                </c:pt>
                <c:pt idx="3402">
                  <c:v>165.196</c:v>
                </c:pt>
                <c:pt idx="3403">
                  <c:v>158.655</c:v>
                </c:pt>
                <c:pt idx="3404">
                  <c:v>162.619</c:v>
                </c:pt>
                <c:pt idx="3405">
                  <c:v>164.20400000000001</c:v>
                </c:pt>
                <c:pt idx="3406">
                  <c:v>171.63</c:v>
                </c:pt>
                <c:pt idx="3407">
                  <c:v>181.13300000000001</c:v>
                </c:pt>
                <c:pt idx="3408">
                  <c:v>180.12700000000001</c:v>
                </c:pt>
                <c:pt idx="3409">
                  <c:v>186.82400000000001</c:v>
                </c:pt>
                <c:pt idx="3410">
                  <c:v>186.59</c:v>
                </c:pt>
                <c:pt idx="3411">
                  <c:v>172.364</c:v>
                </c:pt>
                <c:pt idx="3412">
                  <c:v>163.24100000000001</c:v>
                </c:pt>
                <c:pt idx="3413">
                  <c:v>156.93199999999999</c:v>
                </c:pt>
                <c:pt idx="3414">
                  <c:v>154.21600000000001</c:v>
                </c:pt>
                <c:pt idx="3415">
                  <c:v>155.66300000000001</c:v>
                </c:pt>
                <c:pt idx="3416">
                  <c:v>153.56399999999999</c:v>
                </c:pt>
                <c:pt idx="3417">
                  <c:v>148.37799999999999</c:v>
                </c:pt>
                <c:pt idx="3418">
                  <c:v>144.857</c:v>
                </c:pt>
                <c:pt idx="3419">
                  <c:v>151.68199999999999</c:v>
                </c:pt>
                <c:pt idx="3420">
                  <c:v>151.91200000000001</c:v>
                </c:pt>
                <c:pt idx="3421">
                  <c:v>153.70400000000001</c:v>
                </c:pt>
                <c:pt idx="3422">
                  <c:v>148.31399999999999</c:v>
                </c:pt>
                <c:pt idx="3423">
                  <c:v>145.34800000000001</c:v>
                </c:pt>
                <c:pt idx="3424">
                  <c:v>147.815</c:v>
                </c:pt>
                <c:pt idx="3425">
                  <c:v>152.33799999999999</c:v>
                </c:pt>
                <c:pt idx="3426">
                  <c:v>151.941</c:v>
                </c:pt>
                <c:pt idx="3427">
                  <c:v>159.99700000000001</c:v>
                </c:pt>
                <c:pt idx="3428">
                  <c:v>160.982</c:v>
                </c:pt>
                <c:pt idx="3429">
                  <c:v>161.21199999999999</c:v>
                </c:pt>
                <c:pt idx="3430">
                  <c:v>156.41</c:v>
                </c:pt>
                <c:pt idx="3431">
                  <c:v>159.399</c:v>
                </c:pt>
                <c:pt idx="3432">
                  <c:v>155.989</c:v>
                </c:pt>
                <c:pt idx="3433">
                  <c:v>155.02099999999999</c:v>
                </c:pt>
                <c:pt idx="3434">
                  <c:v>154.08199999999999</c:v>
                </c:pt>
                <c:pt idx="3435">
                  <c:v>156.58199999999999</c:v>
                </c:pt>
                <c:pt idx="3436">
                  <c:v>155.82499999999999</c:v>
                </c:pt>
                <c:pt idx="3437">
                  <c:v>157.90199999999999</c:v>
                </c:pt>
                <c:pt idx="3438">
                  <c:v>162.24100000000001</c:v>
                </c:pt>
                <c:pt idx="3439">
                  <c:v>164.137</c:v>
                </c:pt>
                <c:pt idx="3440">
                  <c:v>163.28700000000001</c:v>
                </c:pt>
                <c:pt idx="3441">
                  <c:v>167.96100000000001</c:v>
                </c:pt>
                <c:pt idx="3442">
                  <c:v>167.94200000000001</c:v>
                </c:pt>
                <c:pt idx="3443">
                  <c:v>163.875</c:v>
                </c:pt>
                <c:pt idx="3444">
                  <c:v>162.50200000000001</c:v>
                </c:pt>
                <c:pt idx="3445">
                  <c:v>161.47399999999999</c:v>
                </c:pt>
                <c:pt idx="3446">
                  <c:v>160.00200000000001</c:v>
                </c:pt>
                <c:pt idx="3447">
                  <c:v>160.898</c:v>
                </c:pt>
                <c:pt idx="3448">
                  <c:v>158.792</c:v>
                </c:pt>
                <c:pt idx="3449">
                  <c:v>155.72999999999999</c:v>
                </c:pt>
                <c:pt idx="3450">
                  <c:v>151.16999999999999</c:v>
                </c:pt>
                <c:pt idx="3451">
                  <c:v>145.58099999999999</c:v>
                </c:pt>
                <c:pt idx="3452">
                  <c:v>140.874</c:v>
                </c:pt>
                <c:pt idx="3453">
                  <c:v>138.99600000000001</c:v>
                </c:pt>
                <c:pt idx="3454">
                  <c:v>143.995</c:v>
                </c:pt>
                <c:pt idx="3455">
                  <c:v>146.92400000000001</c:v>
                </c:pt>
                <c:pt idx="3456">
                  <c:v>151.37</c:v>
                </c:pt>
                <c:pt idx="3457">
                  <c:v>158.31299999999999</c:v>
                </c:pt>
                <c:pt idx="3458">
                  <c:v>159.15</c:v>
                </c:pt>
                <c:pt idx="3459">
                  <c:v>156.501</c:v>
                </c:pt>
                <c:pt idx="3460">
                  <c:v>155.357</c:v>
                </c:pt>
                <c:pt idx="3461">
                  <c:v>149.691</c:v>
                </c:pt>
                <c:pt idx="3462">
                  <c:v>146.43700000000001</c:v>
                </c:pt>
                <c:pt idx="3463">
                  <c:v>144.32400000000001</c:v>
                </c:pt>
                <c:pt idx="3464">
                  <c:v>138.93799999999999</c:v>
                </c:pt>
                <c:pt idx="3465">
                  <c:v>160.86600000000001</c:v>
                </c:pt>
                <c:pt idx="3466">
                  <c:v>164.846</c:v>
                </c:pt>
                <c:pt idx="3467">
                  <c:v>157.10300000000001</c:v>
                </c:pt>
                <c:pt idx="3468">
                  <c:v>143.327</c:v>
                </c:pt>
                <c:pt idx="3469">
                  <c:v>138.66200000000001</c:v>
                </c:pt>
                <c:pt idx="3470">
                  <c:v>134.78200000000001</c:v>
                </c:pt>
                <c:pt idx="3471">
                  <c:v>133.43600000000001</c:v>
                </c:pt>
                <c:pt idx="3472">
                  <c:v>137.68299999999999</c:v>
                </c:pt>
                <c:pt idx="3473">
                  <c:v>134.863</c:v>
                </c:pt>
                <c:pt idx="3474">
                  <c:v>135.34</c:v>
                </c:pt>
                <c:pt idx="3475">
                  <c:v>127.224</c:v>
                </c:pt>
                <c:pt idx="3476">
                  <c:v>125.974</c:v>
                </c:pt>
                <c:pt idx="3477">
                  <c:v>122.03400000000001</c:v>
                </c:pt>
                <c:pt idx="3478">
                  <c:v>122.215</c:v>
                </c:pt>
                <c:pt idx="3479">
                  <c:v>123.873</c:v>
                </c:pt>
                <c:pt idx="3480">
                  <c:v>127.28700000000001</c:v>
                </c:pt>
                <c:pt idx="3481">
                  <c:v>128.38399999999999</c:v>
                </c:pt>
                <c:pt idx="3482">
                  <c:v>128.208</c:v>
                </c:pt>
                <c:pt idx="3483">
                  <c:v>125.39100000000001</c:v>
                </c:pt>
                <c:pt idx="3484">
                  <c:v>125.473</c:v>
                </c:pt>
                <c:pt idx="3485">
                  <c:v>124.568</c:v>
                </c:pt>
                <c:pt idx="3486">
                  <c:v>126.072</c:v>
                </c:pt>
                <c:pt idx="3487">
                  <c:v>129.215</c:v>
                </c:pt>
                <c:pt idx="3488">
                  <c:v>131.09100000000001</c:v>
                </c:pt>
                <c:pt idx="3489">
                  <c:v>131.31200000000001</c:v>
                </c:pt>
                <c:pt idx="3490">
                  <c:v>128.56</c:v>
                </c:pt>
                <c:pt idx="3491">
                  <c:v>128.75299999999999</c:v>
                </c:pt>
                <c:pt idx="3492">
                  <c:v>128.00200000000001</c:v>
                </c:pt>
                <c:pt idx="3493">
                  <c:v>124.11799999999999</c:v>
                </c:pt>
                <c:pt idx="3494">
                  <c:v>116.08199999999999</c:v>
                </c:pt>
                <c:pt idx="3495">
                  <c:v>112.855</c:v>
                </c:pt>
                <c:pt idx="3496">
                  <c:v>107.251</c:v>
                </c:pt>
                <c:pt idx="3497">
                  <c:v>106.169</c:v>
                </c:pt>
                <c:pt idx="3498">
                  <c:v>105.842</c:v>
                </c:pt>
                <c:pt idx="3499">
                  <c:v>104.068</c:v>
                </c:pt>
                <c:pt idx="3500">
                  <c:v>103.75</c:v>
                </c:pt>
                <c:pt idx="3501">
                  <c:v>101.533</c:v>
                </c:pt>
                <c:pt idx="3502">
                  <c:v>100.26600000000001</c:v>
                </c:pt>
                <c:pt idx="3503">
                  <c:v>100.777</c:v>
                </c:pt>
                <c:pt idx="3504">
                  <c:v>98.552999999999997</c:v>
                </c:pt>
                <c:pt idx="3505">
                  <c:v>99.713999999999999</c:v>
                </c:pt>
                <c:pt idx="3506">
                  <c:v>101.196</c:v>
                </c:pt>
                <c:pt idx="3507">
                  <c:v>100.373</c:v>
                </c:pt>
                <c:pt idx="3508">
                  <c:v>101.395</c:v>
                </c:pt>
                <c:pt idx="3509">
                  <c:v>102.834</c:v>
                </c:pt>
                <c:pt idx="3510">
                  <c:v>102.539</c:v>
                </c:pt>
                <c:pt idx="3511">
                  <c:v>100.15300000000001</c:v>
                </c:pt>
                <c:pt idx="3512">
                  <c:v>100.59699999999999</c:v>
                </c:pt>
                <c:pt idx="3513">
                  <c:v>102.19</c:v>
                </c:pt>
                <c:pt idx="3514">
                  <c:v>104.01</c:v>
                </c:pt>
                <c:pt idx="3515">
                  <c:v>102.366</c:v>
                </c:pt>
                <c:pt idx="3516">
                  <c:v>102.032</c:v>
                </c:pt>
                <c:pt idx="3517">
                  <c:v>99.498000000000005</c:v>
                </c:pt>
                <c:pt idx="3518">
                  <c:v>95.847999999999999</c:v>
                </c:pt>
                <c:pt idx="3519">
                  <c:v>96.25</c:v>
                </c:pt>
                <c:pt idx="3520">
                  <c:v>102.408</c:v>
                </c:pt>
                <c:pt idx="3521">
                  <c:v>101.045</c:v>
                </c:pt>
                <c:pt idx="3522">
                  <c:v>108.215</c:v>
                </c:pt>
                <c:pt idx="3523">
                  <c:v>111.645</c:v>
                </c:pt>
                <c:pt idx="3524">
                  <c:v>109.501</c:v>
                </c:pt>
                <c:pt idx="3525">
                  <c:v>111.282</c:v>
                </c:pt>
                <c:pt idx="3526">
                  <c:v>108.506</c:v>
                </c:pt>
                <c:pt idx="3527">
                  <c:v>118.797</c:v>
                </c:pt>
                <c:pt idx="3528">
                  <c:v>107.88800000000001</c:v>
                </c:pt>
                <c:pt idx="3529">
                  <c:v>102.252</c:v>
                </c:pt>
                <c:pt idx="3530">
                  <c:v>106.111</c:v>
                </c:pt>
                <c:pt idx="3531">
                  <c:v>110.98099999999999</c:v>
                </c:pt>
                <c:pt idx="3532">
                  <c:v>106.465</c:v>
                </c:pt>
                <c:pt idx="3533">
                  <c:v>96.667000000000002</c:v>
                </c:pt>
                <c:pt idx="3534">
                  <c:v>104.01300000000001</c:v>
                </c:pt>
                <c:pt idx="3535">
                  <c:v>102.69199999999999</c:v>
                </c:pt>
                <c:pt idx="3536">
                  <c:v>100.542</c:v>
                </c:pt>
                <c:pt idx="3537">
                  <c:v>103.753</c:v>
                </c:pt>
                <c:pt idx="3538">
                  <c:v>103.12</c:v>
                </c:pt>
                <c:pt idx="3539">
                  <c:v>102.774</c:v>
                </c:pt>
                <c:pt idx="3540">
                  <c:v>102.794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287552"/>
        <c:axId val="78448320"/>
      </c:lineChart>
      <c:dateAx>
        <c:axId val="99287552"/>
        <c:scaling>
          <c:orientation val="minMax"/>
          <c:max val="42650"/>
          <c:min val="41736"/>
        </c:scaling>
        <c:delete val="0"/>
        <c:axPos val="b"/>
        <c:numFmt formatCode="mmm\-yy" sourceLinked="1"/>
        <c:majorTickMark val="in"/>
        <c:minorTickMark val="none"/>
        <c:tickLblPos val="nextTo"/>
        <c:txPr>
          <a:bodyPr/>
          <a:lstStyle/>
          <a:p>
            <a:pPr>
              <a:defRPr sz="105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8448320"/>
        <c:crosses val="autoZero"/>
        <c:auto val="1"/>
        <c:lblOffset val="100"/>
        <c:baseTimeUnit val="days"/>
        <c:majorUnit val="3"/>
        <c:majorTimeUnit val="months"/>
      </c:dateAx>
      <c:valAx>
        <c:axId val="78448320"/>
        <c:scaling>
          <c:orientation val="minMax"/>
          <c:max val="600"/>
          <c:min val="0"/>
        </c:scaling>
        <c:delete val="0"/>
        <c:axPos val="l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05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99287552"/>
        <c:crosses val="autoZero"/>
        <c:crossBetween val="between"/>
        <c:majorUnit val="50"/>
      </c:valAx>
      <c:spPr>
        <a:noFill/>
        <a:ln>
          <a:noFill/>
        </a:ln>
      </c:spPr>
    </c:plotArea>
    <c:legend>
      <c:legendPos val="b"/>
      <c:layout/>
      <c:overlay val="0"/>
      <c:txPr>
        <a:bodyPr/>
        <a:lstStyle/>
        <a:p>
          <a:pPr>
            <a:defRPr sz="105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CC_Col!$L$3</c:f>
              <c:strCache>
                <c:ptCount val="1"/>
                <c:pt idx="0">
                  <c:v>Millones de dólares (eje derecho)</c:v>
                </c:pt>
              </c:strCache>
            </c:strRef>
          </c:tx>
          <c:invertIfNegative val="0"/>
          <c:cat>
            <c:numRef>
              <c:f>CC_Col!$K$4:$K$37</c:f>
              <c:numCache>
                <c:formatCode>mmm\-yy</c:formatCode>
                <c:ptCount val="34"/>
                <c:pt idx="0">
                  <c:v>39508</c:v>
                </c:pt>
                <c:pt idx="1">
                  <c:v>39600</c:v>
                </c:pt>
                <c:pt idx="2">
                  <c:v>39692</c:v>
                </c:pt>
                <c:pt idx="3">
                  <c:v>39783</c:v>
                </c:pt>
                <c:pt idx="4">
                  <c:v>39873</c:v>
                </c:pt>
                <c:pt idx="5">
                  <c:v>39965</c:v>
                </c:pt>
                <c:pt idx="6">
                  <c:v>40057</c:v>
                </c:pt>
                <c:pt idx="7">
                  <c:v>40148</c:v>
                </c:pt>
                <c:pt idx="8">
                  <c:v>40238</c:v>
                </c:pt>
                <c:pt idx="9">
                  <c:v>40330</c:v>
                </c:pt>
                <c:pt idx="10">
                  <c:v>40422</c:v>
                </c:pt>
                <c:pt idx="11">
                  <c:v>40513</c:v>
                </c:pt>
                <c:pt idx="12">
                  <c:v>40603</c:v>
                </c:pt>
                <c:pt idx="13">
                  <c:v>40695</c:v>
                </c:pt>
                <c:pt idx="14">
                  <c:v>40787</c:v>
                </c:pt>
                <c:pt idx="15">
                  <c:v>40878</c:v>
                </c:pt>
                <c:pt idx="16">
                  <c:v>40969</c:v>
                </c:pt>
                <c:pt idx="17">
                  <c:v>41061</c:v>
                </c:pt>
                <c:pt idx="18">
                  <c:v>41153</c:v>
                </c:pt>
                <c:pt idx="19">
                  <c:v>41244</c:v>
                </c:pt>
                <c:pt idx="20">
                  <c:v>41334</c:v>
                </c:pt>
                <c:pt idx="21">
                  <c:v>41426</c:v>
                </c:pt>
                <c:pt idx="22">
                  <c:v>41518</c:v>
                </c:pt>
                <c:pt idx="23">
                  <c:v>41609</c:v>
                </c:pt>
                <c:pt idx="24">
                  <c:v>41699</c:v>
                </c:pt>
                <c:pt idx="25">
                  <c:v>41791</c:v>
                </c:pt>
                <c:pt idx="26">
                  <c:v>41883</c:v>
                </c:pt>
                <c:pt idx="27">
                  <c:v>41974</c:v>
                </c:pt>
                <c:pt idx="28">
                  <c:v>42064</c:v>
                </c:pt>
                <c:pt idx="29">
                  <c:v>42156</c:v>
                </c:pt>
                <c:pt idx="30">
                  <c:v>42248</c:v>
                </c:pt>
                <c:pt idx="31">
                  <c:v>42339</c:v>
                </c:pt>
                <c:pt idx="32">
                  <c:v>42430</c:v>
                </c:pt>
                <c:pt idx="33">
                  <c:v>42522</c:v>
                </c:pt>
              </c:numCache>
            </c:numRef>
          </c:cat>
          <c:val>
            <c:numRef>
              <c:f>CC_Col!$L$4:$L$37</c:f>
              <c:numCache>
                <c:formatCode>0</c:formatCode>
                <c:ptCount val="34"/>
                <c:pt idx="0">
                  <c:v>-1330.3761147792961</c:v>
                </c:pt>
                <c:pt idx="1">
                  <c:v>-1132.3191993375749</c:v>
                </c:pt>
                <c:pt idx="2">
                  <c:v>-1652.0436602999014</c:v>
                </c:pt>
                <c:pt idx="3">
                  <c:v>-2346.1265678730178</c:v>
                </c:pt>
                <c:pt idx="4">
                  <c:v>-960.85150844086195</c:v>
                </c:pt>
                <c:pt idx="5">
                  <c:v>-808.52562527168584</c:v>
                </c:pt>
                <c:pt idx="6">
                  <c:v>-1391.7155366575798</c:v>
                </c:pt>
                <c:pt idx="7">
                  <c:v>-1487.8543709076966</c:v>
                </c:pt>
                <c:pt idx="8">
                  <c:v>-1303.2918195373331</c:v>
                </c:pt>
                <c:pt idx="9">
                  <c:v>-1382.7961568249229</c:v>
                </c:pt>
                <c:pt idx="10">
                  <c:v>-3287.7199956025238</c:v>
                </c:pt>
                <c:pt idx="11">
                  <c:v>-2689.3345529735179</c:v>
                </c:pt>
                <c:pt idx="12">
                  <c:v>-1960.6338366050668</c:v>
                </c:pt>
                <c:pt idx="13">
                  <c:v>-1814.3303843071012</c:v>
                </c:pt>
                <c:pt idx="14">
                  <c:v>-2962.6085317763673</c:v>
                </c:pt>
                <c:pt idx="15">
                  <c:v>-2984.773724061869</c:v>
                </c:pt>
                <c:pt idx="16">
                  <c:v>-1627.8758201544451</c:v>
                </c:pt>
                <c:pt idx="17">
                  <c:v>-3212.6669186265531</c:v>
                </c:pt>
                <c:pt idx="18">
                  <c:v>-3469.4104266480599</c:v>
                </c:pt>
                <c:pt idx="19">
                  <c:v>-2904.0373836987101</c:v>
                </c:pt>
                <c:pt idx="20">
                  <c:v>-3350.3895810798913</c:v>
                </c:pt>
                <c:pt idx="21">
                  <c:v>-2143.2231243732294</c:v>
                </c:pt>
                <c:pt idx="22">
                  <c:v>-3506.6929177754464</c:v>
                </c:pt>
                <c:pt idx="23">
                  <c:v>-3122.125674793102</c:v>
                </c:pt>
                <c:pt idx="24">
                  <c:v>-4012.3227864034338</c:v>
                </c:pt>
                <c:pt idx="25">
                  <c:v>-4177.5203677352674</c:v>
                </c:pt>
                <c:pt idx="26">
                  <c:v>-4874.5970119053218</c:v>
                </c:pt>
                <c:pt idx="27">
                  <c:v>-6394.8344905018266</c:v>
                </c:pt>
                <c:pt idx="28">
                  <c:v>-5285.4310652999029</c:v>
                </c:pt>
                <c:pt idx="29">
                  <c:v>-4232.3733114030974</c:v>
                </c:pt>
                <c:pt idx="30">
                  <c:v>-5252.1083361574119</c:v>
                </c:pt>
                <c:pt idx="31">
                  <c:v>-4168.3114476310793</c:v>
                </c:pt>
                <c:pt idx="32">
                  <c:v>-3500.4977921035534</c:v>
                </c:pt>
                <c:pt idx="33">
                  <c:v>-2783.9152749287891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00238336"/>
        <c:axId val="78454080"/>
      </c:barChart>
      <c:lineChart>
        <c:grouping val="standard"/>
        <c:varyColors val="0"/>
        <c:ser>
          <c:idx val="1"/>
          <c:order val="0"/>
          <c:tx>
            <c:strRef>
              <c:f>CC_Col!$M$3</c:f>
              <c:strCache>
                <c:ptCount val="1"/>
                <c:pt idx="0">
                  <c:v>Porcentaje del PIB</c:v>
                </c:pt>
              </c:strCache>
            </c:strRef>
          </c:tx>
          <c:marker>
            <c:symbol val="none"/>
          </c:marker>
          <c:cat>
            <c:numRef>
              <c:f>CC_Col!$K$4:$K$37</c:f>
              <c:numCache>
                <c:formatCode>mmm\-yy</c:formatCode>
                <c:ptCount val="34"/>
                <c:pt idx="0">
                  <c:v>39508</c:v>
                </c:pt>
                <c:pt idx="1">
                  <c:v>39600</c:v>
                </c:pt>
                <c:pt idx="2">
                  <c:v>39692</c:v>
                </c:pt>
                <c:pt idx="3">
                  <c:v>39783</c:v>
                </c:pt>
                <c:pt idx="4">
                  <c:v>39873</c:v>
                </c:pt>
                <c:pt idx="5">
                  <c:v>39965</c:v>
                </c:pt>
                <c:pt idx="6">
                  <c:v>40057</c:v>
                </c:pt>
                <c:pt idx="7">
                  <c:v>40148</c:v>
                </c:pt>
                <c:pt idx="8">
                  <c:v>40238</c:v>
                </c:pt>
                <c:pt idx="9">
                  <c:v>40330</c:v>
                </c:pt>
                <c:pt idx="10">
                  <c:v>40422</c:v>
                </c:pt>
                <c:pt idx="11">
                  <c:v>40513</c:v>
                </c:pt>
                <c:pt idx="12">
                  <c:v>40603</c:v>
                </c:pt>
                <c:pt idx="13">
                  <c:v>40695</c:v>
                </c:pt>
                <c:pt idx="14">
                  <c:v>40787</c:v>
                </c:pt>
                <c:pt idx="15">
                  <c:v>40878</c:v>
                </c:pt>
                <c:pt idx="16">
                  <c:v>40969</c:v>
                </c:pt>
                <c:pt idx="17">
                  <c:v>41061</c:v>
                </c:pt>
                <c:pt idx="18">
                  <c:v>41153</c:v>
                </c:pt>
                <c:pt idx="19">
                  <c:v>41244</c:v>
                </c:pt>
                <c:pt idx="20">
                  <c:v>41334</c:v>
                </c:pt>
                <c:pt idx="21">
                  <c:v>41426</c:v>
                </c:pt>
                <c:pt idx="22">
                  <c:v>41518</c:v>
                </c:pt>
                <c:pt idx="23">
                  <c:v>41609</c:v>
                </c:pt>
                <c:pt idx="24">
                  <c:v>41699</c:v>
                </c:pt>
                <c:pt idx="25">
                  <c:v>41791</c:v>
                </c:pt>
                <c:pt idx="26">
                  <c:v>41883</c:v>
                </c:pt>
                <c:pt idx="27">
                  <c:v>41974</c:v>
                </c:pt>
                <c:pt idx="28">
                  <c:v>42064</c:v>
                </c:pt>
                <c:pt idx="29">
                  <c:v>42156</c:v>
                </c:pt>
                <c:pt idx="30">
                  <c:v>42248</c:v>
                </c:pt>
                <c:pt idx="31">
                  <c:v>42339</c:v>
                </c:pt>
                <c:pt idx="32">
                  <c:v>42430</c:v>
                </c:pt>
                <c:pt idx="33">
                  <c:v>42522</c:v>
                </c:pt>
              </c:numCache>
            </c:numRef>
          </c:cat>
          <c:val>
            <c:numRef>
              <c:f>CC_Col!$M$4:$M$37</c:f>
              <c:numCache>
                <c:formatCode>0.0%</c:formatCode>
                <c:ptCount val="34"/>
                <c:pt idx="0">
                  <c:v>-2.3491704441242399E-2</c:v>
                </c:pt>
                <c:pt idx="1">
                  <c:v>-1.7161253508728685E-2</c:v>
                </c:pt>
                <c:pt idx="2">
                  <c:v>-2.5506089716870687E-2</c:v>
                </c:pt>
                <c:pt idx="3">
                  <c:v>-4.0585795484685341E-2</c:v>
                </c:pt>
                <c:pt idx="4">
                  <c:v>-2.0173320543185533E-2</c:v>
                </c:pt>
                <c:pt idx="5">
                  <c:v>-1.4738361957040071E-2</c:v>
                </c:pt>
                <c:pt idx="6">
                  <c:v>-2.216902378613983E-2</c:v>
                </c:pt>
                <c:pt idx="7">
                  <c:v>-2.0831628514434142E-2</c:v>
                </c:pt>
                <c:pt idx="8">
                  <c:v>-2.0495160175988507E-2</c:v>
                </c:pt>
                <c:pt idx="9">
                  <c:v>-2.0415184088921002E-2</c:v>
                </c:pt>
                <c:pt idx="10">
                  <c:v>-4.4583638290229155E-2</c:v>
                </c:pt>
                <c:pt idx="11">
                  <c:v>-3.2613547110512571E-2</c:v>
                </c:pt>
                <c:pt idx="12">
                  <c:v>-2.6531494149529173E-2</c:v>
                </c:pt>
                <c:pt idx="13">
                  <c:v>-2.1822208621664601E-2</c:v>
                </c:pt>
                <c:pt idx="14">
                  <c:v>-3.413344255655662E-2</c:v>
                </c:pt>
                <c:pt idx="15">
                  <c:v>-3.2628713119266309E-2</c:v>
                </c:pt>
                <c:pt idx="16">
                  <c:v>-1.8876033641800273E-2</c:v>
                </c:pt>
                <c:pt idx="17">
                  <c:v>-3.5410962142846295E-2</c:v>
                </c:pt>
                <c:pt idx="18">
                  <c:v>-3.7885151048653198E-2</c:v>
                </c:pt>
                <c:pt idx="19">
                  <c:v>-2.8761457943971353E-2</c:v>
                </c:pt>
                <c:pt idx="20">
                  <c:v>-3.7184213527480026E-2</c:v>
                </c:pt>
                <c:pt idx="21">
                  <c:v>-2.3084924496631343E-2</c:v>
                </c:pt>
                <c:pt idx="22">
                  <c:v>-3.7290468034869573E-2</c:v>
                </c:pt>
                <c:pt idx="23">
                  <c:v>-3.0289173055920892E-2</c:v>
                </c:pt>
                <c:pt idx="24">
                  <c:v>-4.5830218383896844E-2</c:v>
                </c:pt>
                <c:pt idx="25">
                  <c:v>-4.340119371239462E-2</c:v>
                </c:pt>
                <c:pt idx="26">
                  <c:v>-4.9023967412211066E-2</c:v>
                </c:pt>
                <c:pt idx="27">
                  <c:v>-6.690436033501837E-2</c:v>
                </c:pt>
                <c:pt idx="28">
                  <c:v>-7.1722816924393792E-2</c:v>
                </c:pt>
                <c:pt idx="29">
                  <c:v>-5.4584575739323592E-2</c:v>
                </c:pt>
                <c:pt idx="30">
                  <c:v>-7.6649916997015274E-2</c:v>
                </c:pt>
                <c:pt idx="31">
                  <c:v>-5.7106869331879341E-2</c:v>
                </c:pt>
                <c:pt idx="32">
                  <c:v>-5.774304173369018E-2</c:v>
                </c:pt>
                <c:pt idx="33">
                  <c:v>-3.9805526886382607E-2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144128"/>
        <c:axId val="32900224"/>
      </c:lineChart>
      <c:dateAx>
        <c:axId val="100144128"/>
        <c:scaling>
          <c:orientation val="minMax"/>
          <c:max val="42522"/>
          <c:min val="39600"/>
        </c:scaling>
        <c:delete val="0"/>
        <c:axPos val="b"/>
        <c:numFmt formatCode="mmm\-yy" sourceLinked="1"/>
        <c:majorTickMark val="out"/>
        <c:minorTickMark val="none"/>
        <c:tickLblPos val="low"/>
        <c:crossAx val="32900224"/>
        <c:crosses val="autoZero"/>
        <c:auto val="1"/>
        <c:lblOffset val="100"/>
        <c:baseTimeUnit val="months"/>
        <c:majorUnit val="12"/>
        <c:majorTimeUnit val="months"/>
      </c:dateAx>
      <c:valAx>
        <c:axId val="3290022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crossAx val="100144128"/>
        <c:crosses val="autoZero"/>
        <c:crossBetween val="between"/>
      </c:valAx>
      <c:valAx>
        <c:axId val="78454080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crossAx val="100238336"/>
        <c:crosses val="max"/>
        <c:crossBetween val="between"/>
      </c:valAx>
      <c:dateAx>
        <c:axId val="100238336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78454080"/>
        <c:crosses val="autoZero"/>
        <c:auto val="1"/>
        <c:lblOffset val="100"/>
        <c:baseTimeUnit val="months"/>
      </c:dateAx>
      <c:spPr>
        <a:noFill/>
        <a:ln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064180583920352E-2"/>
          <c:y val="0.10847999098924099"/>
          <c:w val="0.89403547382664095"/>
          <c:h val="0.74856593152100304"/>
        </c:manualLayout>
      </c:layout>
      <c:lineChart>
        <c:grouping val="standard"/>
        <c:varyColors val="0"/>
        <c:ser>
          <c:idx val="0"/>
          <c:order val="0"/>
          <c:tx>
            <c:strRef>
              <c:f>ITCR_LATAM!$L$3</c:f>
              <c:strCache>
                <c:ptCount val="1"/>
                <c:pt idx="0">
                  <c:v>Brasil</c:v>
                </c:pt>
              </c:strCache>
            </c:strRef>
          </c:tx>
          <c:marker>
            <c:symbol val="none"/>
          </c:marker>
          <c:cat>
            <c:numRef>
              <c:f>ITCR_LATAM!$K$4:$K$4128</c:f>
              <c:numCache>
                <c:formatCode>mmm\-yy</c:formatCode>
                <c:ptCount val="4125"/>
                <c:pt idx="0">
                  <c:v>36540</c:v>
                </c:pt>
                <c:pt idx="1">
                  <c:v>36571</c:v>
                </c:pt>
                <c:pt idx="2">
                  <c:v>36600</c:v>
                </c:pt>
                <c:pt idx="3">
                  <c:v>36631</c:v>
                </c:pt>
                <c:pt idx="4">
                  <c:v>36661</c:v>
                </c:pt>
                <c:pt idx="5">
                  <c:v>36692</c:v>
                </c:pt>
                <c:pt idx="6">
                  <c:v>36722</c:v>
                </c:pt>
                <c:pt idx="7">
                  <c:v>36753</c:v>
                </c:pt>
                <c:pt idx="8">
                  <c:v>36784</c:v>
                </c:pt>
                <c:pt idx="9">
                  <c:v>36814</c:v>
                </c:pt>
                <c:pt idx="10">
                  <c:v>36845</c:v>
                </c:pt>
                <c:pt idx="11">
                  <c:v>36875</c:v>
                </c:pt>
                <c:pt idx="12">
                  <c:v>36906</c:v>
                </c:pt>
                <c:pt idx="13">
                  <c:v>36937</c:v>
                </c:pt>
                <c:pt idx="14">
                  <c:v>36965</c:v>
                </c:pt>
                <c:pt idx="15">
                  <c:v>36996</c:v>
                </c:pt>
                <c:pt idx="16">
                  <c:v>37026</c:v>
                </c:pt>
                <c:pt idx="17">
                  <c:v>37057</c:v>
                </c:pt>
                <c:pt idx="18">
                  <c:v>37087</c:v>
                </c:pt>
                <c:pt idx="19">
                  <c:v>37118</c:v>
                </c:pt>
                <c:pt idx="20">
                  <c:v>37149</c:v>
                </c:pt>
                <c:pt idx="21">
                  <c:v>37179</c:v>
                </c:pt>
                <c:pt idx="22">
                  <c:v>37210</c:v>
                </c:pt>
                <c:pt idx="23">
                  <c:v>37240</c:v>
                </c:pt>
                <c:pt idx="24">
                  <c:v>37271</c:v>
                </c:pt>
                <c:pt idx="25">
                  <c:v>37302</c:v>
                </c:pt>
                <c:pt idx="26">
                  <c:v>37330</c:v>
                </c:pt>
                <c:pt idx="27">
                  <c:v>37361</c:v>
                </c:pt>
                <c:pt idx="28">
                  <c:v>37391</c:v>
                </c:pt>
                <c:pt idx="29">
                  <c:v>37422</c:v>
                </c:pt>
                <c:pt idx="30">
                  <c:v>37452</c:v>
                </c:pt>
                <c:pt idx="31">
                  <c:v>37483</c:v>
                </c:pt>
                <c:pt idx="32">
                  <c:v>37514</c:v>
                </c:pt>
                <c:pt idx="33">
                  <c:v>37544</c:v>
                </c:pt>
                <c:pt idx="34">
                  <c:v>37575</c:v>
                </c:pt>
                <c:pt idx="35">
                  <c:v>37605</c:v>
                </c:pt>
                <c:pt idx="36">
                  <c:v>37636</c:v>
                </c:pt>
                <c:pt idx="37">
                  <c:v>37667</c:v>
                </c:pt>
                <c:pt idx="38">
                  <c:v>37695</c:v>
                </c:pt>
                <c:pt idx="39">
                  <c:v>37726</c:v>
                </c:pt>
                <c:pt idx="40">
                  <c:v>37756</c:v>
                </c:pt>
                <c:pt idx="41">
                  <c:v>37787</c:v>
                </c:pt>
                <c:pt idx="42">
                  <c:v>37817</c:v>
                </c:pt>
                <c:pt idx="43">
                  <c:v>37848</c:v>
                </c:pt>
                <c:pt idx="44">
                  <c:v>37879</c:v>
                </c:pt>
                <c:pt idx="45">
                  <c:v>37909</c:v>
                </c:pt>
                <c:pt idx="46">
                  <c:v>37940</c:v>
                </c:pt>
                <c:pt idx="47">
                  <c:v>37970</c:v>
                </c:pt>
                <c:pt idx="48">
                  <c:v>38001</c:v>
                </c:pt>
                <c:pt idx="49">
                  <c:v>38032</c:v>
                </c:pt>
                <c:pt idx="50">
                  <c:v>38061</c:v>
                </c:pt>
                <c:pt idx="51">
                  <c:v>38092</c:v>
                </c:pt>
                <c:pt idx="52">
                  <c:v>38122</c:v>
                </c:pt>
                <c:pt idx="53">
                  <c:v>38153</c:v>
                </c:pt>
                <c:pt idx="54">
                  <c:v>38183</c:v>
                </c:pt>
                <c:pt idx="55">
                  <c:v>38214</c:v>
                </c:pt>
                <c:pt idx="56">
                  <c:v>38245</c:v>
                </c:pt>
                <c:pt idx="57">
                  <c:v>38275</c:v>
                </c:pt>
                <c:pt idx="58">
                  <c:v>38306</c:v>
                </c:pt>
                <c:pt idx="59">
                  <c:v>38336</c:v>
                </c:pt>
                <c:pt idx="60">
                  <c:v>38367</c:v>
                </c:pt>
                <c:pt idx="61">
                  <c:v>38398</c:v>
                </c:pt>
                <c:pt idx="62">
                  <c:v>38426</c:v>
                </c:pt>
                <c:pt idx="63">
                  <c:v>38457</c:v>
                </c:pt>
                <c:pt idx="64">
                  <c:v>38487</c:v>
                </c:pt>
                <c:pt idx="65">
                  <c:v>38518</c:v>
                </c:pt>
                <c:pt idx="66">
                  <c:v>38548</c:v>
                </c:pt>
                <c:pt idx="67">
                  <c:v>38579</c:v>
                </c:pt>
                <c:pt idx="68">
                  <c:v>38610</c:v>
                </c:pt>
                <c:pt idx="69">
                  <c:v>38640</c:v>
                </c:pt>
                <c:pt idx="70">
                  <c:v>38671</c:v>
                </c:pt>
                <c:pt idx="71">
                  <c:v>38701</c:v>
                </c:pt>
                <c:pt idx="72">
                  <c:v>38732</c:v>
                </c:pt>
                <c:pt idx="73">
                  <c:v>38763</c:v>
                </c:pt>
                <c:pt idx="74">
                  <c:v>38791</c:v>
                </c:pt>
                <c:pt idx="75">
                  <c:v>38822</c:v>
                </c:pt>
                <c:pt idx="76">
                  <c:v>38852</c:v>
                </c:pt>
                <c:pt idx="77">
                  <c:v>38883</c:v>
                </c:pt>
                <c:pt idx="78">
                  <c:v>38913</c:v>
                </c:pt>
                <c:pt idx="79">
                  <c:v>38944</c:v>
                </c:pt>
                <c:pt idx="80">
                  <c:v>38975</c:v>
                </c:pt>
                <c:pt idx="81">
                  <c:v>39005</c:v>
                </c:pt>
                <c:pt idx="82">
                  <c:v>39036</c:v>
                </c:pt>
                <c:pt idx="83">
                  <c:v>39066</c:v>
                </c:pt>
                <c:pt idx="84">
                  <c:v>39097</c:v>
                </c:pt>
                <c:pt idx="85">
                  <c:v>39128</c:v>
                </c:pt>
                <c:pt idx="86">
                  <c:v>39156</c:v>
                </c:pt>
                <c:pt idx="87">
                  <c:v>39187</c:v>
                </c:pt>
                <c:pt idx="88">
                  <c:v>39217</c:v>
                </c:pt>
                <c:pt idx="89">
                  <c:v>39248</c:v>
                </c:pt>
                <c:pt idx="90">
                  <c:v>39278</c:v>
                </c:pt>
                <c:pt idx="91">
                  <c:v>39309</c:v>
                </c:pt>
                <c:pt idx="92">
                  <c:v>39340</c:v>
                </c:pt>
                <c:pt idx="93">
                  <c:v>39370</c:v>
                </c:pt>
                <c:pt idx="94">
                  <c:v>39401</c:v>
                </c:pt>
                <c:pt idx="95">
                  <c:v>39431</c:v>
                </c:pt>
                <c:pt idx="96">
                  <c:v>39462</c:v>
                </c:pt>
                <c:pt idx="97">
                  <c:v>39493</c:v>
                </c:pt>
                <c:pt idx="98">
                  <c:v>39522</c:v>
                </c:pt>
                <c:pt idx="99">
                  <c:v>39553</c:v>
                </c:pt>
                <c:pt idx="100">
                  <c:v>39583</c:v>
                </c:pt>
                <c:pt idx="101">
                  <c:v>39614</c:v>
                </c:pt>
                <c:pt idx="102">
                  <c:v>39644</c:v>
                </c:pt>
                <c:pt idx="103">
                  <c:v>39675</c:v>
                </c:pt>
                <c:pt idx="104">
                  <c:v>39706</c:v>
                </c:pt>
                <c:pt idx="105">
                  <c:v>39736</c:v>
                </c:pt>
                <c:pt idx="106">
                  <c:v>39767</c:v>
                </c:pt>
                <c:pt idx="107">
                  <c:v>39797</c:v>
                </c:pt>
                <c:pt idx="108">
                  <c:v>39828</c:v>
                </c:pt>
                <c:pt idx="109">
                  <c:v>39859</c:v>
                </c:pt>
                <c:pt idx="110">
                  <c:v>39887</c:v>
                </c:pt>
                <c:pt idx="111">
                  <c:v>39918</c:v>
                </c:pt>
                <c:pt idx="112">
                  <c:v>39948</c:v>
                </c:pt>
                <c:pt idx="113">
                  <c:v>39979</c:v>
                </c:pt>
                <c:pt idx="114">
                  <c:v>40009</c:v>
                </c:pt>
                <c:pt idx="115">
                  <c:v>40040</c:v>
                </c:pt>
                <c:pt idx="116">
                  <c:v>40071</c:v>
                </c:pt>
                <c:pt idx="117">
                  <c:v>40101</c:v>
                </c:pt>
                <c:pt idx="118">
                  <c:v>40132</c:v>
                </c:pt>
                <c:pt idx="119">
                  <c:v>40162</c:v>
                </c:pt>
                <c:pt idx="120">
                  <c:v>40193</c:v>
                </c:pt>
                <c:pt idx="121">
                  <c:v>40224</c:v>
                </c:pt>
                <c:pt idx="122">
                  <c:v>40252</c:v>
                </c:pt>
                <c:pt idx="123">
                  <c:v>40283</c:v>
                </c:pt>
                <c:pt idx="124">
                  <c:v>40313</c:v>
                </c:pt>
                <c:pt idx="125">
                  <c:v>40344</c:v>
                </c:pt>
                <c:pt idx="126">
                  <c:v>40374</c:v>
                </c:pt>
                <c:pt idx="127">
                  <c:v>40405</c:v>
                </c:pt>
                <c:pt idx="128">
                  <c:v>40436</c:v>
                </c:pt>
                <c:pt idx="129">
                  <c:v>40466</c:v>
                </c:pt>
                <c:pt idx="130">
                  <c:v>40497</c:v>
                </c:pt>
                <c:pt idx="131">
                  <c:v>40527</c:v>
                </c:pt>
                <c:pt idx="132">
                  <c:v>40558</c:v>
                </c:pt>
                <c:pt idx="133">
                  <c:v>40589</c:v>
                </c:pt>
                <c:pt idx="134">
                  <c:v>40617</c:v>
                </c:pt>
                <c:pt idx="135">
                  <c:v>40648</c:v>
                </c:pt>
                <c:pt idx="136">
                  <c:v>40678</c:v>
                </c:pt>
                <c:pt idx="137">
                  <c:v>40709</c:v>
                </c:pt>
                <c:pt idx="138">
                  <c:v>40739</c:v>
                </c:pt>
                <c:pt idx="139">
                  <c:v>40770</c:v>
                </c:pt>
                <c:pt idx="140">
                  <c:v>40801</c:v>
                </c:pt>
                <c:pt idx="141">
                  <c:v>40831</c:v>
                </c:pt>
                <c:pt idx="142">
                  <c:v>40862</c:v>
                </c:pt>
                <c:pt idx="143">
                  <c:v>40892</c:v>
                </c:pt>
                <c:pt idx="144">
                  <c:v>40923</c:v>
                </c:pt>
                <c:pt idx="145">
                  <c:v>40954</c:v>
                </c:pt>
                <c:pt idx="146">
                  <c:v>40983</c:v>
                </c:pt>
                <c:pt idx="147">
                  <c:v>41014</c:v>
                </c:pt>
                <c:pt idx="148">
                  <c:v>41044</c:v>
                </c:pt>
                <c:pt idx="149">
                  <c:v>41075</c:v>
                </c:pt>
                <c:pt idx="150">
                  <c:v>41105</c:v>
                </c:pt>
                <c:pt idx="151">
                  <c:v>41136</c:v>
                </c:pt>
                <c:pt idx="152">
                  <c:v>41167</c:v>
                </c:pt>
                <c:pt idx="153">
                  <c:v>41197</c:v>
                </c:pt>
                <c:pt idx="154">
                  <c:v>41228</c:v>
                </c:pt>
                <c:pt idx="155">
                  <c:v>41258</c:v>
                </c:pt>
                <c:pt idx="156">
                  <c:v>41289</c:v>
                </c:pt>
                <c:pt idx="157">
                  <c:v>41320</c:v>
                </c:pt>
                <c:pt idx="158">
                  <c:v>41348</c:v>
                </c:pt>
                <c:pt idx="159">
                  <c:v>41379</c:v>
                </c:pt>
                <c:pt idx="160">
                  <c:v>41409</c:v>
                </c:pt>
                <c:pt idx="161">
                  <c:v>41440</c:v>
                </c:pt>
                <c:pt idx="162">
                  <c:v>41470</c:v>
                </c:pt>
                <c:pt idx="163">
                  <c:v>41501</c:v>
                </c:pt>
                <c:pt idx="164">
                  <c:v>41532</c:v>
                </c:pt>
                <c:pt idx="165">
                  <c:v>41562</c:v>
                </c:pt>
                <c:pt idx="166">
                  <c:v>41593</c:v>
                </c:pt>
                <c:pt idx="167">
                  <c:v>41623</c:v>
                </c:pt>
                <c:pt idx="168">
                  <c:v>41654</c:v>
                </c:pt>
                <c:pt idx="169">
                  <c:v>41685</c:v>
                </c:pt>
                <c:pt idx="170">
                  <c:v>41713</c:v>
                </c:pt>
                <c:pt idx="171">
                  <c:v>41744</c:v>
                </c:pt>
                <c:pt idx="172">
                  <c:v>41774</c:v>
                </c:pt>
                <c:pt idx="173">
                  <c:v>41805</c:v>
                </c:pt>
                <c:pt idx="174">
                  <c:v>41835</c:v>
                </c:pt>
                <c:pt idx="175">
                  <c:v>41866</c:v>
                </c:pt>
                <c:pt idx="176">
                  <c:v>41897</c:v>
                </c:pt>
                <c:pt idx="177">
                  <c:v>41927</c:v>
                </c:pt>
                <c:pt idx="178">
                  <c:v>41958</c:v>
                </c:pt>
                <c:pt idx="179">
                  <c:v>41988</c:v>
                </c:pt>
                <c:pt idx="180">
                  <c:v>42019</c:v>
                </c:pt>
                <c:pt idx="181">
                  <c:v>42050</c:v>
                </c:pt>
                <c:pt idx="182">
                  <c:v>42078</c:v>
                </c:pt>
                <c:pt idx="183">
                  <c:v>42109</c:v>
                </c:pt>
                <c:pt idx="184">
                  <c:v>42139</c:v>
                </c:pt>
                <c:pt idx="185">
                  <c:v>42170</c:v>
                </c:pt>
                <c:pt idx="186">
                  <c:v>42200</c:v>
                </c:pt>
                <c:pt idx="187">
                  <c:v>42231</c:v>
                </c:pt>
                <c:pt idx="188">
                  <c:v>42262</c:v>
                </c:pt>
                <c:pt idx="189">
                  <c:v>42292</c:v>
                </c:pt>
                <c:pt idx="190">
                  <c:v>42323</c:v>
                </c:pt>
                <c:pt idx="191">
                  <c:v>42353</c:v>
                </c:pt>
                <c:pt idx="192">
                  <c:v>42384</c:v>
                </c:pt>
                <c:pt idx="193">
                  <c:v>42415</c:v>
                </c:pt>
                <c:pt idx="194">
                  <c:v>42444</c:v>
                </c:pt>
                <c:pt idx="195">
                  <c:v>42475</c:v>
                </c:pt>
                <c:pt idx="196">
                  <c:v>42505</c:v>
                </c:pt>
                <c:pt idx="197">
                  <c:v>42536</c:v>
                </c:pt>
                <c:pt idx="198">
                  <c:v>42566</c:v>
                </c:pt>
                <c:pt idx="199">
                  <c:v>42597</c:v>
                </c:pt>
              </c:numCache>
            </c:numRef>
          </c:cat>
          <c:val>
            <c:numRef>
              <c:f>ITCR_LATAM!$L$4:$L$4128</c:f>
              <c:numCache>
                <c:formatCode>0.0</c:formatCode>
                <c:ptCount val="4125"/>
                <c:pt idx="0">
                  <c:v>146.54161781946075</c:v>
                </c:pt>
                <c:pt idx="1">
                  <c:v>144.05070584845865</c:v>
                </c:pt>
                <c:pt idx="2">
                  <c:v>139.93842709207948</c:v>
                </c:pt>
                <c:pt idx="3">
                  <c:v>140.56789429294349</c:v>
                </c:pt>
                <c:pt idx="4">
                  <c:v>142.87755393627663</c:v>
                </c:pt>
                <c:pt idx="5">
                  <c:v>143.63688595231255</c:v>
                </c:pt>
                <c:pt idx="6">
                  <c:v>140.17381553125875</c:v>
                </c:pt>
                <c:pt idx="7">
                  <c:v>137.5515818431912</c:v>
                </c:pt>
                <c:pt idx="8">
                  <c:v>138.46579894765995</c:v>
                </c:pt>
                <c:pt idx="9">
                  <c:v>140.37057832678272</c:v>
                </c:pt>
                <c:pt idx="10">
                  <c:v>144.78065730418416</c:v>
                </c:pt>
                <c:pt idx="11">
                  <c:v>147.08045300779528</c:v>
                </c:pt>
                <c:pt idx="12">
                  <c:v>147.12373105781961</c:v>
                </c:pt>
                <c:pt idx="13">
                  <c:v>149.58863126402395</c:v>
                </c:pt>
                <c:pt idx="14">
                  <c:v>154.41630636195183</c:v>
                </c:pt>
                <c:pt idx="15">
                  <c:v>160.56518946692356</c:v>
                </c:pt>
                <c:pt idx="16">
                  <c:v>166.77785190126752</c:v>
                </c:pt>
                <c:pt idx="17">
                  <c:v>171.14495978093447</c:v>
                </c:pt>
                <c:pt idx="18">
                  <c:v>174.45917655268667</c:v>
                </c:pt>
                <c:pt idx="19">
                  <c:v>179.05102954341987</c:v>
                </c:pt>
                <c:pt idx="20">
                  <c:v>190.76688286913389</c:v>
                </c:pt>
                <c:pt idx="21">
                  <c:v>193.42359767891682</c:v>
                </c:pt>
                <c:pt idx="22">
                  <c:v>177.74617845716318</c:v>
                </c:pt>
                <c:pt idx="23">
                  <c:v>163.71971185330716</c:v>
                </c:pt>
                <c:pt idx="24">
                  <c:v>163.1853785900783</c:v>
                </c:pt>
                <c:pt idx="25">
                  <c:v>156.39662183296838</c:v>
                </c:pt>
                <c:pt idx="26">
                  <c:v>149.97000599880022</c:v>
                </c:pt>
                <c:pt idx="27">
                  <c:v>147.4708745022858</c:v>
                </c:pt>
                <c:pt idx="28">
                  <c:v>158.07777426493834</c:v>
                </c:pt>
                <c:pt idx="29">
                  <c:v>173.34026694401109</c:v>
                </c:pt>
                <c:pt idx="30">
                  <c:v>187.61726078799248</c:v>
                </c:pt>
                <c:pt idx="31">
                  <c:v>198.53087155052609</c:v>
                </c:pt>
                <c:pt idx="32">
                  <c:v>210.34917963819942</c:v>
                </c:pt>
                <c:pt idx="33">
                  <c:v>237.13540431586435</c:v>
                </c:pt>
                <c:pt idx="34">
                  <c:v>219.9736031676199</c:v>
                </c:pt>
                <c:pt idx="35">
                  <c:v>220.26431718061676</c:v>
                </c:pt>
                <c:pt idx="36">
                  <c:v>208.02995631370919</c:v>
                </c:pt>
                <c:pt idx="37">
                  <c:v>215.98272138228941</c:v>
                </c:pt>
                <c:pt idx="38">
                  <c:v>207.3828287017835</c:v>
                </c:pt>
                <c:pt idx="39">
                  <c:v>187.30099269526127</c:v>
                </c:pt>
                <c:pt idx="40">
                  <c:v>180.34265103697024</c:v>
                </c:pt>
                <c:pt idx="41">
                  <c:v>176.70966601873121</c:v>
                </c:pt>
                <c:pt idx="42">
                  <c:v>174.45917655268667</c:v>
                </c:pt>
                <c:pt idx="43">
                  <c:v>180.01800180018</c:v>
                </c:pt>
                <c:pt idx="44">
                  <c:v>175.50017550017549</c:v>
                </c:pt>
                <c:pt idx="45">
                  <c:v>174.85574401119078</c:v>
                </c:pt>
                <c:pt idx="46">
                  <c:v>177.39932588256161</c:v>
                </c:pt>
                <c:pt idx="47">
                  <c:v>180.27762754642151</c:v>
                </c:pt>
                <c:pt idx="48">
                  <c:v>177.36786094359701</c:v>
                </c:pt>
                <c:pt idx="49">
                  <c:v>181.48820326678768</c:v>
                </c:pt>
                <c:pt idx="50">
                  <c:v>178.12611328820807</c:v>
                </c:pt>
                <c:pt idx="51">
                  <c:v>177.21070352649301</c:v>
                </c:pt>
                <c:pt idx="52">
                  <c:v>186.46280067126608</c:v>
                </c:pt>
                <c:pt idx="53">
                  <c:v>189.32222642938282</c:v>
                </c:pt>
                <c:pt idx="54">
                  <c:v>183.04960644334616</c:v>
                </c:pt>
                <c:pt idx="55">
                  <c:v>179.1472590469366</c:v>
                </c:pt>
                <c:pt idx="56">
                  <c:v>172.74140611504578</c:v>
                </c:pt>
                <c:pt idx="57">
                  <c:v>171.93947730398898</c:v>
                </c:pt>
                <c:pt idx="58">
                  <c:v>170.41581458759373</c:v>
                </c:pt>
                <c:pt idx="59">
                  <c:v>166.9449081803005</c:v>
                </c:pt>
                <c:pt idx="60">
                  <c:v>164.04199475065616</c:v>
                </c:pt>
                <c:pt idx="61">
                  <c:v>158.20281601012499</c:v>
                </c:pt>
                <c:pt idx="62">
                  <c:v>164.98927569707968</c:v>
                </c:pt>
                <c:pt idx="63">
                  <c:v>155.52099533437016</c:v>
                </c:pt>
                <c:pt idx="64">
                  <c:v>146.71361502347418</c:v>
                </c:pt>
                <c:pt idx="65">
                  <c:v>142.77555682467161</c:v>
                </c:pt>
                <c:pt idx="66">
                  <c:v>139.70382788488405</c:v>
                </c:pt>
                <c:pt idx="67">
                  <c:v>140.62719729995783</c:v>
                </c:pt>
                <c:pt idx="68">
                  <c:v>137.324910738808</c:v>
                </c:pt>
                <c:pt idx="69">
                  <c:v>132.73161667109105</c:v>
                </c:pt>
                <c:pt idx="70">
                  <c:v>128.2051282051282</c:v>
                </c:pt>
                <c:pt idx="71">
                  <c:v>132.27513227513228</c:v>
                </c:pt>
                <c:pt idx="72">
                  <c:v>132.87270794578791</c:v>
                </c:pt>
                <c:pt idx="73">
                  <c:v>125.62814070351757</c:v>
                </c:pt>
                <c:pt idx="74">
                  <c:v>125.18778167250878</c:v>
                </c:pt>
                <c:pt idx="75">
                  <c:v>125.32898859506203</c:v>
                </c:pt>
                <c:pt idx="76">
                  <c:v>130.29315960912052</c:v>
                </c:pt>
                <c:pt idx="77">
                  <c:v>134.06622871698619</c:v>
                </c:pt>
                <c:pt idx="78">
                  <c:v>130.4291117777488</c:v>
                </c:pt>
                <c:pt idx="79">
                  <c:v>129.48336138806161</c:v>
                </c:pt>
                <c:pt idx="80">
                  <c:v>129.55045990413268</c:v>
                </c:pt>
                <c:pt idx="81">
                  <c:v>127.7791975466394</c:v>
                </c:pt>
                <c:pt idx="82">
                  <c:v>129.03225806451613</c:v>
                </c:pt>
                <c:pt idx="83">
                  <c:v>130.19138133055591</c:v>
                </c:pt>
                <c:pt idx="84">
                  <c:v>128.18869375721061</c:v>
                </c:pt>
                <c:pt idx="85">
                  <c:v>125.54927809165096</c:v>
                </c:pt>
                <c:pt idx="86">
                  <c:v>126.05571662674902</c:v>
                </c:pt>
                <c:pt idx="87">
                  <c:v>124.10027302060065</c:v>
                </c:pt>
                <c:pt idx="88">
                  <c:v>121.61011796181441</c:v>
                </c:pt>
                <c:pt idx="89">
                  <c:v>118.21728336682823</c:v>
                </c:pt>
                <c:pt idx="90">
                  <c:v>115.96892032935173</c:v>
                </c:pt>
                <c:pt idx="91">
                  <c:v>120.17786323759162</c:v>
                </c:pt>
                <c:pt idx="92">
                  <c:v>117.86892975011787</c:v>
                </c:pt>
                <c:pt idx="93">
                  <c:v>113.13497001923294</c:v>
                </c:pt>
                <c:pt idx="94">
                  <c:v>112.42270938729622</c:v>
                </c:pt>
                <c:pt idx="95">
                  <c:v>113.04544426859596</c:v>
                </c:pt>
                <c:pt idx="96">
                  <c:v>112.89230074508919</c:v>
                </c:pt>
                <c:pt idx="97">
                  <c:v>110.88933244621866</c:v>
                </c:pt>
                <c:pt idx="98">
                  <c:v>111.48272017837235</c:v>
                </c:pt>
                <c:pt idx="99">
                  <c:v>111.06175033318524</c:v>
                </c:pt>
                <c:pt idx="100">
                  <c:v>108.20168794633196</c:v>
                </c:pt>
                <c:pt idx="101">
                  <c:v>105.70824524312894</c:v>
                </c:pt>
                <c:pt idx="102">
                  <c:v>104.41683199331732</c:v>
                </c:pt>
                <c:pt idx="103">
                  <c:v>103.17787866281469</c:v>
                </c:pt>
                <c:pt idx="104">
                  <c:v>112.09505660800357</c:v>
                </c:pt>
                <c:pt idx="105">
                  <c:v>130.10668748373666</c:v>
                </c:pt>
                <c:pt idx="106">
                  <c:v>130.95861707700368</c:v>
                </c:pt>
                <c:pt idx="107">
                  <c:v>138.77324451845683</c:v>
                </c:pt>
                <c:pt idx="108">
                  <c:v>132.29263130043657</c:v>
                </c:pt>
                <c:pt idx="109">
                  <c:v>129.95451591942819</c:v>
                </c:pt>
                <c:pt idx="110">
                  <c:v>129.21566093810569</c:v>
                </c:pt>
                <c:pt idx="111">
                  <c:v>124.87512487512488</c:v>
                </c:pt>
                <c:pt idx="112">
                  <c:v>118.59582542694496</c:v>
                </c:pt>
                <c:pt idx="113">
                  <c:v>112.89230074508919</c:v>
                </c:pt>
                <c:pt idx="114">
                  <c:v>111.54489682097044</c:v>
                </c:pt>
                <c:pt idx="115">
                  <c:v>107.33068584308253</c:v>
                </c:pt>
                <c:pt idx="116">
                  <c:v>106.87186063909373</c:v>
                </c:pt>
                <c:pt idx="117">
                  <c:v>103.00782859497322</c:v>
                </c:pt>
                <c:pt idx="118">
                  <c:v>102.74324463166546</c:v>
                </c:pt>
                <c:pt idx="119">
                  <c:v>103.33781130515656</c:v>
                </c:pt>
                <c:pt idx="120">
                  <c:v>103.62694300518135</c:v>
                </c:pt>
                <c:pt idx="121">
                  <c:v>105.38518284329224</c:v>
                </c:pt>
                <c:pt idx="122">
                  <c:v>102.10332856851134</c:v>
                </c:pt>
                <c:pt idx="123">
                  <c:v>100.19036168720569</c:v>
                </c:pt>
                <c:pt idx="124">
                  <c:v>100.5631536604988</c:v>
                </c:pt>
                <c:pt idx="125">
                  <c:v>99.403578528827026</c:v>
                </c:pt>
                <c:pt idx="126">
                  <c:v>99.088386841062231</c:v>
                </c:pt>
                <c:pt idx="127">
                  <c:v>99.581756622186802</c:v>
                </c:pt>
                <c:pt idx="128">
                  <c:v>97.962382445141074</c:v>
                </c:pt>
                <c:pt idx="129">
                  <c:v>97.809076682316103</c:v>
                </c:pt>
                <c:pt idx="130">
                  <c:v>98.590160701961949</c:v>
                </c:pt>
                <c:pt idx="131">
                  <c:v>96.40412609659694</c:v>
                </c:pt>
                <c:pt idx="132">
                  <c:v>95.565749235474001</c:v>
                </c:pt>
                <c:pt idx="133">
                  <c:v>95.602294455066911</c:v>
                </c:pt>
                <c:pt idx="134">
                  <c:v>95.648015303682456</c:v>
                </c:pt>
                <c:pt idx="135">
                  <c:v>92.259433527078144</c:v>
                </c:pt>
                <c:pt idx="136">
                  <c:v>93.703148425787106</c:v>
                </c:pt>
                <c:pt idx="137">
                  <c:v>92.344630159756207</c:v>
                </c:pt>
                <c:pt idx="138">
                  <c:v>91.107871720116606</c:v>
                </c:pt>
                <c:pt idx="139">
                  <c:v>92.781592132120977</c:v>
                </c:pt>
                <c:pt idx="140">
                  <c:v>98.960910440376068</c:v>
                </c:pt>
                <c:pt idx="141">
                  <c:v>100.04001600640255</c:v>
                </c:pt>
                <c:pt idx="142">
                  <c:v>99.800399201596804</c:v>
                </c:pt>
                <c:pt idx="143">
                  <c:v>101.26582278481013</c:v>
                </c:pt>
                <c:pt idx="144">
                  <c:v>98.376783079193302</c:v>
                </c:pt>
                <c:pt idx="145">
                  <c:v>95.629721717509796</c:v>
                </c:pt>
                <c:pt idx="146">
                  <c:v>99.850224663005477</c:v>
                </c:pt>
                <c:pt idx="147">
                  <c:v>102.65886459295761</c:v>
                </c:pt>
                <c:pt idx="148">
                  <c:v>107.94473229706389</c:v>
                </c:pt>
                <c:pt idx="149">
                  <c:v>110.12003083360862</c:v>
                </c:pt>
                <c:pt idx="150">
                  <c:v>108.28370330265295</c:v>
                </c:pt>
                <c:pt idx="151">
                  <c:v>108.94432944765224</c:v>
                </c:pt>
                <c:pt idx="152">
                  <c:v>110.03521126760565</c:v>
                </c:pt>
                <c:pt idx="153">
                  <c:v>110.07154650522838</c:v>
                </c:pt>
                <c:pt idx="154">
                  <c:v>110.82788429568879</c:v>
                </c:pt>
                <c:pt idx="155">
                  <c:v>111.48272017837235</c:v>
                </c:pt>
                <c:pt idx="156">
                  <c:v>108.29542993285682</c:v>
                </c:pt>
                <c:pt idx="157">
                  <c:v>104.50412791305257</c:v>
                </c:pt>
                <c:pt idx="158">
                  <c:v>103.57327809425169</c:v>
                </c:pt>
                <c:pt idx="159">
                  <c:v>104.13412475268144</c:v>
                </c:pt>
                <c:pt idx="160">
                  <c:v>105.19671786240269</c:v>
                </c:pt>
                <c:pt idx="161">
                  <c:v>111.75681716584711</c:v>
                </c:pt>
                <c:pt idx="162">
                  <c:v>115.34025374855825</c:v>
                </c:pt>
                <c:pt idx="163">
                  <c:v>120.22120702091847</c:v>
                </c:pt>
                <c:pt idx="164">
                  <c:v>116.795141322121</c:v>
                </c:pt>
                <c:pt idx="165">
                  <c:v>112.8286133363421</c:v>
                </c:pt>
                <c:pt idx="166">
                  <c:v>116.71335200746964</c:v>
                </c:pt>
                <c:pt idx="167">
                  <c:v>118.20330969267137</c:v>
                </c:pt>
                <c:pt idx="168">
                  <c:v>118.06375442739079</c:v>
                </c:pt>
                <c:pt idx="169">
                  <c:v>116.76786548341896</c:v>
                </c:pt>
                <c:pt idx="170">
                  <c:v>113.62345188046812</c:v>
                </c:pt>
                <c:pt idx="171">
                  <c:v>108.86131069018072</c:v>
                </c:pt>
                <c:pt idx="172">
                  <c:v>108.14318157240186</c:v>
                </c:pt>
                <c:pt idx="173">
                  <c:v>108.24853864472831</c:v>
                </c:pt>
                <c:pt idx="174">
                  <c:v>107.80508840017248</c:v>
                </c:pt>
                <c:pt idx="175">
                  <c:v>109.07504363001745</c:v>
                </c:pt>
                <c:pt idx="176">
                  <c:v>110.41183614883515</c:v>
                </c:pt>
                <c:pt idx="177">
                  <c:v>114.45576284765937</c:v>
                </c:pt>
                <c:pt idx="178">
                  <c:v>117.27453969743171</c:v>
                </c:pt>
                <c:pt idx="179">
                  <c:v>118.69436201780415</c:v>
                </c:pt>
                <c:pt idx="180">
                  <c:v>114.81056257175659</c:v>
                </c:pt>
                <c:pt idx="181">
                  <c:v>120.83131947800869</c:v>
                </c:pt>
                <c:pt idx="182">
                  <c:v>131.47515119642387</c:v>
                </c:pt>
                <c:pt idx="183">
                  <c:v>127.66500702157539</c:v>
                </c:pt>
                <c:pt idx="184">
                  <c:v>128.48515996402415</c:v>
                </c:pt>
                <c:pt idx="185">
                  <c:v>129.60082944530845</c:v>
                </c:pt>
                <c:pt idx="186">
                  <c:v>131.8217769575534</c:v>
                </c:pt>
                <c:pt idx="187">
                  <c:v>142.28799089356858</c:v>
                </c:pt>
                <c:pt idx="188">
                  <c:v>156.78896205707119</c:v>
                </c:pt>
                <c:pt idx="189">
                  <c:v>156.15240474703307</c:v>
                </c:pt>
                <c:pt idx="190">
                  <c:v>148.47809948032668</c:v>
                </c:pt>
                <c:pt idx="191">
                  <c:v>148.67677668748141</c:v>
                </c:pt>
                <c:pt idx="192">
                  <c:v>149.03129657228018</c:v>
                </c:pt>
                <c:pt idx="193">
                  <c:v>145.49687181725591</c:v>
                </c:pt>
                <c:pt idx="194">
                  <c:v>137.19303059404584</c:v>
                </c:pt>
                <c:pt idx="195">
                  <c:v>133.5826876836762</c:v>
                </c:pt>
                <c:pt idx="196">
                  <c:v>131.89132155104193</c:v>
                </c:pt>
                <c:pt idx="197">
                  <c:v>128.07377049180329</c:v>
                </c:pt>
                <c:pt idx="198">
                  <c:v>120.58362474375978</c:v>
                </c:pt>
                <c:pt idx="199">
                  <c:v>118.62396204033215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ITCR_LATAM!$M$3</c:f>
              <c:strCache>
                <c:ptCount val="1"/>
                <c:pt idx="0">
                  <c:v>Colombia</c:v>
                </c:pt>
              </c:strCache>
            </c:strRef>
          </c:tx>
          <c:marker>
            <c:symbol val="none"/>
          </c:marker>
          <c:cat>
            <c:numRef>
              <c:f>ITCR_LATAM!$K$4:$K$4128</c:f>
              <c:numCache>
                <c:formatCode>mmm\-yy</c:formatCode>
                <c:ptCount val="4125"/>
                <c:pt idx="0">
                  <c:v>36540</c:v>
                </c:pt>
                <c:pt idx="1">
                  <c:v>36571</c:v>
                </c:pt>
                <c:pt idx="2">
                  <c:v>36600</c:v>
                </c:pt>
                <c:pt idx="3">
                  <c:v>36631</c:v>
                </c:pt>
                <c:pt idx="4">
                  <c:v>36661</c:v>
                </c:pt>
                <c:pt idx="5">
                  <c:v>36692</c:v>
                </c:pt>
                <c:pt idx="6">
                  <c:v>36722</c:v>
                </c:pt>
                <c:pt idx="7">
                  <c:v>36753</c:v>
                </c:pt>
                <c:pt idx="8">
                  <c:v>36784</c:v>
                </c:pt>
                <c:pt idx="9">
                  <c:v>36814</c:v>
                </c:pt>
                <c:pt idx="10">
                  <c:v>36845</c:v>
                </c:pt>
                <c:pt idx="11">
                  <c:v>36875</c:v>
                </c:pt>
                <c:pt idx="12">
                  <c:v>36906</c:v>
                </c:pt>
                <c:pt idx="13">
                  <c:v>36937</c:v>
                </c:pt>
                <c:pt idx="14">
                  <c:v>36965</c:v>
                </c:pt>
                <c:pt idx="15">
                  <c:v>36996</c:v>
                </c:pt>
                <c:pt idx="16">
                  <c:v>37026</c:v>
                </c:pt>
                <c:pt idx="17">
                  <c:v>37057</c:v>
                </c:pt>
                <c:pt idx="18">
                  <c:v>37087</c:v>
                </c:pt>
                <c:pt idx="19">
                  <c:v>37118</c:v>
                </c:pt>
                <c:pt idx="20">
                  <c:v>37149</c:v>
                </c:pt>
                <c:pt idx="21">
                  <c:v>37179</c:v>
                </c:pt>
                <c:pt idx="22">
                  <c:v>37210</c:v>
                </c:pt>
                <c:pt idx="23">
                  <c:v>37240</c:v>
                </c:pt>
                <c:pt idx="24">
                  <c:v>37271</c:v>
                </c:pt>
                <c:pt idx="25">
                  <c:v>37302</c:v>
                </c:pt>
                <c:pt idx="26">
                  <c:v>37330</c:v>
                </c:pt>
                <c:pt idx="27">
                  <c:v>37361</c:v>
                </c:pt>
                <c:pt idx="28">
                  <c:v>37391</c:v>
                </c:pt>
                <c:pt idx="29">
                  <c:v>37422</c:v>
                </c:pt>
                <c:pt idx="30">
                  <c:v>37452</c:v>
                </c:pt>
                <c:pt idx="31">
                  <c:v>37483</c:v>
                </c:pt>
                <c:pt idx="32">
                  <c:v>37514</c:v>
                </c:pt>
                <c:pt idx="33">
                  <c:v>37544</c:v>
                </c:pt>
                <c:pt idx="34">
                  <c:v>37575</c:v>
                </c:pt>
                <c:pt idx="35">
                  <c:v>37605</c:v>
                </c:pt>
                <c:pt idx="36">
                  <c:v>37636</c:v>
                </c:pt>
                <c:pt idx="37">
                  <c:v>37667</c:v>
                </c:pt>
                <c:pt idx="38">
                  <c:v>37695</c:v>
                </c:pt>
                <c:pt idx="39">
                  <c:v>37726</c:v>
                </c:pt>
                <c:pt idx="40">
                  <c:v>37756</c:v>
                </c:pt>
                <c:pt idx="41">
                  <c:v>37787</c:v>
                </c:pt>
                <c:pt idx="42">
                  <c:v>37817</c:v>
                </c:pt>
                <c:pt idx="43">
                  <c:v>37848</c:v>
                </c:pt>
                <c:pt idx="44">
                  <c:v>37879</c:v>
                </c:pt>
                <c:pt idx="45">
                  <c:v>37909</c:v>
                </c:pt>
                <c:pt idx="46">
                  <c:v>37940</c:v>
                </c:pt>
                <c:pt idx="47">
                  <c:v>37970</c:v>
                </c:pt>
                <c:pt idx="48">
                  <c:v>38001</c:v>
                </c:pt>
                <c:pt idx="49">
                  <c:v>38032</c:v>
                </c:pt>
                <c:pt idx="50">
                  <c:v>38061</c:v>
                </c:pt>
                <c:pt idx="51">
                  <c:v>38092</c:v>
                </c:pt>
                <c:pt idx="52">
                  <c:v>38122</c:v>
                </c:pt>
                <c:pt idx="53">
                  <c:v>38153</c:v>
                </c:pt>
                <c:pt idx="54">
                  <c:v>38183</c:v>
                </c:pt>
                <c:pt idx="55">
                  <c:v>38214</c:v>
                </c:pt>
                <c:pt idx="56">
                  <c:v>38245</c:v>
                </c:pt>
                <c:pt idx="57">
                  <c:v>38275</c:v>
                </c:pt>
                <c:pt idx="58">
                  <c:v>38306</c:v>
                </c:pt>
                <c:pt idx="59">
                  <c:v>38336</c:v>
                </c:pt>
                <c:pt idx="60">
                  <c:v>38367</c:v>
                </c:pt>
                <c:pt idx="61">
                  <c:v>38398</c:v>
                </c:pt>
                <c:pt idx="62">
                  <c:v>38426</c:v>
                </c:pt>
                <c:pt idx="63">
                  <c:v>38457</c:v>
                </c:pt>
                <c:pt idx="64">
                  <c:v>38487</c:v>
                </c:pt>
                <c:pt idx="65">
                  <c:v>38518</c:v>
                </c:pt>
                <c:pt idx="66">
                  <c:v>38548</c:v>
                </c:pt>
                <c:pt idx="67">
                  <c:v>38579</c:v>
                </c:pt>
                <c:pt idx="68">
                  <c:v>38610</c:v>
                </c:pt>
                <c:pt idx="69">
                  <c:v>38640</c:v>
                </c:pt>
                <c:pt idx="70">
                  <c:v>38671</c:v>
                </c:pt>
                <c:pt idx="71">
                  <c:v>38701</c:v>
                </c:pt>
                <c:pt idx="72">
                  <c:v>38732</c:v>
                </c:pt>
                <c:pt idx="73">
                  <c:v>38763</c:v>
                </c:pt>
                <c:pt idx="74">
                  <c:v>38791</c:v>
                </c:pt>
                <c:pt idx="75">
                  <c:v>38822</c:v>
                </c:pt>
                <c:pt idx="76">
                  <c:v>38852</c:v>
                </c:pt>
                <c:pt idx="77">
                  <c:v>38883</c:v>
                </c:pt>
                <c:pt idx="78">
                  <c:v>38913</c:v>
                </c:pt>
                <c:pt idx="79">
                  <c:v>38944</c:v>
                </c:pt>
                <c:pt idx="80">
                  <c:v>38975</c:v>
                </c:pt>
                <c:pt idx="81">
                  <c:v>39005</c:v>
                </c:pt>
                <c:pt idx="82">
                  <c:v>39036</c:v>
                </c:pt>
                <c:pt idx="83">
                  <c:v>39066</c:v>
                </c:pt>
                <c:pt idx="84">
                  <c:v>39097</c:v>
                </c:pt>
                <c:pt idx="85">
                  <c:v>39128</c:v>
                </c:pt>
                <c:pt idx="86">
                  <c:v>39156</c:v>
                </c:pt>
                <c:pt idx="87">
                  <c:v>39187</c:v>
                </c:pt>
                <c:pt idx="88">
                  <c:v>39217</c:v>
                </c:pt>
                <c:pt idx="89">
                  <c:v>39248</c:v>
                </c:pt>
                <c:pt idx="90">
                  <c:v>39278</c:v>
                </c:pt>
                <c:pt idx="91">
                  <c:v>39309</c:v>
                </c:pt>
                <c:pt idx="92">
                  <c:v>39340</c:v>
                </c:pt>
                <c:pt idx="93">
                  <c:v>39370</c:v>
                </c:pt>
                <c:pt idx="94">
                  <c:v>39401</c:v>
                </c:pt>
                <c:pt idx="95">
                  <c:v>39431</c:v>
                </c:pt>
                <c:pt idx="96">
                  <c:v>39462</c:v>
                </c:pt>
                <c:pt idx="97">
                  <c:v>39493</c:v>
                </c:pt>
                <c:pt idx="98">
                  <c:v>39522</c:v>
                </c:pt>
                <c:pt idx="99">
                  <c:v>39553</c:v>
                </c:pt>
                <c:pt idx="100">
                  <c:v>39583</c:v>
                </c:pt>
                <c:pt idx="101">
                  <c:v>39614</c:v>
                </c:pt>
                <c:pt idx="102">
                  <c:v>39644</c:v>
                </c:pt>
                <c:pt idx="103">
                  <c:v>39675</c:v>
                </c:pt>
                <c:pt idx="104">
                  <c:v>39706</c:v>
                </c:pt>
                <c:pt idx="105">
                  <c:v>39736</c:v>
                </c:pt>
                <c:pt idx="106">
                  <c:v>39767</c:v>
                </c:pt>
                <c:pt idx="107">
                  <c:v>39797</c:v>
                </c:pt>
                <c:pt idx="108">
                  <c:v>39828</c:v>
                </c:pt>
                <c:pt idx="109">
                  <c:v>39859</c:v>
                </c:pt>
                <c:pt idx="110">
                  <c:v>39887</c:v>
                </c:pt>
                <c:pt idx="111">
                  <c:v>39918</c:v>
                </c:pt>
                <c:pt idx="112">
                  <c:v>39948</c:v>
                </c:pt>
                <c:pt idx="113">
                  <c:v>39979</c:v>
                </c:pt>
                <c:pt idx="114">
                  <c:v>40009</c:v>
                </c:pt>
                <c:pt idx="115">
                  <c:v>40040</c:v>
                </c:pt>
                <c:pt idx="116">
                  <c:v>40071</c:v>
                </c:pt>
                <c:pt idx="117">
                  <c:v>40101</c:v>
                </c:pt>
                <c:pt idx="118">
                  <c:v>40132</c:v>
                </c:pt>
                <c:pt idx="119">
                  <c:v>40162</c:v>
                </c:pt>
                <c:pt idx="120">
                  <c:v>40193</c:v>
                </c:pt>
                <c:pt idx="121">
                  <c:v>40224</c:v>
                </c:pt>
                <c:pt idx="122">
                  <c:v>40252</c:v>
                </c:pt>
                <c:pt idx="123">
                  <c:v>40283</c:v>
                </c:pt>
                <c:pt idx="124">
                  <c:v>40313</c:v>
                </c:pt>
                <c:pt idx="125">
                  <c:v>40344</c:v>
                </c:pt>
                <c:pt idx="126">
                  <c:v>40374</c:v>
                </c:pt>
                <c:pt idx="127">
                  <c:v>40405</c:v>
                </c:pt>
                <c:pt idx="128">
                  <c:v>40436</c:v>
                </c:pt>
                <c:pt idx="129">
                  <c:v>40466</c:v>
                </c:pt>
                <c:pt idx="130">
                  <c:v>40497</c:v>
                </c:pt>
                <c:pt idx="131">
                  <c:v>40527</c:v>
                </c:pt>
                <c:pt idx="132">
                  <c:v>40558</c:v>
                </c:pt>
                <c:pt idx="133">
                  <c:v>40589</c:v>
                </c:pt>
                <c:pt idx="134">
                  <c:v>40617</c:v>
                </c:pt>
                <c:pt idx="135">
                  <c:v>40648</c:v>
                </c:pt>
                <c:pt idx="136">
                  <c:v>40678</c:v>
                </c:pt>
                <c:pt idx="137">
                  <c:v>40709</c:v>
                </c:pt>
                <c:pt idx="138">
                  <c:v>40739</c:v>
                </c:pt>
                <c:pt idx="139">
                  <c:v>40770</c:v>
                </c:pt>
                <c:pt idx="140">
                  <c:v>40801</c:v>
                </c:pt>
                <c:pt idx="141">
                  <c:v>40831</c:v>
                </c:pt>
                <c:pt idx="142">
                  <c:v>40862</c:v>
                </c:pt>
                <c:pt idx="143">
                  <c:v>40892</c:v>
                </c:pt>
                <c:pt idx="144">
                  <c:v>40923</c:v>
                </c:pt>
                <c:pt idx="145">
                  <c:v>40954</c:v>
                </c:pt>
                <c:pt idx="146">
                  <c:v>40983</c:v>
                </c:pt>
                <c:pt idx="147">
                  <c:v>41014</c:v>
                </c:pt>
                <c:pt idx="148">
                  <c:v>41044</c:v>
                </c:pt>
                <c:pt idx="149">
                  <c:v>41075</c:v>
                </c:pt>
                <c:pt idx="150">
                  <c:v>41105</c:v>
                </c:pt>
                <c:pt idx="151">
                  <c:v>41136</c:v>
                </c:pt>
                <c:pt idx="152">
                  <c:v>41167</c:v>
                </c:pt>
                <c:pt idx="153">
                  <c:v>41197</c:v>
                </c:pt>
                <c:pt idx="154">
                  <c:v>41228</c:v>
                </c:pt>
                <c:pt idx="155">
                  <c:v>41258</c:v>
                </c:pt>
                <c:pt idx="156">
                  <c:v>41289</c:v>
                </c:pt>
                <c:pt idx="157">
                  <c:v>41320</c:v>
                </c:pt>
                <c:pt idx="158">
                  <c:v>41348</c:v>
                </c:pt>
                <c:pt idx="159">
                  <c:v>41379</c:v>
                </c:pt>
                <c:pt idx="160">
                  <c:v>41409</c:v>
                </c:pt>
                <c:pt idx="161">
                  <c:v>41440</c:v>
                </c:pt>
                <c:pt idx="162">
                  <c:v>41470</c:v>
                </c:pt>
                <c:pt idx="163">
                  <c:v>41501</c:v>
                </c:pt>
                <c:pt idx="164">
                  <c:v>41532</c:v>
                </c:pt>
                <c:pt idx="165">
                  <c:v>41562</c:v>
                </c:pt>
                <c:pt idx="166">
                  <c:v>41593</c:v>
                </c:pt>
                <c:pt idx="167">
                  <c:v>41623</c:v>
                </c:pt>
                <c:pt idx="168">
                  <c:v>41654</c:v>
                </c:pt>
                <c:pt idx="169">
                  <c:v>41685</c:v>
                </c:pt>
                <c:pt idx="170">
                  <c:v>41713</c:v>
                </c:pt>
                <c:pt idx="171">
                  <c:v>41744</c:v>
                </c:pt>
                <c:pt idx="172">
                  <c:v>41774</c:v>
                </c:pt>
                <c:pt idx="173">
                  <c:v>41805</c:v>
                </c:pt>
                <c:pt idx="174">
                  <c:v>41835</c:v>
                </c:pt>
                <c:pt idx="175">
                  <c:v>41866</c:v>
                </c:pt>
                <c:pt idx="176">
                  <c:v>41897</c:v>
                </c:pt>
                <c:pt idx="177">
                  <c:v>41927</c:v>
                </c:pt>
                <c:pt idx="178">
                  <c:v>41958</c:v>
                </c:pt>
                <c:pt idx="179">
                  <c:v>41988</c:v>
                </c:pt>
                <c:pt idx="180">
                  <c:v>42019</c:v>
                </c:pt>
                <c:pt idx="181">
                  <c:v>42050</c:v>
                </c:pt>
                <c:pt idx="182">
                  <c:v>42078</c:v>
                </c:pt>
                <c:pt idx="183">
                  <c:v>42109</c:v>
                </c:pt>
                <c:pt idx="184">
                  <c:v>42139</c:v>
                </c:pt>
                <c:pt idx="185">
                  <c:v>42170</c:v>
                </c:pt>
                <c:pt idx="186">
                  <c:v>42200</c:v>
                </c:pt>
                <c:pt idx="187">
                  <c:v>42231</c:v>
                </c:pt>
                <c:pt idx="188">
                  <c:v>42262</c:v>
                </c:pt>
                <c:pt idx="189">
                  <c:v>42292</c:v>
                </c:pt>
                <c:pt idx="190">
                  <c:v>42323</c:v>
                </c:pt>
                <c:pt idx="191">
                  <c:v>42353</c:v>
                </c:pt>
                <c:pt idx="192">
                  <c:v>42384</c:v>
                </c:pt>
                <c:pt idx="193">
                  <c:v>42415</c:v>
                </c:pt>
                <c:pt idx="194">
                  <c:v>42444</c:v>
                </c:pt>
                <c:pt idx="195">
                  <c:v>42475</c:v>
                </c:pt>
                <c:pt idx="196">
                  <c:v>42505</c:v>
                </c:pt>
                <c:pt idx="197">
                  <c:v>42536</c:v>
                </c:pt>
                <c:pt idx="198">
                  <c:v>42566</c:v>
                </c:pt>
                <c:pt idx="199">
                  <c:v>42597</c:v>
                </c:pt>
              </c:numCache>
            </c:numRef>
          </c:cat>
          <c:val>
            <c:numRef>
              <c:f>ITCR_LATAM!$M$4:$M$4128</c:f>
              <c:numCache>
                <c:formatCode>0.0</c:formatCode>
                <c:ptCount val="4125"/>
                <c:pt idx="0">
                  <c:v>128.50167052171679</c:v>
                </c:pt>
                <c:pt idx="1">
                  <c:v>126.598303582732</c:v>
                </c:pt>
                <c:pt idx="2">
                  <c:v>125.37612838515545</c:v>
                </c:pt>
                <c:pt idx="3">
                  <c:v>125.99218848431397</c:v>
                </c:pt>
                <c:pt idx="4">
                  <c:v>127.89359253101421</c:v>
                </c:pt>
                <c:pt idx="5">
                  <c:v>133.68983957219251</c:v>
                </c:pt>
                <c:pt idx="6">
                  <c:v>136.27691469065141</c:v>
                </c:pt>
                <c:pt idx="7">
                  <c:v>136.85507048036129</c:v>
                </c:pt>
                <c:pt idx="8">
                  <c:v>137.58943313153549</c:v>
                </c:pt>
                <c:pt idx="9">
                  <c:v>134.08420488066506</c:v>
                </c:pt>
                <c:pt idx="10">
                  <c:v>131.02725366876311</c:v>
                </c:pt>
                <c:pt idx="11">
                  <c:v>134.8435814455232</c:v>
                </c:pt>
                <c:pt idx="12">
                  <c:v>137.57050488375293</c:v>
                </c:pt>
                <c:pt idx="13">
                  <c:v>134.98920086393088</c:v>
                </c:pt>
                <c:pt idx="14">
                  <c:v>134.31833445265278</c:v>
                </c:pt>
                <c:pt idx="15">
                  <c:v>134.95276653171388</c:v>
                </c:pt>
                <c:pt idx="16">
                  <c:v>135.68521031207598</c:v>
                </c:pt>
                <c:pt idx="17">
                  <c:v>132.57324671881213</c:v>
                </c:pt>
                <c:pt idx="18">
                  <c:v>131.97835554968987</c:v>
                </c:pt>
                <c:pt idx="19">
                  <c:v>132.1178491214163</c:v>
                </c:pt>
                <c:pt idx="20">
                  <c:v>134.24620754463689</c:v>
                </c:pt>
                <c:pt idx="21">
                  <c:v>132.81976358082082</c:v>
                </c:pt>
                <c:pt idx="22">
                  <c:v>132.06550449022717</c:v>
                </c:pt>
                <c:pt idx="23">
                  <c:v>131.61358252171624</c:v>
                </c:pt>
                <c:pt idx="24">
                  <c:v>128.3532280836863</c:v>
                </c:pt>
                <c:pt idx="25">
                  <c:v>124.76606363069244</c:v>
                </c:pt>
                <c:pt idx="26">
                  <c:v>124.33171702101205</c:v>
                </c:pt>
                <c:pt idx="27">
                  <c:v>124.14649286157668</c:v>
                </c:pt>
                <c:pt idx="28">
                  <c:v>125.10947078693857</c:v>
                </c:pt>
                <c:pt idx="29">
                  <c:v>125.69130216189041</c:v>
                </c:pt>
                <c:pt idx="30">
                  <c:v>133.92259274139548</c:v>
                </c:pt>
                <c:pt idx="31">
                  <c:v>139.93842709207948</c:v>
                </c:pt>
                <c:pt idx="32">
                  <c:v>144.4043321299639</c:v>
                </c:pt>
                <c:pt idx="33">
                  <c:v>146.34860237084737</c:v>
                </c:pt>
                <c:pt idx="34">
                  <c:v>143.00014300014297</c:v>
                </c:pt>
                <c:pt idx="35">
                  <c:v>148.54426619132499</c:v>
                </c:pt>
                <c:pt idx="36">
                  <c:v>150.92061575611228</c:v>
                </c:pt>
                <c:pt idx="37">
                  <c:v>153.06903413439463</c:v>
                </c:pt>
                <c:pt idx="38">
                  <c:v>153.4683855125844</c:v>
                </c:pt>
                <c:pt idx="39">
                  <c:v>151.58405335758678</c:v>
                </c:pt>
                <c:pt idx="40">
                  <c:v>150.9433962264151</c:v>
                </c:pt>
                <c:pt idx="41">
                  <c:v>149.58863126402395</c:v>
                </c:pt>
                <c:pt idx="42">
                  <c:v>151.40045420136261</c:v>
                </c:pt>
                <c:pt idx="43">
                  <c:v>150.28554253080853</c:v>
                </c:pt>
                <c:pt idx="44">
                  <c:v>150.30813166992334</c:v>
                </c:pt>
                <c:pt idx="45">
                  <c:v>154.29717636167257</c:v>
                </c:pt>
                <c:pt idx="46">
                  <c:v>152.32292460015231</c:v>
                </c:pt>
                <c:pt idx="47">
                  <c:v>151.28593040847204</c:v>
                </c:pt>
                <c:pt idx="48">
                  <c:v>149.49917775452235</c:v>
                </c:pt>
                <c:pt idx="49">
                  <c:v>144.59224985540774</c:v>
                </c:pt>
                <c:pt idx="50">
                  <c:v>140.11489421325484</c:v>
                </c:pt>
                <c:pt idx="51">
                  <c:v>137.87398317937405</c:v>
                </c:pt>
                <c:pt idx="52">
                  <c:v>140.98406880022554</c:v>
                </c:pt>
                <c:pt idx="53">
                  <c:v>140.66676044450696</c:v>
                </c:pt>
                <c:pt idx="54">
                  <c:v>138.04527885146328</c:v>
                </c:pt>
                <c:pt idx="55">
                  <c:v>135.48299688389105</c:v>
                </c:pt>
                <c:pt idx="56">
                  <c:v>133.90465988216388</c:v>
                </c:pt>
                <c:pt idx="57">
                  <c:v>136.72409078479626</c:v>
                </c:pt>
                <c:pt idx="58">
                  <c:v>136.09145345672292</c:v>
                </c:pt>
                <c:pt idx="59">
                  <c:v>131.02725366876311</c:v>
                </c:pt>
                <c:pt idx="60">
                  <c:v>127.68130745658834</c:v>
                </c:pt>
                <c:pt idx="61">
                  <c:v>125.8811681772407</c:v>
                </c:pt>
                <c:pt idx="62">
                  <c:v>125.42330364981812</c:v>
                </c:pt>
                <c:pt idx="63">
                  <c:v>124.82836100362002</c:v>
                </c:pt>
                <c:pt idx="64">
                  <c:v>124.33171702101205</c:v>
                </c:pt>
                <c:pt idx="65">
                  <c:v>122.77470841006752</c:v>
                </c:pt>
                <c:pt idx="66">
                  <c:v>122.50398137939483</c:v>
                </c:pt>
                <c:pt idx="67">
                  <c:v>123.00123001230013</c:v>
                </c:pt>
                <c:pt idx="68">
                  <c:v>122.75963663147554</c:v>
                </c:pt>
                <c:pt idx="69">
                  <c:v>122.01073694485113</c:v>
                </c:pt>
                <c:pt idx="70">
                  <c:v>120.88974854932303</c:v>
                </c:pt>
                <c:pt idx="71">
                  <c:v>121.00677637947724</c:v>
                </c:pt>
                <c:pt idx="72">
                  <c:v>121.63970319912417</c:v>
                </c:pt>
                <c:pt idx="73">
                  <c:v>120.45290291496025</c:v>
                </c:pt>
                <c:pt idx="74">
                  <c:v>120.3079884504331</c:v>
                </c:pt>
                <c:pt idx="75">
                  <c:v>124.90632025980514</c:v>
                </c:pt>
                <c:pt idx="76">
                  <c:v>130.58239749281796</c:v>
                </c:pt>
                <c:pt idx="77">
                  <c:v>135.90649633052462</c:v>
                </c:pt>
                <c:pt idx="78">
                  <c:v>134.44474321054048</c:v>
                </c:pt>
                <c:pt idx="79">
                  <c:v>128.43565373747754</c:v>
                </c:pt>
                <c:pt idx="80">
                  <c:v>128.71669455528382</c:v>
                </c:pt>
                <c:pt idx="81">
                  <c:v>126.83916793505834</c:v>
                </c:pt>
                <c:pt idx="82">
                  <c:v>123.73174956693886</c:v>
                </c:pt>
                <c:pt idx="83">
                  <c:v>123.19822594554637</c:v>
                </c:pt>
                <c:pt idx="84">
                  <c:v>120.84592145015105</c:v>
                </c:pt>
                <c:pt idx="85">
                  <c:v>119.83223487118035</c:v>
                </c:pt>
                <c:pt idx="86">
                  <c:v>117.67474699929394</c:v>
                </c:pt>
                <c:pt idx="87">
                  <c:v>115.15430677107324</c:v>
                </c:pt>
                <c:pt idx="88">
                  <c:v>108.22510822510822</c:v>
                </c:pt>
                <c:pt idx="89">
                  <c:v>104.31879824744418</c:v>
                </c:pt>
                <c:pt idx="90">
                  <c:v>106.66666666666666</c:v>
                </c:pt>
                <c:pt idx="91">
                  <c:v>112.94330246216398</c:v>
                </c:pt>
                <c:pt idx="92">
                  <c:v>116.69973159061735</c:v>
                </c:pt>
                <c:pt idx="93">
                  <c:v>112.71415689810641</c:v>
                </c:pt>
                <c:pt idx="94">
                  <c:v>117.09601873536299</c:v>
                </c:pt>
                <c:pt idx="95">
                  <c:v>114.69205184080744</c:v>
                </c:pt>
                <c:pt idx="96">
                  <c:v>113.12217194570135</c:v>
                </c:pt>
                <c:pt idx="97">
                  <c:v>108.50694444444444</c:v>
                </c:pt>
                <c:pt idx="98">
                  <c:v>106.86044026501391</c:v>
                </c:pt>
                <c:pt idx="99">
                  <c:v>104.31879824744418</c:v>
                </c:pt>
                <c:pt idx="100">
                  <c:v>102.7221366204417</c:v>
                </c:pt>
                <c:pt idx="101">
                  <c:v>100.21044192804889</c:v>
                </c:pt>
                <c:pt idx="102">
                  <c:v>103.39123242349049</c:v>
                </c:pt>
                <c:pt idx="103">
                  <c:v>106.13457864572278</c:v>
                </c:pt>
                <c:pt idx="104">
                  <c:v>117.1234481143125</c:v>
                </c:pt>
                <c:pt idx="105">
                  <c:v>122.69938650306749</c:v>
                </c:pt>
                <c:pt idx="106">
                  <c:v>121.0214207914801</c:v>
                </c:pt>
                <c:pt idx="107">
                  <c:v>116.71335200746964</c:v>
                </c:pt>
                <c:pt idx="108">
                  <c:v>116.68611435239207</c:v>
                </c:pt>
                <c:pt idx="109">
                  <c:v>127.56729174639622</c:v>
                </c:pt>
                <c:pt idx="110">
                  <c:v>124.750499001996</c:v>
                </c:pt>
                <c:pt idx="111">
                  <c:v>121.98097096852889</c:v>
                </c:pt>
                <c:pt idx="112">
                  <c:v>116.87704534829359</c:v>
                </c:pt>
                <c:pt idx="113">
                  <c:v>111.28421989761851</c:v>
                </c:pt>
                <c:pt idx="114">
                  <c:v>109.33741526350316</c:v>
                </c:pt>
                <c:pt idx="115">
                  <c:v>109.34937124111536</c:v>
                </c:pt>
                <c:pt idx="116">
                  <c:v>107.87486515641855</c:v>
                </c:pt>
                <c:pt idx="117">
                  <c:v>105.27423939362039</c:v>
                </c:pt>
                <c:pt idx="118">
                  <c:v>110.49723756906077</c:v>
                </c:pt>
                <c:pt idx="119">
                  <c:v>112.7777151234916</c:v>
                </c:pt>
                <c:pt idx="120">
                  <c:v>105.74177857671565</c:v>
                </c:pt>
                <c:pt idx="121">
                  <c:v>101.29659643435981</c:v>
                </c:pt>
                <c:pt idx="122">
                  <c:v>99.790440075840735</c:v>
                </c:pt>
                <c:pt idx="123">
                  <c:v>101.82262498727216</c:v>
                </c:pt>
                <c:pt idx="124">
                  <c:v>102.25994477962982</c:v>
                </c:pt>
                <c:pt idx="125">
                  <c:v>98.853301700276788</c:v>
                </c:pt>
                <c:pt idx="126">
                  <c:v>97.446891444162929</c:v>
                </c:pt>
                <c:pt idx="127">
                  <c:v>95.292548122736804</c:v>
                </c:pt>
                <c:pt idx="128">
                  <c:v>95.611435127641258</c:v>
                </c:pt>
                <c:pt idx="129">
                  <c:v>98.251129887993713</c:v>
                </c:pt>
                <c:pt idx="130">
                  <c:v>101.15314586283633</c:v>
                </c:pt>
                <c:pt idx="131">
                  <c:v>103.58400662937643</c:v>
                </c:pt>
                <c:pt idx="132">
                  <c:v>100.999899000101</c:v>
                </c:pt>
                <c:pt idx="133">
                  <c:v>102.64832683227263</c:v>
                </c:pt>
                <c:pt idx="134">
                  <c:v>103.50895352447986</c:v>
                </c:pt>
                <c:pt idx="135">
                  <c:v>101.0407194099222</c:v>
                </c:pt>
                <c:pt idx="136">
                  <c:v>100.68465565847765</c:v>
                </c:pt>
                <c:pt idx="137">
                  <c:v>99.482690011937919</c:v>
                </c:pt>
                <c:pt idx="138">
                  <c:v>98.677718571146627</c:v>
                </c:pt>
                <c:pt idx="139">
                  <c:v>99.960015993602553</c:v>
                </c:pt>
                <c:pt idx="140">
                  <c:v>100.59350165979279</c:v>
                </c:pt>
                <c:pt idx="141">
                  <c:v>103.70216737529813</c:v>
                </c:pt>
                <c:pt idx="142">
                  <c:v>103.91769718383041</c:v>
                </c:pt>
                <c:pt idx="143">
                  <c:v>103.70216737529813</c:v>
                </c:pt>
                <c:pt idx="144">
                  <c:v>99.354197714853456</c:v>
                </c:pt>
                <c:pt idx="145">
                  <c:v>96.833543139343476</c:v>
                </c:pt>
                <c:pt idx="146">
                  <c:v>95.803793830235676</c:v>
                </c:pt>
                <c:pt idx="147">
                  <c:v>95.904862376522487</c:v>
                </c:pt>
                <c:pt idx="148">
                  <c:v>94.993825401348928</c:v>
                </c:pt>
                <c:pt idx="149">
                  <c:v>93.659267584527484</c:v>
                </c:pt>
                <c:pt idx="150">
                  <c:v>93.703148425787106</c:v>
                </c:pt>
                <c:pt idx="151">
                  <c:v>95.684623481006597</c:v>
                </c:pt>
                <c:pt idx="152">
                  <c:v>96.824167312161109</c:v>
                </c:pt>
                <c:pt idx="153">
                  <c:v>97.389949357226328</c:v>
                </c:pt>
                <c:pt idx="154">
                  <c:v>97.87608887148869</c:v>
                </c:pt>
                <c:pt idx="155">
                  <c:v>97.153405226853195</c:v>
                </c:pt>
                <c:pt idx="156">
                  <c:v>96.274188889958594</c:v>
                </c:pt>
                <c:pt idx="157">
                  <c:v>96.814793300416298</c:v>
                </c:pt>
                <c:pt idx="158">
                  <c:v>97.219521679953331</c:v>
                </c:pt>
                <c:pt idx="159">
                  <c:v>98.338086340839808</c:v>
                </c:pt>
                <c:pt idx="160">
                  <c:v>98.931539374752674</c:v>
                </c:pt>
                <c:pt idx="161">
                  <c:v>101.05092966855295</c:v>
                </c:pt>
                <c:pt idx="162">
                  <c:v>100.35122930255895</c:v>
                </c:pt>
                <c:pt idx="163">
                  <c:v>100.61374383740818</c:v>
                </c:pt>
                <c:pt idx="164">
                  <c:v>101.90563538163661</c:v>
                </c:pt>
                <c:pt idx="165">
                  <c:v>101.46103896103897</c:v>
                </c:pt>
                <c:pt idx="166">
                  <c:v>103.02905419328251</c:v>
                </c:pt>
                <c:pt idx="167">
                  <c:v>103.68066355624676</c:v>
                </c:pt>
                <c:pt idx="168">
                  <c:v>104.29703796412183</c:v>
                </c:pt>
                <c:pt idx="169">
                  <c:v>108.07305738679347</c:v>
                </c:pt>
                <c:pt idx="170">
                  <c:v>107.26161106939827</c:v>
                </c:pt>
                <c:pt idx="171">
                  <c:v>103.14595152140279</c:v>
                </c:pt>
                <c:pt idx="172">
                  <c:v>102.01999591920016</c:v>
                </c:pt>
                <c:pt idx="173">
                  <c:v>100.37137408411122</c:v>
                </c:pt>
                <c:pt idx="174">
                  <c:v>98.88262632255514</c:v>
                </c:pt>
                <c:pt idx="175">
                  <c:v>100.37137408411122</c:v>
                </c:pt>
                <c:pt idx="176">
                  <c:v>103.44470880314472</c:v>
                </c:pt>
                <c:pt idx="177">
                  <c:v>106.38297872340425</c:v>
                </c:pt>
                <c:pt idx="178">
                  <c:v>109.14647456887143</c:v>
                </c:pt>
                <c:pt idx="179">
                  <c:v>118.0498170227836</c:v>
                </c:pt>
                <c:pt idx="180">
                  <c:v>118.42728564661299</c:v>
                </c:pt>
                <c:pt idx="181">
                  <c:v>117.63321962122103</c:v>
                </c:pt>
                <c:pt idx="182">
                  <c:v>123.50253180190195</c:v>
                </c:pt>
                <c:pt idx="183">
                  <c:v>119.66016513102787</c:v>
                </c:pt>
                <c:pt idx="184">
                  <c:v>117.17834544176235</c:v>
                </c:pt>
                <c:pt idx="185">
                  <c:v>123.03149606299212</c:v>
                </c:pt>
                <c:pt idx="186">
                  <c:v>130.27618551328814</c:v>
                </c:pt>
                <c:pt idx="187">
                  <c:v>141.44271570014143</c:v>
                </c:pt>
                <c:pt idx="188">
                  <c:v>142.2070534698521</c:v>
                </c:pt>
                <c:pt idx="189">
                  <c:v>135.86956521739128</c:v>
                </c:pt>
                <c:pt idx="190">
                  <c:v>137.19303059404584</c:v>
                </c:pt>
                <c:pt idx="191">
                  <c:v>146.92918013517485</c:v>
                </c:pt>
                <c:pt idx="192">
                  <c:v>144.44604940054887</c:v>
                </c:pt>
                <c:pt idx="193">
                  <c:v>147.18869590815424</c:v>
                </c:pt>
                <c:pt idx="194">
                  <c:v>137.3437714599643</c:v>
                </c:pt>
                <c:pt idx="195">
                  <c:v>132.4503311258278</c:v>
                </c:pt>
                <c:pt idx="196">
                  <c:v>131.13034356150013</c:v>
                </c:pt>
                <c:pt idx="197">
                  <c:v>130.7018690367272</c:v>
                </c:pt>
                <c:pt idx="198">
                  <c:v>129.04890953671443</c:v>
                </c:pt>
                <c:pt idx="199">
                  <c:v>130.65064018813692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ITCR_LATAM!$N$3</c:f>
              <c:strCache>
                <c:ptCount val="1"/>
                <c:pt idx="0">
                  <c:v>Chile</c:v>
                </c:pt>
              </c:strCache>
            </c:strRef>
          </c:tx>
          <c:marker>
            <c:symbol val="none"/>
          </c:marker>
          <c:cat>
            <c:numRef>
              <c:f>ITCR_LATAM!$K$4:$K$4128</c:f>
              <c:numCache>
                <c:formatCode>mmm\-yy</c:formatCode>
                <c:ptCount val="4125"/>
                <c:pt idx="0">
                  <c:v>36540</c:v>
                </c:pt>
                <c:pt idx="1">
                  <c:v>36571</c:v>
                </c:pt>
                <c:pt idx="2">
                  <c:v>36600</c:v>
                </c:pt>
                <c:pt idx="3">
                  <c:v>36631</c:v>
                </c:pt>
                <c:pt idx="4">
                  <c:v>36661</c:v>
                </c:pt>
                <c:pt idx="5">
                  <c:v>36692</c:v>
                </c:pt>
                <c:pt idx="6">
                  <c:v>36722</c:v>
                </c:pt>
                <c:pt idx="7">
                  <c:v>36753</c:v>
                </c:pt>
                <c:pt idx="8">
                  <c:v>36784</c:v>
                </c:pt>
                <c:pt idx="9">
                  <c:v>36814</c:v>
                </c:pt>
                <c:pt idx="10">
                  <c:v>36845</c:v>
                </c:pt>
                <c:pt idx="11">
                  <c:v>36875</c:v>
                </c:pt>
                <c:pt idx="12">
                  <c:v>36906</c:v>
                </c:pt>
                <c:pt idx="13">
                  <c:v>36937</c:v>
                </c:pt>
                <c:pt idx="14">
                  <c:v>36965</c:v>
                </c:pt>
                <c:pt idx="15">
                  <c:v>36996</c:v>
                </c:pt>
                <c:pt idx="16">
                  <c:v>37026</c:v>
                </c:pt>
                <c:pt idx="17">
                  <c:v>37057</c:v>
                </c:pt>
                <c:pt idx="18">
                  <c:v>37087</c:v>
                </c:pt>
                <c:pt idx="19">
                  <c:v>37118</c:v>
                </c:pt>
                <c:pt idx="20">
                  <c:v>37149</c:v>
                </c:pt>
                <c:pt idx="21">
                  <c:v>37179</c:v>
                </c:pt>
                <c:pt idx="22">
                  <c:v>37210</c:v>
                </c:pt>
                <c:pt idx="23">
                  <c:v>37240</c:v>
                </c:pt>
                <c:pt idx="24">
                  <c:v>37271</c:v>
                </c:pt>
                <c:pt idx="25">
                  <c:v>37302</c:v>
                </c:pt>
                <c:pt idx="26">
                  <c:v>37330</c:v>
                </c:pt>
                <c:pt idx="27">
                  <c:v>37361</c:v>
                </c:pt>
                <c:pt idx="28">
                  <c:v>37391</c:v>
                </c:pt>
                <c:pt idx="29">
                  <c:v>37422</c:v>
                </c:pt>
                <c:pt idx="30">
                  <c:v>37452</c:v>
                </c:pt>
                <c:pt idx="31">
                  <c:v>37483</c:v>
                </c:pt>
                <c:pt idx="32">
                  <c:v>37514</c:v>
                </c:pt>
                <c:pt idx="33">
                  <c:v>37544</c:v>
                </c:pt>
                <c:pt idx="34">
                  <c:v>37575</c:v>
                </c:pt>
                <c:pt idx="35">
                  <c:v>37605</c:v>
                </c:pt>
                <c:pt idx="36">
                  <c:v>37636</c:v>
                </c:pt>
                <c:pt idx="37">
                  <c:v>37667</c:v>
                </c:pt>
                <c:pt idx="38">
                  <c:v>37695</c:v>
                </c:pt>
                <c:pt idx="39">
                  <c:v>37726</c:v>
                </c:pt>
                <c:pt idx="40">
                  <c:v>37756</c:v>
                </c:pt>
                <c:pt idx="41">
                  <c:v>37787</c:v>
                </c:pt>
                <c:pt idx="42">
                  <c:v>37817</c:v>
                </c:pt>
                <c:pt idx="43">
                  <c:v>37848</c:v>
                </c:pt>
                <c:pt idx="44">
                  <c:v>37879</c:v>
                </c:pt>
                <c:pt idx="45">
                  <c:v>37909</c:v>
                </c:pt>
                <c:pt idx="46">
                  <c:v>37940</c:v>
                </c:pt>
                <c:pt idx="47">
                  <c:v>37970</c:v>
                </c:pt>
                <c:pt idx="48">
                  <c:v>38001</c:v>
                </c:pt>
                <c:pt idx="49">
                  <c:v>38032</c:v>
                </c:pt>
                <c:pt idx="50">
                  <c:v>38061</c:v>
                </c:pt>
                <c:pt idx="51">
                  <c:v>38092</c:v>
                </c:pt>
                <c:pt idx="52">
                  <c:v>38122</c:v>
                </c:pt>
                <c:pt idx="53">
                  <c:v>38153</c:v>
                </c:pt>
                <c:pt idx="54">
                  <c:v>38183</c:v>
                </c:pt>
                <c:pt idx="55">
                  <c:v>38214</c:v>
                </c:pt>
                <c:pt idx="56">
                  <c:v>38245</c:v>
                </c:pt>
                <c:pt idx="57">
                  <c:v>38275</c:v>
                </c:pt>
                <c:pt idx="58">
                  <c:v>38306</c:v>
                </c:pt>
                <c:pt idx="59">
                  <c:v>38336</c:v>
                </c:pt>
                <c:pt idx="60">
                  <c:v>38367</c:v>
                </c:pt>
                <c:pt idx="61">
                  <c:v>38398</c:v>
                </c:pt>
                <c:pt idx="62">
                  <c:v>38426</c:v>
                </c:pt>
                <c:pt idx="63">
                  <c:v>38457</c:v>
                </c:pt>
                <c:pt idx="64">
                  <c:v>38487</c:v>
                </c:pt>
                <c:pt idx="65">
                  <c:v>38518</c:v>
                </c:pt>
                <c:pt idx="66">
                  <c:v>38548</c:v>
                </c:pt>
                <c:pt idx="67">
                  <c:v>38579</c:v>
                </c:pt>
                <c:pt idx="68">
                  <c:v>38610</c:v>
                </c:pt>
                <c:pt idx="69">
                  <c:v>38640</c:v>
                </c:pt>
                <c:pt idx="70">
                  <c:v>38671</c:v>
                </c:pt>
                <c:pt idx="71">
                  <c:v>38701</c:v>
                </c:pt>
                <c:pt idx="72">
                  <c:v>38732</c:v>
                </c:pt>
                <c:pt idx="73">
                  <c:v>38763</c:v>
                </c:pt>
                <c:pt idx="74">
                  <c:v>38791</c:v>
                </c:pt>
                <c:pt idx="75">
                  <c:v>38822</c:v>
                </c:pt>
                <c:pt idx="76">
                  <c:v>38852</c:v>
                </c:pt>
                <c:pt idx="77">
                  <c:v>38883</c:v>
                </c:pt>
                <c:pt idx="78">
                  <c:v>38913</c:v>
                </c:pt>
                <c:pt idx="79">
                  <c:v>38944</c:v>
                </c:pt>
                <c:pt idx="80">
                  <c:v>38975</c:v>
                </c:pt>
                <c:pt idx="81">
                  <c:v>39005</c:v>
                </c:pt>
                <c:pt idx="82">
                  <c:v>39036</c:v>
                </c:pt>
                <c:pt idx="83">
                  <c:v>39066</c:v>
                </c:pt>
                <c:pt idx="84">
                  <c:v>39097</c:v>
                </c:pt>
                <c:pt idx="85">
                  <c:v>39128</c:v>
                </c:pt>
                <c:pt idx="86">
                  <c:v>39156</c:v>
                </c:pt>
                <c:pt idx="87">
                  <c:v>39187</c:v>
                </c:pt>
                <c:pt idx="88">
                  <c:v>39217</c:v>
                </c:pt>
                <c:pt idx="89">
                  <c:v>39248</c:v>
                </c:pt>
                <c:pt idx="90">
                  <c:v>39278</c:v>
                </c:pt>
                <c:pt idx="91">
                  <c:v>39309</c:v>
                </c:pt>
                <c:pt idx="92">
                  <c:v>39340</c:v>
                </c:pt>
                <c:pt idx="93">
                  <c:v>39370</c:v>
                </c:pt>
                <c:pt idx="94">
                  <c:v>39401</c:v>
                </c:pt>
                <c:pt idx="95">
                  <c:v>39431</c:v>
                </c:pt>
                <c:pt idx="96">
                  <c:v>39462</c:v>
                </c:pt>
                <c:pt idx="97">
                  <c:v>39493</c:v>
                </c:pt>
                <c:pt idx="98">
                  <c:v>39522</c:v>
                </c:pt>
                <c:pt idx="99">
                  <c:v>39553</c:v>
                </c:pt>
                <c:pt idx="100">
                  <c:v>39583</c:v>
                </c:pt>
                <c:pt idx="101">
                  <c:v>39614</c:v>
                </c:pt>
                <c:pt idx="102">
                  <c:v>39644</c:v>
                </c:pt>
                <c:pt idx="103">
                  <c:v>39675</c:v>
                </c:pt>
                <c:pt idx="104">
                  <c:v>39706</c:v>
                </c:pt>
                <c:pt idx="105">
                  <c:v>39736</c:v>
                </c:pt>
                <c:pt idx="106">
                  <c:v>39767</c:v>
                </c:pt>
                <c:pt idx="107">
                  <c:v>39797</c:v>
                </c:pt>
                <c:pt idx="108">
                  <c:v>39828</c:v>
                </c:pt>
                <c:pt idx="109">
                  <c:v>39859</c:v>
                </c:pt>
                <c:pt idx="110">
                  <c:v>39887</c:v>
                </c:pt>
                <c:pt idx="111">
                  <c:v>39918</c:v>
                </c:pt>
                <c:pt idx="112">
                  <c:v>39948</c:v>
                </c:pt>
                <c:pt idx="113">
                  <c:v>39979</c:v>
                </c:pt>
                <c:pt idx="114">
                  <c:v>40009</c:v>
                </c:pt>
                <c:pt idx="115">
                  <c:v>40040</c:v>
                </c:pt>
                <c:pt idx="116">
                  <c:v>40071</c:v>
                </c:pt>
                <c:pt idx="117">
                  <c:v>40101</c:v>
                </c:pt>
                <c:pt idx="118">
                  <c:v>40132</c:v>
                </c:pt>
                <c:pt idx="119">
                  <c:v>40162</c:v>
                </c:pt>
                <c:pt idx="120">
                  <c:v>40193</c:v>
                </c:pt>
                <c:pt idx="121">
                  <c:v>40224</c:v>
                </c:pt>
                <c:pt idx="122">
                  <c:v>40252</c:v>
                </c:pt>
                <c:pt idx="123">
                  <c:v>40283</c:v>
                </c:pt>
                <c:pt idx="124">
                  <c:v>40313</c:v>
                </c:pt>
                <c:pt idx="125">
                  <c:v>40344</c:v>
                </c:pt>
                <c:pt idx="126">
                  <c:v>40374</c:v>
                </c:pt>
                <c:pt idx="127">
                  <c:v>40405</c:v>
                </c:pt>
                <c:pt idx="128">
                  <c:v>40436</c:v>
                </c:pt>
                <c:pt idx="129">
                  <c:v>40466</c:v>
                </c:pt>
                <c:pt idx="130">
                  <c:v>40497</c:v>
                </c:pt>
                <c:pt idx="131">
                  <c:v>40527</c:v>
                </c:pt>
                <c:pt idx="132">
                  <c:v>40558</c:v>
                </c:pt>
                <c:pt idx="133">
                  <c:v>40589</c:v>
                </c:pt>
                <c:pt idx="134">
                  <c:v>40617</c:v>
                </c:pt>
                <c:pt idx="135">
                  <c:v>40648</c:v>
                </c:pt>
                <c:pt idx="136">
                  <c:v>40678</c:v>
                </c:pt>
                <c:pt idx="137">
                  <c:v>40709</c:v>
                </c:pt>
                <c:pt idx="138">
                  <c:v>40739</c:v>
                </c:pt>
                <c:pt idx="139">
                  <c:v>40770</c:v>
                </c:pt>
                <c:pt idx="140">
                  <c:v>40801</c:v>
                </c:pt>
                <c:pt idx="141">
                  <c:v>40831</c:v>
                </c:pt>
                <c:pt idx="142">
                  <c:v>40862</c:v>
                </c:pt>
                <c:pt idx="143">
                  <c:v>40892</c:v>
                </c:pt>
                <c:pt idx="144">
                  <c:v>40923</c:v>
                </c:pt>
                <c:pt idx="145">
                  <c:v>40954</c:v>
                </c:pt>
                <c:pt idx="146">
                  <c:v>40983</c:v>
                </c:pt>
                <c:pt idx="147">
                  <c:v>41014</c:v>
                </c:pt>
                <c:pt idx="148">
                  <c:v>41044</c:v>
                </c:pt>
                <c:pt idx="149">
                  <c:v>41075</c:v>
                </c:pt>
                <c:pt idx="150">
                  <c:v>41105</c:v>
                </c:pt>
                <c:pt idx="151">
                  <c:v>41136</c:v>
                </c:pt>
                <c:pt idx="152">
                  <c:v>41167</c:v>
                </c:pt>
                <c:pt idx="153">
                  <c:v>41197</c:v>
                </c:pt>
                <c:pt idx="154">
                  <c:v>41228</c:v>
                </c:pt>
                <c:pt idx="155">
                  <c:v>41258</c:v>
                </c:pt>
                <c:pt idx="156">
                  <c:v>41289</c:v>
                </c:pt>
                <c:pt idx="157">
                  <c:v>41320</c:v>
                </c:pt>
                <c:pt idx="158">
                  <c:v>41348</c:v>
                </c:pt>
                <c:pt idx="159">
                  <c:v>41379</c:v>
                </c:pt>
                <c:pt idx="160">
                  <c:v>41409</c:v>
                </c:pt>
                <c:pt idx="161">
                  <c:v>41440</c:v>
                </c:pt>
                <c:pt idx="162">
                  <c:v>41470</c:v>
                </c:pt>
                <c:pt idx="163">
                  <c:v>41501</c:v>
                </c:pt>
                <c:pt idx="164">
                  <c:v>41532</c:v>
                </c:pt>
                <c:pt idx="165">
                  <c:v>41562</c:v>
                </c:pt>
                <c:pt idx="166">
                  <c:v>41593</c:v>
                </c:pt>
                <c:pt idx="167">
                  <c:v>41623</c:v>
                </c:pt>
                <c:pt idx="168">
                  <c:v>41654</c:v>
                </c:pt>
                <c:pt idx="169">
                  <c:v>41685</c:v>
                </c:pt>
                <c:pt idx="170">
                  <c:v>41713</c:v>
                </c:pt>
                <c:pt idx="171">
                  <c:v>41744</c:v>
                </c:pt>
                <c:pt idx="172">
                  <c:v>41774</c:v>
                </c:pt>
                <c:pt idx="173">
                  <c:v>41805</c:v>
                </c:pt>
                <c:pt idx="174">
                  <c:v>41835</c:v>
                </c:pt>
                <c:pt idx="175">
                  <c:v>41866</c:v>
                </c:pt>
                <c:pt idx="176">
                  <c:v>41897</c:v>
                </c:pt>
                <c:pt idx="177">
                  <c:v>41927</c:v>
                </c:pt>
                <c:pt idx="178">
                  <c:v>41958</c:v>
                </c:pt>
                <c:pt idx="179">
                  <c:v>41988</c:v>
                </c:pt>
                <c:pt idx="180">
                  <c:v>42019</c:v>
                </c:pt>
                <c:pt idx="181">
                  <c:v>42050</c:v>
                </c:pt>
                <c:pt idx="182">
                  <c:v>42078</c:v>
                </c:pt>
                <c:pt idx="183">
                  <c:v>42109</c:v>
                </c:pt>
                <c:pt idx="184">
                  <c:v>42139</c:v>
                </c:pt>
                <c:pt idx="185">
                  <c:v>42170</c:v>
                </c:pt>
                <c:pt idx="186">
                  <c:v>42200</c:v>
                </c:pt>
                <c:pt idx="187">
                  <c:v>42231</c:v>
                </c:pt>
                <c:pt idx="188">
                  <c:v>42262</c:v>
                </c:pt>
                <c:pt idx="189">
                  <c:v>42292</c:v>
                </c:pt>
                <c:pt idx="190">
                  <c:v>42323</c:v>
                </c:pt>
                <c:pt idx="191">
                  <c:v>42353</c:v>
                </c:pt>
                <c:pt idx="192">
                  <c:v>42384</c:v>
                </c:pt>
                <c:pt idx="193">
                  <c:v>42415</c:v>
                </c:pt>
                <c:pt idx="194">
                  <c:v>42444</c:v>
                </c:pt>
                <c:pt idx="195">
                  <c:v>42475</c:v>
                </c:pt>
                <c:pt idx="196">
                  <c:v>42505</c:v>
                </c:pt>
                <c:pt idx="197">
                  <c:v>42536</c:v>
                </c:pt>
                <c:pt idx="198">
                  <c:v>42566</c:v>
                </c:pt>
                <c:pt idx="199">
                  <c:v>42597</c:v>
                </c:pt>
              </c:numCache>
            </c:numRef>
          </c:cat>
          <c:val>
            <c:numRef>
              <c:f>ITCR_LATAM!$N$4:$N$4128</c:f>
              <c:numCache>
                <c:formatCode>0.0</c:formatCode>
                <c:ptCount val="4125"/>
                <c:pt idx="0">
                  <c:v>98.960910440376068</c:v>
                </c:pt>
                <c:pt idx="1">
                  <c:v>96.441315459542878</c:v>
                </c:pt>
                <c:pt idx="2">
                  <c:v>94.34852344560808</c:v>
                </c:pt>
                <c:pt idx="3">
                  <c:v>94.179694857788647</c:v>
                </c:pt>
                <c:pt idx="4">
                  <c:v>94.607379375591293</c:v>
                </c:pt>
                <c:pt idx="5">
                  <c:v>97.257342929391157</c:v>
                </c:pt>
                <c:pt idx="6">
                  <c:v>99.542106310969544</c:v>
                </c:pt>
                <c:pt idx="7">
                  <c:v>100.02000400080017</c:v>
                </c:pt>
                <c:pt idx="8">
                  <c:v>101.44045445323594</c:v>
                </c:pt>
                <c:pt idx="9">
                  <c:v>100.25062656641603</c:v>
                </c:pt>
                <c:pt idx="10">
                  <c:v>100.72522159548751</c:v>
                </c:pt>
                <c:pt idx="11">
                  <c:v>101.5950421619425</c:v>
                </c:pt>
                <c:pt idx="12">
                  <c:v>101.51253679829459</c:v>
                </c:pt>
                <c:pt idx="13">
                  <c:v>99.960015993602553</c:v>
                </c:pt>
                <c:pt idx="14">
                  <c:v>102.82776349614394</c:v>
                </c:pt>
                <c:pt idx="15">
                  <c:v>103.49824052991099</c:v>
                </c:pt>
                <c:pt idx="16">
                  <c:v>103.8098204090107</c:v>
                </c:pt>
                <c:pt idx="17">
                  <c:v>104.74494605635279</c:v>
                </c:pt>
                <c:pt idx="18">
                  <c:v>111.40819964349376</c:v>
                </c:pt>
                <c:pt idx="19">
                  <c:v>115.12779184895234</c:v>
                </c:pt>
                <c:pt idx="20">
                  <c:v>115.58021266759133</c:v>
                </c:pt>
                <c:pt idx="21">
                  <c:v>119.33174224343675</c:v>
                </c:pt>
                <c:pt idx="22">
                  <c:v>116.27906976744185</c:v>
                </c:pt>
                <c:pt idx="23">
                  <c:v>113.7915339098771</c:v>
                </c:pt>
                <c:pt idx="24">
                  <c:v>113.26311020500623</c:v>
                </c:pt>
                <c:pt idx="25">
                  <c:v>110.77877478675086</c:v>
                </c:pt>
                <c:pt idx="26">
                  <c:v>107.86322942508899</c:v>
                </c:pt>
                <c:pt idx="27">
                  <c:v>106.07828577490189</c:v>
                </c:pt>
                <c:pt idx="28">
                  <c:v>106.7691650651292</c:v>
                </c:pt>
                <c:pt idx="29">
                  <c:v>110.29006286533583</c:v>
                </c:pt>
                <c:pt idx="30">
                  <c:v>114.53441759248653</c:v>
                </c:pt>
                <c:pt idx="31">
                  <c:v>114.02508551881414</c:v>
                </c:pt>
                <c:pt idx="32">
                  <c:v>116.52295502213936</c:v>
                </c:pt>
                <c:pt idx="33">
                  <c:v>116.44154634373545</c:v>
                </c:pt>
                <c:pt idx="34">
                  <c:v>113.67511651699444</c:v>
                </c:pt>
                <c:pt idx="35">
                  <c:v>113.7915339098771</c:v>
                </c:pt>
                <c:pt idx="36">
                  <c:v>120.12012012012012</c:v>
                </c:pt>
                <c:pt idx="37">
                  <c:v>123.65524916532706</c:v>
                </c:pt>
                <c:pt idx="38">
                  <c:v>123.04663467454166</c:v>
                </c:pt>
                <c:pt idx="39">
                  <c:v>120.90436464756377</c:v>
                </c:pt>
                <c:pt idx="40">
                  <c:v>122.45897624295861</c:v>
                </c:pt>
                <c:pt idx="41">
                  <c:v>123.83900928792571</c:v>
                </c:pt>
                <c:pt idx="42">
                  <c:v>121.72854534388314</c:v>
                </c:pt>
                <c:pt idx="43">
                  <c:v>120.68549360366883</c:v>
                </c:pt>
                <c:pt idx="44">
                  <c:v>117.06860220088973</c:v>
                </c:pt>
                <c:pt idx="45">
                  <c:v>114.40338634023567</c:v>
                </c:pt>
                <c:pt idx="46">
                  <c:v>111.09876680368848</c:v>
                </c:pt>
                <c:pt idx="47">
                  <c:v>109.06314756243864</c:v>
                </c:pt>
                <c:pt idx="48">
                  <c:v>105.82010582010581</c:v>
                </c:pt>
                <c:pt idx="49">
                  <c:v>107.86322942508899</c:v>
                </c:pt>
                <c:pt idx="50">
                  <c:v>110.59500110595</c:v>
                </c:pt>
                <c:pt idx="51">
                  <c:v>110.98779134295228</c:v>
                </c:pt>
                <c:pt idx="52">
                  <c:v>114.24654404204271</c:v>
                </c:pt>
                <c:pt idx="53">
                  <c:v>115.78094245687159</c:v>
                </c:pt>
                <c:pt idx="54">
                  <c:v>114.37721605856113</c:v>
                </c:pt>
                <c:pt idx="55">
                  <c:v>114.58691417440129</c:v>
                </c:pt>
                <c:pt idx="56">
                  <c:v>112.0322652924042</c:v>
                </c:pt>
                <c:pt idx="57">
                  <c:v>111.52001784320285</c:v>
                </c:pt>
                <c:pt idx="58">
                  <c:v>111.71936096525528</c:v>
                </c:pt>
                <c:pt idx="59">
                  <c:v>110.14428901861437</c:v>
                </c:pt>
                <c:pt idx="60">
                  <c:v>109.84182776801404</c:v>
                </c:pt>
                <c:pt idx="61">
                  <c:v>110.80332409972299</c:v>
                </c:pt>
                <c:pt idx="62">
                  <c:v>113.18619128466327</c:v>
                </c:pt>
                <c:pt idx="63">
                  <c:v>111.0370863868532</c:v>
                </c:pt>
                <c:pt idx="64">
                  <c:v>110.48502927853275</c:v>
                </c:pt>
                <c:pt idx="65">
                  <c:v>110.12003083360862</c:v>
                </c:pt>
                <c:pt idx="66">
                  <c:v>107.4575542660649</c:v>
                </c:pt>
                <c:pt idx="67">
                  <c:v>103.08215647871353</c:v>
                </c:pt>
                <c:pt idx="68">
                  <c:v>100.87763542822557</c:v>
                </c:pt>
                <c:pt idx="69">
                  <c:v>99.522292993630572</c:v>
                </c:pt>
                <c:pt idx="70">
                  <c:v>98.058442831927835</c:v>
                </c:pt>
                <c:pt idx="71">
                  <c:v>95.730423128470207</c:v>
                </c:pt>
                <c:pt idx="72">
                  <c:v>99.029510794216677</c:v>
                </c:pt>
                <c:pt idx="73">
                  <c:v>99.800399201596804</c:v>
                </c:pt>
                <c:pt idx="74">
                  <c:v>100.12014417300762</c:v>
                </c:pt>
                <c:pt idx="75">
                  <c:v>98.638784770171625</c:v>
                </c:pt>
                <c:pt idx="76">
                  <c:v>100.71507704703393</c:v>
                </c:pt>
                <c:pt idx="77">
                  <c:v>103.07153164296022</c:v>
                </c:pt>
                <c:pt idx="78">
                  <c:v>102.73268954181221</c:v>
                </c:pt>
                <c:pt idx="79">
                  <c:v>102.89124395513942</c:v>
                </c:pt>
                <c:pt idx="80">
                  <c:v>102.74324463166546</c:v>
                </c:pt>
                <c:pt idx="81">
                  <c:v>101.31712259371834</c:v>
                </c:pt>
                <c:pt idx="82">
                  <c:v>101.93679918450559</c:v>
                </c:pt>
                <c:pt idx="83">
                  <c:v>103.33781130515656</c:v>
                </c:pt>
                <c:pt idx="84">
                  <c:v>104.96483677967881</c:v>
                </c:pt>
                <c:pt idx="85">
                  <c:v>106.40561821664183</c:v>
                </c:pt>
                <c:pt idx="86">
                  <c:v>106.14584439019211</c:v>
                </c:pt>
                <c:pt idx="87">
                  <c:v>105.93220338983051</c:v>
                </c:pt>
                <c:pt idx="88">
                  <c:v>104.05827263267427</c:v>
                </c:pt>
                <c:pt idx="89">
                  <c:v>104.32968179447052</c:v>
                </c:pt>
                <c:pt idx="90">
                  <c:v>103.14595152140279</c:v>
                </c:pt>
                <c:pt idx="91">
                  <c:v>102.21813349688234</c:v>
                </c:pt>
                <c:pt idx="92">
                  <c:v>101.3993104846887</c:v>
                </c:pt>
                <c:pt idx="93">
                  <c:v>100.06003602161297</c:v>
                </c:pt>
                <c:pt idx="94">
                  <c:v>102.46951531919254</c:v>
                </c:pt>
                <c:pt idx="95">
                  <c:v>100.33109260559849</c:v>
                </c:pt>
                <c:pt idx="96">
                  <c:v>97.962382445141074</c:v>
                </c:pt>
                <c:pt idx="97">
                  <c:v>96.385542168674704</c:v>
                </c:pt>
                <c:pt idx="98">
                  <c:v>92.67840593141797</c:v>
                </c:pt>
                <c:pt idx="99">
                  <c:v>93.993796409436982</c:v>
                </c:pt>
                <c:pt idx="100">
                  <c:v>97.962382445141074</c:v>
                </c:pt>
                <c:pt idx="101">
                  <c:v>102.28086325048584</c:v>
                </c:pt>
                <c:pt idx="102">
                  <c:v>103.8205980066445</c:v>
                </c:pt>
                <c:pt idx="103">
                  <c:v>103.92849719393058</c:v>
                </c:pt>
                <c:pt idx="104">
                  <c:v>103.40192327577292</c:v>
                </c:pt>
                <c:pt idx="105">
                  <c:v>113.41726210729273</c:v>
                </c:pt>
                <c:pt idx="106">
                  <c:v>115.98237067965668</c:v>
                </c:pt>
                <c:pt idx="107">
                  <c:v>117.45360582569884</c:v>
                </c:pt>
                <c:pt idx="108">
                  <c:v>113.98609369656901</c:v>
                </c:pt>
                <c:pt idx="109">
                  <c:v>109.50503723171265</c:v>
                </c:pt>
                <c:pt idx="110">
                  <c:v>106.47359454855196</c:v>
                </c:pt>
                <c:pt idx="111">
                  <c:v>106.78056593699945</c:v>
                </c:pt>
                <c:pt idx="112">
                  <c:v>106.70081092616303</c:v>
                </c:pt>
                <c:pt idx="113">
                  <c:v>104.87676979549029</c:v>
                </c:pt>
                <c:pt idx="114">
                  <c:v>103.36985734959686</c:v>
                </c:pt>
                <c:pt idx="115">
                  <c:v>106.48493238206795</c:v>
                </c:pt>
                <c:pt idx="116">
                  <c:v>106.951871657754</c:v>
                </c:pt>
                <c:pt idx="117">
                  <c:v>107.81671159029651</c:v>
                </c:pt>
                <c:pt idx="118">
                  <c:v>101.24531740407008</c:v>
                </c:pt>
                <c:pt idx="119">
                  <c:v>100.31096398836392</c:v>
                </c:pt>
                <c:pt idx="120">
                  <c:v>99.166997223324074</c:v>
                </c:pt>
                <c:pt idx="121">
                  <c:v>104.07993338884263</c:v>
                </c:pt>
                <c:pt idx="122">
                  <c:v>102.89124395513942</c:v>
                </c:pt>
                <c:pt idx="123">
                  <c:v>102.38558410975735</c:v>
                </c:pt>
                <c:pt idx="124">
                  <c:v>102.39606799098915</c:v>
                </c:pt>
                <c:pt idx="125">
                  <c:v>102.15548064153641</c:v>
                </c:pt>
                <c:pt idx="126">
                  <c:v>102.15548064153641</c:v>
                </c:pt>
                <c:pt idx="127">
                  <c:v>98.980500841334262</c:v>
                </c:pt>
                <c:pt idx="128">
                  <c:v>96.946194861851666</c:v>
                </c:pt>
                <c:pt idx="129">
                  <c:v>97.551458394302998</c:v>
                </c:pt>
                <c:pt idx="130">
                  <c:v>97.181729834791057</c:v>
                </c:pt>
                <c:pt idx="131">
                  <c:v>95.057034220532316</c:v>
                </c:pt>
                <c:pt idx="132">
                  <c:v>98.990298950702837</c:v>
                </c:pt>
                <c:pt idx="133">
                  <c:v>97.181729834791057</c:v>
                </c:pt>
                <c:pt idx="134">
                  <c:v>98.396142871199459</c:v>
                </c:pt>
                <c:pt idx="135">
                  <c:v>98.010389101244741</c:v>
                </c:pt>
                <c:pt idx="136">
                  <c:v>97.33307377846991</c:v>
                </c:pt>
                <c:pt idx="137">
                  <c:v>97.818644233590916</c:v>
                </c:pt>
                <c:pt idx="138">
                  <c:v>96.693096112937525</c:v>
                </c:pt>
                <c:pt idx="139">
                  <c:v>97.742156191965591</c:v>
                </c:pt>
                <c:pt idx="140">
                  <c:v>99.108027750247771</c:v>
                </c:pt>
                <c:pt idx="141">
                  <c:v>103.6699149906697</c:v>
                </c:pt>
                <c:pt idx="142">
                  <c:v>102.5220422390814</c:v>
                </c:pt>
                <c:pt idx="143">
                  <c:v>103.10341272296111</c:v>
                </c:pt>
                <c:pt idx="144">
                  <c:v>100.48231511254019</c:v>
                </c:pt>
                <c:pt idx="145">
                  <c:v>97.713504006253658</c:v>
                </c:pt>
                <c:pt idx="146">
                  <c:v>98.11616954474097</c:v>
                </c:pt>
                <c:pt idx="147">
                  <c:v>98.11616954474097</c:v>
                </c:pt>
                <c:pt idx="148">
                  <c:v>98.853301700276788</c:v>
                </c:pt>
                <c:pt idx="149">
                  <c:v>99.601593625498012</c:v>
                </c:pt>
                <c:pt idx="150">
                  <c:v>96.96499563657521</c:v>
                </c:pt>
                <c:pt idx="151">
                  <c:v>95.401640908223627</c:v>
                </c:pt>
                <c:pt idx="152">
                  <c:v>94.831673779042191</c:v>
                </c:pt>
                <c:pt idx="153">
                  <c:v>95.04799923961599</c:v>
                </c:pt>
                <c:pt idx="154">
                  <c:v>96.135358584887513</c:v>
                </c:pt>
                <c:pt idx="155">
                  <c:v>96.200096200096212</c:v>
                </c:pt>
                <c:pt idx="156">
                  <c:v>95.401640908223627</c:v>
                </c:pt>
                <c:pt idx="157">
                  <c:v>95.529231944975152</c:v>
                </c:pt>
                <c:pt idx="158">
                  <c:v>94.339622641509436</c:v>
                </c:pt>
                <c:pt idx="159">
                  <c:v>94.652153336488396</c:v>
                </c:pt>
                <c:pt idx="160">
                  <c:v>95.923261390887291</c:v>
                </c:pt>
                <c:pt idx="161">
                  <c:v>99.631363953372514</c:v>
                </c:pt>
                <c:pt idx="162">
                  <c:v>99.581756622186802</c:v>
                </c:pt>
                <c:pt idx="163">
                  <c:v>101.0407194099222</c:v>
                </c:pt>
                <c:pt idx="164">
                  <c:v>99.700897308075767</c:v>
                </c:pt>
                <c:pt idx="165">
                  <c:v>99.840255591054316</c:v>
                </c:pt>
                <c:pt idx="166">
                  <c:v>102.45901639344261</c:v>
                </c:pt>
                <c:pt idx="167">
                  <c:v>104.18837257762034</c:v>
                </c:pt>
                <c:pt idx="168">
                  <c:v>105.09721492380451</c:v>
                </c:pt>
                <c:pt idx="169">
                  <c:v>108.11979673478216</c:v>
                </c:pt>
                <c:pt idx="170">
                  <c:v>109.54102311315586</c:v>
                </c:pt>
                <c:pt idx="171">
                  <c:v>107.59629868732516</c:v>
                </c:pt>
                <c:pt idx="172">
                  <c:v>107.78184953653805</c:v>
                </c:pt>
                <c:pt idx="173">
                  <c:v>107.05491917353602</c:v>
                </c:pt>
                <c:pt idx="174">
                  <c:v>108.01468999783971</c:v>
                </c:pt>
                <c:pt idx="175">
                  <c:v>111.25945705384959</c:v>
                </c:pt>
                <c:pt idx="176">
                  <c:v>112.13276519398968</c:v>
                </c:pt>
                <c:pt idx="177">
                  <c:v>109.02747492368077</c:v>
                </c:pt>
                <c:pt idx="178">
                  <c:v>108.17827780181739</c:v>
                </c:pt>
                <c:pt idx="179">
                  <c:v>110.61946902654867</c:v>
                </c:pt>
                <c:pt idx="180">
                  <c:v>110.30222810500773</c:v>
                </c:pt>
                <c:pt idx="181">
                  <c:v>109.81770261366133</c:v>
                </c:pt>
                <c:pt idx="182">
                  <c:v>108.38933448948623</c:v>
                </c:pt>
                <c:pt idx="183">
                  <c:v>106.06703436571912</c:v>
                </c:pt>
                <c:pt idx="184">
                  <c:v>105.61892691170256</c:v>
                </c:pt>
                <c:pt idx="185">
                  <c:v>108.79025239338554</c:v>
                </c:pt>
                <c:pt idx="186">
                  <c:v>110.5583195135434</c:v>
                </c:pt>
                <c:pt idx="187">
                  <c:v>114.77103179157582</c:v>
                </c:pt>
                <c:pt idx="188">
                  <c:v>113.89521640091117</c:v>
                </c:pt>
                <c:pt idx="189">
                  <c:v>113.01989150090417</c:v>
                </c:pt>
                <c:pt idx="190">
                  <c:v>115.28706479133042</c:v>
                </c:pt>
                <c:pt idx="191">
                  <c:v>114.36413540713633</c:v>
                </c:pt>
                <c:pt idx="192">
                  <c:v>114.60004584001832</c:v>
                </c:pt>
                <c:pt idx="193">
                  <c:v>112.95606009262396</c:v>
                </c:pt>
                <c:pt idx="194">
                  <c:v>110.37527593818983</c:v>
                </c:pt>
                <c:pt idx="195">
                  <c:v>109.95052226498075</c:v>
                </c:pt>
                <c:pt idx="196">
                  <c:v>111.43302874972143</c:v>
                </c:pt>
                <c:pt idx="197">
                  <c:v>110.77877478675086</c:v>
                </c:pt>
                <c:pt idx="198">
                  <c:v>106.55301012253595</c:v>
                </c:pt>
                <c:pt idx="199">
                  <c:v>107.71219302024988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ITCR_LATAM!$O$3</c:f>
              <c:strCache>
                <c:ptCount val="1"/>
                <c:pt idx="0">
                  <c:v>México</c:v>
                </c:pt>
              </c:strCache>
            </c:strRef>
          </c:tx>
          <c:marker>
            <c:symbol val="none"/>
          </c:marker>
          <c:cat>
            <c:numRef>
              <c:f>ITCR_LATAM!$K$4:$K$4128</c:f>
              <c:numCache>
                <c:formatCode>mmm\-yy</c:formatCode>
                <c:ptCount val="4125"/>
                <c:pt idx="0">
                  <c:v>36540</c:v>
                </c:pt>
                <c:pt idx="1">
                  <c:v>36571</c:v>
                </c:pt>
                <c:pt idx="2">
                  <c:v>36600</c:v>
                </c:pt>
                <c:pt idx="3">
                  <c:v>36631</c:v>
                </c:pt>
                <c:pt idx="4">
                  <c:v>36661</c:v>
                </c:pt>
                <c:pt idx="5">
                  <c:v>36692</c:v>
                </c:pt>
                <c:pt idx="6">
                  <c:v>36722</c:v>
                </c:pt>
                <c:pt idx="7">
                  <c:v>36753</c:v>
                </c:pt>
                <c:pt idx="8">
                  <c:v>36784</c:v>
                </c:pt>
                <c:pt idx="9">
                  <c:v>36814</c:v>
                </c:pt>
                <c:pt idx="10">
                  <c:v>36845</c:v>
                </c:pt>
                <c:pt idx="11">
                  <c:v>36875</c:v>
                </c:pt>
                <c:pt idx="12">
                  <c:v>36906</c:v>
                </c:pt>
                <c:pt idx="13">
                  <c:v>36937</c:v>
                </c:pt>
                <c:pt idx="14">
                  <c:v>36965</c:v>
                </c:pt>
                <c:pt idx="15">
                  <c:v>36996</c:v>
                </c:pt>
                <c:pt idx="16">
                  <c:v>37026</c:v>
                </c:pt>
                <c:pt idx="17">
                  <c:v>37057</c:v>
                </c:pt>
                <c:pt idx="18">
                  <c:v>37087</c:v>
                </c:pt>
                <c:pt idx="19">
                  <c:v>37118</c:v>
                </c:pt>
                <c:pt idx="20">
                  <c:v>37149</c:v>
                </c:pt>
                <c:pt idx="21">
                  <c:v>37179</c:v>
                </c:pt>
                <c:pt idx="22">
                  <c:v>37210</c:v>
                </c:pt>
                <c:pt idx="23">
                  <c:v>37240</c:v>
                </c:pt>
                <c:pt idx="24">
                  <c:v>37271</c:v>
                </c:pt>
                <c:pt idx="25">
                  <c:v>37302</c:v>
                </c:pt>
                <c:pt idx="26">
                  <c:v>37330</c:v>
                </c:pt>
                <c:pt idx="27">
                  <c:v>37361</c:v>
                </c:pt>
                <c:pt idx="28">
                  <c:v>37391</c:v>
                </c:pt>
                <c:pt idx="29">
                  <c:v>37422</c:v>
                </c:pt>
                <c:pt idx="30">
                  <c:v>37452</c:v>
                </c:pt>
                <c:pt idx="31">
                  <c:v>37483</c:v>
                </c:pt>
                <c:pt idx="32">
                  <c:v>37514</c:v>
                </c:pt>
                <c:pt idx="33">
                  <c:v>37544</c:v>
                </c:pt>
                <c:pt idx="34">
                  <c:v>37575</c:v>
                </c:pt>
                <c:pt idx="35">
                  <c:v>37605</c:v>
                </c:pt>
                <c:pt idx="36">
                  <c:v>37636</c:v>
                </c:pt>
                <c:pt idx="37">
                  <c:v>37667</c:v>
                </c:pt>
                <c:pt idx="38">
                  <c:v>37695</c:v>
                </c:pt>
                <c:pt idx="39">
                  <c:v>37726</c:v>
                </c:pt>
                <c:pt idx="40">
                  <c:v>37756</c:v>
                </c:pt>
                <c:pt idx="41">
                  <c:v>37787</c:v>
                </c:pt>
                <c:pt idx="42">
                  <c:v>37817</c:v>
                </c:pt>
                <c:pt idx="43">
                  <c:v>37848</c:v>
                </c:pt>
                <c:pt idx="44">
                  <c:v>37879</c:v>
                </c:pt>
                <c:pt idx="45">
                  <c:v>37909</c:v>
                </c:pt>
                <c:pt idx="46">
                  <c:v>37940</c:v>
                </c:pt>
                <c:pt idx="47">
                  <c:v>37970</c:v>
                </c:pt>
                <c:pt idx="48">
                  <c:v>38001</c:v>
                </c:pt>
                <c:pt idx="49">
                  <c:v>38032</c:v>
                </c:pt>
                <c:pt idx="50">
                  <c:v>38061</c:v>
                </c:pt>
                <c:pt idx="51">
                  <c:v>38092</c:v>
                </c:pt>
                <c:pt idx="52">
                  <c:v>38122</c:v>
                </c:pt>
                <c:pt idx="53">
                  <c:v>38153</c:v>
                </c:pt>
                <c:pt idx="54">
                  <c:v>38183</c:v>
                </c:pt>
                <c:pt idx="55">
                  <c:v>38214</c:v>
                </c:pt>
                <c:pt idx="56">
                  <c:v>38245</c:v>
                </c:pt>
                <c:pt idx="57">
                  <c:v>38275</c:v>
                </c:pt>
                <c:pt idx="58">
                  <c:v>38306</c:v>
                </c:pt>
                <c:pt idx="59">
                  <c:v>38336</c:v>
                </c:pt>
                <c:pt idx="60">
                  <c:v>38367</c:v>
                </c:pt>
                <c:pt idx="61">
                  <c:v>38398</c:v>
                </c:pt>
                <c:pt idx="62">
                  <c:v>38426</c:v>
                </c:pt>
                <c:pt idx="63">
                  <c:v>38457</c:v>
                </c:pt>
                <c:pt idx="64">
                  <c:v>38487</c:v>
                </c:pt>
                <c:pt idx="65">
                  <c:v>38518</c:v>
                </c:pt>
                <c:pt idx="66">
                  <c:v>38548</c:v>
                </c:pt>
                <c:pt idx="67">
                  <c:v>38579</c:v>
                </c:pt>
                <c:pt idx="68">
                  <c:v>38610</c:v>
                </c:pt>
                <c:pt idx="69">
                  <c:v>38640</c:v>
                </c:pt>
                <c:pt idx="70">
                  <c:v>38671</c:v>
                </c:pt>
                <c:pt idx="71">
                  <c:v>38701</c:v>
                </c:pt>
                <c:pt idx="72">
                  <c:v>38732</c:v>
                </c:pt>
                <c:pt idx="73">
                  <c:v>38763</c:v>
                </c:pt>
                <c:pt idx="74">
                  <c:v>38791</c:v>
                </c:pt>
                <c:pt idx="75">
                  <c:v>38822</c:v>
                </c:pt>
                <c:pt idx="76">
                  <c:v>38852</c:v>
                </c:pt>
                <c:pt idx="77">
                  <c:v>38883</c:v>
                </c:pt>
                <c:pt idx="78">
                  <c:v>38913</c:v>
                </c:pt>
                <c:pt idx="79">
                  <c:v>38944</c:v>
                </c:pt>
                <c:pt idx="80">
                  <c:v>38975</c:v>
                </c:pt>
                <c:pt idx="81">
                  <c:v>39005</c:v>
                </c:pt>
                <c:pt idx="82">
                  <c:v>39036</c:v>
                </c:pt>
                <c:pt idx="83">
                  <c:v>39066</c:v>
                </c:pt>
                <c:pt idx="84">
                  <c:v>39097</c:v>
                </c:pt>
                <c:pt idx="85">
                  <c:v>39128</c:v>
                </c:pt>
                <c:pt idx="86">
                  <c:v>39156</c:v>
                </c:pt>
                <c:pt idx="87">
                  <c:v>39187</c:v>
                </c:pt>
                <c:pt idx="88">
                  <c:v>39217</c:v>
                </c:pt>
                <c:pt idx="89">
                  <c:v>39248</c:v>
                </c:pt>
                <c:pt idx="90">
                  <c:v>39278</c:v>
                </c:pt>
                <c:pt idx="91">
                  <c:v>39309</c:v>
                </c:pt>
                <c:pt idx="92">
                  <c:v>39340</c:v>
                </c:pt>
                <c:pt idx="93">
                  <c:v>39370</c:v>
                </c:pt>
                <c:pt idx="94">
                  <c:v>39401</c:v>
                </c:pt>
                <c:pt idx="95">
                  <c:v>39431</c:v>
                </c:pt>
                <c:pt idx="96">
                  <c:v>39462</c:v>
                </c:pt>
                <c:pt idx="97">
                  <c:v>39493</c:v>
                </c:pt>
                <c:pt idx="98">
                  <c:v>39522</c:v>
                </c:pt>
                <c:pt idx="99">
                  <c:v>39553</c:v>
                </c:pt>
                <c:pt idx="100">
                  <c:v>39583</c:v>
                </c:pt>
                <c:pt idx="101">
                  <c:v>39614</c:v>
                </c:pt>
                <c:pt idx="102">
                  <c:v>39644</c:v>
                </c:pt>
                <c:pt idx="103">
                  <c:v>39675</c:v>
                </c:pt>
                <c:pt idx="104">
                  <c:v>39706</c:v>
                </c:pt>
                <c:pt idx="105">
                  <c:v>39736</c:v>
                </c:pt>
                <c:pt idx="106">
                  <c:v>39767</c:v>
                </c:pt>
                <c:pt idx="107">
                  <c:v>39797</c:v>
                </c:pt>
                <c:pt idx="108">
                  <c:v>39828</c:v>
                </c:pt>
                <c:pt idx="109">
                  <c:v>39859</c:v>
                </c:pt>
                <c:pt idx="110">
                  <c:v>39887</c:v>
                </c:pt>
                <c:pt idx="111">
                  <c:v>39918</c:v>
                </c:pt>
                <c:pt idx="112">
                  <c:v>39948</c:v>
                </c:pt>
                <c:pt idx="113">
                  <c:v>39979</c:v>
                </c:pt>
                <c:pt idx="114">
                  <c:v>40009</c:v>
                </c:pt>
                <c:pt idx="115">
                  <c:v>40040</c:v>
                </c:pt>
                <c:pt idx="116">
                  <c:v>40071</c:v>
                </c:pt>
                <c:pt idx="117">
                  <c:v>40101</c:v>
                </c:pt>
                <c:pt idx="118">
                  <c:v>40132</c:v>
                </c:pt>
                <c:pt idx="119">
                  <c:v>40162</c:v>
                </c:pt>
                <c:pt idx="120">
                  <c:v>40193</c:v>
                </c:pt>
                <c:pt idx="121">
                  <c:v>40224</c:v>
                </c:pt>
                <c:pt idx="122">
                  <c:v>40252</c:v>
                </c:pt>
                <c:pt idx="123">
                  <c:v>40283</c:v>
                </c:pt>
                <c:pt idx="124">
                  <c:v>40313</c:v>
                </c:pt>
                <c:pt idx="125">
                  <c:v>40344</c:v>
                </c:pt>
                <c:pt idx="126">
                  <c:v>40374</c:v>
                </c:pt>
                <c:pt idx="127">
                  <c:v>40405</c:v>
                </c:pt>
                <c:pt idx="128">
                  <c:v>40436</c:v>
                </c:pt>
                <c:pt idx="129">
                  <c:v>40466</c:v>
                </c:pt>
                <c:pt idx="130">
                  <c:v>40497</c:v>
                </c:pt>
                <c:pt idx="131">
                  <c:v>40527</c:v>
                </c:pt>
                <c:pt idx="132">
                  <c:v>40558</c:v>
                </c:pt>
                <c:pt idx="133">
                  <c:v>40589</c:v>
                </c:pt>
                <c:pt idx="134">
                  <c:v>40617</c:v>
                </c:pt>
                <c:pt idx="135">
                  <c:v>40648</c:v>
                </c:pt>
                <c:pt idx="136">
                  <c:v>40678</c:v>
                </c:pt>
                <c:pt idx="137">
                  <c:v>40709</c:v>
                </c:pt>
                <c:pt idx="138">
                  <c:v>40739</c:v>
                </c:pt>
                <c:pt idx="139">
                  <c:v>40770</c:v>
                </c:pt>
                <c:pt idx="140">
                  <c:v>40801</c:v>
                </c:pt>
                <c:pt idx="141">
                  <c:v>40831</c:v>
                </c:pt>
                <c:pt idx="142">
                  <c:v>40862</c:v>
                </c:pt>
                <c:pt idx="143">
                  <c:v>40892</c:v>
                </c:pt>
                <c:pt idx="144">
                  <c:v>40923</c:v>
                </c:pt>
                <c:pt idx="145">
                  <c:v>40954</c:v>
                </c:pt>
                <c:pt idx="146">
                  <c:v>40983</c:v>
                </c:pt>
                <c:pt idx="147">
                  <c:v>41014</c:v>
                </c:pt>
                <c:pt idx="148">
                  <c:v>41044</c:v>
                </c:pt>
                <c:pt idx="149">
                  <c:v>41075</c:v>
                </c:pt>
                <c:pt idx="150">
                  <c:v>41105</c:v>
                </c:pt>
                <c:pt idx="151">
                  <c:v>41136</c:v>
                </c:pt>
                <c:pt idx="152">
                  <c:v>41167</c:v>
                </c:pt>
                <c:pt idx="153">
                  <c:v>41197</c:v>
                </c:pt>
                <c:pt idx="154">
                  <c:v>41228</c:v>
                </c:pt>
                <c:pt idx="155">
                  <c:v>41258</c:v>
                </c:pt>
                <c:pt idx="156">
                  <c:v>41289</c:v>
                </c:pt>
                <c:pt idx="157">
                  <c:v>41320</c:v>
                </c:pt>
                <c:pt idx="158">
                  <c:v>41348</c:v>
                </c:pt>
                <c:pt idx="159">
                  <c:v>41379</c:v>
                </c:pt>
                <c:pt idx="160">
                  <c:v>41409</c:v>
                </c:pt>
                <c:pt idx="161">
                  <c:v>41440</c:v>
                </c:pt>
                <c:pt idx="162">
                  <c:v>41470</c:v>
                </c:pt>
                <c:pt idx="163">
                  <c:v>41501</c:v>
                </c:pt>
                <c:pt idx="164">
                  <c:v>41532</c:v>
                </c:pt>
                <c:pt idx="165">
                  <c:v>41562</c:v>
                </c:pt>
                <c:pt idx="166">
                  <c:v>41593</c:v>
                </c:pt>
                <c:pt idx="167">
                  <c:v>41623</c:v>
                </c:pt>
                <c:pt idx="168">
                  <c:v>41654</c:v>
                </c:pt>
                <c:pt idx="169">
                  <c:v>41685</c:v>
                </c:pt>
                <c:pt idx="170">
                  <c:v>41713</c:v>
                </c:pt>
                <c:pt idx="171">
                  <c:v>41744</c:v>
                </c:pt>
                <c:pt idx="172">
                  <c:v>41774</c:v>
                </c:pt>
                <c:pt idx="173">
                  <c:v>41805</c:v>
                </c:pt>
                <c:pt idx="174">
                  <c:v>41835</c:v>
                </c:pt>
                <c:pt idx="175">
                  <c:v>41866</c:v>
                </c:pt>
                <c:pt idx="176">
                  <c:v>41897</c:v>
                </c:pt>
                <c:pt idx="177">
                  <c:v>41927</c:v>
                </c:pt>
                <c:pt idx="178">
                  <c:v>41958</c:v>
                </c:pt>
                <c:pt idx="179">
                  <c:v>41988</c:v>
                </c:pt>
                <c:pt idx="180">
                  <c:v>42019</c:v>
                </c:pt>
                <c:pt idx="181">
                  <c:v>42050</c:v>
                </c:pt>
                <c:pt idx="182">
                  <c:v>42078</c:v>
                </c:pt>
                <c:pt idx="183">
                  <c:v>42109</c:v>
                </c:pt>
                <c:pt idx="184">
                  <c:v>42139</c:v>
                </c:pt>
                <c:pt idx="185">
                  <c:v>42170</c:v>
                </c:pt>
                <c:pt idx="186">
                  <c:v>42200</c:v>
                </c:pt>
                <c:pt idx="187">
                  <c:v>42231</c:v>
                </c:pt>
                <c:pt idx="188">
                  <c:v>42262</c:v>
                </c:pt>
                <c:pt idx="189">
                  <c:v>42292</c:v>
                </c:pt>
                <c:pt idx="190">
                  <c:v>42323</c:v>
                </c:pt>
                <c:pt idx="191">
                  <c:v>42353</c:v>
                </c:pt>
                <c:pt idx="192">
                  <c:v>42384</c:v>
                </c:pt>
                <c:pt idx="193">
                  <c:v>42415</c:v>
                </c:pt>
                <c:pt idx="194">
                  <c:v>42444</c:v>
                </c:pt>
                <c:pt idx="195">
                  <c:v>42475</c:v>
                </c:pt>
                <c:pt idx="196">
                  <c:v>42505</c:v>
                </c:pt>
                <c:pt idx="197">
                  <c:v>42536</c:v>
                </c:pt>
                <c:pt idx="198">
                  <c:v>42566</c:v>
                </c:pt>
                <c:pt idx="199">
                  <c:v>42597</c:v>
                </c:pt>
              </c:numCache>
            </c:numRef>
          </c:cat>
          <c:val>
            <c:numRef>
              <c:f>ITCR_LATAM!$O$4:$O$4128</c:f>
              <c:numCache>
                <c:formatCode>0.0</c:formatCode>
                <c:ptCount val="4125"/>
                <c:pt idx="0">
                  <c:v>88.786291396608377</c:v>
                </c:pt>
                <c:pt idx="1">
                  <c:v>87.359133397396704</c:v>
                </c:pt>
                <c:pt idx="2">
                  <c:v>86.147484493452794</c:v>
                </c:pt>
                <c:pt idx="3">
                  <c:v>86.467790747946381</c:v>
                </c:pt>
                <c:pt idx="4">
                  <c:v>86.655112651646448</c:v>
                </c:pt>
                <c:pt idx="5">
                  <c:v>89.919971225609203</c:v>
                </c:pt>
                <c:pt idx="6">
                  <c:v>85.932800549969912</c:v>
                </c:pt>
                <c:pt idx="7">
                  <c:v>83.780160857908854</c:v>
                </c:pt>
                <c:pt idx="8">
                  <c:v>83.920778784827135</c:v>
                </c:pt>
                <c:pt idx="9">
                  <c:v>84.760128835395832</c:v>
                </c:pt>
                <c:pt idx="10">
                  <c:v>83.668005354752339</c:v>
                </c:pt>
                <c:pt idx="11">
                  <c:v>82.576383154417826</c:v>
                </c:pt>
                <c:pt idx="12">
                  <c:v>85.40438978563499</c:v>
                </c:pt>
                <c:pt idx="13">
                  <c:v>85.026783436782594</c:v>
                </c:pt>
                <c:pt idx="14">
                  <c:v>83.20159747067143</c:v>
                </c:pt>
                <c:pt idx="15">
                  <c:v>80.444051162416542</c:v>
                </c:pt>
                <c:pt idx="16">
                  <c:v>78.851916101561272</c:v>
                </c:pt>
                <c:pt idx="17">
                  <c:v>78.100593564511087</c:v>
                </c:pt>
                <c:pt idx="18">
                  <c:v>78.566939032055302</c:v>
                </c:pt>
                <c:pt idx="19">
                  <c:v>78.388335815630626</c:v>
                </c:pt>
                <c:pt idx="20">
                  <c:v>80.418174507438678</c:v>
                </c:pt>
                <c:pt idx="21">
                  <c:v>79.138968027856919</c:v>
                </c:pt>
                <c:pt idx="22">
                  <c:v>77.453334366044459</c:v>
                </c:pt>
                <c:pt idx="23">
                  <c:v>76.628352490421449</c:v>
                </c:pt>
                <c:pt idx="24">
                  <c:v>75.803517283201927</c:v>
                </c:pt>
                <c:pt idx="25">
                  <c:v>75.182317119013604</c:v>
                </c:pt>
                <c:pt idx="26">
                  <c:v>75.02438292445045</c:v>
                </c:pt>
                <c:pt idx="27">
                  <c:v>75.912852045851366</c:v>
                </c:pt>
                <c:pt idx="28">
                  <c:v>79.138968027856919</c:v>
                </c:pt>
                <c:pt idx="29">
                  <c:v>81.280988376818669</c:v>
                </c:pt>
                <c:pt idx="30">
                  <c:v>81.619327456741757</c:v>
                </c:pt>
                <c:pt idx="31">
                  <c:v>81.645983017635544</c:v>
                </c:pt>
                <c:pt idx="32">
                  <c:v>83.090984628167845</c:v>
                </c:pt>
                <c:pt idx="33">
                  <c:v>82.733515347067097</c:v>
                </c:pt>
                <c:pt idx="34">
                  <c:v>83.423709018102954</c:v>
                </c:pt>
                <c:pt idx="35">
                  <c:v>83.437630371297445</c:v>
                </c:pt>
                <c:pt idx="36">
                  <c:v>87.290502793296085</c:v>
                </c:pt>
                <c:pt idx="37">
                  <c:v>90.342397687234623</c:v>
                </c:pt>
                <c:pt idx="38">
                  <c:v>90.269001624842019</c:v>
                </c:pt>
                <c:pt idx="39">
                  <c:v>87.565674255691775</c:v>
                </c:pt>
                <c:pt idx="40">
                  <c:v>86.00670852326482</c:v>
                </c:pt>
                <c:pt idx="41">
                  <c:v>88.191198518387878</c:v>
                </c:pt>
                <c:pt idx="42">
                  <c:v>87.366765682334432</c:v>
                </c:pt>
                <c:pt idx="43">
                  <c:v>89.726334679228344</c:v>
                </c:pt>
                <c:pt idx="44">
                  <c:v>91.141086401749902</c:v>
                </c:pt>
                <c:pt idx="45">
                  <c:v>93.676814988290403</c:v>
                </c:pt>
                <c:pt idx="46">
                  <c:v>92.584019998148307</c:v>
                </c:pt>
                <c:pt idx="47">
                  <c:v>93.720712277413298</c:v>
                </c:pt>
                <c:pt idx="48">
                  <c:v>91.265857442730663</c:v>
                </c:pt>
                <c:pt idx="49">
                  <c:v>91.987857602796424</c:v>
                </c:pt>
                <c:pt idx="50">
                  <c:v>91.541559868180144</c:v>
                </c:pt>
                <c:pt idx="51">
                  <c:v>93.747070404049879</c:v>
                </c:pt>
                <c:pt idx="52">
                  <c:v>95.914061001342802</c:v>
                </c:pt>
                <c:pt idx="53">
                  <c:v>95.219958103218445</c:v>
                </c:pt>
                <c:pt idx="54">
                  <c:v>95.877277085330789</c:v>
                </c:pt>
                <c:pt idx="55">
                  <c:v>94.634238667549909</c:v>
                </c:pt>
                <c:pt idx="56">
                  <c:v>95.04799923961599</c:v>
                </c:pt>
                <c:pt idx="57">
                  <c:v>94.580535325829942</c:v>
                </c:pt>
                <c:pt idx="58">
                  <c:v>94.544766947149483</c:v>
                </c:pt>
                <c:pt idx="59">
                  <c:v>93.292284728052991</c:v>
                </c:pt>
                <c:pt idx="60">
                  <c:v>93.782237644190189</c:v>
                </c:pt>
                <c:pt idx="61">
                  <c:v>92.936802973977677</c:v>
                </c:pt>
                <c:pt idx="62">
                  <c:v>93.266181682521918</c:v>
                </c:pt>
                <c:pt idx="63">
                  <c:v>92.75577404693442</c:v>
                </c:pt>
                <c:pt idx="64">
                  <c:v>91.659028414298803</c:v>
                </c:pt>
                <c:pt idx="65">
                  <c:v>89.928057553956833</c:v>
                </c:pt>
                <c:pt idx="66">
                  <c:v>88.511240927597811</c:v>
                </c:pt>
                <c:pt idx="67">
                  <c:v>89.301661010894804</c:v>
                </c:pt>
                <c:pt idx="68">
                  <c:v>90.571506204148179</c:v>
                </c:pt>
                <c:pt idx="69">
                  <c:v>90.579710144927546</c:v>
                </c:pt>
                <c:pt idx="70">
                  <c:v>87.773194066532085</c:v>
                </c:pt>
                <c:pt idx="71">
                  <c:v>86.926286509040324</c:v>
                </c:pt>
                <c:pt idx="72">
                  <c:v>86.843247937472853</c:v>
                </c:pt>
                <c:pt idx="73">
                  <c:v>86.281276962899057</c:v>
                </c:pt>
                <c:pt idx="74">
                  <c:v>88.691796008869176</c:v>
                </c:pt>
                <c:pt idx="75">
                  <c:v>91.945568223611616</c:v>
                </c:pt>
                <c:pt idx="76">
                  <c:v>94.037991348504789</c:v>
                </c:pt>
                <c:pt idx="77">
                  <c:v>96.098404766480868</c:v>
                </c:pt>
                <c:pt idx="78">
                  <c:v>92.644061515656844</c:v>
                </c:pt>
                <c:pt idx="79">
                  <c:v>91.667430561921336</c:v>
                </c:pt>
                <c:pt idx="80">
                  <c:v>91.332541784637854</c:v>
                </c:pt>
                <c:pt idx="81">
                  <c:v>89.863407620416965</c:v>
                </c:pt>
                <c:pt idx="82">
                  <c:v>89.911886351375642</c:v>
                </c:pt>
                <c:pt idx="83">
                  <c:v>89.573629523468298</c:v>
                </c:pt>
                <c:pt idx="84">
                  <c:v>89.670014347202297</c:v>
                </c:pt>
                <c:pt idx="85">
                  <c:v>90.375056484410294</c:v>
                </c:pt>
                <c:pt idx="86">
                  <c:v>92.055601583356349</c:v>
                </c:pt>
                <c:pt idx="87">
                  <c:v>91.996320147194112</c:v>
                </c:pt>
                <c:pt idx="88">
                  <c:v>91.726288754357</c:v>
                </c:pt>
                <c:pt idx="89">
                  <c:v>91.987857602796424</c:v>
                </c:pt>
                <c:pt idx="90">
                  <c:v>91.911764705882362</c:v>
                </c:pt>
                <c:pt idx="91">
                  <c:v>93.53661958656815</c:v>
                </c:pt>
                <c:pt idx="92">
                  <c:v>93.510379652141395</c:v>
                </c:pt>
                <c:pt idx="93">
                  <c:v>92.421441774491669</c:v>
                </c:pt>
                <c:pt idx="94">
                  <c:v>93.475415965601044</c:v>
                </c:pt>
                <c:pt idx="95">
                  <c:v>92.661230541141592</c:v>
                </c:pt>
                <c:pt idx="96">
                  <c:v>93.685591156080179</c:v>
                </c:pt>
                <c:pt idx="97">
                  <c:v>93.118539901294355</c:v>
                </c:pt>
                <c:pt idx="98">
                  <c:v>93.720712277413298</c:v>
                </c:pt>
                <c:pt idx="99">
                  <c:v>92.242413061525696</c:v>
                </c:pt>
                <c:pt idx="100">
                  <c:v>92.004784248780936</c:v>
                </c:pt>
                <c:pt idx="101">
                  <c:v>91.324200913242009</c:v>
                </c:pt>
                <c:pt idx="102">
                  <c:v>90.538705296514252</c:v>
                </c:pt>
                <c:pt idx="103">
                  <c:v>87.750087750087744</c:v>
                </c:pt>
                <c:pt idx="104">
                  <c:v>90.711175616835988</c:v>
                </c:pt>
                <c:pt idx="105">
                  <c:v>104.05827263267427</c:v>
                </c:pt>
                <c:pt idx="106">
                  <c:v>104.14496979795877</c:v>
                </c:pt>
                <c:pt idx="107">
                  <c:v>106.10079575596816</c:v>
                </c:pt>
                <c:pt idx="108">
                  <c:v>109.55302366345312</c:v>
                </c:pt>
                <c:pt idx="109">
                  <c:v>114.1682840506907</c:v>
                </c:pt>
                <c:pt idx="110">
                  <c:v>114.10314924691922</c:v>
                </c:pt>
                <c:pt idx="111">
                  <c:v>105.41851149061775</c:v>
                </c:pt>
                <c:pt idx="112">
                  <c:v>105.14141520344864</c:v>
                </c:pt>
                <c:pt idx="113">
                  <c:v>107.23860589812332</c:v>
                </c:pt>
                <c:pt idx="114">
                  <c:v>107.23860589812332</c:v>
                </c:pt>
                <c:pt idx="115">
                  <c:v>104.98687664041995</c:v>
                </c:pt>
                <c:pt idx="116">
                  <c:v>108.43634786380395</c:v>
                </c:pt>
                <c:pt idx="117">
                  <c:v>107.41138560687432</c:v>
                </c:pt>
                <c:pt idx="118">
                  <c:v>106.315118009781</c:v>
                </c:pt>
                <c:pt idx="119">
                  <c:v>103.55182768975872</c:v>
                </c:pt>
                <c:pt idx="120">
                  <c:v>102.0408163265306</c:v>
                </c:pt>
                <c:pt idx="121">
                  <c:v>102.06164523372117</c:v>
                </c:pt>
                <c:pt idx="122">
                  <c:v>98.91196834817012</c:v>
                </c:pt>
                <c:pt idx="123">
                  <c:v>96.824167312161109</c:v>
                </c:pt>
                <c:pt idx="124">
                  <c:v>100.28078620136382</c:v>
                </c:pt>
                <c:pt idx="125">
                  <c:v>99.790440075840735</c:v>
                </c:pt>
                <c:pt idx="126">
                  <c:v>101.29659643435981</c:v>
                </c:pt>
                <c:pt idx="127">
                  <c:v>101.26582278481013</c:v>
                </c:pt>
                <c:pt idx="128">
                  <c:v>101.82262498727216</c:v>
                </c:pt>
                <c:pt idx="129">
                  <c:v>99.840255591054316</c:v>
                </c:pt>
                <c:pt idx="130">
                  <c:v>98.164327083537842</c:v>
                </c:pt>
                <c:pt idx="131">
                  <c:v>98.029604940692082</c:v>
                </c:pt>
                <c:pt idx="132">
                  <c:v>96.302003081664097</c:v>
                </c:pt>
                <c:pt idx="133">
                  <c:v>96.422717192170467</c:v>
                </c:pt>
                <c:pt idx="134">
                  <c:v>96.824167312161109</c:v>
                </c:pt>
                <c:pt idx="135">
                  <c:v>95.684623481006597</c:v>
                </c:pt>
                <c:pt idx="136">
                  <c:v>96.264921062764742</c:v>
                </c:pt>
                <c:pt idx="137">
                  <c:v>97.65625</c:v>
                </c:pt>
                <c:pt idx="138">
                  <c:v>96.376252891287578</c:v>
                </c:pt>
                <c:pt idx="139">
                  <c:v>101.22482032594391</c:v>
                </c:pt>
                <c:pt idx="140">
                  <c:v>106.73497705197994</c:v>
                </c:pt>
                <c:pt idx="141">
                  <c:v>108.96807235480004</c:v>
                </c:pt>
                <c:pt idx="142">
                  <c:v>109.57703265395573</c:v>
                </c:pt>
                <c:pt idx="143">
                  <c:v>108.5894233901618</c:v>
                </c:pt>
                <c:pt idx="144">
                  <c:v>105.75296108291032</c:v>
                </c:pt>
                <c:pt idx="145">
                  <c:v>101.6053647632595</c:v>
                </c:pt>
                <c:pt idx="146">
                  <c:v>101.44045445323594</c:v>
                </c:pt>
                <c:pt idx="147">
                  <c:v>104.53690152623876</c:v>
                </c:pt>
                <c:pt idx="148">
                  <c:v>108.62480990658267</c:v>
                </c:pt>
                <c:pt idx="149">
                  <c:v>109.68520346605243</c:v>
                </c:pt>
                <c:pt idx="150">
                  <c:v>104.48229025180231</c:v>
                </c:pt>
                <c:pt idx="151">
                  <c:v>103.63768266141568</c:v>
                </c:pt>
                <c:pt idx="152">
                  <c:v>102.38558410975735</c:v>
                </c:pt>
                <c:pt idx="153">
                  <c:v>101.65700925078784</c:v>
                </c:pt>
                <c:pt idx="154">
                  <c:v>101.93679918450559</c:v>
                </c:pt>
                <c:pt idx="155">
                  <c:v>100.26067776218166</c:v>
                </c:pt>
                <c:pt idx="156">
                  <c:v>98.833761612966981</c:v>
                </c:pt>
                <c:pt idx="157">
                  <c:v>98.853301700276788</c:v>
                </c:pt>
                <c:pt idx="158">
                  <c:v>96.200096200096212</c:v>
                </c:pt>
                <c:pt idx="159">
                  <c:v>93.659267584527484</c:v>
                </c:pt>
                <c:pt idx="160">
                  <c:v>94.750805381845737</c:v>
                </c:pt>
                <c:pt idx="161">
                  <c:v>99.82032341784786</c:v>
                </c:pt>
                <c:pt idx="162">
                  <c:v>98.12579727210283</c:v>
                </c:pt>
                <c:pt idx="163">
                  <c:v>99.433230585661718</c:v>
                </c:pt>
                <c:pt idx="164">
                  <c:v>100.69479407914611</c:v>
                </c:pt>
                <c:pt idx="165">
                  <c:v>100.21044192804889</c:v>
                </c:pt>
                <c:pt idx="166">
                  <c:v>99.226036912085732</c:v>
                </c:pt>
                <c:pt idx="167">
                  <c:v>98.231827111984273</c:v>
                </c:pt>
                <c:pt idx="168">
                  <c:v>98.814229249011859</c:v>
                </c:pt>
                <c:pt idx="169">
                  <c:v>99.453008453505717</c:v>
                </c:pt>
                <c:pt idx="170">
                  <c:v>98.872849515523029</c:v>
                </c:pt>
                <c:pt idx="171">
                  <c:v>98.473658296405716</c:v>
                </c:pt>
                <c:pt idx="172">
                  <c:v>98.20288716488264</c:v>
                </c:pt>
                <c:pt idx="173">
                  <c:v>98.4348853233586</c:v>
                </c:pt>
                <c:pt idx="174">
                  <c:v>98.270440251572325</c:v>
                </c:pt>
                <c:pt idx="175">
                  <c:v>98.755678451510946</c:v>
                </c:pt>
                <c:pt idx="176">
                  <c:v>98.473658296405716</c:v>
                </c:pt>
                <c:pt idx="177">
                  <c:v>99.029510794216677</c:v>
                </c:pt>
                <c:pt idx="178">
                  <c:v>98.154691794267777</c:v>
                </c:pt>
                <c:pt idx="179">
                  <c:v>102.95480284155256</c:v>
                </c:pt>
                <c:pt idx="180">
                  <c:v>103.07153164296022</c:v>
                </c:pt>
                <c:pt idx="181">
                  <c:v>104.36234606553954</c:v>
                </c:pt>
                <c:pt idx="182">
                  <c:v>105.58547143912996</c:v>
                </c:pt>
                <c:pt idx="183">
                  <c:v>106.38297872340425</c:v>
                </c:pt>
                <c:pt idx="184">
                  <c:v>108.35410120273052</c:v>
                </c:pt>
                <c:pt idx="185">
                  <c:v>109.31351114997814</c:v>
                </c:pt>
                <c:pt idx="186">
                  <c:v>111.83180496533213</c:v>
                </c:pt>
                <c:pt idx="187">
                  <c:v>114.92931846914148</c:v>
                </c:pt>
                <c:pt idx="188">
                  <c:v>116.13053071652539</c:v>
                </c:pt>
                <c:pt idx="189">
                  <c:v>114.20740063956144</c:v>
                </c:pt>
                <c:pt idx="190">
                  <c:v>113.04544426859596</c:v>
                </c:pt>
                <c:pt idx="191">
                  <c:v>114.9029070435482</c:v>
                </c:pt>
                <c:pt idx="192">
                  <c:v>120.00480019200769</c:v>
                </c:pt>
                <c:pt idx="193">
                  <c:v>123.65524916532706</c:v>
                </c:pt>
                <c:pt idx="194">
                  <c:v>119.18951132300357</c:v>
                </c:pt>
                <c:pt idx="195">
                  <c:v>119.90407673860911</c:v>
                </c:pt>
                <c:pt idx="196">
                  <c:v>124.73493825620557</c:v>
                </c:pt>
                <c:pt idx="197">
                  <c:v>128.56775520699409</c:v>
                </c:pt>
                <c:pt idx="198">
                  <c:v>127.22646310432569</c:v>
                </c:pt>
                <c:pt idx="199">
                  <c:v>126.87135244861709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ITCR_LATAM!$P$3</c:f>
              <c:strCache>
                <c:ptCount val="1"/>
                <c:pt idx="0">
                  <c:v>Perú</c:v>
                </c:pt>
              </c:strCache>
            </c:strRef>
          </c:tx>
          <c:marker>
            <c:symbol val="none"/>
          </c:marker>
          <c:cat>
            <c:numRef>
              <c:f>ITCR_LATAM!$K$4:$K$4128</c:f>
              <c:numCache>
                <c:formatCode>mmm\-yy</c:formatCode>
                <c:ptCount val="4125"/>
                <c:pt idx="0">
                  <c:v>36540</c:v>
                </c:pt>
                <c:pt idx="1">
                  <c:v>36571</c:v>
                </c:pt>
                <c:pt idx="2">
                  <c:v>36600</c:v>
                </c:pt>
                <c:pt idx="3">
                  <c:v>36631</c:v>
                </c:pt>
                <c:pt idx="4">
                  <c:v>36661</c:v>
                </c:pt>
                <c:pt idx="5">
                  <c:v>36692</c:v>
                </c:pt>
                <c:pt idx="6">
                  <c:v>36722</c:v>
                </c:pt>
                <c:pt idx="7">
                  <c:v>36753</c:v>
                </c:pt>
                <c:pt idx="8">
                  <c:v>36784</c:v>
                </c:pt>
                <c:pt idx="9">
                  <c:v>36814</c:v>
                </c:pt>
                <c:pt idx="10">
                  <c:v>36845</c:v>
                </c:pt>
                <c:pt idx="11">
                  <c:v>36875</c:v>
                </c:pt>
                <c:pt idx="12">
                  <c:v>36906</c:v>
                </c:pt>
                <c:pt idx="13">
                  <c:v>36937</c:v>
                </c:pt>
                <c:pt idx="14">
                  <c:v>36965</c:v>
                </c:pt>
                <c:pt idx="15">
                  <c:v>36996</c:v>
                </c:pt>
                <c:pt idx="16">
                  <c:v>37026</c:v>
                </c:pt>
                <c:pt idx="17">
                  <c:v>37057</c:v>
                </c:pt>
                <c:pt idx="18">
                  <c:v>37087</c:v>
                </c:pt>
                <c:pt idx="19">
                  <c:v>37118</c:v>
                </c:pt>
                <c:pt idx="20">
                  <c:v>37149</c:v>
                </c:pt>
                <c:pt idx="21">
                  <c:v>37179</c:v>
                </c:pt>
                <c:pt idx="22">
                  <c:v>37210</c:v>
                </c:pt>
                <c:pt idx="23">
                  <c:v>37240</c:v>
                </c:pt>
                <c:pt idx="24">
                  <c:v>37271</c:v>
                </c:pt>
                <c:pt idx="25">
                  <c:v>37302</c:v>
                </c:pt>
                <c:pt idx="26">
                  <c:v>37330</c:v>
                </c:pt>
                <c:pt idx="27">
                  <c:v>37361</c:v>
                </c:pt>
                <c:pt idx="28">
                  <c:v>37391</c:v>
                </c:pt>
                <c:pt idx="29">
                  <c:v>37422</c:v>
                </c:pt>
                <c:pt idx="30">
                  <c:v>37452</c:v>
                </c:pt>
                <c:pt idx="31">
                  <c:v>37483</c:v>
                </c:pt>
                <c:pt idx="32">
                  <c:v>37514</c:v>
                </c:pt>
                <c:pt idx="33">
                  <c:v>37544</c:v>
                </c:pt>
                <c:pt idx="34">
                  <c:v>37575</c:v>
                </c:pt>
                <c:pt idx="35">
                  <c:v>37605</c:v>
                </c:pt>
                <c:pt idx="36">
                  <c:v>37636</c:v>
                </c:pt>
                <c:pt idx="37">
                  <c:v>37667</c:v>
                </c:pt>
                <c:pt idx="38">
                  <c:v>37695</c:v>
                </c:pt>
                <c:pt idx="39">
                  <c:v>37726</c:v>
                </c:pt>
                <c:pt idx="40">
                  <c:v>37756</c:v>
                </c:pt>
                <c:pt idx="41">
                  <c:v>37787</c:v>
                </c:pt>
                <c:pt idx="42">
                  <c:v>37817</c:v>
                </c:pt>
                <c:pt idx="43">
                  <c:v>37848</c:v>
                </c:pt>
                <c:pt idx="44">
                  <c:v>37879</c:v>
                </c:pt>
                <c:pt idx="45">
                  <c:v>37909</c:v>
                </c:pt>
                <c:pt idx="46">
                  <c:v>37940</c:v>
                </c:pt>
                <c:pt idx="47">
                  <c:v>37970</c:v>
                </c:pt>
                <c:pt idx="48">
                  <c:v>38001</c:v>
                </c:pt>
                <c:pt idx="49">
                  <c:v>38032</c:v>
                </c:pt>
                <c:pt idx="50">
                  <c:v>38061</c:v>
                </c:pt>
                <c:pt idx="51">
                  <c:v>38092</c:v>
                </c:pt>
                <c:pt idx="52">
                  <c:v>38122</c:v>
                </c:pt>
                <c:pt idx="53">
                  <c:v>38153</c:v>
                </c:pt>
                <c:pt idx="54">
                  <c:v>38183</c:v>
                </c:pt>
                <c:pt idx="55">
                  <c:v>38214</c:v>
                </c:pt>
                <c:pt idx="56">
                  <c:v>38245</c:v>
                </c:pt>
                <c:pt idx="57">
                  <c:v>38275</c:v>
                </c:pt>
                <c:pt idx="58">
                  <c:v>38306</c:v>
                </c:pt>
                <c:pt idx="59">
                  <c:v>38336</c:v>
                </c:pt>
                <c:pt idx="60">
                  <c:v>38367</c:v>
                </c:pt>
                <c:pt idx="61">
                  <c:v>38398</c:v>
                </c:pt>
                <c:pt idx="62">
                  <c:v>38426</c:v>
                </c:pt>
                <c:pt idx="63">
                  <c:v>38457</c:v>
                </c:pt>
                <c:pt idx="64">
                  <c:v>38487</c:v>
                </c:pt>
                <c:pt idx="65">
                  <c:v>38518</c:v>
                </c:pt>
                <c:pt idx="66">
                  <c:v>38548</c:v>
                </c:pt>
                <c:pt idx="67">
                  <c:v>38579</c:v>
                </c:pt>
                <c:pt idx="68">
                  <c:v>38610</c:v>
                </c:pt>
                <c:pt idx="69">
                  <c:v>38640</c:v>
                </c:pt>
                <c:pt idx="70">
                  <c:v>38671</c:v>
                </c:pt>
                <c:pt idx="71">
                  <c:v>38701</c:v>
                </c:pt>
                <c:pt idx="72">
                  <c:v>38732</c:v>
                </c:pt>
                <c:pt idx="73">
                  <c:v>38763</c:v>
                </c:pt>
                <c:pt idx="74">
                  <c:v>38791</c:v>
                </c:pt>
                <c:pt idx="75">
                  <c:v>38822</c:v>
                </c:pt>
                <c:pt idx="76">
                  <c:v>38852</c:v>
                </c:pt>
                <c:pt idx="77">
                  <c:v>38883</c:v>
                </c:pt>
                <c:pt idx="78">
                  <c:v>38913</c:v>
                </c:pt>
                <c:pt idx="79">
                  <c:v>38944</c:v>
                </c:pt>
                <c:pt idx="80">
                  <c:v>38975</c:v>
                </c:pt>
                <c:pt idx="81">
                  <c:v>39005</c:v>
                </c:pt>
                <c:pt idx="82">
                  <c:v>39036</c:v>
                </c:pt>
                <c:pt idx="83">
                  <c:v>39066</c:v>
                </c:pt>
                <c:pt idx="84">
                  <c:v>39097</c:v>
                </c:pt>
                <c:pt idx="85">
                  <c:v>39128</c:v>
                </c:pt>
                <c:pt idx="86">
                  <c:v>39156</c:v>
                </c:pt>
                <c:pt idx="87">
                  <c:v>39187</c:v>
                </c:pt>
                <c:pt idx="88">
                  <c:v>39217</c:v>
                </c:pt>
                <c:pt idx="89">
                  <c:v>39248</c:v>
                </c:pt>
                <c:pt idx="90">
                  <c:v>39278</c:v>
                </c:pt>
                <c:pt idx="91">
                  <c:v>39309</c:v>
                </c:pt>
                <c:pt idx="92">
                  <c:v>39340</c:v>
                </c:pt>
                <c:pt idx="93">
                  <c:v>39370</c:v>
                </c:pt>
                <c:pt idx="94">
                  <c:v>39401</c:v>
                </c:pt>
                <c:pt idx="95">
                  <c:v>39431</c:v>
                </c:pt>
                <c:pt idx="96">
                  <c:v>39462</c:v>
                </c:pt>
                <c:pt idx="97">
                  <c:v>39493</c:v>
                </c:pt>
                <c:pt idx="98">
                  <c:v>39522</c:v>
                </c:pt>
                <c:pt idx="99">
                  <c:v>39553</c:v>
                </c:pt>
                <c:pt idx="100">
                  <c:v>39583</c:v>
                </c:pt>
                <c:pt idx="101">
                  <c:v>39614</c:v>
                </c:pt>
                <c:pt idx="102">
                  <c:v>39644</c:v>
                </c:pt>
                <c:pt idx="103">
                  <c:v>39675</c:v>
                </c:pt>
                <c:pt idx="104">
                  <c:v>39706</c:v>
                </c:pt>
                <c:pt idx="105">
                  <c:v>39736</c:v>
                </c:pt>
                <c:pt idx="106">
                  <c:v>39767</c:v>
                </c:pt>
                <c:pt idx="107">
                  <c:v>39797</c:v>
                </c:pt>
                <c:pt idx="108">
                  <c:v>39828</c:v>
                </c:pt>
                <c:pt idx="109">
                  <c:v>39859</c:v>
                </c:pt>
                <c:pt idx="110">
                  <c:v>39887</c:v>
                </c:pt>
                <c:pt idx="111">
                  <c:v>39918</c:v>
                </c:pt>
                <c:pt idx="112">
                  <c:v>39948</c:v>
                </c:pt>
                <c:pt idx="113">
                  <c:v>39979</c:v>
                </c:pt>
                <c:pt idx="114">
                  <c:v>40009</c:v>
                </c:pt>
                <c:pt idx="115">
                  <c:v>40040</c:v>
                </c:pt>
                <c:pt idx="116">
                  <c:v>40071</c:v>
                </c:pt>
                <c:pt idx="117">
                  <c:v>40101</c:v>
                </c:pt>
                <c:pt idx="118">
                  <c:v>40132</c:v>
                </c:pt>
                <c:pt idx="119">
                  <c:v>40162</c:v>
                </c:pt>
                <c:pt idx="120">
                  <c:v>40193</c:v>
                </c:pt>
                <c:pt idx="121">
                  <c:v>40224</c:v>
                </c:pt>
                <c:pt idx="122">
                  <c:v>40252</c:v>
                </c:pt>
                <c:pt idx="123">
                  <c:v>40283</c:v>
                </c:pt>
                <c:pt idx="124">
                  <c:v>40313</c:v>
                </c:pt>
                <c:pt idx="125">
                  <c:v>40344</c:v>
                </c:pt>
                <c:pt idx="126">
                  <c:v>40374</c:v>
                </c:pt>
                <c:pt idx="127">
                  <c:v>40405</c:v>
                </c:pt>
                <c:pt idx="128">
                  <c:v>40436</c:v>
                </c:pt>
                <c:pt idx="129">
                  <c:v>40466</c:v>
                </c:pt>
                <c:pt idx="130">
                  <c:v>40497</c:v>
                </c:pt>
                <c:pt idx="131">
                  <c:v>40527</c:v>
                </c:pt>
                <c:pt idx="132">
                  <c:v>40558</c:v>
                </c:pt>
                <c:pt idx="133">
                  <c:v>40589</c:v>
                </c:pt>
                <c:pt idx="134">
                  <c:v>40617</c:v>
                </c:pt>
                <c:pt idx="135">
                  <c:v>40648</c:v>
                </c:pt>
                <c:pt idx="136">
                  <c:v>40678</c:v>
                </c:pt>
                <c:pt idx="137">
                  <c:v>40709</c:v>
                </c:pt>
                <c:pt idx="138">
                  <c:v>40739</c:v>
                </c:pt>
                <c:pt idx="139">
                  <c:v>40770</c:v>
                </c:pt>
                <c:pt idx="140">
                  <c:v>40801</c:v>
                </c:pt>
                <c:pt idx="141">
                  <c:v>40831</c:v>
                </c:pt>
                <c:pt idx="142">
                  <c:v>40862</c:v>
                </c:pt>
                <c:pt idx="143">
                  <c:v>40892</c:v>
                </c:pt>
                <c:pt idx="144">
                  <c:v>40923</c:v>
                </c:pt>
                <c:pt idx="145">
                  <c:v>40954</c:v>
                </c:pt>
                <c:pt idx="146">
                  <c:v>40983</c:v>
                </c:pt>
                <c:pt idx="147">
                  <c:v>41014</c:v>
                </c:pt>
                <c:pt idx="148">
                  <c:v>41044</c:v>
                </c:pt>
                <c:pt idx="149">
                  <c:v>41075</c:v>
                </c:pt>
                <c:pt idx="150">
                  <c:v>41105</c:v>
                </c:pt>
                <c:pt idx="151">
                  <c:v>41136</c:v>
                </c:pt>
                <c:pt idx="152">
                  <c:v>41167</c:v>
                </c:pt>
                <c:pt idx="153">
                  <c:v>41197</c:v>
                </c:pt>
                <c:pt idx="154">
                  <c:v>41228</c:v>
                </c:pt>
                <c:pt idx="155">
                  <c:v>41258</c:v>
                </c:pt>
                <c:pt idx="156">
                  <c:v>41289</c:v>
                </c:pt>
                <c:pt idx="157">
                  <c:v>41320</c:v>
                </c:pt>
                <c:pt idx="158">
                  <c:v>41348</c:v>
                </c:pt>
                <c:pt idx="159">
                  <c:v>41379</c:v>
                </c:pt>
                <c:pt idx="160">
                  <c:v>41409</c:v>
                </c:pt>
                <c:pt idx="161">
                  <c:v>41440</c:v>
                </c:pt>
                <c:pt idx="162">
                  <c:v>41470</c:v>
                </c:pt>
                <c:pt idx="163">
                  <c:v>41501</c:v>
                </c:pt>
                <c:pt idx="164">
                  <c:v>41532</c:v>
                </c:pt>
                <c:pt idx="165">
                  <c:v>41562</c:v>
                </c:pt>
                <c:pt idx="166">
                  <c:v>41593</c:v>
                </c:pt>
                <c:pt idx="167">
                  <c:v>41623</c:v>
                </c:pt>
                <c:pt idx="168">
                  <c:v>41654</c:v>
                </c:pt>
                <c:pt idx="169">
                  <c:v>41685</c:v>
                </c:pt>
                <c:pt idx="170">
                  <c:v>41713</c:v>
                </c:pt>
                <c:pt idx="171">
                  <c:v>41744</c:v>
                </c:pt>
                <c:pt idx="172">
                  <c:v>41774</c:v>
                </c:pt>
                <c:pt idx="173">
                  <c:v>41805</c:v>
                </c:pt>
                <c:pt idx="174">
                  <c:v>41835</c:v>
                </c:pt>
                <c:pt idx="175">
                  <c:v>41866</c:v>
                </c:pt>
                <c:pt idx="176">
                  <c:v>41897</c:v>
                </c:pt>
                <c:pt idx="177">
                  <c:v>41927</c:v>
                </c:pt>
                <c:pt idx="178">
                  <c:v>41958</c:v>
                </c:pt>
                <c:pt idx="179">
                  <c:v>41988</c:v>
                </c:pt>
                <c:pt idx="180">
                  <c:v>42019</c:v>
                </c:pt>
                <c:pt idx="181">
                  <c:v>42050</c:v>
                </c:pt>
                <c:pt idx="182">
                  <c:v>42078</c:v>
                </c:pt>
                <c:pt idx="183">
                  <c:v>42109</c:v>
                </c:pt>
                <c:pt idx="184">
                  <c:v>42139</c:v>
                </c:pt>
                <c:pt idx="185">
                  <c:v>42170</c:v>
                </c:pt>
                <c:pt idx="186">
                  <c:v>42200</c:v>
                </c:pt>
                <c:pt idx="187">
                  <c:v>42231</c:v>
                </c:pt>
                <c:pt idx="188">
                  <c:v>42262</c:v>
                </c:pt>
                <c:pt idx="189">
                  <c:v>42292</c:v>
                </c:pt>
                <c:pt idx="190">
                  <c:v>42323</c:v>
                </c:pt>
                <c:pt idx="191">
                  <c:v>42353</c:v>
                </c:pt>
                <c:pt idx="192">
                  <c:v>42384</c:v>
                </c:pt>
                <c:pt idx="193">
                  <c:v>42415</c:v>
                </c:pt>
                <c:pt idx="194">
                  <c:v>42444</c:v>
                </c:pt>
                <c:pt idx="195">
                  <c:v>42475</c:v>
                </c:pt>
                <c:pt idx="196">
                  <c:v>42505</c:v>
                </c:pt>
                <c:pt idx="197">
                  <c:v>42536</c:v>
                </c:pt>
                <c:pt idx="198">
                  <c:v>42566</c:v>
                </c:pt>
                <c:pt idx="199">
                  <c:v>42597</c:v>
                </c:pt>
              </c:numCache>
            </c:numRef>
          </c:cat>
          <c:val>
            <c:numRef>
              <c:f>ITCR_LATAM!$P$4:$P$4128</c:f>
              <c:numCache>
                <c:formatCode>0.0</c:formatCode>
                <c:ptCount val="4125"/>
                <c:pt idx="0">
                  <c:v>108.99182561307902</c:v>
                </c:pt>
                <c:pt idx="1">
                  <c:v>106.71219720414042</c:v>
                </c:pt>
                <c:pt idx="2">
                  <c:v>106.33772862611653</c:v>
                </c:pt>
                <c:pt idx="3">
                  <c:v>106.5757220505169</c:v>
                </c:pt>
                <c:pt idx="4">
                  <c:v>105.51862403714257</c:v>
                </c:pt>
                <c:pt idx="5">
                  <c:v>106.10079575596816</c:v>
                </c:pt>
                <c:pt idx="6">
                  <c:v>105.19671786240269</c:v>
                </c:pt>
                <c:pt idx="7">
                  <c:v>103.99334442595675</c:v>
                </c:pt>
                <c:pt idx="8">
                  <c:v>103.25245224574084</c:v>
                </c:pt>
                <c:pt idx="9">
                  <c:v>102.82776349614394</c:v>
                </c:pt>
                <c:pt idx="10">
                  <c:v>103.29511414110112</c:v>
                </c:pt>
                <c:pt idx="11">
                  <c:v>103.44470880314472</c:v>
                </c:pt>
                <c:pt idx="12">
                  <c:v>103.92849719393058</c:v>
                </c:pt>
                <c:pt idx="13">
                  <c:v>103.71292263015971</c:v>
                </c:pt>
                <c:pt idx="14">
                  <c:v>101.90563538163661</c:v>
                </c:pt>
                <c:pt idx="15">
                  <c:v>102.88065843621399</c:v>
                </c:pt>
                <c:pt idx="16">
                  <c:v>104.03662089055348</c:v>
                </c:pt>
                <c:pt idx="17">
                  <c:v>101.44045445323594</c:v>
                </c:pt>
                <c:pt idx="18">
                  <c:v>99.800399201596804</c:v>
                </c:pt>
                <c:pt idx="19">
                  <c:v>100.92854259184497</c:v>
                </c:pt>
                <c:pt idx="20">
                  <c:v>100.87763542822557</c:v>
                </c:pt>
                <c:pt idx="21">
                  <c:v>99.364069952305243</c:v>
                </c:pt>
                <c:pt idx="22">
                  <c:v>99.334459123870076</c:v>
                </c:pt>
                <c:pt idx="23">
                  <c:v>99.601593625498012</c:v>
                </c:pt>
                <c:pt idx="24">
                  <c:v>100.65425264217413</c:v>
                </c:pt>
                <c:pt idx="25">
                  <c:v>99.166997223324074</c:v>
                </c:pt>
                <c:pt idx="26">
                  <c:v>98.658247829518544</c:v>
                </c:pt>
                <c:pt idx="27">
                  <c:v>98.376783079193302</c:v>
                </c:pt>
                <c:pt idx="28">
                  <c:v>98.580441640378538</c:v>
                </c:pt>
                <c:pt idx="29">
                  <c:v>99.235883695544317</c:v>
                </c:pt>
                <c:pt idx="30">
                  <c:v>100.89799212995661</c:v>
                </c:pt>
                <c:pt idx="31">
                  <c:v>100.88781275221953</c:v>
                </c:pt>
                <c:pt idx="32">
                  <c:v>101.11223458038423</c:v>
                </c:pt>
                <c:pt idx="33">
                  <c:v>99.068753715078273</c:v>
                </c:pt>
                <c:pt idx="34">
                  <c:v>100.59350165979279</c:v>
                </c:pt>
                <c:pt idx="35">
                  <c:v>99.049128367670363</c:v>
                </c:pt>
                <c:pt idx="36">
                  <c:v>99.671085418120214</c:v>
                </c:pt>
                <c:pt idx="37">
                  <c:v>99.34432743890325</c:v>
                </c:pt>
                <c:pt idx="38">
                  <c:v>99.049128367670363</c:v>
                </c:pt>
                <c:pt idx="39">
                  <c:v>100.080064051241</c:v>
                </c:pt>
                <c:pt idx="40">
                  <c:v>103.02905419328251</c:v>
                </c:pt>
                <c:pt idx="41">
                  <c:v>103.74520178441747</c:v>
                </c:pt>
                <c:pt idx="42">
                  <c:v>103.19917440660475</c:v>
                </c:pt>
                <c:pt idx="43">
                  <c:v>102.7643613194944</c:v>
                </c:pt>
                <c:pt idx="44">
                  <c:v>103.54110581901016</c:v>
                </c:pt>
                <c:pt idx="45">
                  <c:v>105.11931041732366</c:v>
                </c:pt>
                <c:pt idx="46">
                  <c:v>105.13036164844407</c:v>
                </c:pt>
                <c:pt idx="47">
                  <c:v>105.75296108291032</c:v>
                </c:pt>
                <c:pt idx="48">
                  <c:v>106.97475395806589</c:v>
                </c:pt>
                <c:pt idx="49">
                  <c:v>106.21348911311735</c:v>
                </c:pt>
                <c:pt idx="50">
                  <c:v>104.90977759127151</c:v>
                </c:pt>
                <c:pt idx="51">
                  <c:v>105.2299273913501</c:v>
                </c:pt>
                <c:pt idx="52">
                  <c:v>104.27528675703857</c:v>
                </c:pt>
                <c:pt idx="53">
                  <c:v>103.90689941812136</c:v>
                </c:pt>
                <c:pt idx="54">
                  <c:v>103.39123242349049</c:v>
                </c:pt>
                <c:pt idx="55">
                  <c:v>102.17635639113109</c:v>
                </c:pt>
                <c:pt idx="56">
                  <c:v>101.97838058331634</c:v>
                </c:pt>
                <c:pt idx="57">
                  <c:v>102.06164523372117</c:v>
                </c:pt>
                <c:pt idx="58">
                  <c:v>103.33781130515656</c:v>
                </c:pt>
                <c:pt idx="59">
                  <c:v>104.09076714895387</c:v>
                </c:pt>
                <c:pt idx="60">
                  <c:v>103.61620557455184</c:v>
                </c:pt>
                <c:pt idx="61">
                  <c:v>104.52597470471413</c:v>
                </c:pt>
                <c:pt idx="62">
                  <c:v>103.99334442595675</c:v>
                </c:pt>
                <c:pt idx="63">
                  <c:v>104.19922892570595</c:v>
                </c:pt>
                <c:pt idx="64">
                  <c:v>104.36234606553954</c:v>
                </c:pt>
                <c:pt idx="65">
                  <c:v>103.2204789430223</c:v>
                </c:pt>
                <c:pt idx="66">
                  <c:v>103.24179227751394</c:v>
                </c:pt>
                <c:pt idx="67">
                  <c:v>104.99790004199916</c:v>
                </c:pt>
                <c:pt idx="68">
                  <c:v>107.66580534022395</c:v>
                </c:pt>
                <c:pt idx="69">
                  <c:v>109.54102311315586</c:v>
                </c:pt>
                <c:pt idx="70">
                  <c:v>108.88501742160278</c:v>
                </c:pt>
                <c:pt idx="71">
                  <c:v>110.12003083360862</c:v>
                </c:pt>
                <c:pt idx="72">
                  <c:v>109.95052226498075</c:v>
                </c:pt>
                <c:pt idx="73">
                  <c:v>106.58708164570454</c:v>
                </c:pt>
                <c:pt idx="74">
                  <c:v>108.13148788927334</c:v>
                </c:pt>
                <c:pt idx="75">
                  <c:v>108.45986984815617</c:v>
                </c:pt>
                <c:pt idx="76">
                  <c:v>108.45986984815617</c:v>
                </c:pt>
                <c:pt idx="77">
                  <c:v>106.73497705197994</c:v>
                </c:pt>
                <c:pt idx="78">
                  <c:v>107.02054794520548</c:v>
                </c:pt>
                <c:pt idx="79">
                  <c:v>107.64262648008611</c:v>
                </c:pt>
                <c:pt idx="80">
                  <c:v>107.88650339842486</c:v>
                </c:pt>
                <c:pt idx="81">
                  <c:v>107.3998496402105</c:v>
                </c:pt>
                <c:pt idx="82">
                  <c:v>108.28370330265295</c:v>
                </c:pt>
                <c:pt idx="83">
                  <c:v>108.96807235480004</c:v>
                </c:pt>
                <c:pt idx="84">
                  <c:v>108.21339681852614</c:v>
                </c:pt>
                <c:pt idx="85">
                  <c:v>108.80208900010881</c:v>
                </c:pt>
                <c:pt idx="86">
                  <c:v>109.20607185759528</c:v>
                </c:pt>
                <c:pt idx="87">
                  <c:v>110.4484205875856</c:v>
                </c:pt>
                <c:pt idx="88">
                  <c:v>110.87703736556159</c:v>
                </c:pt>
                <c:pt idx="89">
                  <c:v>111.0370863868532</c:v>
                </c:pt>
                <c:pt idx="90">
                  <c:v>111.43302874972143</c:v>
                </c:pt>
                <c:pt idx="91">
                  <c:v>110.52166224580016</c:v>
                </c:pt>
                <c:pt idx="92">
                  <c:v>110.42402826855124</c:v>
                </c:pt>
                <c:pt idx="93">
                  <c:v>108.28370330265295</c:v>
                </c:pt>
                <c:pt idx="94">
                  <c:v>109.27767457108513</c:v>
                </c:pt>
                <c:pt idx="95">
                  <c:v>108.24853864472831</c:v>
                </c:pt>
                <c:pt idx="96">
                  <c:v>108.45986984815617</c:v>
                </c:pt>
                <c:pt idx="97">
                  <c:v>107.66580534022395</c:v>
                </c:pt>
                <c:pt idx="98">
                  <c:v>105.3518752633797</c:v>
                </c:pt>
                <c:pt idx="99">
                  <c:v>104.26441455531227</c:v>
                </c:pt>
                <c:pt idx="100">
                  <c:v>106.05578534309046</c:v>
                </c:pt>
                <c:pt idx="101">
                  <c:v>109.69723562966215</c:v>
                </c:pt>
                <c:pt idx="102">
                  <c:v>108.23682216690118</c:v>
                </c:pt>
                <c:pt idx="103">
                  <c:v>107.63104079216447</c:v>
                </c:pt>
                <c:pt idx="104">
                  <c:v>106.7691650651292</c:v>
                </c:pt>
                <c:pt idx="105">
                  <c:v>104.21008753647352</c:v>
                </c:pt>
                <c:pt idx="106">
                  <c:v>101.7708121310808</c:v>
                </c:pt>
                <c:pt idx="107">
                  <c:v>102.31225700838959</c:v>
                </c:pt>
                <c:pt idx="108">
                  <c:v>103.63768266141568</c:v>
                </c:pt>
                <c:pt idx="109">
                  <c:v>104.86577181208054</c:v>
                </c:pt>
                <c:pt idx="110">
                  <c:v>102.62725779967158</c:v>
                </c:pt>
                <c:pt idx="111">
                  <c:v>101.63634515702815</c:v>
                </c:pt>
                <c:pt idx="112">
                  <c:v>101.28633647320976</c:v>
                </c:pt>
                <c:pt idx="113">
                  <c:v>103.11404413281087</c:v>
                </c:pt>
                <c:pt idx="114">
                  <c:v>104.05827263267427</c:v>
                </c:pt>
                <c:pt idx="115">
                  <c:v>103.40192327577292</c:v>
                </c:pt>
                <c:pt idx="116">
                  <c:v>103.03967027305512</c:v>
                </c:pt>
                <c:pt idx="117">
                  <c:v>102.99721907508497</c:v>
                </c:pt>
                <c:pt idx="118">
                  <c:v>104.40593025683859</c:v>
                </c:pt>
                <c:pt idx="119">
                  <c:v>103.49824052991099</c:v>
                </c:pt>
                <c:pt idx="120">
                  <c:v>101.50223304912708</c:v>
                </c:pt>
                <c:pt idx="121">
                  <c:v>99.920063948840934</c:v>
                </c:pt>
                <c:pt idx="122">
                  <c:v>100.02000400080017</c:v>
                </c:pt>
                <c:pt idx="123">
                  <c:v>100.52271813429836</c:v>
                </c:pt>
                <c:pt idx="124">
                  <c:v>98.629056119932926</c:v>
                </c:pt>
                <c:pt idx="125">
                  <c:v>97.618117922686451</c:v>
                </c:pt>
                <c:pt idx="126">
                  <c:v>98.289758207194808</c:v>
                </c:pt>
                <c:pt idx="127">
                  <c:v>98.367106039740307</c:v>
                </c:pt>
                <c:pt idx="128">
                  <c:v>99.226036912085732</c:v>
                </c:pt>
                <c:pt idx="129">
                  <c:v>101.84336490477645</c:v>
                </c:pt>
                <c:pt idx="130">
                  <c:v>102.18679746576743</c:v>
                </c:pt>
                <c:pt idx="131">
                  <c:v>102.1659174499387</c:v>
                </c:pt>
                <c:pt idx="132">
                  <c:v>102.06164523372117</c:v>
                </c:pt>
                <c:pt idx="133">
                  <c:v>102.32272587741738</c:v>
                </c:pt>
                <c:pt idx="134">
                  <c:v>103.01844030081385</c:v>
                </c:pt>
                <c:pt idx="135">
                  <c:v>105.71942065757479</c:v>
                </c:pt>
                <c:pt idx="136">
                  <c:v>104.69011725293133</c:v>
                </c:pt>
                <c:pt idx="137">
                  <c:v>104.34056761268781</c:v>
                </c:pt>
                <c:pt idx="138">
                  <c:v>103.30578512396694</c:v>
                </c:pt>
                <c:pt idx="139">
                  <c:v>102.97600659046442</c:v>
                </c:pt>
                <c:pt idx="140">
                  <c:v>100.79629069650237</c:v>
                </c:pt>
                <c:pt idx="141">
                  <c:v>99.334459123870076</c:v>
                </c:pt>
                <c:pt idx="142">
                  <c:v>97.799511002444987</c:v>
                </c:pt>
                <c:pt idx="143">
                  <c:v>96.581031485416261</c:v>
                </c:pt>
                <c:pt idx="144">
                  <c:v>97.522917885703123</c:v>
                </c:pt>
                <c:pt idx="145">
                  <c:v>98.706939097818577</c:v>
                </c:pt>
                <c:pt idx="146">
                  <c:v>97.361503261610352</c:v>
                </c:pt>
                <c:pt idx="147">
                  <c:v>96.190842631781436</c:v>
                </c:pt>
                <c:pt idx="148">
                  <c:v>94.966761633428291</c:v>
                </c:pt>
                <c:pt idx="149">
                  <c:v>94.020308386611518</c:v>
                </c:pt>
                <c:pt idx="150">
                  <c:v>92.876381536175344</c:v>
                </c:pt>
                <c:pt idx="151">
                  <c:v>92.575448990927612</c:v>
                </c:pt>
                <c:pt idx="152">
                  <c:v>92.997303078210734</c:v>
                </c:pt>
                <c:pt idx="153">
                  <c:v>93.161915408980818</c:v>
                </c:pt>
                <c:pt idx="154">
                  <c:v>93.170595360104343</c:v>
                </c:pt>
                <c:pt idx="155">
                  <c:v>92.515496345637899</c:v>
                </c:pt>
                <c:pt idx="156">
                  <c:v>92.412900840957377</c:v>
                </c:pt>
                <c:pt idx="157">
                  <c:v>93.580385551188471</c:v>
                </c:pt>
                <c:pt idx="158">
                  <c:v>92.618319903676934</c:v>
                </c:pt>
                <c:pt idx="159">
                  <c:v>92.661230541141592</c:v>
                </c:pt>
                <c:pt idx="160">
                  <c:v>93.87908374014269</c:v>
                </c:pt>
                <c:pt idx="161">
                  <c:v>96.71179883945841</c:v>
                </c:pt>
                <c:pt idx="162">
                  <c:v>96.655712352600034</c:v>
                </c:pt>
                <c:pt idx="163">
                  <c:v>97.106234220236942</c:v>
                </c:pt>
                <c:pt idx="164">
                  <c:v>97.021441738624219</c:v>
                </c:pt>
                <c:pt idx="165">
                  <c:v>97.75171065493646</c:v>
                </c:pt>
                <c:pt idx="166">
                  <c:v>98.14505839630975</c:v>
                </c:pt>
                <c:pt idx="167">
                  <c:v>97.694411879640484</c:v>
                </c:pt>
                <c:pt idx="168">
                  <c:v>97.723052868171607</c:v>
                </c:pt>
                <c:pt idx="169">
                  <c:v>97.380465478624984</c:v>
                </c:pt>
                <c:pt idx="170">
                  <c:v>97.012029491656961</c:v>
                </c:pt>
                <c:pt idx="171">
                  <c:v>97.059108997379397</c:v>
                </c:pt>
                <c:pt idx="172">
                  <c:v>97.219521679953331</c:v>
                </c:pt>
                <c:pt idx="173">
                  <c:v>97.20062208398133</c:v>
                </c:pt>
                <c:pt idx="174">
                  <c:v>96.75858732462504</c:v>
                </c:pt>
                <c:pt idx="175">
                  <c:v>97.295193617435302</c:v>
                </c:pt>
                <c:pt idx="176">
                  <c:v>97.981579463060939</c:v>
                </c:pt>
                <c:pt idx="177">
                  <c:v>98.14505839630975</c:v>
                </c:pt>
                <c:pt idx="178">
                  <c:v>97.532429532819663</c:v>
                </c:pt>
                <c:pt idx="179">
                  <c:v>96.75858732462504</c:v>
                </c:pt>
                <c:pt idx="180">
                  <c:v>96.674400618716163</c:v>
                </c:pt>
                <c:pt idx="181">
                  <c:v>98.376783079193302</c:v>
                </c:pt>
                <c:pt idx="182">
                  <c:v>96.618357487922694</c:v>
                </c:pt>
                <c:pt idx="183">
                  <c:v>97.971980013716077</c:v>
                </c:pt>
                <c:pt idx="184">
                  <c:v>99.354197714853456</c:v>
                </c:pt>
                <c:pt idx="185">
                  <c:v>99.000099000098999</c:v>
                </c:pt>
                <c:pt idx="186">
                  <c:v>98.135426889106952</c:v>
                </c:pt>
                <c:pt idx="187">
                  <c:v>97.703957010258918</c:v>
                </c:pt>
                <c:pt idx="188">
                  <c:v>96.422717192170467</c:v>
                </c:pt>
                <c:pt idx="189">
                  <c:v>97.981579463060939</c:v>
                </c:pt>
                <c:pt idx="190">
                  <c:v>99.631363953372514</c:v>
                </c:pt>
                <c:pt idx="191">
                  <c:v>99.651220727453889</c:v>
                </c:pt>
                <c:pt idx="192">
                  <c:v>99.423344601312394</c:v>
                </c:pt>
                <c:pt idx="193">
                  <c:v>102.54306808859722</c:v>
                </c:pt>
                <c:pt idx="194">
                  <c:v>100.68465565847765</c:v>
                </c:pt>
                <c:pt idx="195">
                  <c:v>98.990298950702837</c:v>
                </c:pt>
                <c:pt idx="196">
                  <c:v>99.423344601312394</c:v>
                </c:pt>
                <c:pt idx="197">
                  <c:v>99.255583126550874</c:v>
                </c:pt>
                <c:pt idx="198">
                  <c:v>98.990298950702837</c:v>
                </c:pt>
                <c:pt idx="199">
                  <c:v>100.5530417295123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001792"/>
        <c:axId val="40123136"/>
      </c:lineChart>
      <c:dateAx>
        <c:axId val="100001792"/>
        <c:scaling>
          <c:orientation val="minMax"/>
          <c:max val="42597"/>
          <c:min val="40391"/>
        </c:scaling>
        <c:delete val="0"/>
        <c:axPos val="b"/>
        <c:numFmt formatCode="mmm\-yy" sourceLinked="1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40123136"/>
        <c:crossesAt val="100"/>
        <c:auto val="1"/>
        <c:lblOffset val="100"/>
        <c:baseTimeUnit val="days"/>
        <c:majorUnit val="12"/>
        <c:majorTimeUnit val="months"/>
      </c:dateAx>
      <c:valAx>
        <c:axId val="40123136"/>
        <c:scaling>
          <c:orientation val="minMax"/>
          <c:max val="160"/>
          <c:min val="90"/>
        </c:scaling>
        <c:delete val="0"/>
        <c:axPos val="l"/>
        <c:numFmt formatCode="#,##0" sourceLinked="0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100001792"/>
        <c:crosses val="autoZero"/>
        <c:crossBetween val="between"/>
      </c:valAx>
      <c:spPr>
        <a:noFill/>
        <a:ln>
          <a:noFill/>
        </a:ln>
      </c:spPr>
    </c:plotArea>
    <c:legend>
      <c:legendPos val="b"/>
      <c:layout/>
      <c:overlay val="0"/>
      <c:txPr>
        <a:bodyPr/>
        <a:lstStyle/>
        <a:p>
          <a:pPr>
            <a:defRPr>
              <a:latin typeface="ZapfHumnst BT" panose="020B05020505080203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en-US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5061807542429295E-2"/>
          <c:y val="3.5003977724741502E-2"/>
          <c:w val="0.89529290686200302"/>
          <c:h val="0.68219420066525105"/>
        </c:manualLayout>
      </c:layout>
      <c:lineChart>
        <c:grouping val="standard"/>
        <c:varyColors val="0"/>
        <c:ser>
          <c:idx val="0"/>
          <c:order val="0"/>
          <c:tx>
            <c:strRef>
              <c:f>Inf_T_TCNM!$K$2</c:f>
              <c:strCache>
                <c:ptCount val="1"/>
                <c:pt idx="0">
                  <c:v>Var. Anual IPC Transables Sin Alimentos Ni Regulados</c:v>
                </c:pt>
              </c:strCache>
            </c:strRef>
          </c:tx>
          <c:marker>
            <c:symbol val="none"/>
          </c:marker>
          <c:cat>
            <c:numRef>
              <c:f>Inf_T_TCNM!$J$3:$J$2115</c:f>
              <c:numCache>
                <c:formatCode>mmm\-yy</c:formatCode>
                <c:ptCount val="2113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  <c:pt idx="188">
                  <c:v>42248</c:v>
                </c:pt>
                <c:pt idx="189">
                  <c:v>42278</c:v>
                </c:pt>
                <c:pt idx="190">
                  <c:v>42309</c:v>
                </c:pt>
                <c:pt idx="191">
                  <c:v>42339</c:v>
                </c:pt>
                <c:pt idx="192">
                  <c:v>42370</c:v>
                </c:pt>
                <c:pt idx="193">
                  <c:v>42401</c:v>
                </c:pt>
                <c:pt idx="194">
                  <c:v>42430</c:v>
                </c:pt>
                <c:pt idx="195">
                  <c:v>42461</c:v>
                </c:pt>
                <c:pt idx="196">
                  <c:v>42491</c:v>
                </c:pt>
                <c:pt idx="197">
                  <c:v>42522</c:v>
                </c:pt>
                <c:pt idx="198">
                  <c:v>42552</c:v>
                </c:pt>
                <c:pt idx="199">
                  <c:v>42583</c:v>
                </c:pt>
                <c:pt idx="200">
                  <c:v>42614</c:v>
                </c:pt>
              </c:numCache>
            </c:numRef>
          </c:cat>
          <c:val>
            <c:numRef>
              <c:f>Inf_T_TCNM!$K$3:$K$2115</c:f>
              <c:numCache>
                <c:formatCode>General</c:formatCode>
                <c:ptCount val="2113"/>
                <c:pt idx="0">
                  <c:v>11.081598473178422</c:v>
                </c:pt>
                <c:pt idx="1">
                  <c:v>12.010711112288108</c:v>
                </c:pt>
                <c:pt idx="2">
                  <c:v>12.155506358966495</c:v>
                </c:pt>
                <c:pt idx="3">
                  <c:v>12.15802774644188</c:v>
                </c:pt>
                <c:pt idx="4">
                  <c:v>12.786879403213881</c:v>
                </c:pt>
                <c:pt idx="5">
                  <c:v>12.680745763077695</c:v>
                </c:pt>
                <c:pt idx="6">
                  <c:v>12.744743208879438</c:v>
                </c:pt>
                <c:pt idx="7">
                  <c:v>12.640469657020127</c:v>
                </c:pt>
                <c:pt idx="8">
                  <c:v>12.259441773966429</c:v>
                </c:pt>
                <c:pt idx="9">
                  <c:v>11.900477759837337</c:v>
                </c:pt>
                <c:pt idx="10">
                  <c:v>11.191204292331602</c:v>
                </c:pt>
                <c:pt idx="11">
                  <c:v>11.162605106309886</c:v>
                </c:pt>
                <c:pt idx="12">
                  <c:v>10.886593858495663</c:v>
                </c:pt>
                <c:pt idx="13">
                  <c:v>10.317589624004508</c:v>
                </c:pt>
                <c:pt idx="14">
                  <c:v>9.8611675083757575</c:v>
                </c:pt>
                <c:pt idx="15">
                  <c:v>9.564489686592248</c:v>
                </c:pt>
                <c:pt idx="16">
                  <c:v>8.8506273910862845</c:v>
                </c:pt>
                <c:pt idx="17">
                  <c:v>8.8856885741951395</c:v>
                </c:pt>
                <c:pt idx="18">
                  <c:v>8.3236796213260966</c:v>
                </c:pt>
                <c:pt idx="19">
                  <c:v>7.9269951820400975</c:v>
                </c:pt>
                <c:pt idx="20">
                  <c:v>7.4692713209962402</c:v>
                </c:pt>
                <c:pt idx="21">
                  <c:v>7.1978506631933836</c:v>
                </c:pt>
                <c:pt idx="22">
                  <c:v>7.1057705003221727</c:v>
                </c:pt>
                <c:pt idx="23">
                  <c:v>6.6195772951779475</c:v>
                </c:pt>
                <c:pt idx="24">
                  <c:v>6.414437665342132</c:v>
                </c:pt>
                <c:pt idx="25">
                  <c:v>5.5409087069768104</c:v>
                </c:pt>
                <c:pt idx="26">
                  <c:v>5.1466684745303581</c:v>
                </c:pt>
                <c:pt idx="27">
                  <c:v>5.2753074740042649</c:v>
                </c:pt>
                <c:pt idx="28">
                  <c:v>5.1584870994758392</c:v>
                </c:pt>
                <c:pt idx="29">
                  <c:v>4.8215075622042747</c:v>
                </c:pt>
                <c:pt idx="30">
                  <c:v>4.9814013017856373</c:v>
                </c:pt>
                <c:pt idx="31">
                  <c:v>4.9340314355587278</c:v>
                </c:pt>
                <c:pt idx="32">
                  <c:v>4.857719155590301</c:v>
                </c:pt>
                <c:pt idx="33">
                  <c:v>5.1448379457130988</c:v>
                </c:pt>
                <c:pt idx="34">
                  <c:v>5.6858286317088336</c:v>
                </c:pt>
                <c:pt idx="35">
                  <c:v>5.9512670209939778</c:v>
                </c:pt>
                <c:pt idx="36">
                  <c:v>6.7836874669673808</c:v>
                </c:pt>
                <c:pt idx="37">
                  <c:v>7.314346721351761</c:v>
                </c:pt>
                <c:pt idx="38">
                  <c:v>7.759689234254985</c:v>
                </c:pt>
                <c:pt idx="39">
                  <c:v>7.7980021055625626</c:v>
                </c:pt>
                <c:pt idx="40">
                  <c:v>8.0562173487016118</c:v>
                </c:pt>
                <c:pt idx="41">
                  <c:v>8.4664347756721483</c:v>
                </c:pt>
                <c:pt idx="42">
                  <c:v>8.4733825957599596</c:v>
                </c:pt>
                <c:pt idx="43">
                  <c:v>8.458282699780483</c:v>
                </c:pt>
                <c:pt idx="44">
                  <c:v>8.5724147199005341</c:v>
                </c:pt>
                <c:pt idx="45">
                  <c:v>7.8112290032406273</c:v>
                </c:pt>
                <c:pt idx="46">
                  <c:v>7.035169589020418</c:v>
                </c:pt>
                <c:pt idx="47">
                  <c:v>7.0434396406628075</c:v>
                </c:pt>
                <c:pt idx="48">
                  <c:v>6.1558546908719647</c:v>
                </c:pt>
                <c:pt idx="49">
                  <c:v>5.7009241983784431</c:v>
                </c:pt>
                <c:pt idx="50">
                  <c:v>5.336570964678633</c:v>
                </c:pt>
                <c:pt idx="51">
                  <c:v>4.8605906683391042</c:v>
                </c:pt>
                <c:pt idx="52">
                  <c:v>4.5737542378655238</c:v>
                </c:pt>
                <c:pt idx="53">
                  <c:v>4.2856990490146352</c:v>
                </c:pt>
                <c:pt idx="54">
                  <c:v>4.0015227414068377</c:v>
                </c:pt>
                <c:pt idx="55">
                  <c:v>3.9118380082598714</c:v>
                </c:pt>
                <c:pt idx="56">
                  <c:v>3.7589792372938691</c:v>
                </c:pt>
                <c:pt idx="57">
                  <c:v>3.6238799412177558</c:v>
                </c:pt>
                <c:pt idx="58">
                  <c:v>3.7387656336959285</c:v>
                </c:pt>
                <c:pt idx="59">
                  <c:v>3.5269541829205497</c:v>
                </c:pt>
                <c:pt idx="60">
                  <c:v>3.352594767258843</c:v>
                </c:pt>
                <c:pt idx="61">
                  <c:v>3.0012828093078925</c:v>
                </c:pt>
                <c:pt idx="62">
                  <c:v>2.539568547635751</c:v>
                </c:pt>
                <c:pt idx="63">
                  <c:v>2.3388103259446291</c:v>
                </c:pt>
                <c:pt idx="64">
                  <c:v>2.2729571003153426</c:v>
                </c:pt>
                <c:pt idx="65">
                  <c:v>2.1304351896508811</c:v>
                </c:pt>
                <c:pt idx="66">
                  <c:v>2.1129543326819045</c:v>
                </c:pt>
                <c:pt idx="67">
                  <c:v>1.9733123619667614</c:v>
                </c:pt>
                <c:pt idx="68">
                  <c:v>1.9811740386183274</c:v>
                </c:pt>
                <c:pt idx="69">
                  <c:v>2.3704411821715121</c:v>
                </c:pt>
                <c:pt idx="70">
                  <c:v>2.371042651079236</c:v>
                </c:pt>
                <c:pt idx="71">
                  <c:v>2.2221700181340065</c:v>
                </c:pt>
                <c:pt idx="72">
                  <c:v>2.2153284893712044</c:v>
                </c:pt>
                <c:pt idx="73">
                  <c:v>2.1628949244713924</c:v>
                </c:pt>
                <c:pt idx="74">
                  <c:v>2.0330884727084664</c:v>
                </c:pt>
                <c:pt idx="75">
                  <c:v>1.9100646543137367</c:v>
                </c:pt>
                <c:pt idx="76">
                  <c:v>2.0360240776157168</c:v>
                </c:pt>
                <c:pt idx="77">
                  <c:v>2.2134863381978898</c:v>
                </c:pt>
                <c:pt idx="78">
                  <c:v>2.3796431342540281</c:v>
                </c:pt>
                <c:pt idx="79">
                  <c:v>2.5430009763410588</c:v>
                </c:pt>
                <c:pt idx="80">
                  <c:v>2.5299702183198436</c:v>
                </c:pt>
                <c:pt idx="81">
                  <c:v>1.8076752764686566</c:v>
                </c:pt>
                <c:pt idx="82">
                  <c:v>1.7191922045043606</c:v>
                </c:pt>
                <c:pt idx="83">
                  <c:v>1.7148415948512685</c:v>
                </c:pt>
                <c:pt idx="84">
                  <c:v>1.9828995738853994</c:v>
                </c:pt>
                <c:pt idx="85">
                  <c:v>1.9244088271653581</c:v>
                </c:pt>
                <c:pt idx="86">
                  <c:v>1.9745204263167837</c:v>
                </c:pt>
                <c:pt idx="87">
                  <c:v>2.1048828586146984</c:v>
                </c:pt>
                <c:pt idx="88">
                  <c:v>1.8893864691527984</c:v>
                </c:pt>
                <c:pt idx="89">
                  <c:v>1.7596696187831107</c:v>
                </c:pt>
                <c:pt idx="90">
                  <c:v>1.6238869773695708</c:v>
                </c:pt>
                <c:pt idx="91">
                  <c:v>1.3729125476302118</c:v>
                </c:pt>
                <c:pt idx="92">
                  <c:v>1.1921108159933524</c:v>
                </c:pt>
                <c:pt idx="93">
                  <c:v>2.0010926937912066</c:v>
                </c:pt>
                <c:pt idx="94">
                  <c:v>2.0947426958411119</c:v>
                </c:pt>
                <c:pt idx="95">
                  <c:v>2.2760285122239265</c:v>
                </c:pt>
                <c:pt idx="96">
                  <c:v>2.0920774934262365</c:v>
                </c:pt>
                <c:pt idx="97">
                  <c:v>2.1810142076278183</c:v>
                </c:pt>
                <c:pt idx="98">
                  <c:v>2.3647240866007113</c:v>
                </c:pt>
                <c:pt idx="99">
                  <c:v>2.3742700839938014</c:v>
                </c:pt>
                <c:pt idx="100">
                  <c:v>2.2103928796171513</c:v>
                </c:pt>
                <c:pt idx="101">
                  <c:v>2.1809086803466382</c:v>
                </c:pt>
                <c:pt idx="102">
                  <c:v>2.0530956091621588</c:v>
                </c:pt>
                <c:pt idx="103">
                  <c:v>2.2459969261126256</c:v>
                </c:pt>
                <c:pt idx="104">
                  <c:v>2.1611938449688228</c:v>
                </c:pt>
                <c:pt idx="105">
                  <c:v>2.2974581143634376</c:v>
                </c:pt>
                <c:pt idx="106">
                  <c:v>2.188251890176951</c:v>
                </c:pt>
                <c:pt idx="107">
                  <c:v>2.3662148189033561</c:v>
                </c:pt>
                <c:pt idx="108">
                  <c:v>2.381452123747918</c:v>
                </c:pt>
                <c:pt idx="109">
                  <c:v>2.3309338729970319</c:v>
                </c:pt>
                <c:pt idx="110">
                  <c:v>2.4514132334443772</c:v>
                </c:pt>
                <c:pt idx="111">
                  <c:v>2.6253103473203199</c:v>
                </c:pt>
                <c:pt idx="112">
                  <c:v>2.8399912876870603</c:v>
                </c:pt>
                <c:pt idx="113">
                  <c:v>2.7843214468254551</c:v>
                </c:pt>
                <c:pt idx="114">
                  <c:v>2.9666979407711569</c:v>
                </c:pt>
                <c:pt idx="115">
                  <c:v>2.768489138289687</c:v>
                </c:pt>
                <c:pt idx="116">
                  <c:v>2.6758081496835784</c:v>
                </c:pt>
                <c:pt idx="117">
                  <c:v>2.085421197548154</c:v>
                </c:pt>
                <c:pt idx="118">
                  <c:v>1.9399795247010632</c:v>
                </c:pt>
                <c:pt idx="119">
                  <c:v>1.3575411126948822</c:v>
                </c:pt>
                <c:pt idx="120">
                  <c:v>1.2034123148145337</c:v>
                </c:pt>
                <c:pt idx="121">
                  <c:v>1.0397066497311203</c:v>
                </c:pt>
                <c:pt idx="122">
                  <c:v>0.26566386334647696</c:v>
                </c:pt>
                <c:pt idx="123">
                  <c:v>-0.2813356257079791</c:v>
                </c:pt>
                <c:pt idx="124">
                  <c:v>-0.45998291391519119</c:v>
                </c:pt>
                <c:pt idx="125">
                  <c:v>-0.52456792560415799</c:v>
                </c:pt>
                <c:pt idx="126">
                  <c:v>-0.76994863716275397</c:v>
                </c:pt>
                <c:pt idx="127">
                  <c:v>-0.76623091674896671</c:v>
                </c:pt>
                <c:pt idx="128">
                  <c:v>-0.6168577001030795</c:v>
                </c:pt>
                <c:pt idx="129">
                  <c:v>-0.56679032403947893</c:v>
                </c:pt>
                <c:pt idx="130">
                  <c:v>-0.53496007798530254</c:v>
                </c:pt>
                <c:pt idx="131">
                  <c:v>-0.28971050383761465</c:v>
                </c:pt>
                <c:pt idx="132">
                  <c:v>-0.23017650382660682</c:v>
                </c:pt>
                <c:pt idx="133">
                  <c:v>-0.3033162707952286</c:v>
                </c:pt>
                <c:pt idx="134">
                  <c:v>-0.1725201480349825</c:v>
                </c:pt>
                <c:pt idx="135">
                  <c:v>-6.1098870751241652E-2</c:v>
                </c:pt>
                <c:pt idx="136">
                  <c:v>-9.8901992589062182E-2</c:v>
                </c:pt>
                <c:pt idx="137">
                  <c:v>-0.13191752709320603</c:v>
                </c:pt>
                <c:pt idx="138">
                  <c:v>-1.6193881799175802E-2</c:v>
                </c:pt>
                <c:pt idx="139">
                  <c:v>0.1203006438641685</c:v>
                </c:pt>
                <c:pt idx="140">
                  <c:v>0.15479411206511529</c:v>
                </c:pt>
                <c:pt idx="141">
                  <c:v>0.40446162663234642</c:v>
                </c:pt>
                <c:pt idx="142">
                  <c:v>0.60251808953770691</c:v>
                </c:pt>
                <c:pt idx="143">
                  <c:v>0.79971440143968842</c:v>
                </c:pt>
                <c:pt idx="144">
                  <c:v>0.72408496319138482</c:v>
                </c:pt>
                <c:pt idx="145">
                  <c:v>0.73232570468706459</c:v>
                </c:pt>
                <c:pt idx="146">
                  <c:v>0.67978270795010509</c:v>
                </c:pt>
                <c:pt idx="147">
                  <c:v>0.90920343414526705</c:v>
                </c:pt>
                <c:pt idx="148">
                  <c:v>0.9552635036884416</c:v>
                </c:pt>
                <c:pt idx="149">
                  <c:v>1.0121358625412746</c:v>
                </c:pt>
                <c:pt idx="150">
                  <c:v>1.0338183838899395</c:v>
                </c:pt>
                <c:pt idx="151">
                  <c:v>0.9693103214895471</c:v>
                </c:pt>
                <c:pt idx="152">
                  <c:v>1.0899725695342255</c:v>
                </c:pt>
                <c:pt idx="153">
                  <c:v>1.0599063508100581</c:v>
                </c:pt>
                <c:pt idx="154">
                  <c:v>0.93961474588346583</c:v>
                </c:pt>
                <c:pt idx="155">
                  <c:v>0.76839836376345616</c:v>
                </c:pt>
                <c:pt idx="156">
                  <c:v>0.73175013569597436</c:v>
                </c:pt>
                <c:pt idx="157">
                  <c:v>0.70689013981801718</c:v>
                </c:pt>
                <c:pt idx="158">
                  <c:v>1.1292104234477573</c:v>
                </c:pt>
                <c:pt idx="159">
                  <c:v>0.98199477416647252</c:v>
                </c:pt>
                <c:pt idx="160">
                  <c:v>1.0595292415525037</c:v>
                </c:pt>
                <c:pt idx="161">
                  <c:v>1.0975919500339604</c:v>
                </c:pt>
                <c:pt idx="162">
                  <c:v>1.2714046707064108</c:v>
                </c:pt>
                <c:pt idx="163">
                  <c:v>1.3872383718123826</c:v>
                </c:pt>
                <c:pt idx="164">
                  <c:v>1.3444362283197231</c:v>
                </c:pt>
                <c:pt idx="165">
                  <c:v>1.3441055903371524</c:v>
                </c:pt>
                <c:pt idx="166">
                  <c:v>1.3856935515083713</c:v>
                </c:pt>
                <c:pt idx="167">
                  <c:v>1.3965704756224051</c:v>
                </c:pt>
                <c:pt idx="168">
                  <c:v>1.5691844905136865</c:v>
                </c:pt>
                <c:pt idx="169">
                  <c:v>1.6068093280729778</c:v>
                </c:pt>
                <c:pt idx="170">
                  <c:v>1.6456300305957461</c:v>
                </c:pt>
                <c:pt idx="171">
                  <c:v>1.8267437330942826</c:v>
                </c:pt>
                <c:pt idx="172">
                  <c:v>1.9531404326564639</c:v>
                </c:pt>
                <c:pt idx="173">
                  <c:v>1.9420563572613014</c:v>
                </c:pt>
                <c:pt idx="174">
                  <c:v>1.604316737587741</c:v>
                </c:pt>
                <c:pt idx="175">
                  <c:v>1.5675825024504597</c:v>
                </c:pt>
                <c:pt idx="176">
                  <c:v>1.5850366514207348</c:v>
                </c:pt>
                <c:pt idx="177">
                  <c:v>1.664033188453673</c:v>
                </c:pt>
                <c:pt idx="178">
                  <c:v>1.6801152627220928</c:v>
                </c:pt>
                <c:pt idx="179">
                  <c:v>2.0258302764248892</c:v>
                </c:pt>
                <c:pt idx="180">
                  <c:v>2.2827178229548828</c:v>
                </c:pt>
                <c:pt idx="181">
                  <c:v>3.2593380723030752</c:v>
                </c:pt>
                <c:pt idx="182">
                  <c:v>3.4584425101157779</c:v>
                </c:pt>
                <c:pt idx="183">
                  <c:v>3.6359888595162815</c:v>
                </c:pt>
                <c:pt idx="184">
                  <c:v>3.7352856094108988</c:v>
                </c:pt>
                <c:pt idx="185">
                  <c:v>4.1696001105200775</c:v>
                </c:pt>
                <c:pt idx="186">
                  <c:v>4.6941679228587052</c:v>
                </c:pt>
                <c:pt idx="187">
                  <c:v>5.2331497487526191</c:v>
                </c:pt>
                <c:pt idx="188">
                  <c:v>5.8979586430022213</c:v>
                </c:pt>
                <c:pt idx="189">
                  <c:v>6.4154332046351126</c:v>
                </c:pt>
                <c:pt idx="190">
                  <c:v>6.9173677864121652</c:v>
                </c:pt>
                <c:pt idx="191">
                  <c:v>7.0937635829849466</c:v>
                </c:pt>
                <c:pt idx="192">
                  <c:v>7.386257393398532</c:v>
                </c:pt>
                <c:pt idx="193">
                  <c:v>6.9694839064118774</c:v>
                </c:pt>
                <c:pt idx="194">
                  <c:v>7.3803727719981449</c:v>
                </c:pt>
                <c:pt idx="195">
                  <c:v>7.5681628485098074</c:v>
                </c:pt>
                <c:pt idx="196">
                  <c:v>7.8802576594573237</c:v>
                </c:pt>
                <c:pt idx="197">
                  <c:v>7.8975886074265755</c:v>
                </c:pt>
                <c:pt idx="198">
                  <c:v>7.867964064618338</c:v>
                </c:pt>
                <c:pt idx="199">
                  <c:v>7.5326661406472484</c:v>
                </c:pt>
                <c:pt idx="200">
                  <c:v>7.1984356333053334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405760"/>
        <c:axId val="78858496"/>
      </c:lineChart>
      <c:lineChart>
        <c:grouping val="standard"/>
        <c:varyColors val="0"/>
        <c:ser>
          <c:idx val="1"/>
          <c:order val="1"/>
          <c:tx>
            <c:strRef>
              <c:f>Inf_T_TCNM!$L$2</c:f>
              <c:strCache>
                <c:ptCount val="1"/>
                <c:pt idx="0">
                  <c:v>Var. Anual Tipo de Cambio Multilateral (eje derecho)</c:v>
                </c:pt>
              </c:strCache>
            </c:strRef>
          </c:tx>
          <c:marker>
            <c:symbol val="none"/>
          </c:marker>
          <c:cat>
            <c:numRef>
              <c:f>Inf_T_TCNM!$J$3:$J$2115</c:f>
              <c:numCache>
                <c:formatCode>mmm\-yy</c:formatCode>
                <c:ptCount val="2113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  <c:pt idx="188">
                  <c:v>42248</c:v>
                </c:pt>
                <c:pt idx="189">
                  <c:v>42278</c:v>
                </c:pt>
                <c:pt idx="190">
                  <c:v>42309</c:v>
                </c:pt>
                <c:pt idx="191">
                  <c:v>42339</c:v>
                </c:pt>
                <c:pt idx="192">
                  <c:v>42370</c:v>
                </c:pt>
                <c:pt idx="193">
                  <c:v>42401</c:v>
                </c:pt>
                <c:pt idx="194">
                  <c:v>42430</c:v>
                </c:pt>
                <c:pt idx="195">
                  <c:v>42461</c:v>
                </c:pt>
                <c:pt idx="196">
                  <c:v>42491</c:v>
                </c:pt>
                <c:pt idx="197">
                  <c:v>42522</c:v>
                </c:pt>
                <c:pt idx="198">
                  <c:v>42552</c:v>
                </c:pt>
                <c:pt idx="199">
                  <c:v>42583</c:v>
                </c:pt>
                <c:pt idx="200">
                  <c:v>42614</c:v>
                </c:pt>
              </c:numCache>
            </c:numRef>
          </c:cat>
          <c:val>
            <c:numRef>
              <c:f>Inf_T_TCNM!$L$3:$L$2115</c:f>
              <c:numCache>
                <c:formatCode>General</c:formatCode>
                <c:ptCount val="2113"/>
                <c:pt idx="0">
                  <c:v>3.7032738251954855</c:v>
                </c:pt>
                <c:pt idx="1">
                  <c:v>8.2525211362588955</c:v>
                </c:pt>
                <c:pt idx="2">
                  <c:v>13.756677729880963</c:v>
                </c:pt>
                <c:pt idx="3">
                  <c:v>13.065596981236705</c:v>
                </c:pt>
                <c:pt idx="4">
                  <c:v>11.667012547750776</c:v>
                </c:pt>
                <c:pt idx="5">
                  <c:v>15.108518121593661</c:v>
                </c:pt>
                <c:pt idx="6">
                  <c:v>9.770836689856921</c:v>
                </c:pt>
                <c:pt idx="7">
                  <c:v>5.7459684593014426</c:v>
                </c:pt>
                <c:pt idx="8">
                  <c:v>2.0534195298420377</c:v>
                </c:pt>
                <c:pt idx="9">
                  <c:v>2.3151681220082931</c:v>
                </c:pt>
                <c:pt idx="10">
                  <c:v>3.7715681413314384</c:v>
                </c:pt>
                <c:pt idx="11">
                  <c:v>10.540199926871608</c:v>
                </c:pt>
                <c:pt idx="12">
                  <c:v>13.130055568321142</c:v>
                </c:pt>
                <c:pt idx="13">
                  <c:v>11.772530387335344</c:v>
                </c:pt>
                <c:pt idx="14">
                  <c:v>12.708111734515025</c:v>
                </c:pt>
                <c:pt idx="15">
                  <c:v>13.100460627046173</c:v>
                </c:pt>
                <c:pt idx="16">
                  <c:v>12.331406580593441</c:v>
                </c:pt>
                <c:pt idx="17">
                  <c:v>6.0973114396873695</c:v>
                </c:pt>
                <c:pt idx="18">
                  <c:v>3.4276993552277091</c:v>
                </c:pt>
                <c:pt idx="19">
                  <c:v>3.0311303626454622</c:v>
                </c:pt>
                <c:pt idx="20">
                  <c:v>4.2500115368399038</c:v>
                </c:pt>
                <c:pt idx="21">
                  <c:v>5.2282013708335962</c:v>
                </c:pt>
                <c:pt idx="22">
                  <c:v>7.0011008557145704</c:v>
                </c:pt>
                <c:pt idx="23">
                  <c:v>3.7512651887595228</c:v>
                </c:pt>
                <c:pt idx="24">
                  <c:v>-1.3514580023194389</c:v>
                </c:pt>
                <c:pt idx="25">
                  <c:v>-3.3039305673962072</c:v>
                </c:pt>
                <c:pt idx="26">
                  <c:v>-4.9959576593165078</c:v>
                </c:pt>
                <c:pt idx="27">
                  <c:v>-7.5712538504287714</c:v>
                </c:pt>
                <c:pt idx="28">
                  <c:v>-8.2402419341478748</c:v>
                </c:pt>
                <c:pt idx="29">
                  <c:v>-6.4379034488756819</c:v>
                </c:pt>
                <c:pt idx="30">
                  <c:v>-1.0787134517808994E-2</c:v>
                </c:pt>
                <c:pt idx="31">
                  <c:v>4.5854996533158943</c:v>
                </c:pt>
                <c:pt idx="32">
                  <c:v>5.5966409252582894</c:v>
                </c:pt>
                <c:pt idx="33">
                  <c:v>8.5742842001499842</c:v>
                </c:pt>
                <c:pt idx="34">
                  <c:v>6.8470671006943373</c:v>
                </c:pt>
                <c:pt idx="35">
                  <c:v>10.970144147661799</c:v>
                </c:pt>
                <c:pt idx="36">
                  <c:v>15.001912771230996</c:v>
                </c:pt>
                <c:pt idx="37">
                  <c:v>19.009572477409264</c:v>
                </c:pt>
                <c:pt idx="38">
                  <c:v>20.347791823038985</c:v>
                </c:pt>
                <c:pt idx="39">
                  <c:v>21.191660099580112</c:v>
                </c:pt>
                <c:pt idx="40">
                  <c:v>19.921825084272559</c:v>
                </c:pt>
                <c:pt idx="41">
                  <c:v>18.545031088807317</c:v>
                </c:pt>
                <c:pt idx="42">
                  <c:v>12.736981599392806</c:v>
                </c:pt>
                <c:pt idx="43">
                  <c:v>7.4425407716804726</c:v>
                </c:pt>
                <c:pt idx="44">
                  <c:v>4.2266673617344486</c:v>
                </c:pt>
                <c:pt idx="45">
                  <c:v>4.6531896744348877</c:v>
                </c:pt>
                <c:pt idx="46">
                  <c:v>5.5961890015934435</c:v>
                </c:pt>
                <c:pt idx="47">
                  <c:v>1.1878415104791928</c:v>
                </c:pt>
                <c:pt idx="48">
                  <c:v>-0.92735888560191437</c:v>
                </c:pt>
                <c:pt idx="49">
                  <c:v>-4.1024027846600646</c:v>
                </c:pt>
                <c:pt idx="50">
                  <c:v>-6.809782920746188</c:v>
                </c:pt>
                <c:pt idx="51">
                  <c:v>-7.7980172229816569</c:v>
                </c:pt>
                <c:pt idx="52">
                  <c:v>-4.9551883423683325</c:v>
                </c:pt>
                <c:pt idx="53">
                  <c:v>-3.2167750615030855</c:v>
                </c:pt>
                <c:pt idx="54">
                  <c:v>-5.4496130227781432</c:v>
                </c:pt>
                <c:pt idx="55">
                  <c:v>-6.6976565171326774</c:v>
                </c:pt>
                <c:pt idx="56">
                  <c:v>-7.2007840317343419</c:v>
                </c:pt>
                <c:pt idx="57">
                  <c:v>-7.3311528401574622</c:v>
                </c:pt>
                <c:pt idx="58">
                  <c:v>-6.9265266878357545</c:v>
                </c:pt>
                <c:pt idx="59">
                  <c:v>-9.6531926395207801</c:v>
                </c:pt>
                <c:pt idx="60">
                  <c:v>-10.883399254232407</c:v>
                </c:pt>
                <c:pt idx="61">
                  <c:v>-9.7412501860016718</c:v>
                </c:pt>
                <c:pt idx="62">
                  <c:v>-8.196956332420724</c:v>
                </c:pt>
                <c:pt idx="63">
                  <c:v>-7.4006994031628466</c:v>
                </c:pt>
                <c:pt idx="64">
                  <c:v>-10.01670147391528</c:v>
                </c:pt>
                <c:pt idx="65">
                  <c:v>-11.20609305418917</c:v>
                </c:pt>
                <c:pt idx="66">
                  <c:v>-10.174244082940254</c:v>
                </c:pt>
                <c:pt idx="67">
                  <c:v>-8.7688026911476147</c:v>
                </c:pt>
                <c:pt idx="68">
                  <c:v>-8.2643631572211547</c:v>
                </c:pt>
                <c:pt idx="69">
                  <c:v>-10.614479129094379</c:v>
                </c:pt>
                <c:pt idx="70">
                  <c:v>-10.516803127744446</c:v>
                </c:pt>
                <c:pt idx="71">
                  <c:v>-7.3304577375933988</c:v>
                </c:pt>
                <c:pt idx="72">
                  <c:v>-4.9317117764245966</c:v>
                </c:pt>
                <c:pt idx="73">
                  <c:v>-4.529543229675415</c:v>
                </c:pt>
                <c:pt idx="74">
                  <c:v>-3.8467324514263379</c:v>
                </c:pt>
                <c:pt idx="75">
                  <c:v>-3.4273146828944778E-2</c:v>
                </c:pt>
                <c:pt idx="76">
                  <c:v>4.5435041043739632</c:v>
                </c:pt>
                <c:pt idx="77">
                  <c:v>9.8220565906066213</c:v>
                </c:pt>
                <c:pt idx="78">
                  <c:v>9.3407613695799085</c:v>
                </c:pt>
                <c:pt idx="79">
                  <c:v>4.6127777464018749</c:v>
                </c:pt>
                <c:pt idx="80">
                  <c:v>5.221549191612529</c:v>
                </c:pt>
                <c:pt idx="81">
                  <c:v>4.2245855386675135</c:v>
                </c:pt>
                <c:pt idx="82">
                  <c:v>1.9925993784929874</c:v>
                </c:pt>
                <c:pt idx="83">
                  <c:v>1.2489602413121137</c:v>
                </c:pt>
                <c:pt idx="84">
                  <c:v>-0.57156288000906885</c:v>
                </c:pt>
                <c:pt idx="85">
                  <c:v>-0.61072234717910456</c:v>
                </c:pt>
                <c:pt idx="86">
                  <c:v>-1.6046640254278599</c:v>
                </c:pt>
                <c:pt idx="87">
                  <c:v>-6.7721588060726585</c:v>
                </c:pt>
                <c:pt idx="88">
                  <c:v>-15.650175404581567</c:v>
                </c:pt>
                <c:pt idx="89">
                  <c:v>-22.336720092533135</c:v>
                </c:pt>
                <c:pt idx="90">
                  <c:v>-19.814876219061851</c:v>
                </c:pt>
                <c:pt idx="91">
                  <c:v>-11.611131838850087</c:v>
                </c:pt>
                <c:pt idx="92">
                  <c:v>-8.4135939931901387</c:v>
                </c:pt>
                <c:pt idx="93">
                  <c:v>-10.842620085147271</c:v>
                </c:pt>
                <c:pt idx="94">
                  <c:v>-5.2127863084296848</c:v>
                </c:pt>
                <c:pt idx="95">
                  <c:v>-5.7974831167725061</c:v>
                </c:pt>
                <c:pt idx="96">
                  <c:v>-5.3412524223548585</c:v>
                </c:pt>
                <c:pt idx="97">
                  <c:v>-8.1235557831874203</c:v>
                </c:pt>
                <c:pt idx="98">
                  <c:v>-12.15336105613124</c:v>
                </c:pt>
                <c:pt idx="99">
                  <c:v>-11.613220626147335</c:v>
                </c:pt>
                <c:pt idx="100">
                  <c:v>-7.0735083584746334</c:v>
                </c:pt>
                <c:pt idx="101">
                  <c:v>-6.821657337587494</c:v>
                </c:pt>
                <c:pt idx="102">
                  <c:v>-4.6638280407975135</c:v>
                </c:pt>
                <c:pt idx="103">
                  <c:v>-7.4468481355835721</c:v>
                </c:pt>
                <c:pt idx="104">
                  <c:v>-3.0583711536248948</c:v>
                </c:pt>
                <c:pt idx="105">
                  <c:v>6.4432739297577424</c:v>
                </c:pt>
                <c:pt idx="106">
                  <c:v>3.2567971965035802</c:v>
                </c:pt>
                <c:pt idx="107">
                  <c:v>1.5767891704163706</c:v>
                </c:pt>
                <c:pt idx="108">
                  <c:v>0.73245832802295574</c:v>
                </c:pt>
                <c:pt idx="109">
                  <c:v>14.320990600553829</c:v>
                </c:pt>
                <c:pt idx="110">
                  <c:v>18.840735080850912</c:v>
                </c:pt>
                <c:pt idx="111">
                  <c:v>17.546395396256553</c:v>
                </c:pt>
                <c:pt idx="112">
                  <c:v>12.931487502191485</c:v>
                </c:pt>
                <c:pt idx="113">
                  <c:v>10.828765657581819</c:v>
                </c:pt>
                <c:pt idx="114">
                  <c:v>3.7456209602079404</c:v>
                </c:pt>
                <c:pt idx="115">
                  <c:v>0.85846144934313973</c:v>
                </c:pt>
                <c:pt idx="116">
                  <c:v>-8.1111490828312487</c:v>
                </c:pt>
                <c:pt idx="117">
                  <c:v>-16.026692873392445</c:v>
                </c:pt>
                <c:pt idx="118">
                  <c:v>-13.451706028946708</c:v>
                </c:pt>
                <c:pt idx="119">
                  <c:v>-10.1483846426199</c:v>
                </c:pt>
                <c:pt idx="120">
                  <c:v>-11.964376207573213</c:v>
                </c:pt>
                <c:pt idx="121">
                  <c:v>-22.492769856356787</c:v>
                </c:pt>
                <c:pt idx="122">
                  <c:v>-22.891603522648985</c:v>
                </c:pt>
                <c:pt idx="123">
                  <c:v>-19.647188467803133</c:v>
                </c:pt>
                <c:pt idx="124">
                  <c:v>-15.418407058098937</c:v>
                </c:pt>
                <c:pt idx="125">
                  <c:v>-13.366178919771842</c:v>
                </c:pt>
                <c:pt idx="126">
                  <c:v>-13.02600892577701</c:v>
                </c:pt>
                <c:pt idx="127">
                  <c:v>-14.601363402571044</c:v>
                </c:pt>
                <c:pt idx="128">
                  <c:v>-13.704356839844456</c:v>
                </c:pt>
                <c:pt idx="129">
                  <c:v>-8.7750119439634737</c:v>
                </c:pt>
                <c:pt idx="130">
                  <c:v>-9.3659600027065082</c:v>
                </c:pt>
                <c:pt idx="131">
                  <c:v>-7.2685960734354405</c:v>
                </c:pt>
                <c:pt idx="132">
                  <c:v>-6.068528294662312</c:v>
                </c:pt>
                <c:pt idx="133">
                  <c:v>-1.4809111275211784</c:v>
                </c:pt>
                <c:pt idx="134">
                  <c:v>1.1274653109749178</c:v>
                </c:pt>
                <c:pt idx="135">
                  <c:v>-3.3577146925818369</c:v>
                </c:pt>
                <c:pt idx="136">
                  <c:v>-4.0736761879907384</c:v>
                </c:pt>
                <c:pt idx="137">
                  <c:v>-1.7926879553480157</c:v>
                </c:pt>
                <c:pt idx="138">
                  <c:v>-1.0071451640161211</c:v>
                </c:pt>
                <c:pt idx="139">
                  <c:v>2.4668636556890222</c:v>
                </c:pt>
                <c:pt idx="140">
                  <c:v>3.071310847044284</c:v>
                </c:pt>
                <c:pt idx="141">
                  <c:v>4.6451470609501833</c:v>
                </c:pt>
                <c:pt idx="142">
                  <c:v>1.7955013490004612</c:v>
                </c:pt>
                <c:pt idx="143">
                  <c:v>-1.0080179125964484</c:v>
                </c:pt>
                <c:pt idx="144">
                  <c:v>-2.1912356691403345</c:v>
                </c:pt>
                <c:pt idx="145">
                  <c:v>-5.8047354877838853</c:v>
                </c:pt>
                <c:pt idx="146">
                  <c:v>-7.6580761651728775</c:v>
                </c:pt>
                <c:pt idx="147">
                  <c:v>-4.9628112603621322</c:v>
                </c:pt>
                <c:pt idx="148">
                  <c:v>-4.9170193785494369</c:v>
                </c:pt>
                <c:pt idx="149">
                  <c:v>-4.8970405945814921</c:v>
                </c:pt>
                <c:pt idx="150">
                  <c:v>-4.1662186541384099</c:v>
                </c:pt>
                <c:pt idx="151">
                  <c:v>-3.4957564259138985</c:v>
                </c:pt>
                <c:pt idx="152">
                  <c:v>-3.518992521618014</c:v>
                </c:pt>
                <c:pt idx="153">
                  <c:v>-6.4071598883315488</c:v>
                </c:pt>
                <c:pt idx="154">
                  <c:v>-6.2031793521030494</c:v>
                </c:pt>
                <c:pt idx="155">
                  <c:v>-7.5167013768188689</c:v>
                </c:pt>
                <c:pt idx="156">
                  <c:v>-4.9566588138259204</c:v>
                </c:pt>
                <c:pt idx="157">
                  <c:v>-2.4453936795433284</c:v>
                </c:pt>
                <c:pt idx="158">
                  <c:v>-0.81487150842428635</c:v>
                </c:pt>
                <c:pt idx="159">
                  <c:v>0.42724415152095574</c:v>
                </c:pt>
                <c:pt idx="160">
                  <c:v>1.4999248078709115</c:v>
                </c:pt>
                <c:pt idx="161">
                  <c:v>4.6769418813018326</c:v>
                </c:pt>
                <c:pt idx="162">
                  <c:v>3.9465815705841845</c:v>
                </c:pt>
                <c:pt idx="163">
                  <c:v>2.2794449607266065</c:v>
                </c:pt>
                <c:pt idx="164">
                  <c:v>2.4050807437945521</c:v>
                </c:pt>
                <c:pt idx="165">
                  <c:v>0.88738770479466211</c:v>
                </c:pt>
                <c:pt idx="166">
                  <c:v>1.616410283551506</c:v>
                </c:pt>
                <c:pt idx="167">
                  <c:v>3.5493156797859804</c:v>
                </c:pt>
                <c:pt idx="168">
                  <c:v>5.3279744140961149</c:v>
                </c:pt>
                <c:pt idx="169">
                  <c:v>9.0215602480621104</c:v>
                </c:pt>
                <c:pt idx="170">
                  <c:v>7.9572609373506742</c:v>
                </c:pt>
                <c:pt idx="171">
                  <c:v>2.2982535956787675</c:v>
                </c:pt>
                <c:pt idx="172">
                  <c:v>0.84308929456282655</c:v>
                </c:pt>
                <c:pt idx="173">
                  <c:v>-2.9136598527499835</c:v>
                </c:pt>
                <c:pt idx="174">
                  <c:v>-3.5116119841408167</c:v>
                </c:pt>
                <c:pt idx="175">
                  <c:v>-1.9308066614258323</c:v>
                </c:pt>
                <c:pt idx="176">
                  <c:v>0.38926461536368251</c:v>
                </c:pt>
                <c:pt idx="177">
                  <c:v>4.9324666037472875</c:v>
                </c:pt>
                <c:pt idx="178">
                  <c:v>7.2724957828781633</c:v>
                </c:pt>
                <c:pt idx="179">
                  <c:v>16.014746472731023</c:v>
                </c:pt>
                <c:pt idx="180">
                  <c:v>17.129494315003324</c:v>
                </c:pt>
                <c:pt idx="181">
                  <c:v>10.730564921553466</c:v>
                </c:pt>
                <c:pt idx="182">
                  <c:v>16.524140240784678</c:v>
                </c:pt>
                <c:pt idx="183">
                  <c:v>17.629402543660035</c:v>
                </c:pt>
                <c:pt idx="184">
                  <c:v>16.456145836075997</c:v>
                </c:pt>
                <c:pt idx="185">
                  <c:v>23.869960130225554</c:v>
                </c:pt>
                <c:pt idx="186">
                  <c:v>33.395103193881326</c:v>
                </c:pt>
                <c:pt idx="187">
                  <c:v>44.170018345805538</c:v>
                </c:pt>
                <c:pt idx="188">
                  <c:v>41.510251954850609</c:v>
                </c:pt>
                <c:pt idx="189">
                  <c:v>31.768368889841092</c:v>
                </c:pt>
                <c:pt idx="190">
                  <c:v>29.425302690623269</c:v>
                </c:pt>
                <c:pt idx="191">
                  <c:v>27.977501333590695</c:v>
                </c:pt>
                <c:pt idx="192">
                  <c:v>25.329447026633623</c:v>
                </c:pt>
                <c:pt idx="193">
                  <c:v>31.167057394422248</c:v>
                </c:pt>
                <c:pt idx="194">
                  <c:v>18.629631108561149</c:v>
                </c:pt>
                <c:pt idx="195">
                  <c:v>17.179114866611233</c:v>
                </c:pt>
                <c:pt idx="196">
                  <c:v>17.663993841813074</c:v>
                </c:pt>
                <c:pt idx="197">
                  <c:v>11.828661502011272</c:v>
                </c:pt>
                <c:pt idx="198">
                  <c:v>3.9499623268623996</c:v>
                </c:pt>
                <c:pt idx="199">
                  <c:v>-4.8743007827634299</c:v>
                </c:pt>
                <c:pt idx="200">
                  <c:v>-7.9084541404595203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691200"/>
        <c:axId val="90805312"/>
      </c:lineChart>
      <c:dateAx>
        <c:axId val="100405760"/>
        <c:scaling>
          <c:orientation val="minMax"/>
          <c:max val="42614"/>
          <c:min val="37500"/>
        </c:scaling>
        <c:delete val="0"/>
        <c:axPos val="b"/>
        <c:numFmt formatCode="mmm\-yy" sourceLinked="1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78858496"/>
        <c:crosses val="autoZero"/>
        <c:auto val="1"/>
        <c:lblOffset val="100"/>
        <c:baseTimeUnit val="days"/>
        <c:majorUnit val="24"/>
        <c:majorTimeUnit val="months"/>
      </c:dateAx>
      <c:valAx>
        <c:axId val="78858496"/>
        <c:scaling>
          <c:orientation val="minMax"/>
          <c:max val="14"/>
          <c:min val="-2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100405760"/>
        <c:crosses val="autoZero"/>
        <c:crossBetween val="between"/>
      </c:valAx>
      <c:valAx>
        <c:axId val="9080531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104691200"/>
        <c:crosses val="max"/>
        <c:crossBetween val="between"/>
      </c:valAx>
      <c:dateAx>
        <c:axId val="104691200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90805312"/>
        <c:crosses val="autoZero"/>
        <c:auto val="1"/>
        <c:lblOffset val="100"/>
        <c:baseTimeUnit val="months"/>
      </c:date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4.9999973034279901E-2"/>
          <c:y val="0.85854299662035294"/>
          <c:w val="0.89999991910283972"/>
          <c:h val="5.6942061156875515E-2"/>
        </c:manualLayout>
      </c:layout>
      <c:overlay val="0"/>
      <c:txPr>
        <a:bodyPr/>
        <a:lstStyle/>
        <a:p>
          <a:pPr>
            <a:defRPr>
              <a:latin typeface="ZapfHumnst BT" panose="020B05020505080203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5061807542429295E-2"/>
          <c:y val="3.5003977724741502E-2"/>
          <c:w val="0.89529290686200302"/>
          <c:h val="0.74901997632157602"/>
        </c:manualLayout>
      </c:layout>
      <c:lineChart>
        <c:grouping val="standard"/>
        <c:varyColors val="0"/>
        <c:ser>
          <c:idx val="1"/>
          <c:order val="0"/>
          <c:tx>
            <c:strRef>
              <c:f>px_rel_al_chg!$L$2</c:f>
              <c:strCache>
                <c:ptCount val="1"/>
                <c:pt idx="0">
                  <c:v>IPC Alimentos Perecederos / IPC Total</c:v>
                </c:pt>
              </c:strCache>
            </c:strRef>
          </c:tx>
          <c:marker>
            <c:symbol val="none"/>
          </c:marker>
          <c:cat>
            <c:numRef>
              <c:f>px_rel_al_chg!$J$3:$J$2115</c:f>
              <c:numCache>
                <c:formatCode>mmm\-yy</c:formatCode>
                <c:ptCount val="2113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</c:numCache>
            </c:numRef>
          </c:cat>
          <c:val>
            <c:numRef>
              <c:f>px_rel_al_chg!$L$3:$L$2115</c:f>
              <c:numCache>
                <c:formatCode>General</c:formatCode>
                <c:ptCount val="2113"/>
                <c:pt idx="0">
                  <c:v>-2.310328171206455</c:v>
                </c:pt>
                <c:pt idx="1">
                  <c:v>-3.1303690090711878</c:v>
                </c:pt>
                <c:pt idx="2">
                  <c:v>-6.7490426794402092</c:v>
                </c:pt>
                <c:pt idx="3">
                  <c:v>-10.388704744612143</c:v>
                </c:pt>
                <c:pt idx="4">
                  <c:v>-9.9551220223767274</c:v>
                </c:pt>
                <c:pt idx="5">
                  <c:v>-9.1366574833403718</c:v>
                </c:pt>
                <c:pt idx="6">
                  <c:v>-5.4192936156704175</c:v>
                </c:pt>
                <c:pt idx="7">
                  <c:v>-4.4671992271895107</c:v>
                </c:pt>
                <c:pt idx="8">
                  <c:v>-3.8258302874086492</c:v>
                </c:pt>
                <c:pt idx="9">
                  <c:v>-3.1580542890276897</c:v>
                </c:pt>
                <c:pt idx="10">
                  <c:v>-2.4767324455237771</c:v>
                </c:pt>
                <c:pt idx="11">
                  <c:v>0.16438178245565815</c:v>
                </c:pt>
                <c:pt idx="12">
                  <c:v>-1.3525788949225404</c:v>
                </c:pt>
                <c:pt idx="13">
                  <c:v>-5.3178891419193519</c:v>
                </c:pt>
                <c:pt idx="14">
                  <c:v>-6.7025046668967132</c:v>
                </c:pt>
                <c:pt idx="15">
                  <c:v>-3.2137249912923771</c:v>
                </c:pt>
                <c:pt idx="16">
                  <c:v>2.7451645852187623</c:v>
                </c:pt>
                <c:pt idx="17">
                  <c:v>10.099973686774909</c:v>
                </c:pt>
                <c:pt idx="18">
                  <c:v>11.18282420963439</c:v>
                </c:pt>
                <c:pt idx="19">
                  <c:v>9.9837023277562267</c:v>
                </c:pt>
                <c:pt idx="20">
                  <c:v>12.148212573150197</c:v>
                </c:pt>
                <c:pt idx="21">
                  <c:v>16.234714429231612</c:v>
                </c:pt>
                <c:pt idx="22">
                  <c:v>21.929993599339028</c:v>
                </c:pt>
                <c:pt idx="23">
                  <c:v>18.844246307598223</c:v>
                </c:pt>
                <c:pt idx="24">
                  <c:v>12.501399569961457</c:v>
                </c:pt>
                <c:pt idx="25">
                  <c:v>6.644240701288795</c:v>
                </c:pt>
                <c:pt idx="26">
                  <c:v>7.2165151589977716</c:v>
                </c:pt>
                <c:pt idx="27">
                  <c:v>11.040877401590388</c:v>
                </c:pt>
                <c:pt idx="28">
                  <c:v>7.2154545045512775</c:v>
                </c:pt>
                <c:pt idx="29">
                  <c:v>-1.1886782197096268</c:v>
                </c:pt>
                <c:pt idx="30">
                  <c:v>-2.7775787688970377</c:v>
                </c:pt>
                <c:pt idx="31">
                  <c:v>-2.9719179177006172</c:v>
                </c:pt>
                <c:pt idx="32">
                  <c:v>-7.0655694361272943</c:v>
                </c:pt>
                <c:pt idx="33">
                  <c:v>-11.10367025829947</c:v>
                </c:pt>
                <c:pt idx="34">
                  <c:v>-13.511922705857337</c:v>
                </c:pt>
                <c:pt idx="35">
                  <c:v>-9.2237536112248932</c:v>
                </c:pt>
                <c:pt idx="36">
                  <c:v>-5.5603828038682916</c:v>
                </c:pt>
                <c:pt idx="37">
                  <c:v>0.27792614807866656</c:v>
                </c:pt>
                <c:pt idx="38">
                  <c:v>1.8060205940011897</c:v>
                </c:pt>
                <c:pt idx="39">
                  <c:v>-5.1701708474299561</c:v>
                </c:pt>
                <c:pt idx="40">
                  <c:v>-5.3512109863281365</c:v>
                </c:pt>
                <c:pt idx="41">
                  <c:v>1.8776449224005676</c:v>
                </c:pt>
                <c:pt idx="42">
                  <c:v>1.5495316532925241</c:v>
                </c:pt>
                <c:pt idx="43">
                  <c:v>1.8154912124209499</c:v>
                </c:pt>
                <c:pt idx="44">
                  <c:v>5.1084744695871764</c:v>
                </c:pt>
                <c:pt idx="45">
                  <c:v>5.5227152949150593</c:v>
                </c:pt>
                <c:pt idx="46">
                  <c:v>4.5179027326853971</c:v>
                </c:pt>
                <c:pt idx="47">
                  <c:v>-0.99708732624260721</c:v>
                </c:pt>
                <c:pt idx="48">
                  <c:v>-1.4651134966942148</c:v>
                </c:pt>
                <c:pt idx="49">
                  <c:v>-2.6956202055968936</c:v>
                </c:pt>
                <c:pt idx="50">
                  <c:v>-1.6330651186887701</c:v>
                </c:pt>
                <c:pt idx="51">
                  <c:v>1.1524245915069287</c:v>
                </c:pt>
                <c:pt idx="52">
                  <c:v>2.5956798205783782</c:v>
                </c:pt>
                <c:pt idx="53">
                  <c:v>3.3765911003519333</c:v>
                </c:pt>
                <c:pt idx="54">
                  <c:v>6.191358821319537</c:v>
                </c:pt>
                <c:pt idx="55">
                  <c:v>5.5935002497826902</c:v>
                </c:pt>
                <c:pt idx="56">
                  <c:v>6.8053596637929425</c:v>
                </c:pt>
                <c:pt idx="57">
                  <c:v>10.427526200550208</c:v>
                </c:pt>
                <c:pt idx="58">
                  <c:v>9.2739506505276736</c:v>
                </c:pt>
                <c:pt idx="59">
                  <c:v>9.4973114509745216</c:v>
                </c:pt>
                <c:pt idx="60">
                  <c:v>10.037475441515276</c:v>
                </c:pt>
                <c:pt idx="61">
                  <c:v>8.9937122381026349</c:v>
                </c:pt>
                <c:pt idx="62">
                  <c:v>9.2521040519947473</c:v>
                </c:pt>
                <c:pt idx="63">
                  <c:v>9.1827647030737083</c:v>
                </c:pt>
                <c:pt idx="64">
                  <c:v>7.5060212407164872</c:v>
                </c:pt>
                <c:pt idx="65">
                  <c:v>3.9546197298560903</c:v>
                </c:pt>
                <c:pt idx="66">
                  <c:v>5.5399451111260101</c:v>
                </c:pt>
                <c:pt idx="67">
                  <c:v>7.1827928032996091</c:v>
                </c:pt>
                <c:pt idx="68">
                  <c:v>5.1608573891466891</c:v>
                </c:pt>
                <c:pt idx="69">
                  <c:v>1.1887344446671388</c:v>
                </c:pt>
                <c:pt idx="70">
                  <c:v>1.2701480453056302</c:v>
                </c:pt>
                <c:pt idx="71">
                  <c:v>0.86355720843958039</c:v>
                </c:pt>
                <c:pt idx="72">
                  <c:v>-1.809231920227361</c:v>
                </c:pt>
                <c:pt idx="73">
                  <c:v>0.50642313938755734</c:v>
                </c:pt>
                <c:pt idx="74">
                  <c:v>4.601829648832001</c:v>
                </c:pt>
                <c:pt idx="75">
                  <c:v>3.702914951628955</c:v>
                </c:pt>
                <c:pt idx="76">
                  <c:v>1.4000500808128757</c:v>
                </c:pt>
                <c:pt idx="77">
                  <c:v>-0.13839242267242868</c:v>
                </c:pt>
                <c:pt idx="78">
                  <c:v>-1.3046806669842703</c:v>
                </c:pt>
                <c:pt idx="79">
                  <c:v>-5.7495585372772107</c:v>
                </c:pt>
                <c:pt idx="80">
                  <c:v>-6.4665053492655833</c:v>
                </c:pt>
                <c:pt idx="81">
                  <c:v>-7.063516728429498</c:v>
                </c:pt>
                <c:pt idx="82">
                  <c:v>-5.835374726280607</c:v>
                </c:pt>
                <c:pt idx="83">
                  <c:v>-3.1943640558891095</c:v>
                </c:pt>
                <c:pt idx="84">
                  <c:v>1.8624854867997698</c:v>
                </c:pt>
                <c:pt idx="85">
                  <c:v>6.8318601659675071</c:v>
                </c:pt>
                <c:pt idx="86">
                  <c:v>-0.98801066426709161</c:v>
                </c:pt>
                <c:pt idx="87">
                  <c:v>-1.5818085002628157</c:v>
                </c:pt>
                <c:pt idx="88">
                  <c:v>8.7357415624597969</c:v>
                </c:pt>
                <c:pt idx="89">
                  <c:v>16.793357726182268</c:v>
                </c:pt>
                <c:pt idx="90">
                  <c:v>17.267825562972149</c:v>
                </c:pt>
                <c:pt idx="91">
                  <c:v>22.840230767048443</c:v>
                </c:pt>
                <c:pt idx="92">
                  <c:v>17.985844577670807</c:v>
                </c:pt>
                <c:pt idx="93">
                  <c:v>18.393079327339645</c:v>
                </c:pt>
                <c:pt idx="94">
                  <c:v>15.763182264319052</c:v>
                </c:pt>
                <c:pt idx="95">
                  <c:v>17.740058232362486</c:v>
                </c:pt>
                <c:pt idx="96">
                  <c:v>13.906455332959954</c:v>
                </c:pt>
                <c:pt idx="97">
                  <c:v>5.6654564259900786</c:v>
                </c:pt>
                <c:pt idx="98">
                  <c:v>7.2007994169771994</c:v>
                </c:pt>
                <c:pt idx="99">
                  <c:v>8.2579439390161333</c:v>
                </c:pt>
                <c:pt idx="100">
                  <c:v>-0.74110500196440388</c:v>
                </c:pt>
                <c:pt idx="101">
                  <c:v>-9.102069411012625</c:v>
                </c:pt>
                <c:pt idx="102">
                  <c:v>-10.538500693147522</c:v>
                </c:pt>
                <c:pt idx="103">
                  <c:v>-11.097007304794026</c:v>
                </c:pt>
                <c:pt idx="104">
                  <c:v>-8.4321458478304852</c:v>
                </c:pt>
                <c:pt idx="105">
                  <c:v>-6.2168851675428289</c:v>
                </c:pt>
                <c:pt idx="106">
                  <c:v>-5.9400007542459772</c:v>
                </c:pt>
                <c:pt idx="107">
                  <c:v>-8.8568301537269143</c:v>
                </c:pt>
                <c:pt idx="108">
                  <c:v>-7.8789680703281295</c:v>
                </c:pt>
                <c:pt idx="109">
                  <c:v>-3.6125491894682948</c:v>
                </c:pt>
                <c:pt idx="110">
                  <c:v>-1.3289158267937196</c:v>
                </c:pt>
                <c:pt idx="111">
                  <c:v>1.583723625596356</c:v>
                </c:pt>
                <c:pt idx="112">
                  <c:v>1.2690177225544552</c:v>
                </c:pt>
                <c:pt idx="113">
                  <c:v>2.9959833960387039</c:v>
                </c:pt>
                <c:pt idx="114">
                  <c:v>3.7708118446081018</c:v>
                </c:pt>
                <c:pt idx="115">
                  <c:v>3.8407393426942216</c:v>
                </c:pt>
                <c:pt idx="116">
                  <c:v>2.0937267394473213</c:v>
                </c:pt>
                <c:pt idx="117">
                  <c:v>-1.7999714090125463</c:v>
                </c:pt>
                <c:pt idx="118">
                  <c:v>0.13149173219346721</c:v>
                </c:pt>
                <c:pt idx="119">
                  <c:v>7.5533189492188901</c:v>
                </c:pt>
                <c:pt idx="120">
                  <c:v>8.0106810846729317</c:v>
                </c:pt>
                <c:pt idx="121">
                  <c:v>4.053627611433841</c:v>
                </c:pt>
                <c:pt idx="122">
                  <c:v>-9.8387492222973272E-2</c:v>
                </c:pt>
                <c:pt idx="123">
                  <c:v>-5.0054557265224675</c:v>
                </c:pt>
                <c:pt idx="124">
                  <c:v>-2.1318658272842517</c:v>
                </c:pt>
                <c:pt idx="125">
                  <c:v>1.9742896190301673</c:v>
                </c:pt>
                <c:pt idx="126">
                  <c:v>6.1659872871267396</c:v>
                </c:pt>
                <c:pt idx="127">
                  <c:v>5.3867895171010538</c:v>
                </c:pt>
                <c:pt idx="128">
                  <c:v>9.4547923768062212</c:v>
                </c:pt>
                <c:pt idx="129">
                  <c:v>13.032270774095922</c:v>
                </c:pt>
                <c:pt idx="130">
                  <c:v>10.226561874089946</c:v>
                </c:pt>
                <c:pt idx="131">
                  <c:v>3.8609836387864416</c:v>
                </c:pt>
                <c:pt idx="132">
                  <c:v>2.7471217301961115</c:v>
                </c:pt>
                <c:pt idx="133">
                  <c:v>2.0640129127161844</c:v>
                </c:pt>
                <c:pt idx="134">
                  <c:v>1.7254123728645876</c:v>
                </c:pt>
                <c:pt idx="135">
                  <c:v>1.2086459177726994</c:v>
                </c:pt>
                <c:pt idx="136">
                  <c:v>-2.1877449651108383</c:v>
                </c:pt>
                <c:pt idx="137">
                  <c:v>-5.0816009501056136</c:v>
                </c:pt>
                <c:pt idx="138">
                  <c:v>-6.6920754629361863</c:v>
                </c:pt>
                <c:pt idx="139">
                  <c:v>-5.9241705402529821</c:v>
                </c:pt>
                <c:pt idx="140">
                  <c:v>-5.2710080515664952</c:v>
                </c:pt>
                <c:pt idx="141">
                  <c:v>-3.5828713298622361</c:v>
                </c:pt>
                <c:pt idx="142">
                  <c:v>-4.592507477214836</c:v>
                </c:pt>
                <c:pt idx="143">
                  <c:v>-6.1812714003005258</c:v>
                </c:pt>
                <c:pt idx="144">
                  <c:v>-6.8607233923797644</c:v>
                </c:pt>
                <c:pt idx="145">
                  <c:v>-7.273845506554288</c:v>
                </c:pt>
                <c:pt idx="146">
                  <c:v>-3.6982871400379591</c:v>
                </c:pt>
                <c:pt idx="147">
                  <c:v>-1.5751192543892234</c:v>
                </c:pt>
                <c:pt idx="148">
                  <c:v>0.56031798393363363</c:v>
                </c:pt>
                <c:pt idx="149">
                  <c:v>0.28354464286601821</c:v>
                </c:pt>
                <c:pt idx="150">
                  <c:v>1.7615489409260165</c:v>
                </c:pt>
                <c:pt idx="151">
                  <c:v>3.1745826460320536</c:v>
                </c:pt>
                <c:pt idx="152">
                  <c:v>3.5895794682972326</c:v>
                </c:pt>
                <c:pt idx="153">
                  <c:v>-4.5731583457808807</c:v>
                </c:pt>
                <c:pt idx="154">
                  <c:v>-3.7871645371271301</c:v>
                </c:pt>
                <c:pt idx="155">
                  <c:v>-2.0617909463456097</c:v>
                </c:pt>
                <c:pt idx="156">
                  <c:v>-3.9085955253481686E-4</c:v>
                </c:pt>
                <c:pt idx="157">
                  <c:v>0.2833050372527568</c:v>
                </c:pt>
                <c:pt idx="158">
                  <c:v>0.64287177273669727</c:v>
                </c:pt>
                <c:pt idx="159">
                  <c:v>4.0628830888038481</c:v>
                </c:pt>
                <c:pt idx="160">
                  <c:v>7.8128968181057745</c:v>
                </c:pt>
                <c:pt idx="161">
                  <c:v>5.9727608757749406</c:v>
                </c:pt>
                <c:pt idx="162">
                  <c:v>6.1119157484475162</c:v>
                </c:pt>
                <c:pt idx="163">
                  <c:v>5.7163343226387164</c:v>
                </c:pt>
                <c:pt idx="164">
                  <c:v>4.6177141883357642</c:v>
                </c:pt>
                <c:pt idx="165">
                  <c:v>11.471134108348547</c:v>
                </c:pt>
                <c:pt idx="166">
                  <c:v>13.464320854732748</c:v>
                </c:pt>
                <c:pt idx="167">
                  <c:v>12.617890290583933</c:v>
                </c:pt>
                <c:pt idx="168">
                  <c:v>12.486619810820198</c:v>
                </c:pt>
                <c:pt idx="169">
                  <c:v>14.681526712524363</c:v>
                </c:pt>
                <c:pt idx="170">
                  <c:v>16.270133677574506</c:v>
                </c:pt>
                <c:pt idx="171">
                  <c:v>11.800663477974439</c:v>
                </c:pt>
                <c:pt idx="172">
                  <c:v>3.7703693936220972</c:v>
                </c:pt>
                <c:pt idx="173">
                  <c:v>6.0436345510873402</c:v>
                </c:pt>
                <c:pt idx="174">
                  <c:v>3.3805103940202086</c:v>
                </c:pt>
                <c:pt idx="175">
                  <c:v>4.8860974200331642</c:v>
                </c:pt>
                <c:pt idx="176">
                  <c:v>9.1149661005302427</c:v>
                </c:pt>
                <c:pt idx="177">
                  <c:v>14.770041461090777</c:v>
                </c:pt>
                <c:pt idx="178">
                  <c:v>15.900721500911995</c:v>
                </c:pt>
                <c:pt idx="179">
                  <c:v>18.039034921627838</c:v>
                </c:pt>
                <c:pt idx="180">
                  <c:v>22.198652617338844</c:v>
                </c:pt>
                <c:pt idx="181">
                  <c:v>18.431487836742157</c:v>
                </c:pt>
                <c:pt idx="182">
                  <c:v>17.69795897070874</c:v>
                </c:pt>
                <c:pt idx="183">
                  <c:v>19.171705822488661</c:v>
                </c:pt>
                <c:pt idx="184">
                  <c:v>23.331397204260519</c:v>
                </c:pt>
                <c:pt idx="185">
                  <c:v>24.252500131459207</c:v>
                </c:pt>
                <c:pt idx="186">
                  <c:v>27.815298529699618</c:v>
                </c:pt>
                <c:pt idx="187">
                  <c:v>12.183111832923842</c:v>
                </c:pt>
                <c:pt idx="188">
                  <c:v>-0.57029710350086082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px_rel_al_chg!$K$2</c:f>
              <c:strCache>
                <c:ptCount val="1"/>
                <c:pt idx="0">
                  <c:v>IPC Alimentos / IPC Total</c:v>
                </c:pt>
              </c:strCache>
            </c:strRef>
          </c:tx>
          <c:marker>
            <c:symbol val="none"/>
          </c:marker>
          <c:cat>
            <c:numRef>
              <c:f>px_rel_al_chg!$J$3:$J$2115</c:f>
              <c:numCache>
                <c:formatCode>mmm\-yy</c:formatCode>
                <c:ptCount val="2113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</c:numCache>
            </c:numRef>
          </c:cat>
          <c:val>
            <c:numRef>
              <c:f>px_rel_al_chg!$K$3:$K$2115</c:f>
              <c:numCache>
                <c:formatCode>General</c:formatCode>
                <c:ptCount val="2113"/>
                <c:pt idx="0">
                  <c:v>-1.0007936259574857</c:v>
                </c:pt>
                <c:pt idx="1">
                  <c:v>-0.50271180634173795</c:v>
                </c:pt>
                <c:pt idx="2">
                  <c:v>-0.67826792251280965</c:v>
                </c:pt>
                <c:pt idx="3">
                  <c:v>-0.2100762233996023</c:v>
                </c:pt>
                <c:pt idx="4">
                  <c:v>0.46596787752777313</c:v>
                </c:pt>
                <c:pt idx="5">
                  <c:v>0.50032672520017307</c:v>
                </c:pt>
                <c:pt idx="6">
                  <c:v>1.5455132653415582</c:v>
                </c:pt>
                <c:pt idx="7">
                  <c:v>2.0854020931975192</c:v>
                </c:pt>
                <c:pt idx="8">
                  <c:v>2.4282297406574616</c:v>
                </c:pt>
                <c:pt idx="9">
                  <c:v>2.3505148355886796</c:v>
                </c:pt>
                <c:pt idx="10">
                  <c:v>2.197842162720387</c:v>
                </c:pt>
                <c:pt idx="11">
                  <c:v>2.6970711542821268</c:v>
                </c:pt>
                <c:pt idx="12">
                  <c:v>2.3673628893330356</c:v>
                </c:pt>
                <c:pt idx="13">
                  <c:v>1.5568819500116682</c:v>
                </c:pt>
                <c:pt idx="14">
                  <c:v>1.2217824447399162</c:v>
                </c:pt>
                <c:pt idx="15">
                  <c:v>0.94183079088749899</c:v>
                </c:pt>
                <c:pt idx="16">
                  <c:v>1.7384311602238078</c:v>
                </c:pt>
                <c:pt idx="17">
                  <c:v>2.7656821576709012</c:v>
                </c:pt>
                <c:pt idx="18">
                  <c:v>2.5957919422096021</c:v>
                </c:pt>
                <c:pt idx="19">
                  <c:v>2.2811471283064266</c:v>
                </c:pt>
                <c:pt idx="20">
                  <c:v>2.4438361226793326</c:v>
                </c:pt>
                <c:pt idx="21">
                  <c:v>3.2184227129127718</c:v>
                </c:pt>
                <c:pt idx="22">
                  <c:v>4.1460742573040221</c:v>
                </c:pt>
                <c:pt idx="23">
                  <c:v>3.6693083610574329</c:v>
                </c:pt>
                <c:pt idx="24">
                  <c:v>3.0368934035075457</c:v>
                </c:pt>
                <c:pt idx="25">
                  <c:v>1.969508832760769</c:v>
                </c:pt>
                <c:pt idx="26">
                  <c:v>2.1199063482488345</c:v>
                </c:pt>
                <c:pt idx="27">
                  <c:v>2.7006413501569737</c:v>
                </c:pt>
                <c:pt idx="28">
                  <c:v>1.8741109458257021</c:v>
                </c:pt>
                <c:pt idx="29">
                  <c:v>0.4914459039136565</c:v>
                </c:pt>
                <c:pt idx="30">
                  <c:v>0.33462528953880355</c:v>
                </c:pt>
                <c:pt idx="31">
                  <c:v>0.18240472054784629</c:v>
                </c:pt>
                <c:pt idx="32">
                  <c:v>-0.55252312068497789</c:v>
                </c:pt>
                <c:pt idx="33">
                  <c:v>-1.3513554925231319</c:v>
                </c:pt>
                <c:pt idx="34">
                  <c:v>-1.8000026003950453</c:v>
                </c:pt>
                <c:pt idx="35">
                  <c:v>-1.1028501882823338</c:v>
                </c:pt>
                <c:pt idx="36">
                  <c:v>-0.7070291457803024</c:v>
                </c:pt>
                <c:pt idx="37">
                  <c:v>1.7559742336703543E-2</c:v>
                </c:pt>
                <c:pt idx="38">
                  <c:v>0.32789132981374536</c:v>
                </c:pt>
                <c:pt idx="39">
                  <c:v>-0.73673632826332103</c:v>
                </c:pt>
                <c:pt idx="40">
                  <c:v>-0.66944036708990184</c:v>
                </c:pt>
                <c:pt idx="41">
                  <c:v>0.39918759748764909</c:v>
                </c:pt>
                <c:pt idx="42">
                  <c:v>0.36770619174688601</c:v>
                </c:pt>
                <c:pt idx="43">
                  <c:v>0.63642917236750307</c:v>
                </c:pt>
                <c:pt idx="44">
                  <c:v>1.1658220994071211</c:v>
                </c:pt>
                <c:pt idx="45">
                  <c:v>1.2538827394362295</c:v>
                </c:pt>
                <c:pt idx="46">
                  <c:v>0.89369793024143274</c:v>
                </c:pt>
                <c:pt idx="47">
                  <c:v>-5.9140914002431266E-2</c:v>
                </c:pt>
                <c:pt idx="48">
                  <c:v>9.699844779549327E-2</c:v>
                </c:pt>
                <c:pt idx="49">
                  <c:v>0.17498954307271219</c:v>
                </c:pt>
                <c:pt idx="50">
                  <c:v>0.44531028863359357</c:v>
                </c:pt>
                <c:pt idx="51">
                  <c:v>0.75141262080022919</c:v>
                </c:pt>
                <c:pt idx="52">
                  <c:v>0.88985948878159693</c:v>
                </c:pt>
                <c:pt idx="53">
                  <c:v>1.1710465639966028</c:v>
                </c:pt>
                <c:pt idx="54">
                  <c:v>1.5326778776973082</c:v>
                </c:pt>
                <c:pt idx="55">
                  <c:v>1.1862074725278449</c:v>
                </c:pt>
                <c:pt idx="56">
                  <c:v>1.2687578297997382</c:v>
                </c:pt>
                <c:pt idx="57">
                  <c:v>1.6451340894505506</c:v>
                </c:pt>
                <c:pt idx="58">
                  <c:v>1.5465908328587519</c:v>
                </c:pt>
                <c:pt idx="59">
                  <c:v>1.6234825500124561</c:v>
                </c:pt>
                <c:pt idx="60">
                  <c:v>1.4890940804396902</c:v>
                </c:pt>
                <c:pt idx="61">
                  <c:v>1.1501294016116992</c:v>
                </c:pt>
                <c:pt idx="62">
                  <c:v>1.0733838065382972</c:v>
                </c:pt>
                <c:pt idx="63">
                  <c:v>1.2917918664791195</c:v>
                </c:pt>
                <c:pt idx="64">
                  <c:v>1.1351113590695849</c:v>
                </c:pt>
                <c:pt idx="65">
                  <c:v>0.74747795025162933</c:v>
                </c:pt>
                <c:pt idx="66">
                  <c:v>1.167052198342744</c:v>
                </c:pt>
                <c:pt idx="67">
                  <c:v>1.6214496370547504</c:v>
                </c:pt>
                <c:pt idx="68">
                  <c:v>1.3761922046131136</c:v>
                </c:pt>
                <c:pt idx="69">
                  <c:v>1.0752865905664599</c:v>
                </c:pt>
                <c:pt idx="70">
                  <c:v>1.0540440120997197</c:v>
                </c:pt>
                <c:pt idx="71">
                  <c:v>1.1524361801294791</c:v>
                </c:pt>
                <c:pt idx="72">
                  <c:v>1.0460168021821703</c:v>
                </c:pt>
                <c:pt idx="73">
                  <c:v>1.9708901084021679</c:v>
                </c:pt>
                <c:pt idx="74">
                  <c:v>2.9530758485827979</c:v>
                </c:pt>
                <c:pt idx="75">
                  <c:v>3.5574610682685748</c:v>
                </c:pt>
                <c:pt idx="76">
                  <c:v>3.5582414454628175</c:v>
                </c:pt>
                <c:pt idx="77">
                  <c:v>3.4496420997481625</c:v>
                </c:pt>
                <c:pt idx="78">
                  <c:v>2.9893894562657231</c:v>
                </c:pt>
                <c:pt idx="79">
                  <c:v>1.9104077997901481</c:v>
                </c:pt>
                <c:pt idx="80">
                  <c:v>1.863563861634332</c:v>
                </c:pt>
                <c:pt idx="81">
                  <c:v>1.7238602442409379</c:v>
                </c:pt>
                <c:pt idx="82">
                  <c:v>2.1877444797040457</c:v>
                </c:pt>
                <c:pt idx="83">
                  <c:v>2.6641138360079086</c:v>
                </c:pt>
                <c:pt idx="84">
                  <c:v>3.1994684068987755</c:v>
                </c:pt>
                <c:pt idx="85">
                  <c:v>3.8668597087774925</c:v>
                </c:pt>
                <c:pt idx="86">
                  <c:v>2.5330858970530556</c:v>
                </c:pt>
                <c:pt idx="87">
                  <c:v>1.9779638872483352</c:v>
                </c:pt>
                <c:pt idx="88">
                  <c:v>3.1338051448051907</c:v>
                </c:pt>
                <c:pt idx="89">
                  <c:v>4.4778046814634376</c:v>
                </c:pt>
                <c:pt idx="90">
                  <c:v>5.0985849211482526</c:v>
                </c:pt>
                <c:pt idx="91">
                  <c:v>5.8501405709167287</c:v>
                </c:pt>
                <c:pt idx="92">
                  <c:v>4.8322301936385648</c:v>
                </c:pt>
                <c:pt idx="93">
                  <c:v>4.8250408812812617</c:v>
                </c:pt>
                <c:pt idx="94">
                  <c:v>4.8408631114400302</c:v>
                </c:pt>
                <c:pt idx="95">
                  <c:v>5.0999671316376727</c:v>
                </c:pt>
                <c:pt idx="96">
                  <c:v>4.7237770165229787</c:v>
                </c:pt>
                <c:pt idx="97">
                  <c:v>2.8524966241118666</c:v>
                </c:pt>
                <c:pt idx="98">
                  <c:v>2.3839097567732948</c:v>
                </c:pt>
                <c:pt idx="99">
                  <c:v>2.0830432819325173</c:v>
                </c:pt>
                <c:pt idx="100">
                  <c:v>0.71029524023533686</c:v>
                </c:pt>
                <c:pt idx="101">
                  <c:v>-0.9733458156060415</c:v>
                </c:pt>
                <c:pt idx="102">
                  <c:v>-1.7146660800674174</c:v>
                </c:pt>
                <c:pt idx="103">
                  <c:v>-1.6138010168653349</c:v>
                </c:pt>
                <c:pt idx="104">
                  <c:v>-0.94594400338505746</c:v>
                </c:pt>
                <c:pt idx="105">
                  <c:v>-1.0486842006508734</c:v>
                </c:pt>
                <c:pt idx="106">
                  <c:v>-1.6402772749578465</c:v>
                </c:pt>
                <c:pt idx="107">
                  <c:v>-2.2724227079810477</c:v>
                </c:pt>
                <c:pt idx="108">
                  <c:v>-2.5831551579922341</c:v>
                </c:pt>
                <c:pt idx="109">
                  <c:v>-2.1192733511281481</c:v>
                </c:pt>
                <c:pt idx="110">
                  <c:v>-1.4744056997286203</c:v>
                </c:pt>
                <c:pt idx="111">
                  <c:v>-1.0343403937822626</c:v>
                </c:pt>
                <c:pt idx="112">
                  <c:v>-1.0658963967105972</c:v>
                </c:pt>
                <c:pt idx="113">
                  <c:v>-0.70863338930955422</c:v>
                </c:pt>
                <c:pt idx="114">
                  <c:v>-0.52221435423795981</c:v>
                </c:pt>
                <c:pt idx="115">
                  <c:v>-0.49762786979550278</c:v>
                </c:pt>
                <c:pt idx="116">
                  <c:v>-0.55513712223745904</c:v>
                </c:pt>
                <c:pt idx="117">
                  <c:v>-0.62296381234034914</c:v>
                </c:pt>
                <c:pt idx="118">
                  <c:v>-0.18826449687985303</c:v>
                </c:pt>
                <c:pt idx="119">
                  <c:v>0.88800761572167541</c:v>
                </c:pt>
                <c:pt idx="120">
                  <c:v>1.3685499695491155</c:v>
                </c:pt>
                <c:pt idx="121">
                  <c:v>1.181367657678023</c:v>
                </c:pt>
                <c:pt idx="122">
                  <c:v>0.72141053869441141</c:v>
                </c:pt>
                <c:pt idx="123">
                  <c:v>-5.8481032640045338E-2</c:v>
                </c:pt>
                <c:pt idx="124">
                  <c:v>0.52313770650689317</c:v>
                </c:pt>
                <c:pt idx="125">
                  <c:v>0.81935036347327017</c:v>
                </c:pt>
                <c:pt idx="126">
                  <c:v>1.3075245404873037</c:v>
                </c:pt>
                <c:pt idx="127">
                  <c:v>1.2945160488744056</c:v>
                </c:pt>
                <c:pt idx="128">
                  <c:v>1.9061511580297452</c:v>
                </c:pt>
                <c:pt idx="129">
                  <c:v>2.5112708078090185</c:v>
                </c:pt>
                <c:pt idx="130">
                  <c:v>2.360196153699734</c:v>
                </c:pt>
                <c:pt idx="131">
                  <c:v>1.4893309540819466</c:v>
                </c:pt>
                <c:pt idx="132">
                  <c:v>1.3490667930742495</c:v>
                </c:pt>
                <c:pt idx="133">
                  <c:v>1.1117112992239608</c:v>
                </c:pt>
                <c:pt idx="134">
                  <c:v>1.120549347351063</c:v>
                </c:pt>
                <c:pt idx="135">
                  <c:v>1.5336395235616473</c:v>
                </c:pt>
                <c:pt idx="136">
                  <c:v>1.237336029581626</c:v>
                </c:pt>
                <c:pt idx="137">
                  <c:v>0.98642027896784779</c:v>
                </c:pt>
                <c:pt idx="138">
                  <c:v>0.73787609897062456</c:v>
                </c:pt>
                <c:pt idx="139">
                  <c:v>0.88041361432520393</c:v>
                </c:pt>
                <c:pt idx="140">
                  <c:v>0.53161720534122825</c:v>
                </c:pt>
                <c:pt idx="141">
                  <c:v>0.49180694234787214</c:v>
                </c:pt>
                <c:pt idx="142">
                  <c:v>0.23151520841355744</c:v>
                </c:pt>
                <c:pt idx="143">
                  <c:v>7.90851286951888E-2</c:v>
                </c:pt>
                <c:pt idx="144">
                  <c:v>-0.30003287580445681</c:v>
                </c:pt>
                <c:pt idx="145">
                  <c:v>-0.62763708965827281</c:v>
                </c:pt>
                <c:pt idx="146">
                  <c:v>-0.48802606345172972</c:v>
                </c:pt>
                <c:pt idx="147">
                  <c:v>-0.44602433924316731</c:v>
                </c:pt>
                <c:pt idx="148">
                  <c:v>-0.69805487843295211</c:v>
                </c:pt>
                <c:pt idx="149">
                  <c:v>-0.80029966658663465</c:v>
                </c:pt>
                <c:pt idx="150">
                  <c:v>-0.56656980115388222</c:v>
                </c:pt>
                <c:pt idx="151">
                  <c:v>-0.4830769857597339</c:v>
                </c:pt>
                <c:pt idx="152">
                  <c:v>-0.21792948802785705</c:v>
                </c:pt>
                <c:pt idx="153">
                  <c:v>-1.1615647165703624</c:v>
                </c:pt>
                <c:pt idx="154">
                  <c:v>-1.1219416755798517</c:v>
                </c:pt>
                <c:pt idx="155">
                  <c:v>-1.0617234050663615</c:v>
                </c:pt>
                <c:pt idx="156">
                  <c:v>-0.9065907201693868</c:v>
                </c:pt>
                <c:pt idx="157">
                  <c:v>-0.52842330727864706</c:v>
                </c:pt>
                <c:pt idx="158">
                  <c:v>-0.27357838120997124</c:v>
                </c:pt>
                <c:pt idx="159">
                  <c:v>-0.32548891038374217</c:v>
                </c:pt>
                <c:pt idx="160">
                  <c:v>0.41113053626113949</c:v>
                </c:pt>
                <c:pt idx="161">
                  <c:v>0.3126287107356962</c:v>
                </c:pt>
                <c:pt idx="162">
                  <c:v>0.35786872628309485</c:v>
                </c:pt>
                <c:pt idx="163">
                  <c:v>0.43562641170273864</c:v>
                </c:pt>
                <c:pt idx="164">
                  <c:v>0.37885761678537744</c:v>
                </c:pt>
                <c:pt idx="165">
                  <c:v>0.94508915400006721</c:v>
                </c:pt>
                <c:pt idx="166">
                  <c:v>1.1817211500091185</c:v>
                </c:pt>
                <c:pt idx="167">
                  <c:v>0.99668728210373647</c:v>
                </c:pt>
                <c:pt idx="168">
                  <c:v>1.5338894278087212</c:v>
                </c:pt>
                <c:pt idx="169">
                  <c:v>2.3177175985499288</c:v>
                </c:pt>
                <c:pt idx="170">
                  <c:v>2.6894330365674568</c:v>
                </c:pt>
                <c:pt idx="171">
                  <c:v>2.9294647622426062</c:v>
                </c:pt>
                <c:pt idx="172">
                  <c:v>1.6764982857510269</c:v>
                </c:pt>
                <c:pt idx="173">
                  <c:v>1.6999783283073056</c:v>
                </c:pt>
                <c:pt idx="174">
                  <c:v>1.1622065611974541</c:v>
                </c:pt>
                <c:pt idx="175">
                  <c:v>1.3033297610415495</c:v>
                </c:pt>
                <c:pt idx="176">
                  <c:v>1.8483119977806828</c:v>
                </c:pt>
                <c:pt idx="177">
                  <c:v>2.7475322305804184</c:v>
                </c:pt>
                <c:pt idx="178">
                  <c:v>3.2093150968997897</c:v>
                </c:pt>
                <c:pt idx="179">
                  <c:v>3.818220611662948</c:v>
                </c:pt>
                <c:pt idx="180">
                  <c:v>4.4750465527278571</c:v>
                </c:pt>
                <c:pt idx="181">
                  <c:v>3.9623654997688718</c:v>
                </c:pt>
                <c:pt idx="182">
                  <c:v>4.053032537783019</c:v>
                </c:pt>
                <c:pt idx="183">
                  <c:v>4.3515524441386955</c:v>
                </c:pt>
                <c:pt idx="184">
                  <c:v>4.8675311453757031</c:v>
                </c:pt>
                <c:pt idx="185">
                  <c:v>5.2282942941977995</c:v>
                </c:pt>
                <c:pt idx="186">
                  <c:v>6.1917691657873197</c:v>
                </c:pt>
                <c:pt idx="187">
                  <c:v>4.5908840067878876</c:v>
                </c:pt>
                <c:pt idx="188">
                  <c:v>3.1062739752466317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380160"/>
        <c:axId val="133386752"/>
      </c:lineChart>
      <c:dateAx>
        <c:axId val="100380160"/>
        <c:scaling>
          <c:orientation val="minMax"/>
          <c:max val="42614"/>
          <c:min val="37500"/>
        </c:scaling>
        <c:delete val="0"/>
        <c:axPos val="b"/>
        <c:numFmt formatCode="mmm\-yy" sourceLinked="1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133386752"/>
        <c:crosses val="autoZero"/>
        <c:auto val="1"/>
        <c:lblOffset val="100"/>
        <c:baseTimeUnit val="days"/>
        <c:majorUnit val="24"/>
        <c:majorTimeUnit val="months"/>
      </c:dateAx>
      <c:valAx>
        <c:axId val="133386752"/>
        <c:scaling>
          <c:orientation val="minMax"/>
          <c:max val="30"/>
          <c:min val="-2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100380160"/>
        <c:crosses val="autoZero"/>
        <c:crossBetween val="between"/>
      </c:valAx>
      <c:spPr>
        <a:noFill/>
        <a:ln>
          <a:noFill/>
        </a:ln>
      </c:spPr>
    </c:plotArea>
    <c:legend>
      <c:legendPos val="b"/>
      <c:layout/>
      <c:overlay val="0"/>
      <c:txPr>
        <a:bodyPr/>
        <a:lstStyle/>
        <a:p>
          <a:pPr>
            <a:defRPr>
              <a:latin typeface="ZapfHumnst BT" panose="020B05020505080203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4556658678534801E-2"/>
          <c:y val="0.105686155746369"/>
          <c:w val="0.89403547382664095"/>
          <c:h val="0.66856599591717703"/>
        </c:manualLayout>
      </c:layout>
      <c:lineChart>
        <c:grouping val="standard"/>
        <c:varyColors val="0"/>
        <c:ser>
          <c:idx val="0"/>
          <c:order val="0"/>
          <c:tx>
            <c:strRef>
              <c:f>Infl_Tot!$L$3</c:f>
              <c:strCache>
                <c:ptCount val="1"/>
                <c:pt idx="0">
                  <c:v>Total</c:v>
                </c:pt>
              </c:strCache>
            </c:strRef>
          </c:tx>
          <c:marker>
            <c:symbol val="none"/>
          </c:marker>
          <c:cat>
            <c:numRef>
              <c:f>Infl_Tot!$K$4:$K$4128</c:f>
              <c:numCache>
                <c:formatCode>mmm\-yy</c:formatCode>
                <c:ptCount val="4125"/>
                <c:pt idx="0">
                  <c:v>37895</c:v>
                </c:pt>
                <c:pt idx="1">
                  <c:v>37926</c:v>
                </c:pt>
                <c:pt idx="2">
                  <c:v>37956</c:v>
                </c:pt>
                <c:pt idx="3">
                  <c:v>37987</c:v>
                </c:pt>
                <c:pt idx="4">
                  <c:v>38018</c:v>
                </c:pt>
                <c:pt idx="5">
                  <c:v>38047</c:v>
                </c:pt>
                <c:pt idx="6">
                  <c:v>38078</c:v>
                </c:pt>
                <c:pt idx="7">
                  <c:v>38108</c:v>
                </c:pt>
                <c:pt idx="8">
                  <c:v>38139</c:v>
                </c:pt>
                <c:pt idx="9">
                  <c:v>38169</c:v>
                </c:pt>
                <c:pt idx="10">
                  <c:v>38200</c:v>
                </c:pt>
                <c:pt idx="11">
                  <c:v>38231</c:v>
                </c:pt>
                <c:pt idx="12">
                  <c:v>38261</c:v>
                </c:pt>
                <c:pt idx="13">
                  <c:v>38292</c:v>
                </c:pt>
                <c:pt idx="14">
                  <c:v>38322</c:v>
                </c:pt>
                <c:pt idx="15">
                  <c:v>38353</c:v>
                </c:pt>
                <c:pt idx="16">
                  <c:v>38384</c:v>
                </c:pt>
                <c:pt idx="17">
                  <c:v>38412</c:v>
                </c:pt>
                <c:pt idx="18">
                  <c:v>38443</c:v>
                </c:pt>
                <c:pt idx="19">
                  <c:v>38473</c:v>
                </c:pt>
                <c:pt idx="20">
                  <c:v>38504</c:v>
                </c:pt>
                <c:pt idx="21">
                  <c:v>38534</c:v>
                </c:pt>
                <c:pt idx="22">
                  <c:v>38565</c:v>
                </c:pt>
                <c:pt idx="23">
                  <c:v>38596</c:v>
                </c:pt>
                <c:pt idx="24">
                  <c:v>38626</c:v>
                </c:pt>
                <c:pt idx="25">
                  <c:v>38657</c:v>
                </c:pt>
                <c:pt idx="26">
                  <c:v>38687</c:v>
                </c:pt>
                <c:pt idx="27">
                  <c:v>38718</c:v>
                </c:pt>
                <c:pt idx="28">
                  <c:v>38749</c:v>
                </c:pt>
                <c:pt idx="29">
                  <c:v>38777</c:v>
                </c:pt>
                <c:pt idx="30">
                  <c:v>38808</c:v>
                </c:pt>
                <c:pt idx="31">
                  <c:v>38838</c:v>
                </c:pt>
                <c:pt idx="32">
                  <c:v>38869</c:v>
                </c:pt>
                <c:pt idx="33">
                  <c:v>38899</c:v>
                </c:pt>
                <c:pt idx="34">
                  <c:v>38930</c:v>
                </c:pt>
                <c:pt idx="35">
                  <c:v>38961</c:v>
                </c:pt>
                <c:pt idx="36">
                  <c:v>38991</c:v>
                </c:pt>
                <c:pt idx="37">
                  <c:v>39022</c:v>
                </c:pt>
                <c:pt idx="38">
                  <c:v>39052</c:v>
                </c:pt>
                <c:pt idx="39">
                  <c:v>39083</c:v>
                </c:pt>
                <c:pt idx="40">
                  <c:v>39114</c:v>
                </c:pt>
                <c:pt idx="41">
                  <c:v>39142</c:v>
                </c:pt>
                <c:pt idx="42">
                  <c:v>39173</c:v>
                </c:pt>
                <c:pt idx="43">
                  <c:v>39203</c:v>
                </c:pt>
                <c:pt idx="44">
                  <c:v>39234</c:v>
                </c:pt>
                <c:pt idx="45">
                  <c:v>39264</c:v>
                </c:pt>
                <c:pt idx="46">
                  <c:v>39295</c:v>
                </c:pt>
                <c:pt idx="47">
                  <c:v>39326</c:v>
                </c:pt>
                <c:pt idx="48">
                  <c:v>39356</c:v>
                </c:pt>
                <c:pt idx="49">
                  <c:v>39387</c:v>
                </c:pt>
                <c:pt idx="50">
                  <c:v>39417</c:v>
                </c:pt>
                <c:pt idx="51">
                  <c:v>39448</c:v>
                </c:pt>
                <c:pt idx="52">
                  <c:v>39479</c:v>
                </c:pt>
                <c:pt idx="53">
                  <c:v>39508</c:v>
                </c:pt>
                <c:pt idx="54">
                  <c:v>39539</c:v>
                </c:pt>
                <c:pt idx="55">
                  <c:v>39569</c:v>
                </c:pt>
                <c:pt idx="56">
                  <c:v>39600</c:v>
                </c:pt>
                <c:pt idx="57">
                  <c:v>39630</c:v>
                </c:pt>
                <c:pt idx="58">
                  <c:v>39661</c:v>
                </c:pt>
                <c:pt idx="59">
                  <c:v>39692</c:v>
                </c:pt>
                <c:pt idx="60">
                  <c:v>39722</c:v>
                </c:pt>
                <c:pt idx="61">
                  <c:v>39753</c:v>
                </c:pt>
                <c:pt idx="62">
                  <c:v>39783</c:v>
                </c:pt>
                <c:pt idx="63">
                  <c:v>39814</c:v>
                </c:pt>
                <c:pt idx="64">
                  <c:v>39845</c:v>
                </c:pt>
                <c:pt idx="65">
                  <c:v>39873</c:v>
                </c:pt>
                <c:pt idx="66">
                  <c:v>39904</c:v>
                </c:pt>
                <c:pt idx="67">
                  <c:v>39934</c:v>
                </c:pt>
                <c:pt idx="68">
                  <c:v>39965</c:v>
                </c:pt>
                <c:pt idx="69">
                  <c:v>39995</c:v>
                </c:pt>
                <c:pt idx="70">
                  <c:v>40026</c:v>
                </c:pt>
                <c:pt idx="71">
                  <c:v>40057</c:v>
                </c:pt>
                <c:pt idx="72">
                  <c:v>40087</c:v>
                </c:pt>
                <c:pt idx="73">
                  <c:v>40118</c:v>
                </c:pt>
                <c:pt idx="74">
                  <c:v>40148</c:v>
                </c:pt>
                <c:pt idx="75">
                  <c:v>40179</c:v>
                </c:pt>
                <c:pt idx="76">
                  <c:v>40210</c:v>
                </c:pt>
                <c:pt idx="77">
                  <c:v>40238</c:v>
                </c:pt>
                <c:pt idx="78">
                  <c:v>40269</c:v>
                </c:pt>
                <c:pt idx="79">
                  <c:v>40299</c:v>
                </c:pt>
                <c:pt idx="80">
                  <c:v>40330</c:v>
                </c:pt>
                <c:pt idx="81">
                  <c:v>40360</c:v>
                </c:pt>
                <c:pt idx="82">
                  <c:v>40391</c:v>
                </c:pt>
                <c:pt idx="83">
                  <c:v>40422</c:v>
                </c:pt>
                <c:pt idx="84">
                  <c:v>40452</c:v>
                </c:pt>
                <c:pt idx="85">
                  <c:v>40483</c:v>
                </c:pt>
                <c:pt idx="86">
                  <c:v>40513</c:v>
                </c:pt>
                <c:pt idx="87">
                  <c:v>40544</c:v>
                </c:pt>
                <c:pt idx="88">
                  <c:v>40575</c:v>
                </c:pt>
                <c:pt idx="89">
                  <c:v>40603</c:v>
                </c:pt>
                <c:pt idx="90">
                  <c:v>40634</c:v>
                </c:pt>
                <c:pt idx="91">
                  <c:v>40664</c:v>
                </c:pt>
                <c:pt idx="92">
                  <c:v>40695</c:v>
                </c:pt>
                <c:pt idx="93">
                  <c:v>40725</c:v>
                </c:pt>
                <c:pt idx="94">
                  <c:v>40756</c:v>
                </c:pt>
                <c:pt idx="95">
                  <c:v>40787</c:v>
                </c:pt>
                <c:pt idx="96">
                  <c:v>40817</c:v>
                </c:pt>
                <c:pt idx="97">
                  <c:v>40848</c:v>
                </c:pt>
                <c:pt idx="98">
                  <c:v>40878</c:v>
                </c:pt>
                <c:pt idx="99">
                  <c:v>40909</c:v>
                </c:pt>
                <c:pt idx="100">
                  <c:v>40940</c:v>
                </c:pt>
                <c:pt idx="101">
                  <c:v>40969</c:v>
                </c:pt>
                <c:pt idx="102">
                  <c:v>41000</c:v>
                </c:pt>
                <c:pt idx="103">
                  <c:v>41030</c:v>
                </c:pt>
                <c:pt idx="104">
                  <c:v>41061</c:v>
                </c:pt>
                <c:pt idx="105">
                  <c:v>41091</c:v>
                </c:pt>
                <c:pt idx="106">
                  <c:v>41122</c:v>
                </c:pt>
                <c:pt idx="107">
                  <c:v>41153</c:v>
                </c:pt>
                <c:pt idx="108">
                  <c:v>41183</c:v>
                </c:pt>
                <c:pt idx="109">
                  <c:v>41214</c:v>
                </c:pt>
                <c:pt idx="110">
                  <c:v>41244</c:v>
                </c:pt>
                <c:pt idx="111">
                  <c:v>41275</c:v>
                </c:pt>
                <c:pt idx="112">
                  <c:v>41306</c:v>
                </c:pt>
                <c:pt idx="113">
                  <c:v>41334</c:v>
                </c:pt>
                <c:pt idx="114">
                  <c:v>41365</c:v>
                </c:pt>
                <c:pt idx="115">
                  <c:v>41395</c:v>
                </c:pt>
                <c:pt idx="116">
                  <c:v>41426</c:v>
                </c:pt>
                <c:pt idx="117">
                  <c:v>41456</c:v>
                </c:pt>
                <c:pt idx="118">
                  <c:v>41487</c:v>
                </c:pt>
                <c:pt idx="119">
                  <c:v>41518</c:v>
                </c:pt>
                <c:pt idx="120">
                  <c:v>41548</c:v>
                </c:pt>
                <c:pt idx="121">
                  <c:v>41579</c:v>
                </c:pt>
                <c:pt idx="122">
                  <c:v>41609</c:v>
                </c:pt>
                <c:pt idx="123">
                  <c:v>41640</c:v>
                </c:pt>
                <c:pt idx="124">
                  <c:v>41671</c:v>
                </c:pt>
                <c:pt idx="125">
                  <c:v>41699</c:v>
                </c:pt>
                <c:pt idx="126">
                  <c:v>41730</c:v>
                </c:pt>
                <c:pt idx="127">
                  <c:v>41760</c:v>
                </c:pt>
                <c:pt idx="128">
                  <c:v>41791</c:v>
                </c:pt>
                <c:pt idx="129">
                  <c:v>41821</c:v>
                </c:pt>
                <c:pt idx="130">
                  <c:v>41852</c:v>
                </c:pt>
                <c:pt idx="131">
                  <c:v>41883</c:v>
                </c:pt>
                <c:pt idx="132">
                  <c:v>41913</c:v>
                </c:pt>
                <c:pt idx="133">
                  <c:v>41944</c:v>
                </c:pt>
                <c:pt idx="134">
                  <c:v>41974</c:v>
                </c:pt>
                <c:pt idx="135">
                  <c:v>42005</c:v>
                </c:pt>
                <c:pt idx="136">
                  <c:v>42036</c:v>
                </c:pt>
                <c:pt idx="137">
                  <c:v>42064</c:v>
                </c:pt>
                <c:pt idx="138">
                  <c:v>42095</c:v>
                </c:pt>
                <c:pt idx="139">
                  <c:v>42125</c:v>
                </c:pt>
                <c:pt idx="140">
                  <c:v>42156</c:v>
                </c:pt>
                <c:pt idx="141">
                  <c:v>42186</c:v>
                </c:pt>
                <c:pt idx="142">
                  <c:v>42217</c:v>
                </c:pt>
                <c:pt idx="143">
                  <c:v>42248</c:v>
                </c:pt>
                <c:pt idx="144">
                  <c:v>42278</c:v>
                </c:pt>
                <c:pt idx="145">
                  <c:v>42309</c:v>
                </c:pt>
                <c:pt idx="146">
                  <c:v>42339</c:v>
                </c:pt>
                <c:pt idx="147">
                  <c:v>42370</c:v>
                </c:pt>
                <c:pt idx="148">
                  <c:v>42401</c:v>
                </c:pt>
                <c:pt idx="149">
                  <c:v>42430</c:v>
                </c:pt>
                <c:pt idx="150">
                  <c:v>42461</c:v>
                </c:pt>
                <c:pt idx="151">
                  <c:v>42491</c:v>
                </c:pt>
                <c:pt idx="152">
                  <c:v>42522</c:v>
                </c:pt>
                <c:pt idx="153">
                  <c:v>42552</c:v>
                </c:pt>
                <c:pt idx="154">
                  <c:v>42583</c:v>
                </c:pt>
                <c:pt idx="155">
                  <c:v>42614</c:v>
                </c:pt>
              </c:numCache>
            </c:numRef>
          </c:cat>
          <c:val>
            <c:numRef>
              <c:f>Infl_Tot!$L$4:$L$4128</c:f>
              <c:numCache>
                <c:formatCode>0.0</c:formatCode>
                <c:ptCount val="4125"/>
                <c:pt idx="0">
                  <c:v>6.59</c:v>
                </c:pt>
                <c:pt idx="1">
                  <c:v>6.13</c:v>
                </c:pt>
                <c:pt idx="2">
                  <c:v>6.49</c:v>
                </c:pt>
                <c:pt idx="3">
                  <c:v>6.18</c:v>
                </c:pt>
                <c:pt idx="4">
                  <c:v>6.28</c:v>
                </c:pt>
                <c:pt idx="5">
                  <c:v>6.22</c:v>
                </c:pt>
                <c:pt idx="6">
                  <c:v>5.49</c:v>
                </c:pt>
                <c:pt idx="7">
                  <c:v>5.38</c:v>
                </c:pt>
                <c:pt idx="8">
                  <c:v>6.06</c:v>
                </c:pt>
                <c:pt idx="9">
                  <c:v>6.19</c:v>
                </c:pt>
                <c:pt idx="10">
                  <c:v>5.89</c:v>
                </c:pt>
                <c:pt idx="11">
                  <c:v>5.97</c:v>
                </c:pt>
                <c:pt idx="12">
                  <c:v>5.9</c:v>
                </c:pt>
                <c:pt idx="13">
                  <c:v>5.82</c:v>
                </c:pt>
                <c:pt idx="14">
                  <c:v>5.5</c:v>
                </c:pt>
                <c:pt idx="15">
                  <c:v>5.44</c:v>
                </c:pt>
                <c:pt idx="16">
                  <c:v>5.24</c:v>
                </c:pt>
                <c:pt idx="17">
                  <c:v>5.03</c:v>
                </c:pt>
                <c:pt idx="18">
                  <c:v>5</c:v>
                </c:pt>
                <c:pt idx="19">
                  <c:v>5.04</c:v>
                </c:pt>
                <c:pt idx="20">
                  <c:v>4.83</c:v>
                </c:pt>
                <c:pt idx="21">
                  <c:v>4.9000000000000004</c:v>
                </c:pt>
                <c:pt idx="22">
                  <c:v>4.88</c:v>
                </c:pt>
                <c:pt idx="23">
                  <c:v>5.0199999999999996</c:v>
                </c:pt>
                <c:pt idx="24">
                  <c:v>5.27</c:v>
                </c:pt>
                <c:pt idx="25">
                  <c:v>5.0999999999999996</c:v>
                </c:pt>
                <c:pt idx="26">
                  <c:v>4.8499999999999996</c:v>
                </c:pt>
                <c:pt idx="27">
                  <c:v>4.5599999999999996</c:v>
                </c:pt>
                <c:pt idx="28">
                  <c:v>4.18</c:v>
                </c:pt>
                <c:pt idx="29">
                  <c:v>4.1100000000000003</c:v>
                </c:pt>
                <c:pt idx="30">
                  <c:v>4.12</c:v>
                </c:pt>
                <c:pt idx="31">
                  <c:v>4.04</c:v>
                </c:pt>
                <c:pt idx="32">
                  <c:v>3.94</c:v>
                </c:pt>
                <c:pt idx="33">
                  <c:v>4.32</c:v>
                </c:pt>
                <c:pt idx="34">
                  <c:v>4.72</c:v>
                </c:pt>
                <c:pt idx="35">
                  <c:v>4.58</c:v>
                </c:pt>
                <c:pt idx="36">
                  <c:v>4.18</c:v>
                </c:pt>
                <c:pt idx="37">
                  <c:v>4.32</c:v>
                </c:pt>
                <c:pt idx="38">
                  <c:v>4.4800000000000004</c:v>
                </c:pt>
                <c:pt idx="39">
                  <c:v>4.71</c:v>
                </c:pt>
                <c:pt idx="40">
                  <c:v>5.25</c:v>
                </c:pt>
                <c:pt idx="41">
                  <c:v>5.78</c:v>
                </c:pt>
                <c:pt idx="42">
                  <c:v>6.26</c:v>
                </c:pt>
                <c:pt idx="43">
                  <c:v>6.23</c:v>
                </c:pt>
                <c:pt idx="44">
                  <c:v>6.04</c:v>
                </c:pt>
                <c:pt idx="45">
                  <c:v>5.78</c:v>
                </c:pt>
                <c:pt idx="46">
                  <c:v>5.22</c:v>
                </c:pt>
                <c:pt idx="47">
                  <c:v>5</c:v>
                </c:pt>
                <c:pt idx="48">
                  <c:v>5.17</c:v>
                </c:pt>
                <c:pt idx="49">
                  <c:v>5.41</c:v>
                </c:pt>
                <c:pt idx="50">
                  <c:v>5.7</c:v>
                </c:pt>
                <c:pt idx="51">
                  <c:v>6</c:v>
                </c:pt>
                <c:pt idx="52">
                  <c:v>6.35</c:v>
                </c:pt>
                <c:pt idx="53">
                  <c:v>5.93</c:v>
                </c:pt>
                <c:pt idx="54">
                  <c:v>5.73</c:v>
                </c:pt>
                <c:pt idx="55">
                  <c:v>6.39</c:v>
                </c:pt>
                <c:pt idx="56">
                  <c:v>7.18</c:v>
                </c:pt>
                <c:pt idx="57">
                  <c:v>7.52</c:v>
                </c:pt>
                <c:pt idx="58">
                  <c:v>7.87</c:v>
                </c:pt>
                <c:pt idx="59">
                  <c:v>7.57</c:v>
                </c:pt>
                <c:pt idx="60">
                  <c:v>7.94</c:v>
                </c:pt>
                <c:pt idx="61">
                  <c:v>7.73</c:v>
                </c:pt>
                <c:pt idx="62">
                  <c:v>7.68</c:v>
                </c:pt>
                <c:pt idx="63">
                  <c:v>7.18</c:v>
                </c:pt>
                <c:pt idx="64">
                  <c:v>6.47</c:v>
                </c:pt>
                <c:pt idx="65">
                  <c:v>6.14</c:v>
                </c:pt>
                <c:pt idx="66">
                  <c:v>5.73</c:v>
                </c:pt>
                <c:pt idx="67">
                  <c:v>4.7699999999999996</c:v>
                </c:pt>
                <c:pt idx="68">
                  <c:v>3.81</c:v>
                </c:pt>
                <c:pt idx="69">
                  <c:v>3.28</c:v>
                </c:pt>
                <c:pt idx="70">
                  <c:v>3.13</c:v>
                </c:pt>
                <c:pt idx="71">
                  <c:v>3.21</c:v>
                </c:pt>
                <c:pt idx="72">
                  <c:v>2.72</c:v>
                </c:pt>
                <c:pt idx="73">
                  <c:v>2.37</c:v>
                </c:pt>
                <c:pt idx="74">
                  <c:v>2</c:v>
                </c:pt>
                <c:pt idx="75">
                  <c:v>2.1</c:v>
                </c:pt>
                <c:pt idx="76">
                  <c:v>2.09</c:v>
                </c:pt>
                <c:pt idx="77">
                  <c:v>1.84</c:v>
                </c:pt>
                <c:pt idx="78">
                  <c:v>1.98</c:v>
                </c:pt>
                <c:pt idx="79">
                  <c:v>2.0699999999999998</c:v>
                </c:pt>
                <c:pt idx="80">
                  <c:v>2.25</c:v>
                </c:pt>
                <c:pt idx="81">
                  <c:v>2.2400000000000002</c:v>
                </c:pt>
                <c:pt idx="82">
                  <c:v>2.31</c:v>
                </c:pt>
                <c:pt idx="83">
                  <c:v>2.2799999999999998</c:v>
                </c:pt>
                <c:pt idx="84">
                  <c:v>2.33</c:v>
                </c:pt>
                <c:pt idx="85">
                  <c:v>2.59</c:v>
                </c:pt>
                <c:pt idx="86">
                  <c:v>3.17</c:v>
                </c:pt>
                <c:pt idx="87">
                  <c:v>3.4</c:v>
                </c:pt>
                <c:pt idx="88">
                  <c:v>3.17</c:v>
                </c:pt>
                <c:pt idx="89">
                  <c:v>3.19</c:v>
                </c:pt>
                <c:pt idx="90">
                  <c:v>2.84</c:v>
                </c:pt>
                <c:pt idx="91">
                  <c:v>3.02</c:v>
                </c:pt>
                <c:pt idx="92">
                  <c:v>3.23</c:v>
                </c:pt>
                <c:pt idx="93">
                  <c:v>3.42</c:v>
                </c:pt>
                <c:pt idx="94">
                  <c:v>3.27</c:v>
                </c:pt>
                <c:pt idx="95">
                  <c:v>3.73</c:v>
                </c:pt>
                <c:pt idx="96">
                  <c:v>4.0199999999999996</c:v>
                </c:pt>
                <c:pt idx="97">
                  <c:v>3.96</c:v>
                </c:pt>
                <c:pt idx="98">
                  <c:v>3.73</c:v>
                </c:pt>
                <c:pt idx="99">
                  <c:v>3.54</c:v>
                </c:pt>
                <c:pt idx="100">
                  <c:v>3.55</c:v>
                </c:pt>
                <c:pt idx="101">
                  <c:v>3.4</c:v>
                </c:pt>
                <c:pt idx="102">
                  <c:v>3.43</c:v>
                </c:pt>
                <c:pt idx="103">
                  <c:v>3.44</c:v>
                </c:pt>
                <c:pt idx="104">
                  <c:v>3.2</c:v>
                </c:pt>
                <c:pt idx="105">
                  <c:v>3.03</c:v>
                </c:pt>
                <c:pt idx="106">
                  <c:v>3.11</c:v>
                </c:pt>
                <c:pt idx="107">
                  <c:v>3.08</c:v>
                </c:pt>
                <c:pt idx="108">
                  <c:v>3.06</c:v>
                </c:pt>
                <c:pt idx="109">
                  <c:v>2.77</c:v>
                </c:pt>
                <c:pt idx="110">
                  <c:v>2.44</c:v>
                </c:pt>
                <c:pt idx="111">
                  <c:v>1.99</c:v>
                </c:pt>
                <c:pt idx="112">
                  <c:v>1.83</c:v>
                </c:pt>
                <c:pt idx="113">
                  <c:v>1.91</c:v>
                </c:pt>
                <c:pt idx="114">
                  <c:v>2.02</c:v>
                </c:pt>
                <c:pt idx="115">
                  <c:v>2</c:v>
                </c:pt>
                <c:pt idx="116">
                  <c:v>2.16</c:v>
                </c:pt>
                <c:pt idx="117">
                  <c:v>2.2200000000000002</c:v>
                </c:pt>
                <c:pt idx="118">
                  <c:v>2.27</c:v>
                </c:pt>
                <c:pt idx="119">
                  <c:v>2.27</c:v>
                </c:pt>
                <c:pt idx="120">
                  <c:v>1.84</c:v>
                </c:pt>
                <c:pt idx="121">
                  <c:v>1.76</c:v>
                </c:pt>
                <c:pt idx="122">
                  <c:v>1.94</c:v>
                </c:pt>
                <c:pt idx="123">
                  <c:v>2.13</c:v>
                </c:pt>
                <c:pt idx="124">
                  <c:v>2.3199999999999998</c:v>
                </c:pt>
                <c:pt idx="125">
                  <c:v>2.5099999999999998</c:v>
                </c:pt>
                <c:pt idx="126">
                  <c:v>2.72</c:v>
                </c:pt>
                <c:pt idx="127">
                  <c:v>2.93</c:v>
                </c:pt>
                <c:pt idx="128">
                  <c:v>2.79</c:v>
                </c:pt>
                <c:pt idx="129">
                  <c:v>2.89</c:v>
                </c:pt>
                <c:pt idx="130">
                  <c:v>3.02</c:v>
                </c:pt>
                <c:pt idx="131">
                  <c:v>2.86</c:v>
                </c:pt>
                <c:pt idx="132">
                  <c:v>3.29</c:v>
                </c:pt>
                <c:pt idx="133">
                  <c:v>3.65</c:v>
                </c:pt>
                <c:pt idx="134">
                  <c:v>3.66</c:v>
                </c:pt>
                <c:pt idx="135">
                  <c:v>3.82</c:v>
                </c:pt>
                <c:pt idx="136">
                  <c:v>4.3499999999999996</c:v>
                </c:pt>
                <c:pt idx="137">
                  <c:v>4.5599999999999996</c:v>
                </c:pt>
                <c:pt idx="138">
                  <c:v>4.6399999999999997</c:v>
                </c:pt>
                <c:pt idx="139">
                  <c:v>4.41</c:v>
                </c:pt>
                <c:pt idx="140">
                  <c:v>4.42</c:v>
                </c:pt>
                <c:pt idx="141">
                  <c:v>4.46</c:v>
                </c:pt>
                <c:pt idx="142">
                  <c:v>4.74</c:v>
                </c:pt>
                <c:pt idx="143">
                  <c:v>5.3506693758036628</c:v>
                </c:pt>
                <c:pt idx="144">
                  <c:v>5.8947685385651205</c:v>
                </c:pt>
                <c:pt idx="145">
                  <c:v>6.3930930444078271</c:v>
                </c:pt>
                <c:pt idx="146">
                  <c:v>6.7690880821148047</c:v>
                </c:pt>
                <c:pt idx="147">
                  <c:v>7.4547392748211871</c:v>
                </c:pt>
                <c:pt idx="148">
                  <c:v>7.5928558240246469</c:v>
                </c:pt>
                <c:pt idx="149">
                  <c:v>7.9756353416706505</c:v>
                </c:pt>
                <c:pt idx="150">
                  <c:v>7.9316043091700372</c:v>
                </c:pt>
                <c:pt idx="151">
                  <c:v>8.1972088719003189</c:v>
                </c:pt>
                <c:pt idx="152">
                  <c:v>8.6021921429620072</c:v>
                </c:pt>
                <c:pt idx="153">
                  <c:v>8.965048158766443</c:v>
                </c:pt>
                <c:pt idx="154">
                  <c:v>8.0975659010430903</c:v>
                </c:pt>
                <c:pt idx="155">
                  <c:v>7.2728527309432467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Infl_Tot!$M$3</c:f>
              <c:strCache>
                <c:ptCount val="1"/>
                <c:pt idx="0">
                  <c:v>Sin alimentos</c:v>
                </c:pt>
              </c:strCache>
            </c:strRef>
          </c:tx>
          <c:marker>
            <c:symbol val="none"/>
          </c:marker>
          <c:cat>
            <c:numRef>
              <c:f>Infl_Tot!$K$4:$K$4128</c:f>
              <c:numCache>
                <c:formatCode>mmm\-yy</c:formatCode>
                <c:ptCount val="4125"/>
                <c:pt idx="0">
                  <c:v>37895</c:v>
                </c:pt>
                <c:pt idx="1">
                  <c:v>37926</c:v>
                </c:pt>
                <c:pt idx="2">
                  <c:v>37956</c:v>
                </c:pt>
                <c:pt idx="3">
                  <c:v>37987</c:v>
                </c:pt>
                <c:pt idx="4">
                  <c:v>38018</c:v>
                </c:pt>
                <c:pt idx="5">
                  <c:v>38047</c:v>
                </c:pt>
                <c:pt idx="6">
                  <c:v>38078</c:v>
                </c:pt>
                <c:pt idx="7">
                  <c:v>38108</c:v>
                </c:pt>
                <c:pt idx="8">
                  <c:v>38139</c:v>
                </c:pt>
                <c:pt idx="9">
                  <c:v>38169</c:v>
                </c:pt>
                <c:pt idx="10">
                  <c:v>38200</c:v>
                </c:pt>
                <c:pt idx="11">
                  <c:v>38231</c:v>
                </c:pt>
                <c:pt idx="12">
                  <c:v>38261</c:v>
                </c:pt>
                <c:pt idx="13">
                  <c:v>38292</c:v>
                </c:pt>
                <c:pt idx="14">
                  <c:v>38322</c:v>
                </c:pt>
                <c:pt idx="15">
                  <c:v>38353</c:v>
                </c:pt>
                <c:pt idx="16">
                  <c:v>38384</c:v>
                </c:pt>
                <c:pt idx="17">
                  <c:v>38412</c:v>
                </c:pt>
                <c:pt idx="18">
                  <c:v>38443</c:v>
                </c:pt>
                <c:pt idx="19">
                  <c:v>38473</c:v>
                </c:pt>
                <c:pt idx="20">
                  <c:v>38504</c:v>
                </c:pt>
                <c:pt idx="21">
                  <c:v>38534</c:v>
                </c:pt>
                <c:pt idx="22">
                  <c:v>38565</c:v>
                </c:pt>
                <c:pt idx="23">
                  <c:v>38596</c:v>
                </c:pt>
                <c:pt idx="24">
                  <c:v>38626</c:v>
                </c:pt>
                <c:pt idx="25">
                  <c:v>38657</c:v>
                </c:pt>
                <c:pt idx="26">
                  <c:v>38687</c:v>
                </c:pt>
                <c:pt idx="27">
                  <c:v>38718</c:v>
                </c:pt>
                <c:pt idx="28">
                  <c:v>38749</c:v>
                </c:pt>
                <c:pt idx="29">
                  <c:v>38777</c:v>
                </c:pt>
                <c:pt idx="30">
                  <c:v>38808</c:v>
                </c:pt>
                <c:pt idx="31">
                  <c:v>38838</c:v>
                </c:pt>
                <c:pt idx="32">
                  <c:v>38869</c:v>
                </c:pt>
                <c:pt idx="33">
                  <c:v>38899</c:v>
                </c:pt>
                <c:pt idx="34">
                  <c:v>38930</c:v>
                </c:pt>
                <c:pt idx="35">
                  <c:v>38961</c:v>
                </c:pt>
                <c:pt idx="36">
                  <c:v>38991</c:v>
                </c:pt>
                <c:pt idx="37">
                  <c:v>39022</c:v>
                </c:pt>
                <c:pt idx="38">
                  <c:v>39052</c:v>
                </c:pt>
                <c:pt idx="39">
                  <c:v>39083</c:v>
                </c:pt>
                <c:pt idx="40">
                  <c:v>39114</c:v>
                </c:pt>
                <c:pt idx="41">
                  <c:v>39142</c:v>
                </c:pt>
                <c:pt idx="42">
                  <c:v>39173</c:v>
                </c:pt>
                <c:pt idx="43">
                  <c:v>39203</c:v>
                </c:pt>
                <c:pt idx="44">
                  <c:v>39234</c:v>
                </c:pt>
                <c:pt idx="45">
                  <c:v>39264</c:v>
                </c:pt>
                <c:pt idx="46">
                  <c:v>39295</c:v>
                </c:pt>
                <c:pt idx="47">
                  <c:v>39326</c:v>
                </c:pt>
                <c:pt idx="48">
                  <c:v>39356</c:v>
                </c:pt>
                <c:pt idx="49">
                  <c:v>39387</c:v>
                </c:pt>
                <c:pt idx="50">
                  <c:v>39417</c:v>
                </c:pt>
                <c:pt idx="51">
                  <c:v>39448</c:v>
                </c:pt>
                <c:pt idx="52">
                  <c:v>39479</c:v>
                </c:pt>
                <c:pt idx="53">
                  <c:v>39508</c:v>
                </c:pt>
                <c:pt idx="54">
                  <c:v>39539</c:v>
                </c:pt>
                <c:pt idx="55">
                  <c:v>39569</c:v>
                </c:pt>
                <c:pt idx="56">
                  <c:v>39600</c:v>
                </c:pt>
                <c:pt idx="57">
                  <c:v>39630</c:v>
                </c:pt>
                <c:pt idx="58">
                  <c:v>39661</c:v>
                </c:pt>
                <c:pt idx="59">
                  <c:v>39692</c:v>
                </c:pt>
                <c:pt idx="60">
                  <c:v>39722</c:v>
                </c:pt>
                <c:pt idx="61">
                  <c:v>39753</c:v>
                </c:pt>
                <c:pt idx="62">
                  <c:v>39783</c:v>
                </c:pt>
                <c:pt idx="63">
                  <c:v>39814</c:v>
                </c:pt>
                <c:pt idx="64">
                  <c:v>39845</c:v>
                </c:pt>
                <c:pt idx="65">
                  <c:v>39873</c:v>
                </c:pt>
                <c:pt idx="66">
                  <c:v>39904</c:v>
                </c:pt>
                <c:pt idx="67">
                  <c:v>39934</c:v>
                </c:pt>
                <c:pt idx="68">
                  <c:v>39965</c:v>
                </c:pt>
                <c:pt idx="69">
                  <c:v>39995</c:v>
                </c:pt>
                <c:pt idx="70">
                  <c:v>40026</c:v>
                </c:pt>
                <c:pt idx="71">
                  <c:v>40057</c:v>
                </c:pt>
                <c:pt idx="72">
                  <c:v>40087</c:v>
                </c:pt>
                <c:pt idx="73">
                  <c:v>40118</c:v>
                </c:pt>
                <c:pt idx="74">
                  <c:v>40148</c:v>
                </c:pt>
                <c:pt idx="75">
                  <c:v>40179</c:v>
                </c:pt>
                <c:pt idx="76">
                  <c:v>40210</c:v>
                </c:pt>
                <c:pt idx="77">
                  <c:v>40238</c:v>
                </c:pt>
                <c:pt idx="78">
                  <c:v>40269</c:v>
                </c:pt>
                <c:pt idx="79">
                  <c:v>40299</c:v>
                </c:pt>
                <c:pt idx="80">
                  <c:v>40330</c:v>
                </c:pt>
                <c:pt idx="81">
                  <c:v>40360</c:v>
                </c:pt>
                <c:pt idx="82">
                  <c:v>40391</c:v>
                </c:pt>
                <c:pt idx="83">
                  <c:v>40422</c:v>
                </c:pt>
                <c:pt idx="84">
                  <c:v>40452</c:v>
                </c:pt>
                <c:pt idx="85">
                  <c:v>40483</c:v>
                </c:pt>
                <c:pt idx="86">
                  <c:v>40513</c:v>
                </c:pt>
                <c:pt idx="87">
                  <c:v>40544</c:v>
                </c:pt>
                <c:pt idx="88">
                  <c:v>40575</c:v>
                </c:pt>
                <c:pt idx="89">
                  <c:v>40603</c:v>
                </c:pt>
                <c:pt idx="90">
                  <c:v>40634</c:v>
                </c:pt>
                <c:pt idx="91">
                  <c:v>40664</c:v>
                </c:pt>
                <c:pt idx="92">
                  <c:v>40695</c:v>
                </c:pt>
                <c:pt idx="93">
                  <c:v>40725</c:v>
                </c:pt>
                <c:pt idx="94">
                  <c:v>40756</c:v>
                </c:pt>
                <c:pt idx="95">
                  <c:v>40787</c:v>
                </c:pt>
                <c:pt idx="96">
                  <c:v>40817</c:v>
                </c:pt>
                <c:pt idx="97">
                  <c:v>40848</c:v>
                </c:pt>
                <c:pt idx="98">
                  <c:v>40878</c:v>
                </c:pt>
                <c:pt idx="99">
                  <c:v>40909</c:v>
                </c:pt>
                <c:pt idx="100">
                  <c:v>40940</c:v>
                </c:pt>
                <c:pt idx="101">
                  <c:v>40969</c:v>
                </c:pt>
                <c:pt idx="102">
                  <c:v>41000</c:v>
                </c:pt>
                <c:pt idx="103">
                  <c:v>41030</c:v>
                </c:pt>
                <c:pt idx="104">
                  <c:v>41061</c:v>
                </c:pt>
                <c:pt idx="105">
                  <c:v>41091</c:v>
                </c:pt>
                <c:pt idx="106">
                  <c:v>41122</c:v>
                </c:pt>
                <c:pt idx="107">
                  <c:v>41153</c:v>
                </c:pt>
                <c:pt idx="108">
                  <c:v>41183</c:v>
                </c:pt>
                <c:pt idx="109">
                  <c:v>41214</c:v>
                </c:pt>
                <c:pt idx="110">
                  <c:v>41244</c:v>
                </c:pt>
                <c:pt idx="111">
                  <c:v>41275</c:v>
                </c:pt>
                <c:pt idx="112">
                  <c:v>41306</c:v>
                </c:pt>
                <c:pt idx="113">
                  <c:v>41334</c:v>
                </c:pt>
                <c:pt idx="114">
                  <c:v>41365</c:v>
                </c:pt>
                <c:pt idx="115">
                  <c:v>41395</c:v>
                </c:pt>
                <c:pt idx="116">
                  <c:v>41426</c:v>
                </c:pt>
                <c:pt idx="117">
                  <c:v>41456</c:v>
                </c:pt>
                <c:pt idx="118">
                  <c:v>41487</c:v>
                </c:pt>
                <c:pt idx="119">
                  <c:v>41518</c:v>
                </c:pt>
                <c:pt idx="120">
                  <c:v>41548</c:v>
                </c:pt>
                <c:pt idx="121">
                  <c:v>41579</c:v>
                </c:pt>
                <c:pt idx="122">
                  <c:v>41609</c:v>
                </c:pt>
                <c:pt idx="123">
                  <c:v>41640</c:v>
                </c:pt>
                <c:pt idx="124">
                  <c:v>41671</c:v>
                </c:pt>
                <c:pt idx="125">
                  <c:v>41699</c:v>
                </c:pt>
                <c:pt idx="126">
                  <c:v>41730</c:v>
                </c:pt>
                <c:pt idx="127">
                  <c:v>41760</c:v>
                </c:pt>
                <c:pt idx="128">
                  <c:v>41791</c:v>
                </c:pt>
                <c:pt idx="129">
                  <c:v>41821</c:v>
                </c:pt>
                <c:pt idx="130">
                  <c:v>41852</c:v>
                </c:pt>
                <c:pt idx="131">
                  <c:v>41883</c:v>
                </c:pt>
                <c:pt idx="132">
                  <c:v>41913</c:v>
                </c:pt>
                <c:pt idx="133">
                  <c:v>41944</c:v>
                </c:pt>
                <c:pt idx="134">
                  <c:v>41974</c:v>
                </c:pt>
                <c:pt idx="135">
                  <c:v>42005</c:v>
                </c:pt>
                <c:pt idx="136">
                  <c:v>42036</c:v>
                </c:pt>
                <c:pt idx="137">
                  <c:v>42064</c:v>
                </c:pt>
                <c:pt idx="138">
                  <c:v>42095</c:v>
                </c:pt>
                <c:pt idx="139">
                  <c:v>42125</c:v>
                </c:pt>
                <c:pt idx="140">
                  <c:v>42156</c:v>
                </c:pt>
                <c:pt idx="141">
                  <c:v>42186</c:v>
                </c:pt>
                <c:pt idx="142">
                  <c:v>42217</c:v>
                </c:pt>
                <c:pt idx="143">
                  <c:v>42248</c:v>
                </c:pt>
                <c:pt idx="144">
                  <c:v>42278</c:v>
                </c:pt>
                <c:pt idx="145">
                  <c:v>42309</c:v>
                </c:pt>
                <c:pt idx="146">
                  <c:v>42339</c:v>
                </c:pt>
                <c:pt idx="147">
                  <c:v>42370</c:v>
                </c:pt>
                <c:pt idx="148">
                  <c:v>42401</c:v>
                </c:pt>
                <c:pt idx="149">
                  <c:v>42430</c:v>
                </c:pt>
                <c:pt idx="150">
                  <c:v>42461</c:v>
                </c:pt>
                <c:pt idx="151">
                  <c:v>42491</c:v>
                </c:pt>
                <c:pt idx="152">
                  <c:v>42522</c:v>
                </c:pt>
                <c:pt idx="153">
                  <c:v>42552</c:v>
                </c:pt>
                <c:pt idx="154">
                  <c:v>42583</c:v>
                </c:pt>
                <c:pt idx="155">
                  <c:v>42614</c:v>
                </c:pt>
              </c:numCache>
            </c:numRef>
          </c:cat>
          <c:val>
            <c:numRef>
              <c:f>Infl_Tot!$M$4:$M$4128</c:f>
              <c:numCache>
                <c:formatCode>0.0</c:formatCode>
                <c:ptCount val="4125"/>
                <c:pt idx="0">
                  <c:v>7.21</c:v>
                </c:pt>
                <c:pt idx="1">
                  <c:v>6.97</c:v>
                </c:pt>
                <c:pt idx="2">
                  <c:v>7.01</c:v>
                </c:pt>
                <c:pt idx="3">
                  <c:v>6.52</c:v>
                </c:pt>
                <c:pt idx="4">
                  <c:v>6.27</c:v>
                </c:pt>
                <c:pt idx="5">
                  <c:v>6.06</c:v>
                </c:pt>
                <c:pt idx="6">
                  <c:v>5.83</c:v>
                </c:pt>
                <c:pt idx="7">
                  <c:v>5.69</c:v>
                </c:pt>
                <c:pt idx="8">
                  <c:v>5.88</c:v>
                </c:pt>
                <c:pt idx="9">
                  <c:v>6.02</c:v>
                </c:pt>
                <c:pt idx="10">
                  <c:v>5.6</c:v>
                </c:pt>
                <c:pt idx="11">
                  <c:v>5.44</c:v>
                </c:pt>
                <c:pt idx="12">
                  <c:v>5.33</c:v>
                </c:pt>
                <c:pt idx="13">
                  <c:v>5.42</c:v>
                </c:pt>
                <c:pt idx="14">
                  <c:v>5.52</c:v>
                </c:pt>
                <c:pt idx="15">
                  <c:v>5.39</c:v>
                </c:pt>
                <c:pt idx="16">
                  <c:v>5.17</c:v>
                </c:pt>
                <c:pt idx="17">
                  <c:v>4.82</c:v>
                </c:pt>
                <c:pt idx="18">
                  <c:v>4.66</c:v>
                </c:pt>
                <c:pt idx="19">
                  <c:v>4.63</c:v>
                </c:pt>
                <c:pt idx="20">
                  <c:v>4.29</c:v>
                </c:pt>
                <c:pt idx="21">
                  <c:v>4.21</c:v>
                </c:pt>
                <c:pt idx="22">
                  <c:v>4.34</c:v>
                </c:pt>
                <c:pt idx="23">
                  <c:v>4.4400000000000004</c:v>
                </c:pt>
                <c:pt idx="24">
                  <c:v>4.51</c:v>
                </c:pt>
                <c:pt idx="25">
                  <c:v>4.3899999999999997</c:v>
                </c:pt>
                <c:pt idx="26">
                  <c:v>4.12</c:v>
                </c:pt>
                <c:pt idx="27">
                  <c:v>3.88</c:v>
                </c:pt>
                <c:pt idx="28">
                  <c:v>3.66</c:v>
                </c:pt>
                <c:pt idx="29">
                  <c:v>3.62</c:v>
                </c:pt>
                <c:pt idx="30">
                  <c:v>3.53</c:v>
                </c:pt>
                <c:pt idx="31">
                  <c:v>3.51</c:v>
                </c:pt>
                <c:pt idx="32">
                  <c:v>3.59</c:v>
                </c:pt>
                <c:pt idx="33">
                  <c:v>3.78</c:v>
                </c:pt>
                <c:pt idx="34">
                  <c:v>3.97</c:v>
                </c:pt>
                <c:pt idx="35">
                  <c:v>3.94</c:v>
                </c:pt>
                <c:pt idx="36">
                  <c:v>3.69</c:v>
                </c:pt>
                <c:pt idx="37">
                  <c:v>3.83</c:v>
                </c:pt>
                <c:pt idx="38">
                  <c:v>3.94</c:v>
                </c:pt>
                <c:pt idx="39">
                  <c:v>4.22</c:v>
                </c:pt>
                <c:pt idx="40">
                  <c:v>4.32</c:v>
                </c:pt>
                <c:pt idx="41">
                  <c:v>4.38</c:v>
                </c:pt>
                <c:pt idx="42">
                  <c:v>4.55</c:v>
                </c:pt>
                <c:pt idx="43">
                  <c:v>4.5199999999999996</c:v>
                </c:pt>
                <c:pt idx="44">
                  <c:v>4.38</c:v>
                </c:pt>
                <c:pt idx="45">
                  <c:v>4.34</c:v>
                </c:pt>
                <c:pt idx="46">
                  <c:v>4.3099999999999996</c:v>
                </c:pt>
                <c:pt idx="47">
                  <c:v>4.12</c:v>
                </c:pt>
                <c:pt idx="48">
                  <c:v>4.34</c:v>
                </c:pt>
                <c:pt idx="49">
                  <c:v>4.37</c:v>
                </c:pt>
                <c:pt idx="50">
                  <c:v>4.43</c:v>
                </c:pt>
                <c:pt idx="51">
                  <c:v>4.46</c:v>
                </c:pt>
                <c:pt idx="52">
                  <c:v>4.47</c:v>
                </c:pt>
                <c:pt idx="53">
                  <c:v>4.67</c:v>
                </c:pt>
                <c:pt idx="54">
                  <c:v>4.74</c:v>
                </c:pt>
                <c:pt idx="55">
                  <c:v>4.8099999999999996</c:v>
                </c:pt>
                <c:pt idx="56">
                  <c:v>4.9000000000000004</c:v>
                </c:pt>
                <c:pt idx="57">
                  <c:v>4.93</c:v>
                </c:pt>
                <c:pt idx="58">
                  <c:v>4.93</c:v>
                </c:pt>
                <c:pt idx="59">
                  <c:v>5.16</c:v>
                </c:pt>
                <c:pt idx="60">
                  <c:v>5.52</c:v>
                </c:pt>
                <c:pt idx="61">
                  <c:v>5.3</c:v>
                </c:pt>
                <c:pt idx="62">
                  <c:v>5.1100000000000003</c:v>
                </c:pt>
                <c:pt idx="63">
                  <c:v>4.84</c:v>
                </c:pt>
                <c:pt idx="64">
                  <c:v>5.03</c:v>
                </c:pt>
                <c:pt idx="65">
                  <c:v>4.9000000000000004</c:v>
                </c:pt>
                <c:pt idx="66">
                  <c:v>4.67</c:v>
                </c:pt>
                <c:pt idx="67">
                  <c:v>4.4000000000000004</c:v>
                </c:pt>
                <c:pt idx="68">
                  <c:v>4.2699999999999996</c:v>
                </c:pt>
                <c:pt idx="69">
                  <c:v>4.0599999999999996</c:v>
                </c:pt>
                <c:pt idx="70">
                  <c:v>3.83</c:v>
                </c:pt>
                <c:pt idx="71">
                  <c:v>3.52</c:v>
                </c:pt>
                <c:pt idx="72">
                  <c:v>3.05</c:v>
                </c:pt>
                <c:pt idx="73">
                  <c:v>2.96</c:v>
                </c:pt>
                <c:pt idx="74">
                  <c:v>2.91</c:v>
                </c:pt>
                <c:pt idx="75">
                  <c:v>3.14</c:v>
                </c:pt>
                <c:pt idx="76">
                  <c:v>2.94</c:v>
                </c:pt>
                <c:pt idx="77">
                  <c:v>2.4300000000000002</c:v>
                </c:pt>
                <c:pt idx="78">
                  <c:v>2.39</c:v>
                </c:pt>
                <c:pt idx="79">
                  <c:v>2.5</c:v>
                </c:pt>
                <c:pt idx="80">
                  <c:v>2.5299999999999998</c:v>
                </c:pt>
                <c:pt idx="81">
                  <c:v>2.4500000000000002</c:v>
                </c:pt>
                <c:pt idx="82">
                  <c:v>2.5099999999999998</c:v>
                </c:pt>
                <c:pt idx="83">
                  <c:v>2.5</c:v>
                </c:pt>
                <c:pt idx="84">
                  <c:v>2.569</c:v>
                </c:pt>
                <c:pt idx="85">
                  <c:v>2.6629999999999998</c:v>
                </c:pt>
                <c:pt idx="86">
                  <c:v>2.82</c:v>
                </c:pt>
                <c:pt idx="87">
                  <c:v>2.86</c:v>
                </c:pt>
                <c:pt idx="88">
                  <c:v>2.7</c:v>
                </c:pt>
                <c:pt idx="89">
                  <c:v>2.9</c:v>
                </c:pt>
                <c:pt idx="90">
                  <c:v>2.86</c:v>
                </c:pt>
                <c:pt idx="91">
                  <c:v>2.81</c:v>
                </c:pt>
                <c:pt idx="92">
                  <c:v>2.91</c:v>
                </c:pt>
                <c:pt idx="93">
                  <c:v>2.9</c:v>
                </c:pt>
                <c:pt idx="94">
                  <c:v>2.76</c:v>
                </c:pt>
                <c:pt idx="95">
                  <c:v>2.98</c:v>
                </c:pt>
                <c:pt idx="96">
                  <c:v>3.03</c:v>
                </c:pt>
                <c:pt idx="97">
                  <c:v>3.03</c:v>
                </c:pt>
                <c:pt idx="98">
                  <c:v>3.13</c:v>
                </c:pt>
                <c:pt idx="99">
                  <c:v>3</c:v>
                </c:pt>
                <c:pt idx="100">
                  <c:v>3.1</c:v>
                </c:pt>
                <c:pt idx="101">
                  <c:v>2.95</c:v>
                </c:pt>
                <c:pt idx="102">
                  <c:v>2.81</c:v>
                </c:pt>
                <c:pt idx="103">
                  <c:v>2.94</c:v>
                </c:pt>
                <c:pt idx="104">
                  <c:v>2.8</c:v>
                </c:pt>
                <c:pt idx="105">
                  <c:v>2.74</c:v>
                </c:pt>
                <c:pt idx="106">
                  <c:v>2.75</c:v>
                </c:pt>
                <c:pt idx="107">
                  <c:v>2.87</c:v>
                </c:pt>
                <c:pt idx="108">
                  <c:v>2.86</c:v>
                </c:pt>
                <c:pt idx="109">
                  <c:v>2.68</c:v>
                </c:pt>
                <c:pt idx="110">
                  <c:v>2.4</c:v>
                </c:pt>
                <c:pt idx="111">
                  <c:v>2.11</c:v>
                </c:pt>
                <c:pt idx="112">
                  <c:v>2.08</c:v>
                </c:pt>
                <c:pt idx="113">
                  <c:v>2.11</c:v>
                </c:pt>
                <c:pt idx="114">
                  <c:v>2.2000000000000002</c:v>
                </c:pt>
                <c:pt idx="115">
                  <c:v>2.2799999999999998</c:v>
                </c:pt>
                <c:pt idx="116">
                  <c:v>2.48</c:v>
                </c:pt>
                <c:pt idx="117">
                  <c:v>2.4500000000000002</c:v>
                </c:pt>
                <c:pt idx="118">
                  <c:v>2.46</c:v>
                </c:pt>
                <c:pt idx="119">
                  <c:v>2.36</c:v>
                </c:pt>
                <c:pt idx="120">
                  <c:v>2.31</c:v>
                </c:pt>
                <c:pt idx="121">
                  <c:v>2.21</c:v>
                </c:pt>
                <c:pt idx="122">
                  <c:v>2.36</c:v>
                </c:pt>
                <c:pt idx="123">
                  <c:v>2.4900000000000002</c:v>
                </c:pt>
                <c:pt idx="124">
                  <c:v>2.5299999999999998</c:v>
                </c:pt>
                <c:pt idx="125">
                  <c:v>2.62</c:v>
                </c:pt>
                <c:pt idx="126">
                  <c:v>2.85</c:v>
                </c:pt>
                <c:pt idx="127">
                  <c:v>2.76</c:v>
                </c:pt>
                <c:pt idx="128">
                  <c:v>2.66</c:v>
                </c:pt>
                <c:pt idx="129">
                  <c:v>2.75</c:v>
                </c:pt>
                <c:pt idx="130">
                  <c:v>2.84</c:v>
                </c:pt>
                <c:pt idx="131">
                  <c:v>2.7</c:v>
                </c:pt>
                <c:pt idx="132">
                  <c:v>2.91</c:v>
                </c:pt>
                <c:pt idx="133">
                  <c:v>3.18</c:v>
                </c:pt>
                <c:pt idx="134">
                  <c:v>3.26</c:v>
                </c:pt>
                <c:pt idx="135">
                  <c:v>3.2</c:v>
                </c:pt>
                <c:pt idx="136">
                  <c:v>3.42</c:v>
                </c:pt>
                <c:pt idx="137">
                  <c:v>3.46</c:v>
                </c:pt>
                <c:pt idx="138">
                  <c:v>3.44</c:v>
                </c:pt>
                <c:pt idx="139">
                  <c:v>3.72</c:v>
                </c:pt>
                <c:pt idx="140">
                  <c:v>3.72</c:v>
                </c:pt>
                <c:pt idx="141">
                  <c:v>3.98</c:v>
                </c:pt>
                <c:pt idx="142">
                  <c:v>4.2</c:v>
                </c:pt>
                <c:pt idx="143">
                  <c:v>4.5803972081810862</c:v>
                </c:pt>
                <c:pt idx="144">
                  <c:v>4.7468421236448455</c:v>
                </c:pt>
                <c:pt idx="145">
                  <c:v>5.0474070146286021</c:v>
                </c:pt>
                <c:pt idx="146">
                  <c:v>5.1654358779950726</c:v>
                </c:pt>
                <c:pt idx="147">
                  <c:v>5.5401520160685891</c:v>
                </c:pt>
                <c:pt idx="148">
                  <c:v>5.8800030832266925</c:v>
                </c:pt>
                <c:pt idx="149">
                  <c:v>6.2029627611069671</c:v>
                </c:pt>
                <c:pt idx="150">
                  <c:v>6.0164561053713816</c:v>
                </c:pt>
                <c:pt idx="151">
                  <c:v>6.0658968895673349</c:v>
                </c:pt>
                <c:pt idx="152">
                  <c:v>6.3146087751277502</c:v>
                </c:pt>
                <c:pt idx="153">
                  <c:v>6.2591872472956389</c:v>
                </c:pt>
                <c:pt idx="154">
                  <c:v>6.0993563689774266</c:v>
                </c:pt>
                <c:pt idx="155">
                  <c:v>5.9204623914679066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Infl_Tot!$N$3</c:f>
              <c:strCache>
                <c:ptCount val="1"/>
                <c:pt idx="0">
                  <c:v>Rango Meta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Infl_Tot!$K$4:$K$4128</c:f>
              <c:numCache>
                <c:formatCode>mmm\-yy</c:formatCode>
                <c:ptCount val="4125"/>
                <c:pt idx="0">
                  <c:v>37895</c:v>
                </c:pt>
                <c:pt idx="1">
                  <c:v>37926</c:v>
                </c:pt>
                <c:pt idx="2">
                  <c:v>37956</c:v>
                </c:pt>
                <c:pt idx="3">
                  <c:v>37987</c:v>
                </c:pt>
                <c:pt idx="4">
                  <c:v>38018</c:v>
                </c:pt>
                <c:pt idx="5">
                  <c:v>38047</c:v>
                </c:pt>
                <c:pt idx="6">
                  <c:v>38078</c:v>
                </c:pt>
                <c:pt idx="7">
                  <c:v>38108</c:v>
                </c:pt>
                <c:pt idx="8">
                  <c:v>38139</c:v>
                </c:pt>
                <c:pt idx="9">
                  <c:v>38169</c:v>
                </c:pt>
                <c:pt idx="10">
                  <c:v>38200</c:v>
                </c:pt>
                <c:pt idx="11">
                  <c:v>38231</c:v>
                </c:pt>
                <c:pt idx="12">
                  <c:v>38261</c:v>
                </c:pt>
                <c:pt idx="13">
                  <c:v>38292</c:v>
                </c:pt>
                <c:pt idx="14">
                  <c:v>38322</c:v>
                </c:pt>
                <c:pt idx="15">
                  <c:v>38353</c:v>
                </c:pt>
                <c:pt idx="16">
                  <c:v>38384</c:v>
                </c:pt>
                <c:pt idx="17">
                  <c:v>38412</c:v>
                </c:pt>
                <c:pt idx="18">
                  <c:v>38443</c:v>
                </c:pt>
                <c:pt idx="19">
                  <c:v>38473</c:v>
                </c:pt>
                <c:pt idx="20">
                  <c:v>38504</c:v>
                </c:pt>
                <c:pt idx="21">
                  <c:v>38534</c:v>
                </c:pt>
                <c:pt idx="22">
                  <c:v>38565</c:v>
                </c:pt>
                <c:pt idx="23">
                  <c:v>38596</c:v>
                </c:pt>
                <c:pt idx="24">
                  <c:v>38626</c:v>
                </c:pt>
                <c:pt idx="25">
                  <c:v>38657</c:v>
                </c:pt>
                <c:pt idx="26">
                  <c:v>38687</c:v>
                </c:pt>
                <c:pt idx="27">
                  <c:v>38718</c:v>
                </c:pt>
                <c:pt idx="28">
                  <c:v>38749</c:v>
                </c:pt>
                <c:pt idx="29">
                  <c:v>38777</c:v>
                </c:pt>
                <c:pt idx="30">
                  <c:v>38808</c:v>
                </c:pt>
                <c:pt idx="31">
                  <c:v>38838</c:v>
                </c:pt>
                <c:pt idx="32">
                  <c:v>38869</c:v>
                </c:pt>
                <c:pt idx="33">
                  <c:v>38899</c:v>
                </c:pt>
                <c:pt idx="34">
                  <c:v>38930</c:v>
                </c:pt>
                <c:pt idx="35">
                  <c:v>38961</c:v>
                </c:pt>
                <c:pt idx="36">
                  <c:v>38991</c:v>
                </c:pt>
                <c:pt idx="37">
                  <c:v>39022</c:v>
                </c:pt>
                <c:pt idx="38">
                  <c:v>39052</c:v>
                </c:pt>
                <c:pt idx="39">
                  <c:v>39083</c:v>
                </c:pt>
                <c:pt idx="40">
                  <c:v>39114</c:v>
                </c:pt>
                <c:pt idx="41">
                  <c:v>39142</c:v>
                </c:pt>
                <c:pt idx="42">
                  <c:v>39173</c:v>
                </c:pt>
                <c:pt idx="43">
                  <c:v>39203</c:v>
                </c:pt>
                <c:pt idx="44">
                  <c:v>39234</c:v>
                </c:pt>
                <c:pt idx="45">
                  <c:v>39264</c:v>
                </c:pt>
                <c:pt idx="46">
                  <c:v>39295</c:v>
                </c:pt>
                <c:pt idx="47">
                  <c:v>39326</c:v>
                </c:pt>
                <c:pt idx="48">
                  <c:v>39356</c:v>
                </c:pt>
                <c:pt idx="49">
                  <c:v>39387</c:v>
                </c:pt>
                <c:pt idx="50">
                  <c:v>39417</c:v>
                </c:pt>
                <c:pt idx="51">
                  <c:v>39448</c:v>
                </c:pt>
                <c:pt idx="52">
                  <c:v>39479</c:v>
                </c:pt>
                <c:pt idx="53">
                  <c:v>39508</c:v>
                </c:pt>
                <c:pt idx="54">
                  <c:v>39539</c:v>
                </c:pt>
                <c:pt idx="55">
                  <c:v>39569</c:v>
                </c:pt>
                <c:pt idx="56">
                  <c:v>39600</c:v>
                </c:pt>
                <c:pt idx="57">
                  <c:v>39630</c:v>
                </c:pt>
                <c:pt idx="58">
                  <c:v>39661</c:v>
                </c:pt>
                <c:pt idx="59">
                  <c:v>39692</c:v>
                </c:pt>
                <c:pt idx="60">
                  <c:v>39722</c:v>
                </c:pt>
                <c:pt idx="61">
                  <c:v>39753</c:v>
                </c:pt>
                <c:pt idx="62">
                  <c:v>39783</c:v>
                </c:pt>
                <c:pt idx="63">
                  <c:v>39814</c:v>
                </c:pt>
                <c:pt idx="64">
                  <c:v>39845</c:v>
                </c:pt>
                <c:pt idx="65">
                  <c:v>39873</c:v>
                </c:pt>
                <c:pt idx="66">
                  <c:v>39904</c:v>
                </c:pt>
                <c:pt idx="67">
                  <c:v>39934</c:v>
                </c:pt>
                <c:pt idx="68">
                  <c:v>39965</c:v>
                </c:pt>
                <c:pt idx="69">
                  <c:v>39995</c:v>
                </c:pt>
                <c:pt idx="70">
                  <c:v>40026</c:v>
                </c:pt>
                <c:pt idx="71">
                  <c:v>40057</c:v>
                </c:pt>
                <c:pt idx="72">
                  <c:v>40087</c:v>
                </c:pt>
                <c:pt idx="73">
                  <c:v>40118</c:v>
                </c:pt>
                <c:pt idx="74">
                  <c:v>40148</c:v>
                </c:pt>
                <c:pt idx="75">
                  <c:v>40179</c:v>
                </c:pt>
                <c:pt idx="76">
                  <c:v>40210</c:v>
                </c:pt>
                <c:pt idx="77">
                  <c:v>40238</c:v>
                </c:pt>
                <c:pt idx="78">
                  <c:v>40269</c:v>
                </c:pt>
                <c:pt idx="79">
                  <c:v>40299</c:v>
                </c:pt>
                <c:pt idx="80">
                  <c:v>40330</c:v>
                </c:pt>
                <c:pt idx="81">
                  <c:v>40360</c:v>
                </c:pt>
                <c:pt idx="82">
                  <c:v>40391</c:v>
                </c:pt>
                <c:pt idx="83">
                  <c:v>40422</c:v>
                </c:pt>
                <c:pt idx="84">
                  <c:v>40452</c:v>
                </c:pt>
                <c:pt idx="85">
                  <c:v>40483</c:v>
                </c:pt>
                <c:pt idx="86">
                  <c:v>40513</c:v>
                </c:pt>
                <c:pt idx="87">
                  <c:v>40544</c:v>
                </c:pt>
                <c:pt idx="88">
                  <c:v>40575</c:v>
                </c:pt>
                <c:pt idx="89">
                  <c:v>40603</c:v>
                </c:pt>
                <c:pt idx="90">
                  <c:v>40634</c:v>
                </c:pt>
                <c:pt idx="91">
                  <c:v>40664</c:v>
                </c:pt>
                <c:pt idx="92">
                  <c:v>40695</c:v>
                </c:pt>
                <c:pt idx="93">
                  <c:v>40725</c:v>
                </c:pt>
                <c:pt idx="94">
                  <c:v>40756</c:v>
                </c:pt>
                <c:pt idx="95">
                  <c:v>40787</c:v>
                </c:pt>
                <c:pt idx="96">
                  <c:v>40817</c:v>
                </c:pt>
                <c:pt idx="97">
                  <c:v>40848</c:v>
                </c:pt>
                <c:pt idx="98">
                  <c:v>40878</c:v>
                </c:pt>
                <c:pt idx="99">
                  <c:v>40909</c:v>
                </c:pt>
                <c:pt idx="100">
                  <c:v>40940</c:v>
                </c:pt>
                <c:pt idx="101">
                  <c:v>40969</c:v>
                </c:pt>
                <c:pt idx="102">
                  <c:v>41000</c:v>
                </c:pt>
                <c:pt idx="103">
                  <c:v>41030</c:v>
                </c:pt>
                <c:pt idx="104">
                  <c:v>41061</c:v>
                </c:pt>
                <c:pt idx="105">
                  <c:v>41091</c:v>
                </c:pt>
                <c:pt idx="106">
                  <c:v>41122</c:v>
                </c:pt>
                <c:pt idx="107">
                  <c:v>41153</c:v>
                </c:pt>
                <c:pt idx="108">
                  <c:v>41183</c:v>
                </c:pt>
                <c:pt idx="109">
                  <c:v>41214</c:v>
                </c:pt>
                <c:pt idx="110">
                  <c:v>41244</c:v>
                </c:pt>
                <c:pt idx="111">
                  <c:v>41275</c:v>
                </c:pt>
                <c:pt idx="112">
                  <c:v>41306</c:v>
                </c:pt>
                <c:pt idx="113">
                  <c:v>41334</c:v>
                </c:pt>
                <c:pt idx="114">
                  <c:v>41365</c:v>
                </c:pt>
                <c:pt idx="115">
                  <c:v>41395</c:v>
                </c:pt>
                <c:pt idx="116">
                  <c:v>41426</c:v>
                </c:pt>
                <c:pt idx="117">
                  <c:v>41456</c:v>
                </c:pt>
                <c:pt idx="118">
                  <c:v>41487</c:v>
                </c:pt>
                <c:pt idx="119">
                  <c:v>41518</c:v>
                </c:pt>
                <c:pt idx="120">
                  <c:v>41548</c:v>
                </c:pt>
                <c:pt idx="121">
                  <c:v>41579</c:v>
                </c:pt>
                <c:pt idx="122">
                  <c:v>41609</c:v>
                </c:pt>
                <c:pt idx="123">
                  <c:v>41640</c:v>
                </c:pt>
                <c:pt idx="124">
                  <c:v>41671</c:v>
                </c:pt>
                <c:pt idx="125">
                  <c:v>41699</c:v>
                </c:pt>
                <c:pt idx="126">
                  <c:v>41730</c:v>
                </c:pt>
                <c:pt idx="127">
                  <c:v>41760</c:v>
                </c:pt>
                <c:pt idx="128">
                  <c:v>41791</c:v>
                </c:pt>
                <c:pt idx="129">
                  <c:v>41821</c:v>
                </c:pt>
                <c:pt idx="130">
                  <c:v>41852</c:v>
                </c:pt>
                <c:pt idx="131">
                  <c:v>41883</c:v>
                </c:pt>
                <c:pt idx="132">
                  <c:v>41913</c:v>
                </c:pt>
                <c:pt idx="133">
                  <c:v>41944</c:v>
                </c:pt>
                <c:pt idx="134">
                  <c:v>41974</c:v>
                </c:pt>
                <c:pt idx="135">
                  <c:v>42005</c:v>
                </c:pt>
                <c:pt idx="136">
                  <c:v>42036</c:v>
                </c:pt>
                <c:pt idx="137">
                  <c:v>42064</c:v>
                </c:pt>
                <c:pt idx="138">
                  <c:v>42095</c:v>
                </c:pt>
                <c:pt idx="139">
                  <c:v>42125</c:v>
                </c:pt>
                <c:pt idx="140">
                  <c:v>42156</c:v>
                </c:pt>
                <c:pt idx="141">
                  <c:v>42186</c:v>
                </c:pt>
                <c:pt idx="142">
                  <c:v>42217</c:v>
                </c:pt>
                <c:pt idx="143">
                  <c:v>42248</c:v>
                </c:pt>
                <c:pt idx="144">
                  <c:v>42278</c:v>
                </c:pt>
                <c:pt idx="145">
                  <c:v>42309</c:v>
                </c:pt>
                <c:pt idx="146">
                  <c:v>42339</c:v>
                </c:pt>
                <c:pt idx="147">
                  <c:v>42370</c:v>
                </c:pt>
                <c:pt idx="148">
                  <c:v>42401</c:v>
                </c:pt>
                <c:pt idx="149">
                  <c:v>42430</c:v>
                </c:pt>
                <c:pt idx="150">
                  <c:v>42461</c:v>
                </c:pt>
                <c:pt idx="151">
                  <c:v>42491</c:v>
                </c:pt>
                <c:pt idx="152">
                  <c:v>42522</c:v>
                </c:pt>
                <c:pt idx="153">
                  <c:v>42552</c:v>
                </c:pt>
                <c:pt idx="154">
                  <c:v>42583</c:v>
                </c:pt>
                <c:pt idx="155">
                  <c:v>42614</c:v>
                </c:pt>
              </c:numCache>
            </c:numRef>
          </c:cat>
          <c:val>
            <c:numRef>
              <c:f>Infl_Tot!$N$4:$N$4128</c:f>
              <c:numCache>
                <c:formatCode>General</c:formatCode>
                <c:ptCount val="4125"/>
                <c:pt idx="38" formatCode="0.0">
                  <c:v>3.5</c:v>
                </c:pt>
                <c:pt idx="39" formatCode="0.0">
                  <c:v>3.5</c:v>
                </c:pt>
                <c:pt idx="40" formatCode="0.0">
                  <c:v>3.5</c:v>
                </c:pt>
                <c:pt idx="41" formatCode="0.0">
                  <c:v>3.5</c:v>
                </c:pt>
                <c:pt idx="42" formatCode="0.0">
                  <c:v>3.5</c:v>
                </c:pt>
                <c:pt idx="43" formatCode="0.0">
                  <c:v>3.5</c:v>
                </c:pt>
                <c:pt idx="44" formatCode="0.0">
                  <c:v>3.5</c:v>
                </c:pt>
                <c:pt idx="45" formatCode="0.0">
                  <c:v>3.5</c:v>
                </c:pt>
                <c:pt idx="46" formatCode="0.0">
                  <c:v>3.5</c:v>
                </c:pt>
                <c:pt idx="47" formatCode="0.0">
                  <c:v>3.5</c:v>
                </c:pt>
                <c:pt idx="48" formatCode="0.0">
                  <c:v>3.5</c:v>
                </c:pt>
                <c:pt idx="49" formatCode="0.0">
                  <c:v>3.5</c:v>
                </c:pt>
                <c:pt idx="50" formatCode="0.0">
                  <c:v>3.5</c:v>
                </c:pt>
                <c:pt idx="51" formatCode="0.0">
                  <c:v>3.5</c:v>
                </c:pt>
                <c:pt idx="52" formatCode="0.0">
                  <c:v>3.5</c:v>
                </c:pt>
                <c:pt idx="53" formatCode="0.0">
                  <c:v>3.5</c:v>
                </c:pt>
                <c:pt idx="54" formatCode="0.0">
                  <c:v>3.5</c:v>
                </c:pt>
                <c:pt idx="55" formatCode="0.0">
                  <c:v>3.5</c:v>
                </c:pt>
                <c:pt idx="56" formatCode="0.0">
                  <c:v>3.5</c:v>
                </c:pt>
                <c:pt idx="57" formatCode="0.0">
                  <c:v>3.5</c:v>
                </c:pt>
                <c:pt idx="58" formatCode="0.0">
                  <c:v>3.5</c:v>
                </c:pt>
                <c:pt idx="59" formatCode="0.0">
                  <c:v>3.5</c:v>
                </c:pt>
                <c:pt idx="60" formatCode="0.0">
                  <c:v>3.5</c:v>
                </c:pt>
                <c:pt idx="61" formatCode="0.0">
                  <c:v>3.5</c:v>
                </c:pt>
                <c:pt idx="62" formatCode="0.0">
                  <c:v>3.5</c:v>
                </c:pt>
                <c:pt idx="63" formatCode="0.0">
                  <c:v>3.5</c:v>
                </c:pt>
                <c:pt idx="64" formatCode="0.0">
                  <c:v>2</c:v>
                </c:pt>
                <c:pt idx="65" formatCode="0.0">
                  <c:v>2</c:v>
                </c:pt>
                <c:pt idx="66" formatCode="0.0">
                  <c:v>2</c:v>
                </c:pt>
                <c:pt idx="67" formatCode="0.0">
                  <c:v>2</c:v>
                </c:pt>
                <c:pt idx="68" formatCode="0.0">
                  <c:v>2</c:v>
                </c:pt>
                <c:pt idx="69" formatCode="0.0">
                  <c:v>2</c:v>
                </c:pt>
                <c:pt idx="70" formatCode="0.0">
                  <c:v>2</c:v>
                </c:pt>
                <c:pt idx="71" formatCode="0.0">
                  <c:v>2</c:v>
                </c:pt>
                <c:pt idx="72" formatCode="0.0">
                  <c:v>2</c:v>
                </c:pt>
                <c:pt idx="73" formatCode="0.0">
                  <c:v>2</c:v>
                </c:pt>
                <c:pt idx="74" formatCode="0.0">
                  <c:v>2</c:v>
                </c:pt>
                <c:pt idx="75" formatCode="0.0">
                  <c:v>2</c:v>
                </c:pt>
                <c:pt idx="76" formatCode="0.0">
                  <c:v>2</c:v>
                </c:pt>
                <c:pt idx="77" formatCode="0.0">
                  <c:v>2</c:v>
                </c:pt>
                <c:pt idx="78" formatCode="0.0">
                  <c:v>2</c:v>
                </c:pt>
                <c:pt idx="79" formatCode="0.0">
                  <c:v>2</c:v>
                </c:pt>
                <c:pt idx="80" formatCode="0.0">
                  <c:v>2</c:v>
                </c:pt>
                <c:pt idx="81" formatCode="0.0">
                  <c:v>2</c:v>
                </c:pt>
                <c:pt idx="82" formatCode="0.0">
                  <c:v>2</c:v>
                </c:pt>
                <c:pt idx="83" formatCode="0.0">
                  <c:v>2</c:v>
                </c:pt>
                <c:pt idx="84" formatCode="0.0">
                  <c:v>2</c:v>
                </c:pt>
                <c:pt idx="85" formatCode="0.0">
                  <c:v>2</c:v>
                </c:pt>
                <c:pt idx="86" formatCode="0.0">
                  <c:v>2</c:v>
                </c:pt>
                <c:pt idx="87" formatCode="0.0">
                  <c:v>2</c:v>
                </c:pt>
                <c:pt idx="88" formatCode="0.0">
                  <c:v>2</c:v>
                </c:pt>
                <c:pt idx="89" formatCode="0.0">
                  <c:v>2</c:v>
                </c:pt>
                <c:pt idx="90" formatCode="0.0">
                  <c:v>2</c:v>
                </c:pt>
                <c:pt idx="91" formatCode="0.0">
                  <c:v>2</c:v>
                </c:pt>
                <c:pt idx="92" formatCode="0.0">
                  <c:v>2</c:v>
                </c:pt>
                <c:pt idx="93" formatCode="0.0">
                  <c:v>2</c:v>
                </c:pt>
                <c:pt idx="94" formatCode="0.0">
                  <c:v>2</c:v>
                </c:pt>
                <c:pt idx="95" formatCode="0.0">
                  <c:v>2</c:v>
                </c:pt>
                <c:pt idx="96" formatCode="0.0">
                  <c:v>2</c:v>
                </c:pt>
                <c:pt idx="97" formatCode="0.0">
                  <c:v>2</c:v>
                </c:pt>
                <c:pt idx="98" formatCode="0.0">
                  <c:v>2</c:v>
                </c:pt>
                <c:pt idx="99" formatCode="0.0">
                  <c:v>2</c:v>
                </c:pt>
                <c:pt idx="100" formatCode="0.0">
                  <c:v>2</c:v>
                </c:pt>
                <c:pt idx="101" formatCode="0.0">
                  <c:v>2</c:v>
                </c:pt>
                <c:pt idx="102" formatCode="0.0">
                  <c:v>2</c:v>
                </c:pt>
                <c:pt idx="103" formatCode="0.0">
                  <c:v>2</c:v>
                </c:pt>
                <c:pt idx="104" formatCode="0.0">
                  <c:v>2</c:v>
                </c:pt>
                <c:pt idx="105" formatCode="0.0">
                  <c:v>2</c:v>
                </c:pt>
                <c:pt idx="106" formatCode="0.0">
                  <c:v>2</c:v>
                </c:pt>
                <c:pt idx="107" formatCode="0.0">
                  <c:v>2</c:v>
                </c:pt>
                <c:pt idx="108" formatCode="0.0">
                  <c:v>2</c:v>
                </c:pt>
                <c:pt idx="109" formatCode="0.0">
                  <c:v>2</c:v>
                </c:pt>
                <c:pt idx="110" formatCode="0.0">
                  <c:v>2</c:v>
                </c:pt>
                <c:pt idx="111" formatCode="0.0">
                  <c:v>2</c:v>
                </c:pt>
                <c:pt idx="112" formatCode="0.0">
                  <c:v>2</c:v>
                </c:pt>
                <c:pt idx="113" formatCode="0.0">
                  <c:v>2</c:v>
                </c:pt>
                <c:pt idx="114" formatCode="0.0">
                  <c:v>2</c:v>
                </c:pt>
                <c:pt idx="115" formatCode="0.0">
                  <c:v>2</c:v>
                </c:pt>
                <c:pt idx="116" formatCode="0.0">
                  <c:v>2</c:v>
                </c:pt>
                <c:pt idx="117" formatCode="0.0">
                  <c:v>2</c:v>
                </c:pt>
                <c:pt idx="118" formatCode="0.0">
                  <c:v>2</c:v>
                </c:pt>
                <c:pt idx="119" formatCode="0.0">
                  <c:v>2</c:v>
                </c:pt>
                <c:pt idx="120" formatCode="0.0">
                  <c:v>2</c:v>
                </c:pt>
                <c:pt idx="121" formatCode="0.0">
                  <c:v>2</c:v>
                </c:pt>
                <c:pt idx="122" formatCode="0.0">
                  <c:v>2</c:v>
                </c:pt>
                <c:pt idx="123" formatCode="0.0">
                  <c:v>2</c:v>
                </c:pt>
                <c:pt idx="124" formatCode="0.0">
                  <c:v>2</c:v>
                </c:pt>
                <c:pt idx="125" formatCode="0.0">
                  <c:v>2</c:v>
                </c:pt>
                <c:pt idx="126" formatCode="0.0">
                  <c:v>2</c:v>
                </c:pt>
                <c:pt idx="127" formatCode="0.0">
                  <c:v>2</c:v>
                </c:pt>
                <c:pt idx="128" formatCode="0.0">
                  <c:v>2</c:v>
                </c:pt>
                <c:pt idx="129" formatCode="0.0">
                  <c:v>2</c:v>
                </c:pt>
                <c:pt idx="130" formatCode="0.0">
                  <c:v>2</c:v>
                </c:pt>
                <c:pt idx="131" formatCode="0.0">
                  <c:v>2</c:v>
                </c:pt>
                <c:pt idx="132" formatCode="0.0">
                  <c:v>2</c:v>
                </c:pt>
                <c:pt idx="133" formatCode="0.0">
                  <c:v>2</c:v>
                </c:pt>
                <c:pt idx="134" formatCode="0.0">
                  <c:v>2</c:v>
                </c:pt>
                <c:pt idx="135" formatCode="0.0">
                  <c:v>2</c:v>
                </c:pt>
                <c:pt idx="136" formatCode="0.0">
                  <c:v>2</c:v>
                </c:pt>
                <c:pt idx="137" formatCode="0.0">
                  <c:v>2</c:v>
                </c:pt>
                <c:pt idx="138" formatCode="0.0">
                  <c:v>2</c:v>
                </c:pt>
                <c:pt idx="139" formatCode="0.0">
                  <c:v>2</c:v>
                </c:pt>
                <c:pt idx="140" formatCode="0.0">
                  <c:v>2</c:v>
                </c:pt>
                <c:pt idx="141" formatCode="0.0">
                  <c:v>2</c:v>
                </c:pt>
                <c:pt idx="142" formatCode="0.0">
                  <c:v>2</c:v>
                </c:pt>
                <c:pt idx="143" formatCode="0.0">
                  <c:v>2</c:v>
                </c:pt>
                <c:pt idx="144" formatCode="0.0">
                  <c:v>2</c:v>
                </c:pt>
                <c:pt idx="145" formatCode="0.0">
                  <c:v>2</c:v>
                </c:pt>
                <c:pt idx="146" formatCode="0.0">
                  <c:v>2</c:v>
                </c:pt>
                <c:pt idx="147" formatCode="0.0">
                  <c:v>2</c:v>
                </c:pt>
                <c:pt idx="148" formatCode="0.0">
                  <c:v>2</c:v>
                </c:pt>
                <c:pt idx="149" formatCode="0.0">
                  <c:v>2</c:v>
                </c:pt>
                <c:pt idx="150" formatCode="0.0">
                  <c:v>2</c:v>
                </c:pt>
                <c:pt idx="151" formatCode="0.0">
                  <c:v>2</c:v>
                </c:pt>
                <c:pt idx="152" formatCode="0.0">
                  <c:v>2</c:v>
                </c:pt>
                <c:pt idx="153" formatCode="0.0">
                  <c:v>2</c:v>
                </c:pt>
                <c:pt idx="154" formatCode="0.0">
                  <c:v>2</c:v>
                </c:pt>
                <c:pt idx="155" formatCode="0.0">
                  <c:v>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Infl_Tot!$O$3</c:f>
              <c:strCache>
                <c:ptCount val="1"/>
                <c:pt idx="0">
                  <c:v>h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Infl_Tot!$K$4:$K$4128</c:f>
              <c:numCache>
                <c:formatCode>mmm\-yy</c:formatCode>
                <c:ptCount val="4125"/>
                <c:pt idx="0">
                  <c:v>37895</c:v>
                </c:pt>
                <c:pt idx="1">
                  <c:v>37926</c:v>
                </c:pt>
                <c:pt idx="2">
                  <c:v>37956</c:v>
                </c:pt>
                <c:pt idx="3">
                  <c:v>37987</c:v>
                </c:pt>
                <c:pt idx="4">
                  <c:v>38018</c:v>
                </c:pt>
                <c:pt idx="5">
                  <c:v>38047</c:v>
                </c:pt>
                <c:pt idx="6">
                  <c:v>38078</c:v>
                </c:pt>
                <c:pt idx="7">
                  <c:v>38108</c:v>
                </c:pt>
                <c:pt idx="8">
                  <c:v>38139</c:v>
                </c:pt>
                <c:pt idx="9">
                  <c:v>38169</c:v>
                </c:pt>
                <c:pt idx="10">
                  <c:v>38200</c:v>
                </c:pt>
                <c:pt idx="11">
                  <c:v>38231</c:v>
                </c:pt>
                <c:pt idx="12">
                  <c:v>38261</c:v>
                </c:pt>
                <c:pt idx="13">
                  <c:v>38292</c:v>
                </c:pt>
                <c:pt idx="14">
                  <c:v>38322</c:v>
                </c:pt>
                <c:pt idx="15">
                  <c:v>38353</c:v>
                </c:pt>
                <c:pt idx="16">
                  <c:v>38384</c:v>
                </c:pt>
                <c:pt idx="17">
                  <c:v>38412</c:v>
                </c:pt>
                <c:pt idx="18">
                  <c:v>38443</c:v>
                </c:pt>
                <c:pt idx="19">
                  <c:v>38473</c:v>
                </c:pt>
                <c:pt idx="20">
                  <c:v>38504</c:v>
                </c:pt>
                <c:pt idx="21">
                  <c:v>38534</c:v>
                </c:pt>
                <c:pt idx="22">
                  <c:v>38565</c:v>
                </c:pt>
                <c:pt idx="23">
                  <c:v>38596</c:v>
                </c:pt>
                <c:pt idx="24">
                  <c:v>38626</c:v>
                </c:pt>
                <c:pt idx="25">
                  <c:v>38657</c:v>
                </c:pt>
                <c:pt idx="26">
                  <c:v>38687</c:v>
                </c:pt>
                <c:pt idx="27">
                  <c:v>38718</c:v>
                </c:pt>
                <c:pt idx="28">
                  <c:v>38749</c:v>
                </c:pt>
                <c:pt idx="29">
                  <c:v>38777</c:v>
                </c:pt>
                <c:pt idx="30">
                  <c:v>38808</c:v>
                </c:pt>
                <c:pt idx="31">
                  <c:v>38838</c:v>
                </c:pt>
                <c:pt idx="32">
                  <c:v>38869</c:v>
                </c:pt>
                <c:pt idx="33">
                  <c:v>38899</c:v>
                </c:pt>
                <c:pt idx="34">
                  <c:v>38930</c:v>
                </c:pt>
                <c:pt idx="35">
                  <c:v>38961</c:v>
                </c:pt>
                <c:pt idx="36">
                  <c:v>38991</c:v>
                </c:pt>
                <c:pt idx="37">
                  <c:v>39022</c:v>
                </c:pt>
                <c:pt idx="38">
                  <c:v>39052</c:v>
                </c:pt>
                <c:pt idx="39">
                  <c:v>39083</c:v>
                </c:pt>
                <c:pt idx="40">
                  <c:v>39114</c:v>
                </c:pt>
                <c:pt idx="41">
                  <c:v>39142</c:v>
                </c:pt>
                <c:pt idx="42">
                  <c:v>39173</c:v>
                </c:pt>
                <c:pt idx="43">
                  <c:v>39203</c:v>
                </c:pt>
                <c:pt idx="44">
                  <c:v>39234</c:v>
                </c:pt>
                <c:pt idx="45">
                  <c:v>39264</c:v>
                </c:pt>
                <c:pt idx="46">
                  <c:v>39295</c:v>
                </c:pt>
                <c:pt idx="47">
                  <c:v>39326</c:v>
                </c:pt>
                <c:pt idx="48">
                  <c:v>39356</c:v>
                </c:pt>
                <c:pt idx="49">
                  <c:v>39387</c:v>
                </c:pt>
                <c:pt idx="50">
                  <c:v>39417</c:v>
                </c:pt>
                <c:pt idx="51">
                  <c:v>39448</c:v>
                </c:pt>
                <c:pt idx="52">
                  <c:v>39479</c:v>
                </c:pt>
                <c:pt idx="53">
                  <c:v>39508</c:v>
                </c:pt>
                <c:pt idx="54">
                  <c:v>39539</c:v>
                </c:pt>
                <c:pt idx="55">
                  <c:v>39569</c:v>
                </c:pt>
                <c:pt idx="56">
                  <c:v>39600</c:v>
                </c:pt>
                <c:pt idx="57">
                  <c:v>39630</c:v>
                </c:pt>
                <c:pt idx="58">
                  <c:v>39661</c:v>
                </c:pt>
                <c:pt idx="59">
                  <c:v>39692</c:v>
                </c:pt>
                <c:pt idx="60">
                  <c:v>39722</c:v>
                </c:pt>
                <c:pt idx="61">
                  <c:v>39753</c:v>
                </c:pt>
                <c:pt idx="62">
                  <c:v>39783</c:v>
                </c:pt>
                <c:pt idx="63">
                  <c:v>39814</c:v>
                </c:pt>
                <c:pt idx="64">
                  <c:v>39845</c:v>
                </c:pt>
                <c:pt idx="65">
                  <c:v>39873</c:v>
                </c:pt>
                <c:pt idx="66">
                  <c:v>39904</c:v>
                </c:pt>
                <c:pt idx="67">
                  <c:v>39934</c:v>
                </c:pt>
                <c:pt idx="68">
                  <c:v>39965</c:v>
                </c:pt>
                <c:pt idx="69">
                  <c:v>39995</c:v>
                </c:pt>
                <c:pt idx="70">
                  <c:v>40026</c:v>
                </c:pt>
                <c:pt idx="71">
                  <c:v>40057</c:v>
                </c:pt>
                <c:pt idx="72">
                  <c:v>40087</c:v>
                </c:pt>
                <c:pt idx="73">
                  <c:v>40118</c:v>
                </c:pt>
                <c:pt idx="74">
                  <c:v>40148</c:v>
                </c:pt>
                <c:pt idx="75">
                  <c:v>40179</c:v>
                </c:pt>
                <c:pt idx="76">
                  <c:v>40210</c:v>
                </c:pt>
                <c:pt idx="77">
                  <c:v>40238</c:v>
                </c:pt>
                <c:pt idx="78">
                  <c:v>40269</c:v>
                </c:pt>
                <c:pt idx="79">
                  <c:v>40299</c:v>
                </c:pt>
                <c:pt idx="80">
                  <c:v>40330</c:v>
                </c:pt>
                <c:pt idx="81">
                  <c:v>40360</c:v>
                </c:pt>
                <c:pt idx="82">
                  <c:v>40391</c:v>
                </c:pt>
                <c:pt idx="83">
                  <c:v>40422</c:v>
                </c:pt>
                <c:pt idx="84">
                  <c:v>40452</c:v>
                </c:pt>
                <c:pt idx="85">
                  <c:v>40483</c:v>
                </c:pt>
                <c:pt idx="86">
                  <c:v>40513</c:v>
                </c:pt>
                <c:pt idx="87">
                  <c:v>40544</c:v>
                </c:pt>
                <c:pt idx="88">
                  <c:v>40575</c:v>
                </c:pt>
                <c:pt idx="89">
                  <c:v>40603</c:v>
                </c:pt>
                <c:pt idx="90">
                  <c:v>40634</c:v>
                </c:pt>
                <c:pt idx="91">
                  <c:v>40664</c:v>
                </c:pt>
                <c:pt idx="92">
                  <c:v>40695</c:v>
                </c:pt>
                <c:pt idx="93">
                  <c:v>40725</c:v>
                </c:pt>
                <c:pt idx="94">
                  <c:v>40756</c:v>
                </c:pt>
                <c:pt idx="95">
                  <c:v>40787</c:v>
                </c:pt>
                <c:pt idx="96">
                  <c:v>40817</c:v>
                </c:pt>
                <c:pt idx="97">
                  <c:v>40848</c:v>
                </c:pt>
                <c:pt idx="98">
                  <c:v>40878</c:v>
                </c:pt>
                <c:pt idx="99">
                  <c:v>40909</c:v>
                </c:pt>
                <c:pt idx="100">
                  <c:v>40940</c:v>
                </c:pt>
                <c:pt idx="101">
                  <c:v>40969</c:v>
                </c:pt>
                <c:pt idx="102">
                  <c:v>41000</c:v>
                </c:pt>
                <c:pt idx="103">
                  <c:v>41030</c:v>
                </c:pt>
                <c:pt idx="104">
                  <c:v>41061</c:v>
                </c:pt>
                <c:pt idx="105">
                  <c:v>41091</c:v>
                </c:pt>
                <c:pt idx="106">
                  <c:v>41122</c:v>
                </c:pt>
                <c:pt idx="107">
                  <c:v>41153</c:v>
                </c:pt>
                <c:pt idx="108">
                  <c:v>41183</c:v>
                </c:pt>
                <c:pt idx="109">
                  <c:v>41214</c:v>
                </c:pt>
                <c:pt idx="110">
                  <c:v>41244</c:v>
                </c:pt>
                <c:pt idx="111">
                  <c:v>41275</c:v>
                </c:pt>
                <c:pt idx="112">
                  <c:v>41306</c:v>
                </c:pt>
                <c:pt idx="113">
                  <c:v>41334</c:v>
                </c:pt>
                <c:pt idx="114">
                  <c:v>41365</c:v>
                </c:pt>
                <c:pt idx="115">
                  <c:v>41395</c:v>
                </c:pt>
                <c:pt idx="116">
                  <c:v>41426</c:v>
                </c:pt>
                <c:pt idx="117">
                  <c:v>41456</c:v>
                </c:pt>
                <c:pt idx="118">
                  <c:v>41487</c:v>
                </c:pt>
                <c:pt idx="119">
                  <c:v>41518</c:v>
                </c:pt>
                <c:pt idx="120">
                  <c:v>41548</c:v>
                </c:pt>
                <c:pt idx="121">
                  <c:v>41579</c:v>
                </c:pt>
                <c:pt idx="122">
                  <c:v>41609</c:v>
                </c:pt>
                <c:pt idx="123">
                  <c:v>41640</c:v>
                </c:pt>
                <c:pt idx="124">
                  <c:v>41671</c:v>
                </c:pt>
                <c:pt idx="125">
                  <c:v>41699</c:v>
                </c:pt>
                <c:pt idx="126">
                  <c:v>41730</c:v>
                </c:pt>
                <c:pt idx="127">
                  <c:v>41760</c:v>
                </c:pt>
                <c:pt idx="128">
                  <c:v>41791</c:v>
                </c:pt>
                <c:pt idx="129">
                  <c:v>41821</c:v>
                </c:pt>
                <c:pt idx="130">
                  <c:v>41852</c:v>
                </c:pt>
                <c:pt idx="131">
                  <c:v>41883</c:v>
                </c:pt>
                <c:pt idx="132">
                  <c:v>41913</c:v>
                </c:pt>
                <c:pt idx="133">
                  <c:v>41944</c:v>
                </c:pt>
                <c:pt idx="134">
                  <c:v>41974</c:v>
                </c:pt>
                <c:pt idx="135">
                  <c:v>42005</c:v>
                </c:pt>
                <c:pt idx="136">
                  <c:v>42036</c:v>
                </c:pt>
                <c:pt idx="137">
                  <c:v>42064</c:v>
                </c:pt>
                <c:pt idx="138">
                  <c:v>42095</c:v>
                </c:pt>
                <c:pt idx="139">
                  <c:v>42125</c:v>
                </c:pt>
                <c:pt idx="140">
                  <c:v>42156</c:v>
                </c:pt>
                <c:pt idx="141">
                  <c:v>42186</c:v>
                </c:pt>
                <c:pt idx="142">
                  <c:v>42217</c:v>
                </c:pt>
                <c:pt idx="143">
                  <c:v>42248</c:v>
                </c:pt>
                <c:pt idx="144">
                  <c:v>42278</c:v>
                </c:pt>
                <c:pt idx="145">
                  <c:v>42309</c:v>
                </c:pt>
                <c:pt idx="146">
                  <c:v>42339</c:v>
                </c:pt>
                <c:pt idx="147">
                  <c:v>42370</c:v>
                </c:pt>
                <c:pt idx="148">
                  <c:v>42401</c:v>
                </c:pt>
                <c:pt idx="149">
                  <c:v>42430</c:v>
                </c:pt>
                <c:pt idx="150">
                  <c:v>42461</c:v>
                </c:pt>
                <c:pt idx="151">
                  <c:v>42491</c:v>
                </c:pt>
                <c:pt idx="152">
                  <c:v>42522</c:v>
                </c:pt>
                <c:pt idx="153">
                  <c:v>42552</c:v>
                </c:pt>
                <c:pt idx="154">
                  <c:v>42583</c:v>
                </c:pt>
                <c:pt idx="155">
                  <c:v>42614</c:v>
                </c:pt>
              </c:numCache>
            </c:numRef>
          </c:cat>
          <c:val>
            <c:numRef>
              <c:f>Infl_Tot!$O$4:$O$4128</c:f>
              <c:numCache>
                <c:formatCode>General</c:formatCode>
                <c:ptCount val="4125"/>
                <c:pt idx="38" formatCode="0.0">
                  <c:v>4.5</c:v>
                </c:pt>
                <c:pt idx="39" formatCode="0.0">
                  <c:v>4.5</c:v>
                </c:pt>
                <c:pt idx="40" formatCode="0.0">
                  <c:v>4.5</c:v>
                </c:pt>
                <c:pt idx="41" formatCode="0.0">
                  <c:v>4.5</c:v>
                </c:pt>
                <c:pt idx="42" formatCode="0.0">
                  <c:v>4.5</c:v>
                </c:pt>
                <c:pt idx="43" formatCode="0.0">
                  <c:v>4.5</c:v>
                </c:pt>
                <c:pt idx="44" formatCode="0.0">
                  <c:v>4.5</c:v>
                </c:pt>
                <c:pt idx="45" formatCode="0.0">
                  <c:v>4.5</c:v>
                </c:pt>
                <c:pt idx="46" formatCode="0.0">
                  <c:v>4.5</c:v>
                </c:pt>
                <c:pt idx="47" formatCode="0.0">
                  <c:v>4.5</c:v>
                </c:pt>
                <c:pt idx="48" formatCode="0.0">
                  <c:v>4.5</c:v>
                </c:pt>
                <c:pt idx="49" formatCode="0.0">
                  <c:v>4.5</c:v>
                </c:pt>
                <c:pt idx="50" formatCode="0.0">
                  <c:v>4.5</c:v>
                </c:pt>
                <c:pt idx="51" formatCode="0.0">
                  <c:v>4.5</c:v>
                </c:pt>
                <c:pt idx="52" formatCode="0.0">
                  <c:v>4.5</c:v>
                </c:pt>
                <c:pt idx="53" formatCode="0.0">
                  <c:v>4.5</c:v>
                </c:pt>
                <c:pt idx="54" formatCode="0.0">
                  <c:v>4.5</c:v>
                </c:pt>
                <c:pt idx="55" formatCode="0.0">
                  <c:v>4.5</c:v>
                </c:pt>
                <c:pt idx="56" formatCode="0.0">
                  <c:v>4.5</c:v>
                </c:pt>
                <c:pt idx="57" formatCode="0.0">
                  <c:v>4.5</c:v>
                </c:pt>
                <c:pt idx="58" formatCode="0.0">
                  <c:v>4.5</c:v>
                </c:pt>
                <c:pt idx="59" formatCode="0.0">
                  <c:v>4.5</c:v>
                </c:pt>
                <c:pt idx="60" formatCode="0.0">
                  <c:v>4.5</c:v>
                </c:pt>
                <c:pt idx="61" formatCode="0.0">
                  <c:v>4.5</c:v>
                </c:pt>
                <c:pt idx="62" formatCode="0.0">
                  <c:v>4.5</c:v>
                </c:pt>
                <c:pt idx="63" formatCode="0.0">
                  <c:v>4.5</c:v>
                </c:pt>
                <c:pt idx="64" formatCode="0.0">
                  <c:v>4</c:v>
                </c:pt>
                <c:pt idx="65" formatCode="0.0">
                  <c:v>4</c:v>
                </c:pt>
                <c:pt idx="66" formatCode="0.0">
                  <c:v>4</c:v>
                </c:pt>
                <c:pt idx="67" formatCode="0.0">
                  <c:v>4</c:v>
                </c:pt>
                <c:pt idx="68" formatCode="0.0">
                  <c:v>4</c:v>
                </c:pt>
                <c:pt idx="69" formatCode="0.0">
                  <c:v>4</c:v>
                </c:pt>
                <c:pt idx="70" formatCode="0.0">
                  <c:v>4</c:v>
                </c:pt>
                <c:pt idx="71" formatCode="0.0">
                  <c:v>4</c:v>
                </c:pt>
                <c:pt idx="72" formatCode="0.0">
                  <c:v>4</c:v>
                </c:pt>
                <c:pt idx="73" formatCode="0.0">
                  <c:v>4</c:v>
                </c:pt>
                <c:pt idx="74" formatCode="0.0">
                  <c:v>4</c:v>
                </c:pt>
                <c:pt idx="75" formatCode="0.0">
                  <c:v>4</c:v>
                </c:pt>
                <c:pt idx="76" formatCode="0.0">
                  <c:v>4</c:v>
                </c:pt>
                <c:pt idx="77" formatCode="0.0">
                  <c:v>4</c:v>
                </c:pt>
                <c:pt idx="78" formatCode="0.0">
                  <c:v>4</c:v>
                </c:pt>
                <c:pt idx="79" formatCode="0.0">
                  <c:v>4</c:v>
                </c:pt>
                <c:pt idx="80" formatCode="0.0">
                  <c:v>4</c:v>
                </c:pt>
                <c:pt idx="81" formatCode="0.0">
                  <c:v>4</c:v>
                </c:pt>
                <c:pt idx="82" formatCode="0.0">
                  <c:v>4</c:v>
                </c:pt>
                <c:pt idx="83" formatCode="0.0">
                  <c:v>4</c:v>
                </c:pt>
                <c:pt idx="84" formatCode="0.0">
                  <c:v>4</c:v>
                </c:pt>
                <c:pt idx="85" formatCode="0.0">
                  <c:v>4</c:v>
                </c:pt>
                <c:pt idx="86" formatCode="0.0">
                  <c:v>4</c:v>
                </c:pt>
                <c:pt idx="87" formatCode="0.0">
                  <c:v>4</c:v>
                </c:pt>
                <c:pt idx="88" formatCode="0.0">
                  <c:v>4</c:v>
                </c:pt>
                <c:pt idx="89" formatCode="0.0">
                  <c:v>4</c:v>
                </c:pt>
                <c:pt idx="90" formatCode="0.0">
                  <c:v>4</c:v>
                </c:pt>
                <c:pt idx="91" formatCode="0.0">
                  <c:v>4</c:v>
                </c:pt>
                <c:pt idx="92" formatCode="0.0">
                  <c:v>4</c:v>
                </c:pt>
                <c:pt idx="93" formatCode="0.0">
                  <c:v>4</c:v>
                </c:pt>
                <c:pt idx="94" formatCode="0.0">
                  <c:v>4</c:v>
                </c:pt>
                <c:pt idx="95" formatCode="0.0">
                  <c:v>4</c:v>
                </c:pt>
                <c:pt idx="96" formatCode="0.0">
                  <c:v>4</c:v>
                </c:pt>
                <c:pt idx="97" formatCode="0.0">
                  <c:v>4</c:v>
                </c:pt>
                <c:pt idx="98" formatCode="0.0">
                  <c:v>4</c:v>
                </c:pt>
                <c:pt idx="99" formatCode="0.0">
                  <c:v>4</c:v>
                </c:pt>
                <c:pt idx="100" formatCode="0.0">
                  <c:v>4</c:v>
                </c:pt>
                <c:pt idx="101" formatCode="0.0">
                  <c:v>4</c:v>
                </c:pt>
                <c:pt idx="102" formatCode="0.0">
                  <c:v>4</c:v>
                </c:pt>
                <c:pt idx="103" formatCode="0.0">
                  <c:v>4</c:v>
                </c:pt>
                <c:pt idx="104" formatCode="0.0">
                  <c:v>4</c:v>
                </c:pt>
                <c:pt idx="105" formatCode="0.0">
                  <c:v>4</c:v>
                </c:pt>
                <c:pt idx="106" formatCode="0.0">
                  <c:v>4</c:v>
                </c:pt>
                <c:pt idx="107" formatCode="0.0">
                  <c:v>4</c:v>
                </c:pt>
                <c:pt idx="108" formatCode="0.0">
                  <c:v>4</c:v>
                </c:pt>
                <c:pt idx="109" formatCode="0.0">
                  <c:v>4</c:v>
                </c:pt>
                <c:pt idx="110" formatCode="0.0">
                  <c:v>4</c:v>
                </c:pt>
                <c:pt idx="111" formatCode="0.0">
                  <c:v>4</c:v>
                </c:pt>
                <c:pt idx="112" formatCode="0.0">
                  <c:v>4</c:v>
                </c:pt>
                <c:pt idx="113" formatCode="0.0">
                  <c:v>4</c:v>
                </c:pt>
                <c:pt idx="114" formatCode="0.0">
                  <c:v>4</c:v>
                </c:pt>
                <c:pt idx="115" formatCode="0.0">
                  <c:v>4</c:v>
                </c:pt>
                <c:pt idx="116" formatCode="0.0">
                  <c:v>4</c:v>
                </c:pt>
                <c:pt idx="117" formatCode="0.0">
                  <c:v>4</c:v>
                </c:pt>
                <c:pt idx="118" formatCode="0.0">
                  <c:v>4</c:v>
                </c:pt>
                <c:pt idx="119" formatCode="0.0">
                  <c:v>4</c:v>
                </c:pt>
                <c:pt idx="120" formatCode="0.0">
                  <c:v>4</c:v>
                </c:pt>
                <c:pt idx="121" formatCode="0.0">
                  <c:v>4</c:v>
                </c:pt>
                <c:pt idx="122" formatCode="0.0">
                  <c:v>4</c:v>
                </c:pt>
                <c:pt idx="123" formatCode="0.0">
                  <c:v>4</c:v>
                </c:pt>
                <c:pt idx="124" formatCode="0.0">
                  <c:v>4</c:v>
                </c:pt>
                <c:pt idx="125" formatCode="0.0">
                  <c:v>4</c:v>
                </c:pt>
                <c:pt idx="126" formatCode="0.0">
                  <c:v>4</c:v>
                </c:pt>
                <c:pt idx="127" formatCode="0.0">
                  <c:v>4</c:v>
                </c:pt>
                <c:pt idx="128" formatCode="0.0">
                  <c:v>4</c:v>
                </c:pt>
                <c:pt idx="129" formatCode="0.0">
                  <c:v>4</c:v>
                </c:pt>
                <c:pt idx="130" formatCode="0.0">
                  <c:v>4</c:v>
                </c:pt>
                <c:pt idx="131" formatCode="0.0">
                  <c:v>4</c:v>
                </c:pt>
                <c:pt idx="132" formatCode="0.0">
                  <c:v>4</c:v>
                </c:pt>
                <c:pt idx="133" formatCode="0.0">
                  <c:v>4</c:v>
                </c:pt>
                <c:pt idx="134" formatCode="0.0">
                  <c:v>4</c:v>
                </c:pt>
                <c:pt idx="135" formatCode="0.0">
                  <c:v>4</c:v>
                </c:pt>
                <c:pt idx="136" formatCode="0.0">
                  <c:v>4</c:v>
                </c:pt>
                <c:pt idx="137" formatCode="0.0">
                  <c:v>4</c:v>
                </c:pt>
                <c:pt idx="138" formatCode="0.0">
                  <c:v>4</c:v>
                </c:pt>
                <c:pt idx="139" formatCode="0.0">
                  <c:v>4</c:v>
                </c:pt>
                <c:pt idx="140" formatCode="0.0">
                  <c:v>4</c:v>
                </c:pt>
                <c:pt idx="141" formatCode="0.0">
                  <c:v>4</c:v>
                </c:pt>
                <c:pt idx="142" formatCode="0.0">
                  <c:v>4</c:v>
                </c:pt>
                <c:pt idx="143" formatCode="0.0">
                  <c:v>4</c:v>
                </c:pt>
                <c:pt idx="144" formatCode="0.0">
                  <c:v>4</c:v>
                </c:pt>
                <c:pt idx="145" formatCode="0.0">
                  <c:v>4</c:v>
                </c:pt>
                <c:pt idx="146" formatCode="0.0">
                  <c:v>4</c:v>
                </c:pt>
                <c:pt idx="147" formatCode="0.0">
                  <c:v>4</c:v>
                </c:pt>
                <c:pt idx="148" formatCode="0.0">
                  <c:v>4</c:v>
                </c:pt>
                <c:pt idx="149" formatCode="0.0">
                  <c:v>4</c:v>
                </c:pt>
                <c:pt idx="150" formatCode="0.0">
                  <c:v>4</c:v>
                </c:pt>
                <c:pt idx="151" formatCode="0.0">
                  <c:v>4</c:v>
                </c:pt>
                <c:pt idx="152" formatCode="0.0">
                  <c:v>4</c:v>
                </c:pt>
                <c:pt idx="153" formatCode="0.0">
                  <c:v>4</c:v>
                </c:pt>
                <c:pt idx="154" formatCode="0.0">
                  <c:v>4</c:v>
                </c:pt>
                <c:pt idx="155" formatCode="0.0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939968"/>
        <c:axId val="40119680"/>
      </c:lineChart>
      <c:dateAx>
        <c:axId val="105939968"/>
        <c:scaling>
          <c:orientation val="minMax"/>
          <c:max val="42614"/>
          <c:min val="40422"/>
        </c:scaling>
        <c:delete val="0"/>
        <c:axPos val="b"/>
        <c:numFmt formatCode="mmm\-yy" sourceLinked="1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40119680"/>
        <c:crosses val="autoZero"/>
        <c:auto val="1"/>
        <c:lblOffset val="100"/>
        <c:baseTimeUnit val="days"/>
        <c:majorUnit val="12"/>
        <c:majorTimeUnit val="months"/>
      </c:dateAx>
      <c:valAx>
        <c:axId val="40119680"/>
        <c:scaling>
          <c:orientation val="minMax"/>
          <c:max val="10"/>
        </c:scaling>
        <c:delete val="0"/>
        <c:axPos val="l"/>
        <c:numFmt formatCode="#,##0" sourceLinked="0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105939968"/>
        <c:crosses val="autoZero"/>
        <c:crossBetween val="between"/>
      </c:valAx>
      <c:spPr>
        <a:noFill/>
        <a:ln>
          <a:noFill/>
        </a:ln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17059512909723501"/>
          <c:y val="0.93034447360746597"/>
          <c:w val="0.66766909950209696"/>
          <c:h val="5.1877748614756497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0">
          <a:latin typeface="Times New Roman" pitchFamily="18" charset="0"/>
          <a:cs typeface="Times New Roman" pitchFamily="18" charset="0"/>
        </a:defRPr>
      </a:pPr>
      <a:endParaRPr lang="en-US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2367918582155401E-2"/>
          <c:y val="6.8130612606132276E-2"/>
          <c:w val="0.85466032370953604"/>
          <c:h val="0.6728567353156617"/>
        </c:manualLayout>
      </c:layout>
      <c:lineChart>
        <c:grouping val="standard"/>
        <c:varyColors val="0"/>
        <c:ser>
          <c:idx val="0"/>
          <c:order val="0"/>
          <c:tx>
            <c:strRef>
              <c:f>Expectativas!$J$2</c:f>
              <c:strCache>
                <c:ptCount val="1"/>
                <c:pt idx="0">
                  <c:v>Ecuesta 12 meses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Expectativas!$I$3:$I$72</c:f>
              <c:numCache>
                <c:formatCode>mmm\-yy</c:formatCode>
                <c:ptCount val="70"/>
                <c:pt idx="0">
                  <c:v>40513</c:v>
                </c:pt>
                <c:pt idx="1">
                  <c:v>40544</c:v>
                </c:pt>
                <c:pt idx="2">
                  <c:v>40575</c:v>
                </c:pt>
                <c:pt idx="3">
                  <c:v>40603</c:v>
                </c:pt>
                <c:pt idx="4">
                  <c:v>40634</c:v>
                </c:pt>
                <c:pt idx="5">
                  <c:v>40664</c:v>
                </c:pt>
                <c:pt idx="6">
                  <c:v>40695</c:v>
                </c:pt>
                <c:pt idx="7">
                  <c:v>40725</c:v>
                </c:pt>
                <c:pt idx="8">
                  <c:v>40756</c:v>
                </c:pt>
                <c:pt idx="9">
                  <c:v>40787</c:v>
                </c:pt>
                <c:pt idx="10">
                  <c:v>40817</c:v>
                </c:pt>
                <c:pt idx="11">
                  <c:v>40848</c:v>
                </c:pt>
                <c:pt idx="12">
                  <c:v>40878</c:v>
                </c:pt>
                <c:pt idx="13">
                  <c:v>40909</c:v>
                </c:pt>
                <c:pt idx="14">
                  <c:v>40940</c:v>
                </c:pt>
                <c:pt idx="15">
                  <c:v>40969</c:v>
                </c:pt>
                <c:pt idx="16">
                  <c:v>41000</c:v>
                </c:pt>
                <c:pt idx="17">
                  <c:v>41030</c:v>
                </c:pt>
                <c:pt idx="18">
                  <c:v>41061</c:v>
                </c:pt>
                <c:pt idx="19">
                  <c:v>41091</c:v>
                </c:pt>
                <c:pt idx="20">
                  <c:v>41122</c:v>
                </c:pt>
                <c:pt idx="21">
                  <c:v>41153</c:v>
                </c:pt>
                <c:pt idx="22">
                  <c:v>41183</c:v>
                </c:pt>
                <c:pt idx="23">
                  <c:v>41214</c:v>
                </c:pt>
                <c:pt idx="24">
                  <c:v>41244</c:v>
                </c:pt>
                <c:pt idx="25">
                  <c:v>41275</c:v>
                </c:pt>
                <c:pt idx="26">
                  <c:v>41306</c:v>
                </c:pt>
                <c:pt idx="27">
                  <c:v>41334</c:v>
                </c:pt>
                <c:pt idx="28">
                  <c:v>41365</c:v>
                </c:pt>
                <c:pt idx="29">
                  <c:v>41395</c:v>
                </c:pt>
                <c:pt idx="30">
                  <c:v>41426</c:v>
                </c:pt>
                <c:pt idx="31">
                  <c:v>41456</c:v>
                </c:pt>
                <c:pt idx="32">
                  <c:v>41487</c:v>
                </c:pt>
                <c:pt idx="33">
                  <c:v>41518</c:v>
                </c:pt>
                <c:pt idx="34">
                  <c:v>41548</c:v>
                </c:pt>
                <c:pt idx="35">
                  <c:v>41579</c:v>
                </c:pt>
                <c:pt idx="36">
                  <c:v>41609</c:v>
                </c:pt>
                <c:pt idx="37">
                  <c:v>41640</c:v>
                </c:pt>
                <c:pt idx="38">
                  <c:v>41671</c:v>
                </c:pt>
                <c:pt idx="39">
                  <c:v>41699</c:v>
                </c:pt>
                <c:pt idx="40">
                  <c:v>41730</c:v>
                </c:pt>
                <c:pt idx="41">
                  <c:v>41760</c:v>
                </c:pt>
                <c:pt idx="42">
                  <c:v>41791</c:v>
                </c:pt>
                <c:pt idx="43">
                  <c:v>41821</c:v>
                </c:pt>
                <c:pt idx="44">
                  <c:v>41852</c:v>
                </c:pt>
                <c:pt idx="45">
                  <c:v>41883</c:v>
                </c:pt>
                <c:pt idx="46">
                  <c:v>41913</c:v>
                </c:pt>
                <c:pt idx="47">
                  <c:v>41944</c:v>
                </c:pt>
                <c:pt idx="48">
                  <c:v>41974</c:v>
                </c:pt>
                <c:pt idx="49">
                  <c:v>42005</c:v>
                </c:pt>
                <c:pt idx="50">
                  <c:v>42036</c:v>
                </c:pt>
                <c:pt idx="51">
                  <c:v>42064</c:v>
                </c:pt>
                <c:pt idx="52">
                  <c:v>42095</c:v>
                </c:pt>
                <c:pt idx="53">
                  <c:v>42125</c:v>
                </c:pt>
                <c:pt idx="54">
                  <c:v>42156</c:v>
                </c:pt>
                <c:pt idx="55">
                  <c:v>42186</c:v>
                </c:pt>
                <c:pt idx="56">
                  <c:v>42217</c:v>
                </c:pt>
                <c:pt idx="57">
                  <c:v>42248</c:v>
                </c:pt>
                <c:pt idx="58">
                  <c:v>42278</c:v>
                </c:pt>
                <c:pt idx="59">
                  <c:v>42309</c:v>
                </c:pt>
                <c:pt idx="60">
                  <c:v>42339</c:v>
                </c:pt>
                <c:pt idx="61">
                  <c:v>42370</c:v>
                </c:pt>
                <c:pt idx="62">
                  <c:v>42401</c:v>
                </c:pt>
                <c:pt idx="63">
                  <c:v>42430</c:v>
                </c:pt>
                <c:pt idx="64">
                  <c:v>42461</c:v>
                </c:pt>
                <c:pt idx="65">
                  <c:v>42491</c:v>
                </c:pt>
                <c:pt idx="66">
                  <c:v>42522</c:v>
                </c:pt>
                <c:pt idx="67">
                  <c:v>42552</c:v>
                </c:pt>
                <c:pt idx="68">
                  <c:v>42583</c:v>
                </c:pt>
                <c:pt idx="69">
                  <c:v>42614</c:v>
                </c:pt>
              </c:numCache>
            </c:numRef>
          </c:cat>
          <c:val>
            <c:numRef>
              <c:f>Expectativas!$J$3:$J$72</c:f>
              <c:numCache>
                <c:formatCode>0.00%</c:formatCode>
                <c:ptCount val="70"/>
                <c:pt idx="0">
                  <c:v>3.1899999999999998E-2</c:v>
                </c:pt>
                <c:pt idx="1">
                  <c:v>3.4300000000000004E-2</c:v>
                </c:pt>
                <c:pt idx="2">
                  <c:v>3.4200000000000001E-2</c:v>
                </c:pt>
                <c:pt idx="3">
                  <c:v>3.49E-2</c:v>
                </c:pt>
                <c:pt idx="4">
                  <c:v>3.4799999999999998E-2</c:v>
                </c:pt>
                <c:pt idx="5">
                  <c:v>3.3558333333333336E-2</c:v>
                </c:pt>
                <c:pt idx="6">
                  <c:v>3.4460526315789476E-2</c:v>
                </c:pt>
                <c:pt idx="7">
                  <c:v>3.45552631578947E-2</c:v>
                </c:pt>
                <c:pt idx="8">
                  <c:v>3.3961428571428601E-2</c:v>
                </c:pt>
                <c:pt idx="9">
                  <c:v>3.3293912900615737E-2</c:v>
                </c:pt>
                <c:pt idx="10">
                  <c:v>3.3752941176470597E-2</c:v>
                </c:pt>
                <c:pt idx="11">
                  <c:v>3.40527114285714E-2</c:v>
                </c:pt>
                <c:pt idx="12">
                  <c:v>3.4422222222222201E-2</c:v>
                </c:pt>
                <c:pt idx="13">
                  <c:v>3.5646428571428572E-2</c:v>
                </c:pt>
                <c:pt idx="14">
                  <c:v>3.6087500000000002E-2</c:v>
                </c:pt>
                <c:pt idx="15">
                  <c:v>3.5331969696969702E-2</c:v>
                </c:pt>
                <c:pt idx="16">
                  <c:v>3.4470104545454495E-2</c:v>
                </c:pt>
                <c:pt idx="17">
                  <c:v>3.4979687500000002E-2</c:v>
                </c:pt>
                <c:pt idx="18">
                  <c:v>3.5426721505772002E-2</c:v>
                </c:pt>
                <c:pt idx="19">
                  <c:v>3.3695454545454501E-2</c:v>
                </c:pt>
                <c:pt idx="20">
                  <c:v>3.2748830977262798E-2</c:v>
                </c:pt>
                <c:pt idx="21">
                  <c:v>3.2582699051738599E-2</c:v>
                </c:pt>
                <c:pt idx="22">
                  <c:v>3.21465551677943E-2</c:v>
                </c:pt>
                <c:pt idx="23">
                  <c:v>3.2237797451737903E-2</c:v>
                </c:pt>
                <c:pt idx="24">
                  <c:v>3.1182790391804001E-2</c:v>
                </c:pt>
                <c:pt idx="25">
                  <c:v>2.8857142857141999E-2</c:v>
                </c:pt>
                <c:pt idx="26">
                  <c:v>2.92258064516129E-2</c:v>
                </c:pt>
                <c:pt idx="27">
                  <c:v>2.8874473624493201E-2</c:v>
                </c:pt>
                <c:pt idx="28">
                  <c:v>2.91676470588235E-2</c:v>
                </c:pt>
                <c:pt idx="29">
                  <c:v>3.0101473466550299E-2</c:v>
                </c:pt>
                <c:pt idx="30">
                  <c:v>3.08610605267041E-2</c:v>
                </c:pt>
                <c:pt idx="31">
                  <c:v>3.0544368755115899E-2</c:v>
                </c:pt>
                <c:pt idx="32">
                  <c:v>3.06615384615385E-2</c:v>
                </c:pt>
                <c:pt idx="33">
                  <c:v>3.00098871200482E-2</c:v>
                </c:pt>
                <c:pt idx="34">
                  <c:v>2.9676315789473683E-2</c:v>
                </c:pt>
                <c:pt idx="35">
                  <c:v>2.9181128717931701E-2</c:v>
                </c:pt>
                <c:pt idx="36">
                  <c:v>2.8916602256127001E-2</c:v>
                </c:pt>
                <c:pt idx="37">
                  <c:v>2.8524325151999999E-2</c:v>
                </c:pt>
                <c:pt idx="38">
                  <c:v>2.8998330213726796E-2</c:v>
                </c:pt>
                <c:pt idx="39">
                  <c:v>2.9861111111111099E-2</c:v>
                </c:pt>
                <c:pt idx="40">
                  <c:v>3.1250017809305898E-2</c:v>
                </c:pt>
                <c:pt idx="41">
                  <c:v>3.1644117647058823E-2</c:v>
                </c:pt>
                <c:pt idx="42">
                  <c:v>3.1935135135135136E-2</c:v>
                </c:pt>
                <c:pt idx="43">
                  <c:v>3.1604763317426586E-2</c:v>
                </c:pt>
                <c:pt idx="44">
                  <c:v>3.1434285714285713E-2</c:v>
                </c:pt>
                <c:pt idx="45">
                  <c:v>3.1592176946314839E-2</c:v>
                </c:pt>
                <c:pt idx="46">
                  <c:v>3.1516863673201612E-2</c:v>
                </c:pt>
                <c:pt idx="47">
                  <c:v>3.1351612903225808E-2</c:v>
                </c:pt>
                <c:pt idx="48">
                  <c:v>3.2177511467987453E-2</c:v>
                </c:pt>
                <c:pt idx="49">
                  <c:v>3.3012357671249881E-2</c:v>
                </c:pt>
                <c:pt idx="50">
                  <c:v>3.1753284693488301E-2</c:v>
                </c:pt>
                <c:pt idx="51">
                  <c:v>3.1706354727775908E-2</c:v>
                </c:pt>
                <c:pt idx="52">
                  <c:v>3.13051261307013E-2</c:v>
                </c:pt>
                <c:pt idx="53">
                  <c:v>3.1561921099895217E-2</c:v>
                </c:pt>
                <c:pt idx="54">
                  <c:v>3.1678947368000004E-2</c:v>
                </c:pt>
                <c:pt idx="55">
                  <c:v>3.1130232558139501E-2</c:v>
                </c:pt>
                <c:pt idx="56">
                  <c:v>3.47073170731707E-2</c:v>
                </c:pt>
                <c:pt idx="57">
                  <c:v>3.6000000000000004E-2</c:v>
                </c:pt>
                <c:pt idx="58">
                  <c:v>4.1166666666666699E-2</c:v>
                </c:pt>
                <c:pt idx="59">
                  <c:v>4.4132439024390201E-2</c:v>
                </c:pt>
                <c:pt idx="60">
                  <c:v>4.6297674418604606E-2</c:v>
                </c:pt>
                <c:pt idx="61">
                  <c:v>4.4958333333332996E-2</c:v>
                </c:pt>
                <c:pt idx="62">
                  <c:v>4.5382499999999999E-2</c:v>
                </c:pt>
                <c:pt idx="63">
                  <c:v>4.4121428571428603E-2</c:v>
                </c:pt>
                <c:pt idx="64">
                  <c:v>4.5437209302325601E-2</c:v>
                </c:pt>
                <c:pt idx="65">
                  <c:v>4.5274871794871795E-2</c:v>
                </c:pt>
                <c:pt idx="66">
                  <c:v>4.3734999999999996E-2</c:v>
                </c:pt>
                <c:pt idx="67">
                  <c:v>4.6073170731707302E-2</c:v>
                </c:pt>
                <c:pt idx="68">
                  <c:v>4.5500666666666696E-2</c:v>
                </c:pt>
                <c:pt idx="69">
                  <c:v>4.3494278752818617E-2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Expectativas!$K$2</c:f>
              <c:strCache>
                <c:ptCount val="1"/>
                <c:pt idx="0">
                  <c:v>Ecuesta 24 meses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Expectativas!$I$3:$I$72</c:f>
              <c:numCache>
                <c:formatCode>mmm\-yy</c:formatCode>
                <c:ptCount val="70"/>
                <c:pt idx="0">
                  <c:v>40513</c:v>
                </c:pt>
                <c:pt idx="1">
                  <c:v>40544</c:v>
                </c:pt>
                <c:pt idx="2">
                  <c:v>40575</c:v>
                </c:pt>
                <c:pt idx="3">
                  <c:v>40603</c:v>
                </c:pt>
                <c:pt idx="4">
                  <c:v>40634</c:v>
                </c:pt>
                <c:pt idx="5">
                  <c:v>40664</c:v>
                </c:pt>
                <c:pt idx="6">
                  <c:v>40695</c:v>
                </c:pt>
                <c:pt idx="7">
                  <c:v>40725</c:v>
                </c:pt>
                <c:pt idx="8">
                  <c:v>40756</c:v>
                </c:pt>
                <c:pt idx="9">
                  <c:v>40787</c:v>
                </c:pt>
                <c:pt idx="10">
                  <c:v>40817</c:v>
                </c:pt>
                <c:pt idx="11">
                  <c:v>40848</c:v>
                </c:pt>
                <c:pt idx="12">
                  <c:v>40878</c:v>
                </c:pt>
                <c:pt idx="13">
                  <c:v>40909</c:v>
                </c:pt>
                <c:pt idx="14">
                  <c:v>40940</c:v>
                </c:pt>
                <c:pt idx="15">
                  <c:v>40969</c:v>
                </c:pt>
                <c:pt idx="16">
                  <c:v>41000</c:v>
                </c:pt>
                <c:pt idx="17">
                  <c:v>41030</c:v>
                </c:pt>
                <c:pt idx="18">
                  <c:v>41061</c:v>
                </c:pt>
                <c:pt idx="19">
                  <c:v>41091</c:v>
                </c:pt>
                <c:pt idx="20">
                  <c:v>41122</c:v>
                </c:pt>
                <c:pt idx="21">
                  <c:v>41153</c:v>
                </c:pt>
                <c:pt idx="22">
                  <c:v>41183</c:v>
                </c:pt>
                <c:pt idx="23">
                  <c:v>41214</c:v>
                </c:pt>
                <c:pt idx="24">
                  <c:v>41244</c:v>
                </c:pt>
                <c:pt idx="25">
                  <c:v>41275</c:v>
                </c:pt>
                <c:pt idx="26">
                  <c:v>41306</c:v>
                </c:pt>
                <c:pt idx="27">
                  <c:v>41334</c:v>
                </c:pt>
                <c:pt idx="28">
                  <c:v>41365</c:v>
                </c:pt>
                <c:pt idx="29">
                  <c:v>41395</c:v>
                </c:pt>
                <c:pt idx="30">
                  <c:v>41426</c:v>
                </c:pt>
                <c:pt idx="31">
                  <c:v>41456</c:v>
                </c:pt>
                <c:pt idx="32">
                  <c:v>41487</c:v>
                </c:pt>
                <c:pt idx="33">
                  <c:v>41518</c:v>
                </c:pt>
                <c:pt idx="34">
                  <c:v>41548</c:v>
                </c:pt>
                <c:pt idx="35">
                  <c:v>41579</c:v>
                </c:pt>
                <c:pt idx="36">
                  <c:v>41609</c:v>
                </c:pt>
                <c:pt idx="37">
                  <c:v>41640</c:v>
                </c:pt>
                <c:pt idx="38">
                  <c:v>41671</c:v>
                </c:pt>
                <c:pt idx="39">
                  <c:v>41699</c:v>
                </c:pt>
                <c:pt idx="40">
                  <c:v>41730</c:v>
                </c:pt>
                <c:pt idx="41">
                  <c:v>41760</c:v>
                </c:pt>
                <c:pt idx="42">
                  <c:v>41791</c:v>
                </c:pt>
                <c:pt idx="43">
                  <c:v>41821</c:v>
                </c:pt>
                <c:pt idx="44">
                  <c:v>41852</c:v>
                </c:pt>
                <c:pt idx="45">
                  <c:v>41883</c:v>
                </c:pt>
                <c:pt idx="46">
                  <c:v>41913</c:v>
                </c:pt>
                <c:pt idx="47">
                  <c:v>41944</c:v>
                </c:pt>
                <c:pt idx="48">
                  <c:v>41974</c:v>
                </c:pt>
                <c:pt idx="49">
                  <c:v>42005</c:v>
                </c:pt>
                <c:pt idx="50">
                  <c:v>42036</c:v>
                </c:pt>
                <c:pt idx="51">
                  <c:v>42064</c:v>
                </c:pt>
                <c:pt idx="52">
                  <c:v>42095</c:v>
                </c:pt>
                <c:pt idx="53">
                  <c:v>42125</c:v>
                </c:pt>
                <c:pt idx="54">
                  <c:v>42156</c:v>
                </c:pt>
                <c:pt idx="55">
                  <c:v>42186</c:v>
                </c:pt>
                <c:pt idx="56">
                  <c:v>42217</c:v>
                </c:pt>
                <c:pt idx="57">
                  <c:v>42248</c:v>
                </c:pt>
                <c:pt idx="58">
                  <c:v>42278</c:v>
                </c:pt>
                <c:pt idx="59">
                  <c:v>42309</c:v>
                </c:pt>
                <c:pt idx="60">
                  <c:v>42339</c:v>
                </c:pt>
                <c:pt idx="61">
                  <c:v>42370</c:v>
                </c:pt>
                <c:pt idx="62">
                  <c:v>42401</c:v>
                </c:pt>
                <c:pt idx="63">
                  <c:v>42430</c:v>
                </c:pt>
                <c:pt idx="64">
                  <c:v>42461</c:v>
                </c:pt>
                <c:pt idx="65">
                  <c:v>42491</c:v>
                </c:pt>
                <c:pt idx="66">
                  <c:v>42522</c:v>
                </c:pt>
                <c:pt idx="67">
                  <c:v>42552</c:v>
                </c:pt>
                <c:pt idx="68">
                  <c:v>42583</c:v>
                </c:pt>
                <c:pt idx="69">
                  <c:v>42614</c:v>
                </c:pt>
              </c:numCache>
            </c:numRef>
          </c:cat>
          <c:val>
            <c:numRef>
              <c:f>Expectativas!$K$3:$K$72</c:f>
              <c:numCache>
                <c:formatCode>General</c:formatCode>
                <c:ptCount val="70"/>
                <c:pt idx="49" formatCode="0.00%">
                  <c:v>3.1191318135536508E-2</c:v>
                </c:pt>
                <c:pt idx="50" formatCode="0.00%">
                  <c:v>3.0566844788706103E-2</c:v>
                </c:pt>
                <c:pt idx="51" formatCode="0.00%">
                  <c:v>3.1428532136125113E-2</c:v>
                </c:pt>
                <c:pt idx="52" formatCode="0.00%">
                  <c:v>3.2206060606060606E-2</c:v>
                </c:pt>
                <c:pt idx="53" formatCode="0.00%">
                  <c:v>3.1396354166666668E-2</c:v>
                </c:pt>
                <c:pt idx="54" formatCode="0.00%">
                  <c:v>3.2259375E-2</c:v>
                </c:pt>
                <c:pt idx="55" formatCode="0.00%">
                  <c:v>3.1868750000000001E-2</c:v>
                </c:pt>
                <c:pt idx="56" formatCode="0.00%">
                  <c:v>3.1790909090909092E-2</c:v>
                </c:pt>
                <c:pt idx="57" formatCode="0.00%">
                  <c:v>3.2696969696969697E-2</c:v>
                </c:pt>
                <c:pt idx="58" formatCode="0.00%">
                  <c:v>3.4606896551724137E-2</c:v>
                </c:pt>
                <c:pt idx="59" formatCode="0.00%">
                  <c:v>3.5542424242424243E-2</c:v>
                </c:pt>
                <c:pt idx="60" formatCode="0.00%">
                  <c:v>3.8269230769230771E-2</c:v>
                </c:pt>
                <c:pt idx="61" formatCode="0.00%">
                  <c:v>3.6844444444444444E-2</c:v>
                </c:pt>
                <c:pt idx="62" formatCode="0.00%">
                  <c:v>3.7043243243243242E-2</c:v>
                </c:pt>
                <c:pt idx="63" formatCode="0.00%">
                  <c:v>3.7652777777777785E-2</c:v>
                </c:pt>
                <c:pt idx="64" formatCode="0.00%">
                  <c:v>3.8068571428571431E-2</c:v>
                </c:pt>
                <c:pt idx="65" formatCode="0.00%">
                  <c:v>3.69176470588235E-2</c:v>
                </c:pt>
                <c:pt idx="66" formatCode="0.00%">
                  <c:v>3.6717142857142858E-2</c:v>
                </c:pt>
                <c:pt idx="67" formatCode="0.00%">
                  <c:v>3.6828571428571426E-2</c:v>
                </c:pt>
                <c:pt idx="68" formatCode="0.00%">
                  <c:v>3.7157499999999996E-2</c:v>
                </c:pt>
                <c:pt idx="69" formatCode="0.00%">
                  <c:v>3.6053388688714327E-2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Expectativas!$M$2</c:f>
              <c:strCache>
                <c:ptCount val="1"/>
                <c:pt idx="0">
                  <c:v>BEI 5 Yrs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Expectativas!$I$3:$I$72</c:f>
              <c:numCache>
                <c:formatCode>mmm\-yy</c:formatCode>
                <c:ptCount val="70"/>
                <c:pt idx="0">
                  <c:v>40513</c:v>
                </c:pt>
                <c:pt idx="1">
                  <c:v>40544</c:v>
                </c:pt>
                <c:pt idx="2">
                  <c:v>40575</c:v>
                </c:pt>
                <c:pt idx="3">
                  <c:v>40603</c:v>
                </c:pt>
                <c:pt idx="4">
                  <c:v>40634</c:v>
                </c:pt>
                <c:pt idx="5">
                  <c:v>40664</c:v>
                </c:pt>
                <c:pt idx="6">
                  <c:v>40695</c:v>
                </c:pt>
                <c:pt idx="7">
                  <c:v>40725</c:v>
                </c:pt>
                <c:pt idx="8">
                  <c:v>40756</c:v>
                </c:pt>
                <c:pt idx="9">
                  <c:v>40787</c:v>
                </c:pt>
                <c:pt idx="10">
                  <c:v>40817</c:v>
                </c:pt>
                <c:pt idx="11">
                  <c:v>40848</c:v>
                </c:pt>
                <c:pt idx="12">
                  <c:v>40878</c:v>
                </c:pt>
                <c:pt idx="13">
                  <c:v>40909</c:v>
                </c:pt>
                <c:pt idx="14">
                  <c:v>40940</c:v>
                </c:pt>
                <c:pt idx="15">
                  <c:v>40969</c:v>
                </c:pt>
                <c:pt idx="16">
                  <c:v>41000</c:v>
                </c:pt>
                <c:pt idx="17">
                  <c:v>41030</c:v>
                </c:pt>
                <c:pt idx="18">
                  <c:v>41061</c:v>
                </c:pt>
                <c:pt idx="19">
                  <c:v>41091</c:v>
                </c:pt>
                <c:pt idx="20">
                  <c:v>41122</c:v>
                </c:pt>
                <c:pt idx="21">
                  <c:v>41153</c:v>
                </c:pt>
                <c:pt idx="22">
                  <c:v>41183</c:v>
                </c:pt>
                <c:pt idx="23">
                  <c:v>41214</c:v>
                </c:pt>
                <c:pt idx="24">
                  <c:v>41244</c:v>
                </c:pt>
                <c:pt idx="25">
                  <c:v>41275</c:v>
                </c:pt>
                <c:pt idx="26">
                  <c:v>41306</c:v>
                </c:pt>
                <c:pt idx="27">
                  <c:v>41334</c:v>
                </c:pt>
                <c:pt idx="28">
                  <c:v>41365</c:v>
                </c:pt>
                <c:pt idx="29">
                  <c:v>41395</c:v>
                </c:pt>
                <c:pt idx="30">
                  <c:v>41426</c:v>
                </c:pt>
                <c:pt idx="31">
                  <c:v>41456</c:v>
                </c:pt>
                <c:pt idx="32">
                  <c:v>41487</c:v>
                </c:pt>
                <c:pt idx="33">
                  <c:v>41518</c:v>
                </c:pt>
                <c:pt idx="34">
                  <c:v>41548</c:v>
                </c:pt>
                <c:pt idx="35">
                  <c:v>41579</c:v>
                </c:pt>
                <c:pt idx="36">
                  <c:v>41609</c:v>
                </c:pt>
                <c:pt idx="37">
                  <c:v>41640</c:v>
                </c:pt>
                <c:pt idx="38">
                  <c:v>41671</c:v>
                </c:pt>
                <c:pt idx="39">
                  <c:v>41699</c:v>
                </c:pt>
                <c:pt idx="40">
                  <c:v>41730</c:v>
                </c:pt>
                <c:pt idx="41">
                  <c:v>41760</c:v>
                </c:pt>
                <c:pt idx="42">
                  <c:v>41791</c:v>
                </c:pt>
                <c:pt idx="43">
                  <c:v>41821</c:v>
                </c:pt>
                <c:pt idx="44">
                  <c:v>41852</c:v>
                </c:pt>
                <c:pt idx="45">
                  <c:v>41883</c:v>
                </c:pt>
                <c:pt idx="46">
                  <c:v>41913</c:v>
                </c:pt>
                <c:pt idx="47">
                  <c:v>41944</c:v>
                </c:pt>
                <c:pt idx="48">
                  <c:v>41974</c:v>
                </c:pt>
                <c:pt idx="49">
                  <c:v>42005</c:v>
                </c:pt>
                <c:pt idx="50">
                  <c:v>42036</c:v>
                </c:pt>
                <c:pt idx="51">
                  <c:v>42064</c:v>
                </c:pt>
                <c:pt idx="52">
                  <c:v>42095</c:v>
                </c:pt>
                <c:pt idx="53">
                  <c:v>42125</c:v>
                </c:pt>
                <c:pt idx="54">
                  <c:v>42156</c:v>
                </c:pt>
                <c:pt idx="55">
                  <c:v>42186</c:v>
                </c:pt>
                <c:pt idx="56">
                  <c:v>42217</c:v>
                </c:pt>
                <c:pt idx="57">
                  <c:v>42248</c:v>
                </c:pt>
                <c:pt idx="58">
                  <c:v>42278</c:v>
                </c:pt>
                <c:pt idx="59">
                  <c:v>42309</c:v>
                </c:pt>
                <c:pt idx="60">
                  <c:v>42339</c:v>
                </c:pt>
                <c:pt idx="61">
                  <c:v>42370</c:v>
                </c:pt>
                <c:pt idx="62">
                  <c:v>42401</c:v>
                </c:pt>
                <c:pt idx="63">
                  <c:v>42430</c:v>
                </c:pt>
                <c:pt idx="64">
                  <c:v>42461</c:v>
                </c:pt>
                <c:pt idx="65">
                  <c:v>42491</c:v>
                </c:pt>
                <c:pt idx="66">
                  <c:v>42522</c:v>
                </c:pt>
                <c:pt idx="67">
                  <c:v>42552</c:v>
                </c:pt>
                <c:pt idx="68">
                  <c:v>42583</c:v>
                </c:pt>
                <c:pt idx="69">
                  <c:v>42614</c:v>
                </c:pt>
              </c:numCache>
            </c:numRef>
          </c:cat>
          <c:val>
            <c:numRef>
              <c:f>Expectativas!$M$3:$M$72</c:f>
              <c:numCache>
                <c:formatCode>0.00%</c:formatCode>
                <c:ptCount val="70"/>
                <c:pt idx="0">
                  <c:v>4.2735155053308216E-2</c:v>
                </c:pt>
                <c:pt idx="1">
                  <c:v>4.8630750954935978E-2</c:v>
                </c:pt>
                <c:pt idx="2">
                  <c:v>4.9000512805673378E-2</c:v>
                </c:pt>
                <c:pt idx="3">
                  <c:v>4.4577504631477138E-2</c:v>
                </c:pt>
                <c:pt idx="4">
                  <c:v>4.0581747292324138E-2</c:v>
                </c:pt>
                <c:pt idx="5">
                  <c:v>3.974030134760384E-2</c:v>
                </c:pt>
                <c:pt idx="6">
                  <c:v>3.7758602985532075E-2</c:v>
                </c:pt>
                <c:pt idx="7">
                  <c:v>3.5668989631660014E-2</c:v>
                </c:pt>
                <c:pt idx="8">
                  <c:v>3.436009014838861E-2</c:v>
                </c:pt>
                <c:pt idx="9">
                  <c:v>3.3183218179448831E-2</c:v>
                </c:pt>
                <c:pt idx="10">
                  <c:v>3.6489801576083593E-2</c:v>
                </c:pt>
                <c:pt idx="11">
                  <c:v>4.0488855831342749E-2</c:v>
                </c:pt>
                <c:pt idx="12">
                  <c:v>4.0918621415760435E-2</c:v>
                </c:pt>
                <c:pt idx="13">
                  <c:v>4.0798302499086794E-2</c:v>
                </c:pt>
                <c:pt idx="14">
                  <c:v>3.9706430135155332E-2</c:v>
                </c:pt>
                <c:pt idx="15">
                  <c:v>3.5490593879939566E-2</c:v>
                </c:pt>
                <c:pt idx="16">
                  <c:v>3.2962641690028639E-2</c:v>
                </c:pt>
                <c:pt idx="17">
                  <c:v>3.3000253158100762E-2</c:v>
                </c:pt>
                <c:pt idx="18">
                  <c:v>3.1605569863526084E-2</c:v>
                </c:pt>
                <c:pt idx="19">
                  <c:v>2.8769728384588533E-2</c:v>
                </c:pt>
                <c:pt idx="20">
                  <c:v>2.7934540734466204E-2</c:v>
                </c:pt>
                <c:pt idx="21">
                  <c:v>3.1561025564732142E-2</c:v>
                </c:pt>
                <c:pt idx="22">
                  <c:v>3.2169552556542073E-2</c:v>
                </c:pt>
                <c:pt idx="23">
                  <c:v>3.2427708847062267E-2</c:v>
                </c:pt>
                <c:pt idx="24">
                  <c:v>2.9654493132050853E-2</c:v>
                </c:pt>
                <c:pt idx="25">
                  <c:v>2.7322195139021978E-2</c:v>
                </c:pt>
                <c:pt idx="26">
                  <c:v>2.6669241172020595E-2</c:v>
                </c:pt>
                <c:pt idx="27">
                  <c:v>2.7643748321191222E-2</c:v>
                </c:pt>
                <c:pt idx="28">
                  <c:v>2.7501413345833361E-2</c:v>
                </c:pt>
                <c:pt idx="29">
                  <c:v>2.7154078576022381E-2</c:v>
                </c:pt>
                <c:pt idx="30">
                  <c:v>3.1868022164839381E-2</c:v>
                </c:pt>
                <c:pt idx="31">
                  <c:v>3.0486862079468699E-2</c:v>
                </c:pt>
                <c:pt idx="32">
                  <c:v>3.112352683107231E-2</c:v>
                </c:pt>
                <c:pt idx="33">
                  <c:v>2.8645779667134847E-2</c:v>
                </c:pt>
                <c:pt idx="34">
                  <c:v>2.8838484450323335E-2</c:v>
                </c:pt>
                <c:pt idx="35">
                  <c:v>2.9342906034089851E-2</c:v>
                </c:pt>
                <c:pt idx="36">
                  <c:v>3.0800276027954133E-2</c:v>
                </c:pt>
                <c:pt idx="37">
                  <c:v>3.3196288458214651E-2</c:v>
                </c:pt>
                <c:pt idx="38">
                  <c:v>3.3967941165573286E-2</c:v>
                </c:pt>
                <c:pt idx="39">
                  <c:v>3.3059519444873245E-2</c:v>
                </c:pt>
                <c:pt idx="40">
                  <c:v>3.1059454262194777E-2</c:v>
                </c:pt>
                <c:pt idx="41">
                  <c:v>3.1443477058963019E-2</c:v>
                </c:pt>
                <c:pt idx="42">
                  <c:v>3.2080436515475694E-2</c:v>
                </c:pt>
                <c:pt idx="43">
                  <c:v>3.1705475663142073E-2</c:v>
                </c:pt>
                <c:pt idx="44">
                  <c:v>3.1944017363454986E-2</c:v>
                </c:pt>
                <c:pt idx="45">
                  <c:v>3.1614025988042652E-2</c:v>
                </c:pt>
                <c:pt idx="46">
                  <c:v>3.2132255666372248E-2</c:v>
                </c:pt>
                <c:pt idx="47">
                  <c:v>3.250101867572508E-2</c:v>
                </c:pt>
                <c:pt idx="48">
                  <c:v>3.6678910135678901E-2</c:v>
                </c:pt>
                <c:pt idx="49">
                  <c:v>3.5336228908278526E-2</c:v>
                </c:pt>
                <c:pt idx="50">
                  <c:v>3.4126691214467555E-2</c:v>
                </c:pt>
                <c:pt idx="51">
                  <c:v>3.6261335340811565E-2</c:v>
                </c:pt>
                <c:pt idx="52">
                  <c:v>3.3998941380483635E-2</c:v>
                </c:pt>
                <c:pt idx="53">
                  <c:v>3.2519504469879827E-2</c:v>
                </c:pt>
                <c:pt idx="54">
                  <c:v>3.1813472735843028E-2</c:v>
                </c:pt>
                <c:pt idx="55">
                  <c:v>3.0757700070361094E-2</c:v>
                </c:pt>
                <c:pt idx="56">
                  <c:v>3.6641452211299795E-2</c:v>
                </c:pt>
                <c:pt idx="57">
                  <c:v>4.231733140198999E-2</c:v>
                </c:pt>
                <c:pt idx="58">
                  <c:v>4.4086460373590874E-2</c:v>
                </c:pt>
                <c:pt idx="59">
                  <c:v>4.5741706821222666E-2</c:v>
                </c:pt>
                <c:pt idx="60">
                  <c:v>4.5297876299615299E-2</c:v>
                </c:pt>
                <c:pt idx="61">
                  <c:v>4.6616022576965309E-2</c:v>
                </c:pt>
                <c:pt idx="62">
                  <c:v>4.7186116828743477E-2</c:v>
                </c:pt>
                <c:pt idx="63">
                  <c:v>4.3561599933691006E-2</c:v>
                </c:pt>
                <c:pt idx="64">
                  <c:v>4.3880237341037465E-2</c:v>
                </c:pt>
                <c:pt idx="65">
                  <c:v>4.2866528315354605E-2</c:v>
                </c:pt>
                <c:pt idx="66">
                  <c:v>4.0006586147935577E-2</c:v>
                </c:pt>
                <c:pt idx="67">
                  <c:v>4.0005005402849882E-2</c:v>
                </c:pt>
                <c:pt idx="68">
                  <c:v>3.8619568330454546E-2</c:v>
                </c:pt>
                <c:pt idx="69">
                  <c:v>3.3700000000000001E-2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Expectativas!$P$2</c:f>
              <c:strCache>
                <c:ptCount val="1"/>
                <c:pt idx="0">
                  <c:v>Meta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Expectativas!$I$3:$I$72</c:f>
              <c:numCache>
                <c:formatCode>mmm\-yy</c:formatCode>
                <c:ptCount val="70"/>
                <c:pt idx="0">
                  <c:v>40513</c:v>
                </c:pt>
                <c:pt idx="1">
                  <c:v>40544</c:v>
                </c:pt>
                <c:pt idx="2">
                  <c:v>40575</c:v>
                </c:pt>
                <c:pt idx="3">
                  <c:v>40603</c:v>
                </c:pt>
                <c:pt idx="4">
                  <c:v>40634</c:v>
                </c:pt>
                <c:pt idx="5">
                  <c:v>40664</c:v>
                </c:pt>
                <c:pt idx="6">
                  <c:v>40695</c:v>
                </c:pt>
                <c:pt idx="7">
                  <c:v>40725</c:v>
                </c:pt>
                <c:pt idx="8">
                  <c:v>40756</c:v>
                </c:pt>
                <c:pt idx="9">
                  <c:v>40787</c:v>
                </c:pt>
                <c:pt idx="10">
                  <c:v>40817</c:v>
                </c:pt>
                <c:pt idx="11">
                  <c:v>40848</c:v>
                </c:pt>
                <c:pt idx="12">
                  <c:v>40878</c:v>
                </c:pt>
                <c:pt idx="13">
                  <c:v>40909</c:v>
                </c:pt>
                <c:pt idx="14">
                  <c:v>40940</c:v>
                </c:pt>
                <c:pt idx="15">
                  <c:v>40969</c:v>
                </c:pt>
                <c:pt idx="16">
                  <c:v>41000</c:v>
                </c:pt>
                <c:pt idx="17">
                  <c:v>41030</c:v>
                </c:pt>
                <c:pt idx="18">
                  <c:v>41061</c:v>
                </c:pt>
                <c:pt idx="19">
                  <c:v>41091</c:v>
                </c:pt>
                <c:pt idx="20">
                  <c:v>41122</c:v>
                </c:pt>
                <c:pt idx="21">
                  <c:v>41153</c:v>
                </c:pt>
                <c:pt idx="22">
                  <c:v>41183</c:v>
                </c:pt>
                <c:pt idx="23">
                  <c:v>41214</c:v>
                </c:pt>
                <c:pt idx="24">
                  <c:v>41244</c:v>
                </c:pt>
                <c:pt idx="25">
                  <c:v>41275</c:v>
                </c:pt>
                <c:pt idx="26">
                  <c:v>41306</c:v>
                </c:pt>
                <c:pt idx="27">
                  <c:v>41334</c:v>
                </c:pt>
                <c:pt idx="28">
                  <c:v>41365</c:v>
                </c:pt>
                <c:pt idx="29">
                  <c:v>41395</c:v>
                </c:pt>
                <c:pt idx="30">
                  <c:v>41426</c:v>
                </c:pt>
                <c:pt idx="31">
                  <c:v>41456</c:v>
                </c:pt>
                <c:pt idx="32">
                  <c:v>41487</c:v>
                </c:pt>
                <c:pt idx="33">
                  <c:v>41518</c:v>
                </c:pt>
                <c:pt idx="34">
                  <c:v>41548</c:v>
                </c:pt>
                <c:pt idx="35">
                  <c:v>41579</c:v>
                </c:pt>
                <c:pt idx="36">
                  <c:v>41609</c:v>
                </c:pt>
                <c:pt idx="37">
                  <c:v>41640</c:v>
                </c:pt>
                <c:pt idx="38">
                  <c:v>41671</c:v>
                </c:pt>
                <c:pt idx="39">
                  <c:v>41699</c:v>
                </c:pt>
                <c:pt idx="40">
                  <c:v>41730</c:v>
                </c:pt>
                <c:pt idx="41">
                  <c:v>41760</c:v>
                </c:pt>
                <c:pt idx="42">
                  <c:v>41791</c:v>
                </c:pt>
                <c:pt idx="43">
                  <c:v>41821</c:v>
                </c:pt>
                <c:pt idx="44">
                  <c:v>41852</c:v>
                </c:pt>
                <c:pt idx="45">
                  <c:v>41883</c:v>
                </c:pt>
                <c:pt idx="46">
                  <c:v>41913</c:v>
                </c:pt>
                <c:pt idx="47">
                  <c:v>41944</c:v>
                </c:pt>
                <c:pt idx="48">
                  <c:v>41974</c:v>
                </c:pt>
                <c:pt idx="49">
                  <c:v>42005</c:v>
                </c:pt>
                <c:pt idx="50">
                  <c:v>42036</c:v>
                </c:pt>
                <c:pt idx="51">
                  <c:v>42064</c:v>
                </c:pt>
                <c:pt idx="52">
                  <c:v>42095</c:v>
                </c:pt>
                <c:pt idx="53">
                  <c:v>42125</c:v>
                </c:pt>
                <c:pt idx="54">
                  <c:v>42156</c:v>
                </c:pt>
                <c:pt idx="55">
                  <c:v>42186</c:v>
                </c:pt>
                <c:pt idx="56">
                  <c:v>42217</c:v>
                </c:pt>
                <c:pt idx="57">
                  <c:v>42248</c:v>
                </c:pt>
                <c:pt idx="58">
                  <c:v>42278</c:v>
                </c:pt>
                <c:pt idx="59">
                  <c:v>42309</c:v>
                </c:pt>
                <c:pt idx="60">
                  <c:v>42339</c:v>
                </c:pt>
                <c:pt idx="61">
                  <c:v>42370</c:v>
                </c:pt>
                <c:pt idx="62">
                  <c:v>42401</c:v>
                </c:pt>
                <c:pt idx="63">
                  <c:v>42430</c:v>
                </c:pt>
                <c:pt idx="64">
                  <c:v>42461</c:v>
                </c:pt>
                <c:pt idx="65">
                  <c:v>42491</c:v>
                </c:pt>
                <c:pt idx="66">
                  <c:v>42522</c:v>
                </c:pt>
                <c:pt idx="67">
                  <c:v>42552</c:v>
                </c:pt>
                <c:pt idx="68">
                  <c:v>42583</c:v>
                </c:pt>
                <c:pt idx="69">
                  <c:v>42614</c:v>
                </c:pt>
              </c:numCache>
            </c:numRef>
          </c:cat>
          <c:val>
            <c:numRef>
              <c:f>Expectativas!$P$3:$P$72</c:f>
              <c:numCache>
                <c:formatCode>0.00%</c:formatCode>
                <c:ptCount val="70"/>
                <c:pt idx="0">
                  <c:v>0.03</c:v>
                </c:pt>
                <c:pt idx="1">
                  <c:v>0.03</c:v>
                </c:pt>
                <c:pt idx="2">
                  <c:v>0.03</c:v>
                </c:pt>
                <c:pt idx="3">
                  <c:v>0.03</c:v>
                </c:pt>
                <c:pt idx="4">
                  <c:v>0.03</c:v>
                </c:pt>
                <c:pt idx="5">
                  <c:v>0.03</c:v>
                </c:pt>
                <c:pt idx="6">
                  <c:v>0.03</c:v>
                </c:pt>
                <c:pt idx="7">
                  <c:v>0.03</c:v>
                </c:pt>
                <c:pt idx="8">
                  <c:v>0.03</c:v>
                </c:pt>
                <c:pt idx="9">
                  <c:v>0.03</c:v>
                </c:pt>
                <c:pt idx="10">
                  <c:v>0.03</c:v>
                </c:pt>
                <c:pt idx="11">
                  <c:v>0.03</c:v>
                </c:pt>
                <c:pt idx="12">
                  <c:v>0.03</c:v>
                </c:pt>
                <c:pt idx="13">
                  <c:v>0.03</c:v>
                </c:pt>
                <c:pt idx="14">
                  <c:v>0.03</c:v>
                </c:pt>
                <c:pt idx="15">
                  <c:v>0.03</c:v>
                </c:pt>
                <c:pt idx="16">
                  <c:v>0.03</c:v>
                </c:pt>
                <c:pt idx="17">
                  <c:v>0.03</c:v>
                </c:pt>
                <c:pt idx="18">
                  <c:v>0.03</c:v>
                </c:pt>
                <c:pt idx="19">
                  <c:v>0.03</c:v>
                </c:pt>
                <c:pt idx="20">
                  <c:v>0.03</c:v>
                </c:pt>
                <c:pt idx="21">
                  <c:v>0.03</c:v>
                </c:pt>
                <c:pt idx="22">
                  <c:v>0.03</c:v>
                </c:pt>
                <c:pt idx="23">
                  <c:v>0.03</c:v>
                </c:pt>
                <c:pt idx="24">
                  <c:v>0.03</c:v>
                </c:pt>
                <c:pt idx="25">
                  <c:v>0.03</c:v>
                </c:pt>
                <c:pt idx="26">
                  <c:v>0.03</c:v>
                </c:pt>
                <c:pt idx="27">
                  <c:v>0.03</c:v>
                </c:pt>
                <c:pt idx="28">
                  <c:v>0.03</c:v>
                </c:pt>
                <c:pt idx="29">
                  <c:v>0.03</c:v>
                </c:pt>
                <c:pt idx="30">
                  <c:v>0.03</c:v>
                </c:pt>
                <c:pt idx="31">
                  <c:v>0.03</c:v>
                </c:pt>
                <c:pt idx="32">
                  <c:v>0.03</c:v>
                </c:pt>
                <c:pt idx="33">
                  <c:v>0.03</c:v>
                </c:pt>
                <c:pt idx="34">
                  <c:v>0.03</c:v>
                </c:pt>
                <c:pt idx="35">
                  <c:v>0.03</c:v>
                </c:pt>
                <c:pt idx="36">
                  <c:v>0.03</c:v>
                </c:pt>
                <c:pt idx="37">
                  <c:v>0.03</c:v>
                </c:pt>
                <c:pt idx="38">
                  <c:v>0.03</c:v>
                </c:pt>
                <c:pt idx="39">
                  <c:v>0.03</c:v>
                </c:pt>
                <c:pt idx="40">
                  <c:v>0.03</c:v>
                </c:pt>
                <c:pt idx="41">
                  <c:v>0.03</c:v>
                </c:pt>
                <c:pt idx="42">
                  <c:v>0.03</c:v>
                </c:pt>
                <c:pt idx="43">
                  <c:v>0.03</c:v>
                </c:pt>
                <c:pt idx="44">
                  <c:v>0.03</c:v>
                </c:pt>
                <c:pt idx="45">
                  <c:v>0.03</c:v>
                </c:pt>
                <c:pt idx="46">
                  <c:v>0.03</c:v>
                </c:pt>
                <c:pt idx="47">
                  <c:v>0.03</c:v>
                </c:pt>
                <c:pt idx="48">
                  <c:v>0.03</c:v>
                </c:pt>
                <c:pt idx="49">
                  <c:v>0.03</c:v>
                </c:pt>
                <c:pt idx="50">
                  <c:v>0.03</c:v>
                </c:pt>
                <c:pt idx="51">
                  <c:v>0.03</c:v>
                </c:pt>
                <c:pt idx="52">
                  <c:v>0.03</c:v>
                </c:pt>
                <c:pt idx="53">
                  <c:v>0.03</c:v>
                </c:pt>
                <c:pt idx="54">
                  <c:v>0.03</c:v>
                </c:pt>
                <c:pt idx="55">
                  <c:v>0.03</c:v>
                </c:pt>
                <c:pt idx="56">
                  <c:v>0.03</c:v>
                </c:pt>
                <c:pt idx="57">
                  <c:v>0.03</c:v>
                </c:pt>
                <c:pt idx="58">
                  <c:v>0.03</c:v>
                </c:pt>
                <c:pt idx="59">
                  <c:v>0.03</c:v>
                </c:pt>
                <c:pt idx="60">
                  <c:v>0.03</c:v>
                </c:pt>
                <c:pt idx="61">
                  <c:v>0.03</c:v>
                </c:pt>
                <c:pt idx="62">
                  <c:v>0.03</c:v>
                </c:pt>
                <c:pt idx="63">
                  <c:v>0.03</c:v>
                </c:pt>
                <c:pt idx="64">
                  <c:v>0.03</c:v>
                </c:pt>
                <c:pt idx="65">
                  <c:v>0.03</c:v>
                </c:pt>
                <c:pt idx="66">
                  <c:v>0.03</c:v>
                </c:pt>
                <c:pt idx="67">
                  <c:v>0.03</c:v>
                </c:pt>
                <c:pt idx="68">
                  <c:v>0.03</c:v>
                </c:pt>
                <c:pt idx="69">
                  <c:v>0.03</c:v>
                </c:pt>
              </c:numCache>
            </c:numRef>
          </c:val>
          <c:smooth val="0"/>
        </c:ser>
        <c:ser>
          <c:idx val="5"/>
          <c:order val="4"/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Expectativas!$I$3:$I$72</c:f>
              <c:numCache>
                <c:formatCode>mmm\-yy</c:formatCode>
                <c:ptCount val="70"/>
                <c:pt idx="0">
                  <c:v>40513</c:v>
                </c:pt>
                <c:pt idx="1">
                  <c:v>40544</c:v>
                </c:pt>
                <c:pt idx="2">
                  <c:v>40575</c:v>
                </c:pt>
                <c:pt idx="3">
                  <c:v>40603</c:v>
                </c:pt>
                <c:pt idx="4">
                  <c:v>40634</c:v>
                </c:pt>
                <c:pt idx="5">
                  <c:v>40664</c:v>
                </c:pt>
                <c:pt idx="6">
                  <c:v>40695</c:v>
                </c:pt>
                <c:pt idx="7">
                  <c:v>40725</c:v>
                </c:pt>
                <c:pt idx="8">
                  <c:v>40756</c:v>
                </c:pt>
                <c:pt idx="9">
                  <c:v>40787</c:v>
                </c:pt>
                <c:pt idx="10">
                  <c:v>40817</c:v>
                </c:pt>
                <c:pt idx="11">
                  <c:v>40848</c:v>
                </c:pt>
                <c:pt idx="12">
                  <c:v>40878</c:v>
                </c:pt>
                <c:pt idx="13">
                  <c:v>40909</c:v>
                </c:pt>
                <c:pt idx="14">
                  <c:v>40940</c:v>
                </c:pt>
                <c:pt idx="15">
                  <c:v>40969</c:v>
                </c:pt>
                <c:pt idx="16">
                  <c:v>41000</c:v>
                </c:pt>
                <c:pt idx="17">
                  <c:v>41030</c:v>
                </c:pt>
                <c:pt idx="18">
                  <c:v>41061</c:v>
                </c:pt>
                <c:pt idx="19">
                  <c:v>41091</c:v>
                </c:pt>
                <c:pt idx="20">
                  <c:v>41122</c:v>
                </c:pt>
                <c:pt idx="21">
                  <c:v>41153</c:v>
                </c:pt>
                <c:pt idx="22">
                  <c:v>41183</c:v>
                </c:pt>
                <c:pt idx="23">
                  <c:v>41214</c:v>
                </c:pt>
                <c:pt idx="24">
                  <c:v>41244</c:v>
                </c:pt>
                <c:pt idx="25">
                  <c:v>41275</c:v>
                </c:pt>
                <c:pt idx="26">
                  <c:v>41306</c:v>
                </c:pt>
                <c:pt idx="27">
                  <c:v>41334</c:v>
                </c:pt>
                <c:pt idx="28">
                  <c:v>41365</c:v>
                </c:pt>
                <c:pt idx="29">
                  <c:v>41395</c:v>
                </c:pt>
                <c:pt idx="30">
                  <c:v>41426</c:v>
                </c:pt>
                <c:pt idx="31">
                  <c:v>41456</c:v>
                </c:pt>
                <c:pt idx="32">
                  <c:v>41487</c:v>
                </c:pt>
                <c:pt idx="33">
                  <c:v>41518</c:v>
                </c:pt>
                <c:pt idx="34">
                  <c:v>41548</c:v>
                </c:pt>
                <c:pt idx="35">
                  <c:v>41579</c:v>
                </c:pt>
                <c:pt idx="36">
                  <c:v>41609</c:v>
                </c:pt>
                <c:pt idx="37">
                  <c:v>41640</c:v>
                </c:pt>
                <c:pt idx="38">
                  <c:v>41671</c:v>
                </c:pt>
                <c:pt idx="39">
                  <c:v>41699</c:v>
                </c:pt>
                <c:pt idx="40">
                  <c:v>41730</c:v>
                </c:pt>
                <c:pt idx="41">
                  <c:v>41760</c:v>
                </c:pt>
                <c:pt idx="42">
                  <c:v>41791</c:v>
                </c:pt>
                <c:pt idx="43">
                  <c:v>41821</c:v>
                </c:pt>
                <c:pt idx="44">
                  <c:v>41852</c:v>
                </c:pt>
                <c:pt idx="45">
                  <c:v>41883</c:v>
                </c:pt>
                <c:pt idx="46">
                  <c:v>41913</c:v>
                </c:pt>
                <c:pt idx="47">
                  <c:v>41944</c:v>
                </c:pt>
                <c:pt idx="48">
                  <c:v>41974</c:v>
                </c:pt>
                <c:pt idx="49">
                  <c:v>42005</c:v>
                </c:pt>
                <c:pt idx="50">
                  <c:v>42036</c:v>
                </c:pt>
                <c:pt idx="51">
                  <c:v>42064</c:v>
                </c:pt>
                <c:pt idx="52">
                  <c:v>42095</c:v>
                </c:pt>
                <c:pt idx="53">
                  <c:v>42125</c:v>
                </c:pt>
                <c:pt idx="54">
                  <c:v>42156</c:v>
                </c:pt>
                <c:pt idx="55">
                  <c:v>42186</c:v>
                </c:pt>
                <c:pt idx="56">
                  <c:v>42217</c:v>
                </c:pt>
                <c:pt idx="57">
                  <c:v>42248</c:v>
                </c:pt>
                <c:pt idx="58">
                  <c:v>42278</c:v>
                </c:pt>
                <c:pt idx="59">
                  <c:v>42309</c:v>
                </c:pt>
                <c:pt idx="60">
                  <c:v>42339</c:v>
                </c:pt>
                <c:pt idx="61">
                  <c:v>42370</c:v>
                </c:pt>
                <c:pt idx="62">
                  <c:v>42401</c:v>
                </c:pt>
                <c:pt idx="63">
                  <c:v>42430</c:v>
                </c:pt>
                <c:pt idx="64">
                  <c:v>42461</c:v>
                </c:pt>
                <c:pt idx="65">
                  <c:v>42491</c:v>
                </c:pt>
                <c:pt idx="66">
                  <c:v>42522</c:v>
                </c:pt>
                <c:pt idx="67">
                  <c:v>42552</c:v>
                </c:pt>
                <c:pt idx="68">
                  <c:v>42583</c:v>
                </c:pt>
                <c:pt idx="69">
                  <c:v>42614</c:v>
                </c:pt>
              </c:numCache>
            </c:numRef>
          </c:cat>
          <c:val>
            <c:numRef>
              <c:f>Expectativas!$N$3:$N$72</c:f>
              <c:numCache>
                <c:formatCode>0.00%</c:formatCode>
                <c:ptCount val="70"/>
                <c:pt idx="0">
                  <c:v>0.02</c:v>
                </c:pt>
                <c:pt idx="1">
                  <c:v>0.02</c:v>
                </c:pt>
                <c:pt idx="2">
                  <c:v>0.02</c:v>
                </c:pt>
                <c:pt idx="3">
                  <c:v>0.02</c:v>
                </c:pt>
                <c:pt idx="4">
                  <c:v>0.02</c:v>
                </c:pt>
                <c:pt idx="5">
                  <c:v>0.02</c:v>
                </c:pt>
                <c:pt idx="6">
                  <c:v>0.02</c:v>
                </c:pt>
                <c:pt idx="7">
                  <c:v>0.02</c:v>
                </c:pt>
                <c:pt idx="8">
                  <c:v>0.02</c:v>
                </c:pt>
                <c:pt idx="9">
                  <c:v>0.02</c:v>
                </c:pt>
                <c:pt idx="10">
                  <c:v>0.02</c:v>
                </c:pt>
                <c:pt idx="11">
                  <c:v>0.02</c:v>
                </c:pt>
                <c:pt idx="12">
                  <c:v>0.02</c:v>
                </c:pt>
                <c:pt idx="13">
                  <c:v>0.02</c:v>
                </c:pt>
                <c:pt idx="14">
                  <c:v>0.02</c:v>
                </c:pt>
                <c:pt idx="15">
                  <c:v>0.02</c:v>
                </c:pt>
                <c:pt idx="16">
                  <c:v>0.02</c:v>
                </c:pt>
                <c:pt idx="17">
                  <c:v>0.02</c:v>
                </c:pt>
                <c:pt idx="18">
                  <c:v>0.02</c:v>
                </c:pt>
                <c:pt idx="19">
                  <c:v>0.02</c:v>
                </c:pt>
                <c:pt idx="20">
                  <c:v>0.02</c:v>
                </c:pt>
                <c:pt idx="21">
                  <c:v>0.02</c:v>
                </c:pt>
                <c:pt idx="22">
                  <c:v>0.02</c:v>
                </c:pt>
                <c:pt idx="23">
                  <c:v>0.02</c:v>
                </c:pt>
                <c:pt idx="24">
                  <c:v>0.02</c:v>
                </c:pt>
                <c:pt idx="25">
                  <c:v>0.02</c:v>
                </c:pt>
                <c:pt idx="26">
                  <c:v>0.02</c:v>
                </c:pt>
                <c:pt idx="27">
                  <c:v>0.02</c:v>
                </c:pt>
                <c:pt idx="28">
                  <c:v>0.02</c:v>
                </c:pt>
                <c:pt idx="29">
                  <c:v>0.02</c:v>
                </c:pt>
                <c:pt idx="30">
                  <c:v>0.02</c:v>
                </c:pt>
                <c:pt idx="31">
                  <c:v>0.02</c:v>
                </c:pt>
                <c:pt idx="32">
                  <c:v>0.02</c:v>
                </c:pt>
                <c:pt idx="33">
                  <c:v>0.02</c:v>
                </c:pt>
                <c:pt idx="34">
                  <c:v>0.02</c:v>
                </c:pt>
                <c:pt idx="35">
                  <c:v>0.02</c:v>
                </c:pt>
                <c:pt idx="36">
                  <c:v>0.02</c:v>
                </c:pt>
                <c:pt idx="37">
                  <c:v>0.02</c:v>
                </c:pt>
                <c:pt idx="38">
                  <c:v>0.02</c:v>
                </c:pt>
                <c:pt idx="39">
                  <c:v>0.02</c:v>
                </c:pt>
                <c:pt idx="40">
                  <c:v>0.02</c:v>
                </c:pt>
                <c:pt idx="41">
                  <c:v>0.02</c:v>
                </c:pt>
                <c:pt idx="42">
                  <c:v>0.02</c:v>
                </c:pt>
                <c:pt idx="43">
                  <c:v>0.02</c:v>
                </c:pt>
                <c:pt idx="44">
                  <c:v>0.02</c:v>
                </c:pt>
                <c:pt idx="45">
                  <c:v>0.02</c:v>
                </c:pt>
                <c:pt idx="46">
                  <c:v>0.02</c:v>
                </c:pt>
                <c:pt idx="47">
                  <c:v>0.02</c:v>
                </c:pt>
                <c:pt idx="48">
                  <c:v>0.02</c:v>
                </c:pt>
                <c:pt idx="49">
                  <c:v>0.02</c:v>
                </c:pt>
                <c:pt idx="50">
                  <c:v>0.02</c:v>
                </c:pt>
                <c:pt idx="51">
                  <c:v>0.02</c:v>
                </c:pt>
                <c:pt idx="52">
                  <c:v>0.02</c:v>
                </c:pt>
                <c:pt idx="53">
                  <c:v>0.02</c:v>
                </c:pt>
                <c:pt idx="54">
                  <c:v>0.02</c:v>
                </c:pt>
                <c:pt idx="55">
                  <c:v>0.02</c:v>
                </c:pt>
                <c:pt idx="56">
                  <c:v>0.02</c:v>
                </c:pt>
                <c:pt idx="57">
                  <c:v>0.02</c:v>
                </c:pt>
                <c:pt idx="58">
                  <c:v>0.02</c:v>
                </c:pt>
                <c:pt idx="59">
                  <c:v>0.02</c:v>
                </c:pt>
                <c:pt idx="60">
                  <c:v>0.02</c:v>
                </c:pt>
                <c:pt idx="61">
                  <c:v>0.02</c:v>
                </c:pt>
                <c:pt idx="62">
                  <c:v>0.02</c:v>
                </c:pt>
                <c:pt idx="63">
                  <c:v>0.02</c:v>
                </c:pt>
                <c:pt idx="64">
                  <c:v>0.02</c:v>
                </c:pt>
                <c:pt idx="65">
                  <c:v>0.02</c:v>
                </c:pt>
                <c:pt idx="66">
                  <c:v>0.02</c:v>
                </c:pt>
                <c:pt idx="67">
                  <c:v>0.02</c:v>
                </c:pt>
                <c:pt idx="68">
                  <c:v>0.02</c:v>
                </c:pt>
                <c:pt idx="69">
                  <c:v>0.02</c:v>
                </c:pt>
              </c:numCache>
            </c:numRef>
          </c:val>
          <c:smooth val="0"/>
        </c:ser>
        <c:ser>
          <c:idx val="6"/>
          <c:order val="5"/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Expectativas!$I$3:$I$72</c:f>
              <c:numCache>
                <c:formatCode>mmm\-yy</c:formatCode>
                <c:ptCount val="70"/>
                <c:pt idx="0">
                  <c:v>40513</c:v>
                </c:pt>
                <c:pt idx="1">
                  <c:v>40544</c:v>
                </c:pt>
                <c:pt idx="2">
                  <c:v>40575</c:v>
                </c:pt>
                <c:pt idx="3">
                  <c:v>40603</c:v>
                </c:pt>
                <c:pt idx="4">
                  <c:v>40634</c:v>
                </c:pt>
                <c:pt idx="5">
                  <c:v>40664</c:v>
                </c:pt>
                <c:pt idx="6">
                  <c:v>40695</c:v>
                </c:pt>
                <c:pt idx="7">
                  <c:v>40725</c:v>
                </c:pt>
                <c:pt idx="8">
                  <c:v>40756</c:v>
                </c:pt>
                <c:pt idx="9">
                  <c:v>40787</c:v>
                </c:pt>
                <c:pt idx="10">
                  <c:v>40817</c:v>
                </c:pt>
                <c:pt idx="11">
                  <c:v>40848</c:v>
                </c:pt>
                <c:pt idx="12">
                  <c:v>40878</c:v>
                </c:pt>
                <c:pt idx="13">
                  <c:v>40909</c:v>
                </c:pt>
                <c:pt idx="14">
                  <c:v>40940</c:v>
                </c:pt>
                <c:pt idx="15">
                  <c:v>40969</c:v>
                </c:pt>
                <c:pt idx="16">
                  <c:v>41000</c:v>
                </c:pt>
                <c:pt idx="17">
                  <c:v>41030</c:v>
                </c:pt>
                <c:pt idx="18">
                  <c:v>41061</c:v>
                </c:pt>
                <c:pt idx="19">
                  <c:v>41091</c:v>
                </c:pt>
                <c:pt idx="20">
                  <c:v>41122</c:v>
                </c:pt>
                <c:pt idx="21">
                  <c:v>41153</c:v>
                </c:pt>
                <c:pt idx="22">
                  <c:v>41183</c:v>
                </c:pt>
                <c:pt idx="23">
                  <c:v>41214</c:v>
                </c:pt>
                <c:pt idx="24">
                  <c:v>41244</c:v>
                </c:pt>
                <c:pt idx="25">
                  <c:v>41275</c:v>
                </c:pt>
                <c:pt idx="26">
                  <c:v>41306</c:v>
                </c:pt>
                <c:pt idx="27">
                  <c:v>41334</c:v>
                </c:pt>
                <c:pt idx="28">
                  <c:v>41365</c:v>
                </c:pt>
                <c:pt idx="29">
                  <c:v>41395</c:v>
                </c:pt>
                <c:pt idx="30">
                  <c:v>41426</c:v>
                </c:pt>
                <c:pt idx="31">
                  <c:v>41456</c:v>
                </c:pt>
                <c:pt idx="32">
                  <c:v>41487</c:v>
                </c:pt>
                <c:pt idx="33">
                  <c:v>41518</c:v>
                </c:pt>
                <c:pt idx="34">
                  <c:v>41548</c:v>
                </c:pt>
                <c:pt idx="35">
                  <c:v>41579</c:v>
                </c:pt>
                <c:pt idx="36">
                  <c:v>41609</c:v>
                </c:pt>
                <c:pt idx="37">
                  <c:v>41640</c:v>
                </c:pt>
                <c:pt idx="38">
                  <c:v>41671</c:v>
                </c:pt>
                <c:pt idx="39">
                  <c:v>41699</c:v>
                </c:pt>
                <c:pt idx="40">
                  <c:v>41730</c:v>
                </c:pt>
                <c:pt idx="41">
                  <c:v>41760</c:v>
                </c:pt>
                <c:pt idx="42">
                  <c:v>41791</c:v>
                </c:pt>
                <c:pt idx="43">
                  <c:v>41821</c:v>
                </c:pt>
                <c:pt idx="44">
                  <c:v>41852</c:v>
                </c:pt>
                <c:pt idx="45">
                  <c:v>41883</c:v>
                </c:pt>
                <c:pt idx="46">
                  <c:v>41913</c:v>
                </c:pt>
                <c:pt idx="47">
                  <c:v>41944</c:v>
                </c:pt>
                <c:pt idx="48">
                  <c:v>41974</c:v>
                </c:pt>
                <c:pt idx="49">
                  <c:v>42005</c:v>
                </c:pt>
                <c:pt idx="50">
                  <c:v>42036</c:v>
                </c:pt>
                <c:pt idx="51">
                  <c:v>42064</c:v>
                </c:pt>
                <c:pt idx="52">
                  <c:v>42095</c:v>
                </c:pt>
                <c:pt idx="53">
                  <c:v>42125</c:v>
                </c:pt>
                <c:pt idx="54">
                  <c:v>42156</c:v>
                </c:pt>
                <c:pt idx="55">
                  <c:v>42186</c:v>
                </c:pt>
                <c:pt idx="56">
                  <c:v>42217</c:v>
                </c:pt>
                <c:pt idx="57">
                  <c:v>42248</c:v>
                </c:pt>
                <c:pt idx="58">
                  <c:v>42278</c:v>
                </c:pt>
                <c:pt idx="59">
                  <c:v>42309</c:v>
                </c:pt>
                <c:pt idx="60">
                  <c:v>42339</c:v>
                </c:pt>
                <c:pt idx="61">
                  <c:v>42370</c:v>
                </c:pt>
                <c:pt idx="62">
                  <c:v>42401</c:v>
                </c:pt>
                <c:pt idx="63">
                  <c:v>42430</c:v>
                </c:pt>
                <c:pt idx="64">
                  <c:v>42461</c:v>
                </c:pt>
                <c:pt idx="65">
                  <c:v>42491</c:v>
                </c:pt>
                <c:pt idx="66">
                  <c:v>42522</c:v>
                </c:pt>
                <c:pt idx="67">
                  <c:v>42552</c:v>
                </c:pt>
                <c:pt idx="68">
                  <c:v>42583</c:v>
                </c:pt>
                <c:pt idx="69">
                  <c:v>42614</c:v>
                </c:pt>
              </c:numCache>
            </c:numRef>
          </c:cat>
          <c:val>
            <c:numRef>
              <c:f>Expectativas!$O$3:$O$71</c:f>
              <c:numCache>
                <c:formatCode>0.00%</c:formatCode>
                <c:ptCount val="69"/>
                <c:pt idx="0">
                  <c:v>0.04</c:v>
                </c:pt>
                <c:pt idx="1">
                  <c:v>0.04</c:v>
                </c:pt>
                <c:pt idx="2">
                  <c:v>0.04</c:v>
                </c:pt>
                <c:pt idx="3">
                  <c:v>0.04</c:v>
                </c:pt>
                <c:pt idx="4">
                  <c:v>0.04</c:v>
                </c:pt>
                <c:pt idx="5">
                  <c:v>0.04</c:v>
                </c:pt>
                <c:pt idx="6">
                  <c:v>0.04</c:v>
                </c:pt>
                <c:pt idx="7">
                  <c:v>0.04</c:v>
                </c:pt>
                <c:pt idx="8">
                  <c:v>0.04</c:v>
                </c:pt>
                <c:pt idx="9">
                  <c:v>0.04</c:v>
                </c:pt>
                <c:pt idx="10">
                  <c:v>0.04</c:v>
                </c:pt>
                <c:pt idx="11">
                  <c:v>0.04</c:v>
                </c:pt>
                <c:pt idx="12">
                  <c:v>0.04</c:v>
                </c:pt>
                <c:pt idx="13">
                  <c:v>0.04</c:v>
                </c:pt>
                <c:pt idx="14">
                  <c:v>0.04</c:v>
                </c:pt>
                <c:pt idx="15">
                  <c:v>0.04</c:v>
                </c:pt>
                <c:pt idx="16">
                  <c:v>0.04</c:v>
                </c:pt>
                <c:pt idx="17">
                  <c:v>0.04</c:v>
                </c:pt>
                <c:pt idx="18">
                  <c:v>0.04</c:v>
                </c:pt>
                <c:pt idx="19">
                  <c:v>0.04</c:v>
                </c:pt>
                <c:pt idx="20">
                  <c:v>0.04</c:v>
                </c:pt>
                <c:pt idx="21">
                  <c:v>0.04</c:v>
                </c:pt>
                <c:pt idx="22">
                  <c:v>0.04</c:v>
                </c:pt>
                <c:pt idx="23">
                  <c:v>0.04</c:v>
                </c:pt>
                <c:pt idx="24">
                  <c:v>0.04</c:v>
                </c:pt>
                <c:pt idx="25">
                  <c:v>0.04</c:v>
                </c:pt>
                <c:pt idx="26">
                  <c:v>0.04</c:v>
                </c:pt>
                <c:pt idx="27">
                  <c:v>0.04</c:v>
                </c:pt>
                <c:pt idx="28">
                  <c:v>0.04</c:v>
                </c:pt>
                <c:pt idx="29">
                  <c:v>0.04</c:v>
                </c:pt>
                <c:pt idx="30">
                  <c:v>0.04</c:v>
                </c:pt>
                <c:pt idx="31">
                  <c:v>0.04</c:v>
                </c:pt>
                <c:pt idx="32">
                  <c:v>0.04</c:v>
                </c:pt>
                <c:pt idx="33">
                  <c:v>0.04</c:v>
                </c:pt>
                <c:pt idx="34">
                  <c:v>0.04</c:v>
                </c:pt>
                <c:pt idx="35">
                  <c:v>0.04</c:v>
                </c:pt>
                <c:pt idx="36">
                  <c:v>0.04</c:v>
                </c:pt>
                <c:pt idx="37">
                  <c:v>0.04</c:v>
                </c:pt>
                <c:pt idx="38">
                  <c:v>0.04</c:v>
                </c:pt>
                <c:pt idx="39">
                  <c:v>0.04</c:v>
                </c:pt>
                <c:pt idx="40">
                  <c:v>0.04</c:v>
                </c:pt>
                <c:pt idx="41">
                  <c:v>0.04</c:v>
                </c:pt>
                <c:pt idx="42">
                  <c:v>0.04</c:v>
                </c:pt>
                <c:pt idx="43">
                  <c:v>0.04</c:v>
                </c:pt>
                <c:pt idx="44">
                  <c:v>0.04</c:v>
                </c:pt>
                <c:pt idx="45">
                  <c:v>0.04</c:v>
                </c:pt>
                <c:pt idx="46">
                  <c:v>0.04</c:v>
                </c:pt>
                <c:pt idx="47">
                  <c:v>0.04</c:v>
                </c:pt>
                <c:pt idx="48">
                  <c:v>0.04</c:v>
                </c:pt>
                <c:pt idx="49">
                  <c:v>0.04</c:v>
                </c:pt>
                <c:pt idx="50">
                  <c:v>0.04</c:v>
                </c:pt>
                <c:pt idx="51">
                  <c:v>0.04</c:v>
                </c:pt>
                <c:pt idx="52">
                  <c:v>0.04</c:v>
                </c:pt>
                <c:pt idx="53">
                  <c:v>0.04</c:v>
                </c:pt>
                <c:pt idx="54">
                  <c:v>0.04</c:v>
                </c:pt>
                <c:pt idx="55">
                  <c:v>0.04</c:v>
                </c:pt>
                <c:pt idx="56">
                  <c:v>0.04</c:v>
                </c:pt>
                <c:pt idx="57">
                  <c:v>0.04</c:v>
                </c:pt>
                <c:pt idx="58">
                  <c:v>0.04</c:v>
                </c:pt>
                <c:pt idx="59">
                  <c:v>0.04</c:v>
                </c:pt>
                <c:pt idx="60">
                  <c:v>0.04</c:v>
                </c:pt>
                <c:pt idx="61">
                  <c:v>0.04</c:v>
                </c:pt>
                <c:pt idx="62">
                  <c:v>0.04</c:v>
                </c:pt>
                <c:pt idx="63">
                  <c:v>0.04</c:v>
                </c:pt>
                <c:pt idx="64">
                  <c:v>0.04</c:v>
                </c:pt>
                <c:pt idx="65">
                  <c:v>0.04</c:v>
                </c:pt>
                <c:pt idx="66">
                  <c:v>0.04</c:v>
                </c:pt>
                <c:pt idx="67">
                  <c:v>0.04</c:v>
                </c:pt>
                <c:pt idx="68">
                  <c:v>0.04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939456"/>
        <c:axId val="40490624"/>
      </c:lineChart>
      <c:dateAx>
        <c:axId val="105939456"/>
        <c:scaling>
          <c:orientation val="minMax"/>
          <c:max val="42614"/>
          <c:min val="40787"/>
        </c:scaling>
        <c:delete val="0"/>
        <c:axPos val="b"/>
        <c:numFmt formatCode="mmm\-yy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40490624"/>
        <c:crosses val="autoZero"/>
        <c:auto val="1"/>
        <c:lblOffset val="100"/>
        <c:baseTimeUnit val="months"/>
        <c:majorUnit val="1"/>
        <c:majorTimeUnit val="years"/>
      </c:dateAx>
      <c:valAx>
        <c:axId val="40490624"/>
        <c:scaling>
          <c:orientation val="minMax"/>
          <c:max val="0.05"/>
          <c:min val="1.4999999999999999E-2"/>
        </c:scaling>
        <c:delete val="0"/>
        <c:axPos val="l"/>
        <c:numFmt formatCode="0.0%" sourceLinked="0"/>
        <c:majorTickMark val="out"/>
        <c:minorTickMark val="none"/>
        <c:tickLblPos val="nextTo"/>
        <c:crossAx val="105939456"/>
        <c:crosses val="autoZero"/>
        <c:crossBetween val="between"/>
        <c:majorUnit val="0.01"/>
      </c:valAx>
    </c:plotArea>
    <c:legend>
      <c:legendPos val="b"/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106106759098203"/>
          <c:y val="0.83295467427036696"/>
          <c:w val="0.77113875062371495"/>
          <c:h val="0.10060012923221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0.01584</cdr:y>
    </cdr:from>
    <cdr:to>
      <cdr:x>0.34512</cdr:x>
      <cdr:y>0.06787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0" y="66687"/>
          <a:ext cx="1837598" cy="2190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200" dirty="0">
              <a:latin typeface="ZapfHumnst BT" panose="020B0502050508020304" pitchFamily="34" charset="0"/>
              <a:cs typeface="Times New Roman" panose="02020603050405020304" pitchFamily="18" charset="0"/>
            </a:rPr>
            <a:t>(Índice 2012 = 100)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0.01584</cdr:y>
    </cdr:from>
    <cdr:to>
      <cdr:x>0.34512</cdr:x>
      <cdr:y>0.06787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0" y="66687"/>
          <a:ext cx="1837598" cy="2190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100" dirty="0">
              <a:latin typeface="ZapfHumnst BT" panose="020B0502050508020304" pitchFamily="34" charset="0"/>
              <a:cs typeface="Times New Roman" panose="02020603050405020304" pitchFamily="18" charset="0"/>
            </a:rPr>
            <a:t>(Porcentaje</a:t>
          </a:r>
          <a:r>
            <a:rPr lang="es-CO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0.01584</cdr:y>
    </cdr:from>
    <cdr:to>
      <cdr:x>0.34512</cdr:x>
      <cdr:y>0.06787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0" y="66687"/>
          <a:ext cx="1837598" cy="2190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100" dirty="0">
              <a:latin typeface="ZapfHumnst BT" panose="020B0502050508020304" pitchFamily="34" charset="0"/>
            </a:rPr>
            <a:t>(Índice 2010 = 100</a:t>
          </a:r>
          <a:r>
            <a:rPr lang="es-CO" sz="1100" dirty="0"/>
            <a:t>)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0.01584</cdr:y>
    </cdr:from>
    <cdr:to>
      <cdr:x>0.34512</cdr:x>
      <cdr:y>0.06787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0" y="66687"/>
          <a:ext cx="1837598" cy="2190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100" dirty="0">
              <a:latin typeface="ZapfHumnst BT" panose="020B0502050508020304" pitchFamily="34" charset="0"/>
            </a:rPr>
            <a:t>(Porcentaje)</a:t>
          </a:r>
        </a:p>
      </cdr:txBody>
    </cdr:sp>
  </cdr:relSizeAnchor>
  <cdr:relSizeAnchor xmlns:cdr="http://schemas.openxmlformats.org/drawingml/2006/chartDrawing">
    <cdr:from>
      <cdr:x>0.06478</cdr:x>
      <cdr:y>0.56889</cdr:y>
    </cdr:from>
    <cdr:to>
      <cdr:x>0.96013</cdr:x>
      <cdr:y>0.57333</cdr:y>
    </cdr:to>
    <cdr:cxnSp macro="">
      <cdr:nvCxnSpPr>
        <cdr:cNvPr id="4" name="3 Conector recto"/>
        <cdr:cNvCxnSpPr/>
      </cdr:nvCxnSpPr>
      <cdr:spPr>
        <a:xfrm xmlns:a="http://schemas.openxmlformats.org/drawingml/2006/main" flipV="1">
          <a:off x="371475" y="2438400"/>
          <a:ext cx="5133975" cy="190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0.0224</cdr:x>
      <cdr:y>0.21354</cdr:y>
    </cdr:from>
    <cdr:to>
      <cdr:x>0.048</cdr:x>
      <cdr:y>0.63715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33350" y="585788"/>
          <a:ext cx="152400" cy="1162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CO" sz="1100"/>
        </a:p>
      </cdr:txBody>
    </cdr:sp>
  </cdr:relSizeAnchor>
  <cdr:relSizeAnchor xmlns:cdr="http://schemas.openxmlformats.org/drawingml/2006/chartDrawing">
    <cdr:from>
      <cdr:x>1.4466E-7</cdr:x>
      <cdr:y>0.31746</cdr:y>
    </cdr:from>
    <cdr:to>
      <cdr:x>0.0512</cdr:x>
      <cdr:y>0.51092</cdr:y>
    </cdr:to>
    <cdr:sp macro="" textlink="">
      <cdr:nvSpPr>
        <cdr:cNvPr id="3" name="2 CuadroTexto"/>
        <cdr:cNvSpPr txBox="1"/>
      </cdr:nvSpPr>
      <cdr:spPr>
        <a:xfrm xmlns:a="http://schemas.openxmlformats.org/drawingml/2006/main" rot="16200000">
          <a:off x="-261836" y="1701997"/>
          <a:ext cx="877608" cy="3539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CO" sz="1000" b="0" dirty="0">
              <a:solidFill>
                <a:schemeClr val="tx2"/>
              </a:solidFill>
            </a:rPr>
            <a:t>% del </a:t>
          </a:r>
          <a:r>
            <a:rPr lang="es-CO" sz="1000" b="0" dirty="0">
              <a:solidFill>
                <a:schemeClr val="tx2"/>
              </a:solidFill>
              <a:latin typeface="ZapfHumnst BT" panose="020B0502050508020304" pitchFamily="34" charset="0"/>
            </a:rPr>
            <a:t>PIB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0.09379</cdr:x>
      <cdr:y>0.077</cdr:y>
    </cdr:from>
    <cdr:to>
      <cdr:x>0.53407</cdr:x>
      <cdr:y>0.22483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571781" y="318317"/>
          <a:ext cx="2683991" cy="6111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CO" sz="1400" b="1">
              <a:solidFill>
                <a:schemeClr val="accent2"/>
              </a:solidFill>
              <a:latin typeface="ZapfHumnst BT" panose="020B0502050508020304" pitchFamily="34" charset="0"/>
            </a:rPr>
            <a:t>Efectos del choque</a:t>
          </a:r>
          <a:endParaRPr lang="es-CO" sz="1400" b="1" baseline="0">
            <a:solidFill>
              <a:schemeClr val="accent2"/>
            </a:solidFill>
            <a:latin typeface="ZapfHumnst BT" panose="020B0502050508020304" pitchFamily="34" charset="0"/>
          </a:endParaRPr>
        </a:p>
        <a:p xmlns:a="http://schemas.openxmlformats.org/drawingml/2006/main">
          <a:pPr algn="ctr"/>
          <a:r>
            <a:rPr lang="es-CO" sz="1400" b="1" baseline="0">
              <a:solidFill>
                <a:schemeClr val="accent2"/>
              </a:solidFill>
              <a:latin typeface="ZapfHumnst BT" panose="020B0502050508020304" pitchFamily="34" charset="0"/>
            </a:rPr>
            <a:t> 3,8%</a:t>
          </a:r>
          <a:endParaRPr lang="es-CO" sz="1400" b="1">
            <a:solidFill>
              <a:schemeClr val="accent2"/>
            </a:solidFill>
            <a:latin typeface="ZapfHumnst BT" panose="020B0502050508020304" pitchFamily="34" charset="0"/>
          </a:endParaRPr>
        </a:p>
      </cdr:txBody>
    </cdr:sp>
  </cdr:relSizeAnchor>
  <cdr:relSizeAnchor xmlns:cdr="http://schemas.openxmlformats.org/drawingml/2006/chartDrawing">
    <cdr:from>
      <cdr:x>0.26068</cdr:x>
      <cdr:y>0.51464</cdr:y>
    </cdr:from>
    <cdr:to>
      <cdr:x>0.29308</cdr:x>
      <cdr:y>0.57322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1685926" y="1757364"/>
          <a:ext cx="209550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CO" sz="1100"/>
        </a:p>
      </cdr:txBody>
    </cdr:sp>
  </cdr:relSizeAnchor>
  <cdr:relSizeAnchor xmlns:cdr="http://schemas.openxmlformats.org/drawingml/2006/chartDrawing">
    <cdr:from>
      <cdr:x>0.59457</cdr:x>
      <cdr:y>0.07228</cdr:y>
    </cdr:from>
    <cdr:to>
      <cdr:x>0.91632</cdr:x>
      <cdr:y>0.17672</cdr:y>
    </cdr:to>
    <cdr:sp macro="" textlink="">
      <cdr:nvSpPr>
        <cdr:cNvPr id="4" name="1 CuadroTexto"/>
        <cdr:cNvSpPr txBox="1"/>
      </cdr:nvSpPr>
      <cdr:spPr>
        <a:xfrm xmlns:a="http://schemas.openxmlformats.org/drawingml/2006/main">
          <a:off x="4150426" y="299097"/>
          <a:ext cx="2245992" cy="4321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CO" sz="1400" b="1" baseline="0">
              <a:solidFill>
                <a:schemeClr val="accent3">
                  <a:lumMod val="50000"/>
                </a:schemeClr>
              </a:solidFill>
              <a:latin typeface="ZapfHumnst BT" panose="020B0502050508020304" pitchFamily="34" charset="0"/>
            </a:rPr>
            <a:t>Ajuste fiscal</a:t>
          </a:r>
        </a:p>
        <a:p xmlns:a="http://schemas.openxmlformats.org/drawingml/2006/main">
          <a:pPr algn="ctr"/>
          <a:r>
            <a:rPr lang="es-CO" sz="1400" b="1" baseline="0">
              <a:solidFill>
                <a:schemeClr val="accent3">
                  <a:lumMod val="50000"/>
                </a:schemeClr>
              </a:solidFill>
              <a:latin typeface="ZapfHumnst BT" panose="020B0502050508020304" pitchFamily="34" charset="0"/>
            </a:rPr>
            <a:t> 3,8% </a:t>
          </a:r>
          <a:endParaRPr lang="es-CO" sz="1400" b="1">
            <a:solidFill>
              <a:schemeClr val="accent3">
                <a:lumMod val="50000"/>
              </a:schemeClr>
            </a:solidFill>
            <a:latin typeface="ZapfHumnst BT" panose="020B0502050508020304" pitchFamily="34" charset="0"/>
          </a:endParaRPr>
        </a:p>
      </cdr:txBody>
    </cdr:sp>
  </cdr:relSizeAnchor>
  <cdr:relSizeAnchor xmlns:cdr="http://schemas.openxmlformats.org/drawingml/2006/chartDrawing">
    <cdr:from>
      <cdr:x>0.38292</cdr:x>
      <cdr:y>0.3947</cdr:y>
    </cdr:from>
    <cdr:to>
      <cdr:x>0.52725</cdr:x>
      <cdr:y>0.47559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2476501" y="1347789"/>
          <a:ext cx="93345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CO" sz="1100"/>
        </a:p>
      </cdr:txBody>
    </cdr:sp>
  </cdr:relSizeAnchor>
  <cdr:relSizeAnchor xmlns:cdr="http://schemas.openxmlformats.org/drawingml/2006/chartDrawing">
    <cdr:from>
      <cdr:x>0.00565</cdr:x>
      <cdr:y>0.07515</cdr:y>
    </cdr:from>
    <cdr:to>
      <cdr:x>0.00565</cdr:x>
      <cdr:y>0.07515</cdr:y>
    </cdr:to>
    <cdr:grpSp>
      <cdr:nvGrpSpPr>
        <cdr:cNvPr id="8" name="7 Grupo"/>
        <cdr:cNvGrpSpPr/>
      </cdr:nvGrpSpPr>
      <cdr:grpSpPr>
        <a:xfrm xmlns:a="http://schemas.openxmlformats.org/drawingml/2006/main">
          <a:off x="41452" y="309452"/>
          <a:ext cx="0" cy="0"/>
          <a:chOff x="41452" y="309452"/>
          <a:chExt cx="0" cy="0"/>
        </a:xfrm>
      </cdr:grpSpPr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18273" cy="349489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50629" y="0"/>
            <a:ext cx="4018273" cy="349489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>
              <a:defRPr sz="1200"/>
            </a:lvl1pPr>
          </a:lstStyle>
          <a:p>
            <a:fld id="{826A8EBA-6BCF-4614-A8EA-C822392E2EFC}" type="datetimeFigureOut">
              <a:rPr lang="es-CO" smtClean="0"/>
              <a:pPr/>
              <a:t>12/10/2016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34318"/>
            <a:ext cx="4018273" cy="349489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50629" y="6634318"/>
            <a:ext cx="4018273" cy="349489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r">
              <a:defRPr sz="1200"/>
            </a:lvl1pPr>
          </a:lstStyle>
          <a:p>
            <a:fld id="{255DACFC-22B6-41C8-AEAF-8969AFD4E37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5352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17434" cy="349250"/>
          </a:xfrm>
          <a:prstGeom prst="rect">
            <a:avLst/>
          </a:prstGeom>
        </p:spPr>
        <p:txBody>
          <a:bodyPr vert="horz" lIns="92720" tIns="46361" rIns="92720" bIns="46361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51421" y="1"/>
            <a:ext cx="4017434" cy="349250"/>
          </a:xfrm>
          <a:prstGeom prst="rect">
            <a:avLst/>
          </a:prstGeom>
        </p:spPr>
        <p:txBody>
          <a:bodyPr vert="horz" lIns="92720" tIns="46361" rIns="92720" bIns="46361" rtlCol="0"/>
          <a:lstStyle>
            <a:lvl1pPr algn="r">
              <a:defRPr sz="1200"/>
            </a:lvl1pPr>
          </a:lstStyle>
          <a:p>
            <a:fld id="{63E7EB00-CD3E-4FDD-99BB-47D1EDAADFFF}" type="datetimeFigureOut">
              <a:rPr lang="es-CO" smtClean="0"/>
              <a:pPr/>
              <a:t>12/10/2016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8925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20" tIns="46361" rIns="92720" bIns="46361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27101" y="3317876"/>
            <a:ext cx="7416800" cy="3143250"/>
          </a:xfrm>
          <a:prstGeom prst="rect">
            <a:avLst/>
          </a:prstGeom>
        </p:spPr>
        <p:txBody>
          <a:bodyPr vert="horz" lIns="92720" tIns="46361" rIns="92720" bIns="46361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17434" cy="349250"/>
          </a:xfrm>
          <a:prstGeom prst="rect">
            <a:avLst/>
          </a:prstGeom>
        </p:spPr>
        <p:txBody>
          <a:bodyPr vert="horz" lIns="92720" tIns="46361" rIns="92720" bIns="46361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51421" y="6634539"/>
            <a:ext cx="4017434" cy="349250"/>
          </a:xfrm>
          <a:prstGeom prst="rect">
            <a:avLst/>
          </a:prstGeom>
        </p:spPr>
        <p:txBody>
          <a:bodyPr vert="horz" lIns="92720" tIns="46361" rIns="92720" bIns="46361" rtlCol="0" anchor="b"/>
          <a:lstStyle>
            <a:lvl1pPr algn="r">
              <a:defRPr sz="1200"/>
            </a:lvl1pPr>
          </a:lstStyle>
          <a:p>
            <a:fld id="{7E53C5F3-4611-4FCD-8AD7-00E6A0A3D8C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688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954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582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7499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7499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7846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60350"/>
            <a:ext cx="8229600" cy="57499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2772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9991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580938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21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796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992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656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39995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33981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260350"/>
            <a:ext cx="62023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74773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24765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4677"/>
          </a:solidFill>
          <a:latin typeface="+mj-lt"/>
          <a:ea typeface="+mj-ea"/>
          <a:cs typeface="+mj-cs"/>
        </a:defRPr>
      </a:lvl1pPr>
      <a:lvl2pPr algn="ctr" defTabSz="24765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4677"/>
          </a:solidFill>
          <a:latin typeface="Arial" charset="0"/>
        </a:defRPr>
      </a:lvl2pPr>
      <a:lvl3pPr algn="ctr" defTabSz="24765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4677"/>
          </a:solidFill>
          <a:latin typeface="Arial" charset="0"/>
        </a:defRPr>
      </a:lvl3pPr>
      <a:lvl4pPr algn="ctr" defTabSz="24765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4677"/>
          </a:solidFill>
          <a:latin typeface="Arial" charset="0"/>
        </a:defRPr>
      </a:lvl4pPr>
      <a:lvl5pPr algn="ctr" defTabSz="24765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4677"/>
          </a:solidFill>
          <a:latin typeface="Arial" charset="0"/>
        </a:defRPr>
      </a:lvl5pPr>
      <a:lvl6pPr marL="457200" algn="ctr" defTabSz="247650" rtl="0" fontAlgn="base">
        <a:spcBef>
          <a:spcPct val="0"/>
        </a:spcBef>
        <a:spcAft>
          <a:spcPct val="0"/>
        </a:spcAft>
        <a:defRPr sz="3600" b="1">
          <a:solidFill>
            <a:srgbClr val="004677"/>
          </a:solidFill>
          <a:latin typeface="Arial" charset="0"/>
        </a:defRPr>
      </a:lvl6pPr>
      <a:lvl7pPr marL="914400" algn="ctr" defTabSz="247650" rtl="0" fontAlgn="base">
        <a:spcBef>
          <a:spcPct val="0"/>
        </a:spcBef>
        <a:spcAft>
          <a:spcPct val="0"/>
        </a:spcAft>
        <a:defRPr sz="3600" b="1">
          <a:solidFill>
            <a:srgbClr val="004677"/>
          </a:solidFill>
          <a:latin typeface="Arial" charset="0"/>
        </a:defRPr>
      </a:lvl7pPr>
      <a:lvl8pPr marL="1371600" algn="ctr" defTabSz="247650" rtl="0" fontAlgn="base">
        <a:spcBef>
          <a:spcPct val="0"/>
        </a:spcBef>
        <a:spcAft>
          <a:spcPct val="0"/>
        </a:spcAft>
        <a:defRPr sz="3600" b="1">
          <a:solidFill>
            <a:srgbClr val="004677"/>
          </a:solidFill>
          <a:latin typeface="Arial" charset="0"/>
        </a:defRPr>
      </a:lvl8pPr>
      <a:lvl9pPr marL="1828800" algn="ctr" defTabSz="247650" rtl="0" fontAlgn="base">
        <a:spcBef>
          <a:spcPct val="0"/>
        </a:spcBef>
        <a:spcAft>
          <a:spcPct val="0"/>
        </a:spcAft>
        <a:defRPr sz="3600" b="1">
          <a:solidFill>
            <a:srgbClr val="004677"/>
          </a:solidFill>
          <a:latin typeface="Arial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50000"/>
        </a:spcAft>
        <a:buChar char="•"/>
        <a:defRPr sz="3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5000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5000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5000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50000"/>
        </a:spcAft>
        <a:buChar char="»"/>
        <a:defRPr b="1">
          <a:solidFill>
            <a:schemeClr val="tx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50000"/>
        </a:spcAft>
        <a:buChar char="»"/>
        <a:defRPr b="1">
          <a:solidFill>
            <a:schemeClr val="tx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50000"/>
        </a:spcAft>
        <a:buChar char="»"/>
        <a:defRPr b="1">
          <a:solidFill>
            <a:schemeClr val="tx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50000"/>
        </a:spcAft>
        <a:buChar char="»"/>
        <a:defRPr b="1">
          <a:solidFill>
            <a:schemeClr val="tx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50000"/>
        </a:spcAft>
        <a:buChar char="»"/>
        <a:defRPr b="1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537727" y="3212976"/>
            <a:ext cx="8245943" cy="1944216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4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28° Simposio de Mercado de Capitales Asobancaria</a:t>
            </a:r>
          </a:p>
          <a:p>
            <a:pPr marL="715963" eaLnBrk="1" hangingPunct="1">
              <a:lnSpc>
                <a:spcPct val="80000"/>
              </a:lnSpc>
            </a:pPr>
            <a:endParaRPr lang="es-E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pfHumnst Dm BT" pitchFamily="34" charset="0"/>
            </a:endParaRPr>
          </a:p>
          <a:p>
            <a:pPr marL="715963" eaLnBrk="1" hangingPunct="1">
              <a:lnSpc>
                <a:spcPct val="80000"/>
              </a:lnSpc>
            </a:pPr>
            <a:endParaRPr lang="es-E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pfHumnst Dm BT" pitchFamily="34" charset="0"/>
            </a:endParaRPr>
          </a:p>
          <a:p>
            <a:pPr marL="715963" eaLnBrk="1" hangingPunct="1">
              <a:lnSpc>
                <a:spcPct val="80000"/>
              </a:lnSpc>
            </a:pPr>
            <a:r>
              <a:rPr lang="es-ES" sz="2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Cartagena</a:t>
            </a:r>
            <a:r>
              <a:rPr lang="es-ES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, Octubre 12 de 2016</a:t>
            </a:r>
            <a:endParaRPr lang="es-E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pfHumnst Dm BT" pitchFamily="34" charset="0"/>
            </a:endParaRPr>
          </a:p>
          <a:p>
            <a:pPr marL="715963" eaLnBrk="1" hangingPunct="1">
              <a:lnSpc>
                <a:spcPct val="80000"/>
              </a:lnSpc>
            </a:pPr>
            <a:endParaRPr lang="es-ES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pfHumnst Dm BT" pitchFamily="34" charset="0"/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395288" y="5229225"/>
            <a:ext cx="8353425" cy="576263"/>
          </a:xfrm>
          <a:prstGeom prst="rect">
            <a:avLst/>
          </a:prstGeom>
        </p:spPr>
        <p:txBody>
          <a:bodyPr/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50000"/>
              </a:spcAft>
              <a:buChar char="•"/>
              <a:defRPr sz="3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5000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50000"/>
              </a:spcAft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5000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5000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5000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5000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5000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5000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70000"/>
              </a:lnSpc>
              <a:buNone/>
            </a:pPr>
            <a:endParaRPr lang="es-ES" dirty="0" smtClean="0">
              <a:latin typeface="CopprplGoth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4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694386" y="593068"/>
            <a:ext cx="7993136" cy="360040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Grafico 9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Expectativas de Inflación</a:t>
            </a:r>
            <a:endParaRPr lang="es-ES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pfHumnst Dm BT" pitchFamily="34" charset="0"/>
            </a:endParaRPr>
          </a:p>
          <a:p>
            <a:pPr marL="715963" eaLnBrk="1" hangingPunct="1">
              <a:lnSpc>
                <a:spcPct val="80000"/>
              </a:lnSpc>
            </a:pPr>
            <a:endParaRPr lang="es-CO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pfHumnst BT" panose="020B0502050508020304" pitchFamily="34" charset="0"/>
            </a:endParaRPr>
          </a:p>
          <a:p>
            <a:pPr marL="715963" eaLnBrk="1" hangingPunct="1">
              <a:lnSpc>
                <a:spcPct val="80000"/>
              </a:lnSpc>
            </a:pPr>
            <a: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accent6">
                  <a:lumMod val="50000"/>
                </a:schemeClr>
              </a:solidFill>
              <a:latin typeface="ZapfHumnst Dm BT" pitchFamily="34" charset="0"/>
            </a:endParaRP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244100884"/>
              </p:ext>
            </p:extLst>
          </p:nvPr>
        </p:nvGraphicFramePr>
        <p:xfrm>
          <a:off x="827584" y="1484784"/>
          <a:ext cx="7416823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113384" y="6124884"/>
            <a:ext cx="754418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Fuente: </a:t>
            </a:r>
            <a:r>
              <a:rPr lang="es-CO" sz="1100" dirty="0" smtClean="0">
                <a:solidFill>
                  <a:schemeClr val="bg1"/>
                </a:solidFill>
                <a:latin typeface="ZapfHumnst BT" panose="020B0502050508020304" pitchFamily="34" charset="0"/>
              </a:rPr>
              <a:t>DANE y Banco de la República</a:t>
            </a:r>
            <a:endParaRPr lang="es-CO" sz="1100" dirty="0">
              <a:solidFill>
                <a:schemeClr val="bg1"/>
              </a:solidFill>
              <a:latin typeface="ZapfHumnst BT" panose="020B0502050508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118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694386" y="593068"/>
            <a:ext cx="7993136" cy="360040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Grafico 10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Importancia de la inflación pasada en la determinación de la inflación actual*</a:t>
            </a:r>
            <a:endParaRPr lang="es-ES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pfHumnst Dm BT" pitchFamily="34" charset="0"/>
            </a:endParaRPr>
          </a:p>
          <a:p>
            <a:pPr marL="715963" eaLnBrk="1" hangingPunct="1">
              <a:lnSpc>
                <a:spcPct val="80000"/>
              </a:lnSpc>
            </a:pPr>
            <a:endParaRPr lang="es-CO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pfHumnst BT" panose="020B0502050508020304" pitchFamily="34" charset="0"/>
            </a:endParaRPr>
          </a:p>
          <a:p>
            <a:pPr marL="715963" eaLnBrk="1" hangingPunct="1">
              <a:lnSpc>
                <a:spcPct val="80000"/>
              </a:lnSpc>
            </a:pPr>
            <a: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accent6">
                  <a:lumMod val="50000"/>
                </a:schemeClr>
              </a:solidFill>
              <a:latin typeface="ZapfHumnst Dm BT" pitchFamily="34" charset="0"/>
            </a:endParaRPr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746118974"/>
              </p:ext>
            </p:extLst>
          </p:nvPr>
        </p:nvGraphicFramePr>
        <p:xfrm>
          <a:off x="910534" y="1856154"/>
          <a:ext cx="756084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Rectángulo"/>
          <p:cNvSpPr/>
          <p:nvPr/>
        </p:nvSpPr>
        <p:spPr>
          <a:xfrm>
            <a:off x="1113384" y="5687427"/>
            <a:ext cx="51125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dirty="0">
                <a:latin typeface="ZapfHumnst BT" panose="020B0502050508020304" pitchFamily="34" charset="0"/>
              </a:rPr>
              <a:t>* Coeficiente de la inflación pasada en una curva de </a:t>
            </a:r>
            <a:r>
              <a:rPr lang="es-ES_tradnl" sz="1200" dirty="0" smtClean="0">
                <a:latin typeface="ZapfHumnst BT" panose="020B0502050508020304" pitchFamily="34" charset="0"/>
              </a:rPr>
              <a:t>Phillips “Híbrida”</a:t>
            </a:r>
            <a:endParaRPr lang="en-US" sz="1200" dirty="0">
              <a:latin typeface="ZapfHumnst BT" panose="020B05020505080203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13384" y="6124884"/>
            <a:ext cx="754418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Fuente: Rodríguez, D. “Dinámica de la persistencia de la inflación”. </a:t>
            </a:r>
            <a:r>
              <a:rPr lang="es-CO" sz="1100" dirty="0" err="1">
                <a:solidFill>
                  <a:schemeClr val="bg1"/>
                </a:solidFill>
                <a:latin typeface="ZapfHumnst BT" panose="020B0502050508020304" pitchFamily="34" charset="0"/>
              </a:rPr>
              <a:t>Mimeo</a:t>
            </a:r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, Banco de la República. Julio de 2016</a:t>
            </a:r>
          </a:p>
        </p:txBody>
      </p:sp>
    </p:spTree>
    <p:extLst>
      <p:ext uri="{BB962C8B-B14F-4D97-AF65-F5344CB8AC3E}">
        <p14:creationId xmlns:p14="http://schemas.microsoft.com/office/powerpoint/2010/main" val="2068461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694386" y="593068"/>
            <a:ext cx="7993136" cy="360040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Grafico 11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CO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Inflación del IPC y medidas de inflación básica*</a:t>
            </a:r>
          </a:p>
          <a:p>
            <a:pPr marL="715963" eaLnBrk="1" hangingPunct="1">
              <a:lnSpc>
                <a:spcPct val="80000"/>
              </a:lnSpc>
            </a:pPr>
            <a:endParaRPr lang="es-CO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pfHumnst Dm BT" pitchFamily="34" charset="0"/>
            </a:endParaRPr>
          </a:p>
          <a:p>
            <a:pPr marL="715963" eaLnBrk="1" hangingPunct="1">
              <a:lnSpc>
                <a:spcPct val="80000"/>
              </a:lnSpc>
            </a:pPr>
            <a:endParaRPr lang="es-CO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pfHumnst BT" panose="020B0502050508020304" pitchFamily="34" charset="0"/>
            </a:endParaRPr>
          </a:p>
          <a:p>
            <a:pPr marL="715963" eaLnBrk="1" hangingPunct="1">
              <a:lnSpc>
                <a:spcPct val="80000"/>
              </a:lnSpc>
            </a:pPr>
            <a: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accent6">
                  <a:lumMod val="50000"/>
                </a:schemeClr>
              </a:solidFill>
              <a:latin typeface="ZapfHumnst Dm BT" pitchFamily="34" charset="0"/>
            </a:endParaRPr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3499080970"/>
              </p:ext>
            </p:extLst>
          </p:nvPr>
        </p:nvGraphicFramePr>
        <p:xfrm>
          <a:off x="1115617" y="1412776"/>
          <a:ext cx="6984775" cy="410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Rectángulo"/>
          <p:cNvSpPr/>
          <p:nvPr/>
        </p:nvSpPr>
        <p:spPr>
          <a:xfrm>
            <a:off x="1241917" y="5517232"/>
            <a:ext cx="7253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dirty="0">
                <a:latin typeface="ZapfHumnst BT" panose="020B0502050508020304" pitchFamily="34" charset="0"/>
              </a:rPr>
              <a:t>*La inflación básica del modelo macroeconómico filtra el efecto directo que la depreciación del peso y el choque a los precios de los alimentos tienen sobre la inflación del IPC</a:t>
            </a:r>
            <a:endParaRPr lang="en-US" sz="1200" dirty="0">
              <a:latin typeface="ZapfHumnst BT" panose="020B05020505080203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76738" y="5906888"/>
            <a:ext cx="7715742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 </a:t>
            </a:r>
            <a:endParaRPr lang="en-US" sz="1100" dirty="0" smtClean="0">
              <a:solidFill>
                <a:schemeClr val="bg1"/>
              </a:solidFill>
              <a:latin typeface="ZapfHumnst BT" panose="020B0502050508020304" pitchFamily="34" charset="0"/>
            </a:endParaRPr>
          </a:p>
          <a:p>
            <a:r>
              <a:rPr lang="es-ES_tradnl" sz="1050" dirty="0" smtClean="0">
                <a:solidFill>
                  <a:schemeClr val="bg1"/>
                </a:solidFill>
                <a:latin typeface="ZapfHumnst BT" panose="020B0502050508020304" pitchFamily="34" charset="0"/>
              </a:rPr>
              <a:t>Fuente: DANE y cálculos del Banco de la República basados en Bejarano et al., “Indicador de inflación básica a partir de un modelo </a:t>
            </a:r>
            <a:r>
              <a:rPr lang="es-ES_tradnl" sz="1050" dirty="0" err="1" smtClean="0">
                <a:solidFill>
                  <a:schemeClr val="bg1"/>
                </a:solidFill>
                <a:latin typeface="ZapfHumnst BT" panose="020B0502050508020304" pitchFamily="34" charset="0"/>
              </a:rPr>
              <a:t>semi</a:t>
            </a:r>
            <a:r>
              <a:rPr lang="es-ES_tradnl" sz="1050" dirty="0" smtClean="0">
                <a:solidFill>
                  <a:schemeClr val="bg1"/>
                </a:solidFill>
                <a:latin typeface="ZapfHumnst BT" panose="020B0502050508020304" pitchFamily="34" charset="0"/>
              </a:rPr>
              <a:t>-estructural con inflación de alimentos”. Borradores de Economía No. 935, Banco de la República, marzo de 2016 </a:t>
            </a:r>
            <a:endParaRPr lang="en-US" sz="1050" dirty="0" smtClean="0">
              <a:solidFill>
                <a:schemeClr val="bg1"/>
              </a:solidFill>
              <a:latin typeface="ZapfHumnst BT" panose="020B0502050508020304" pitchFamily="34" charset="0"/>
            </a:endParaRPr>
          </a:p>
          <a:p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/>
            </a:r>
            <a:b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</a:br>
            <a:r>
              <a:rPr lang="es-ES_tradnl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 </a:t>
            </a:r>
            <a:endParaRPr lang="en-US" sz="1100" dirty="0">
              <a:solidFill>
                <a:schemeClr val="bg1"/>
              </a:solidFill>
              <a:latin typeface="ZapfHumnst BT" panose="020B0502050508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188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694386" y="593068"/>
            <a:ext cx="7993136" cy="360040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Grafico 12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CO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Crecimiento anual del  PIB y de la demanda interna (%)</a:t>
            </a:r>
            <a:endParaRPr lang="es-CO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pfHumnst BT" panose="020B0502050508020304" pitchFamily="34" charset="0"/>
            </a:endParaRPr>
          </a:p>
          <a:p>
            <a:pPr marL="715963" eaLnBrk="1" hangingPunct="1">
              <a:lnSpc>
                <a:spcPct val="80000"/>
              </a:lnSpc>
            </a:pPr>
            <a: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accent6">
                  <a:lumMod val="50000"/>
                </a:schemeClr>
              </a:solidFill>
              <a:latin typeface="ZapfHumnst Dm BT" pitchFamily="34" charset="0"/>
            </a:endParaRPr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2606437223"/>
              </p:ext>
            </p:extLst>
          </p:nvPr>
        </p:nvGraphicFramePr>
        <p:xfrm>
          <a:off x="694386" y="1484784"/>
          <a:ext cx="7848871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113384" y="6124884"/>
            <a:ext cx="754418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Fuente: </a:t>
            </a:r>
            <a:r>
              <a:rPr lang="es-CO" sz="1100" dirty="0" smtClean="0">
                <a:solidFill>
                  <a:schemeClr val="bg1"/>
                </a:solidFill>
                <a:latin typeface="ZapfHumnst BT" panose="020B0502050508020304" pitchFamily="34" charset="0"/>
              </a:rPr>
              <a:t>DANE</a:t>
            </a:r>
            <a:endParaRPr lang="es-CO" sz="1100" dirty="0">
              <a:solidFill>
                <a:schemeClr val="bg1"/>
              </a:solidFill>
              <a:latin typeface="ZapfHumnst BT" panose="020B0502050508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824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694386" y="593068"/>
            <a:ext cx="7993136" cy="360040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Grafico 13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CO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Déficit observado y estructural del Gobierno Nacional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accent6">
                  <a:lumMod val="50000"/>
                </a:schemeClr>
              </a:solidFill>
              <a:latin typeface="ZapfHumnst Dm BT" pitchFamily="34" charset="0"/>
            </a:endParaRP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120162130"/>
              </p:ext>
            </p:extLst>
          </p:nvPr>
        </p:nvGraphicFramePr>
        <p:xfrm>
          <a:off x="1331640" y="1700808"/>
          <a:ext cx="6912767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113384" y="6124884"/>
            <a:ext cx="754418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Fuente: </a:t>
            </a:r>
            <a:r>
              <a:rPr lang="es-CO" sz="1100" dirty="0" smtClean="0">
                <a:solidFill>
                  <a:schemeClr val="bg1"/>
                </a:solidFill>
                <a:latin typeface="ZapfHumnst BT" panose="020B0502050508020304" pitchFamily="34" charset="0"/>
              </a:rPr>
              <a:t>Ministerio de Hacienda y Crédito Público</a:t>
            </a:r>
            <a:endParaRPr lang="es-CO" sz="1100" dirty="0">
              <a:solidFill>
                <a:schemeClr val="bg1"/>
              </a:solidFill>
              <a:latin typeface="ZapfHumnst BT" panose="020B0502050508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73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694386" y="593068"/>
            <a:ext cx="7993136" cy="360040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Grafico 14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CO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Efectos del choque petrolero y medidas de ajuste fiscal 2014-2016*</a:t>
            </a:r>
            <a: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accent6">
                  <a:lumMod val="50000"/>
                </a:schemeClr>
              </a:solidFill>
              <a:latin typeface="ZapfHumnst Dm BT" pitchFamily="34" charset="0"/>
            </a:endParaRPr>
          </a:p>
        </p:txBody>
      </p:sp>
      <p:grpSp>
        <p:nvGrpSpPr>
          <p:cNvPr id="11" name="1 Grupo"/>
          <p:cNvGrpSpPr/>
          <p:nvPr/>
        </p:nvGrpSpPr>
        <p:grpSpPr>
          <a:xfrm>
            <a:off x="845975" y="1630955"/>
            <a:ext cx="7416824" cy="4117786"/>
            <a:chOff x="0" y="0"/>
            <a:chExt cx="6538105" cy="3414713"/>
          </a:xfrm>
        </p:grpSpPr>
        <p:graphicFrame>
          <p:nvGraphicFramePr>
            <p:cNvPr id="12" name="2 Gráfico"/>
            <p:cNvGraphicFramePr/>
            <p:nvPr>
              <p:extLst>
                <p:ext uri="{D42A27DB-BD31-4B8C-83A1-F6EECF244321}">
                  <p14:modId xmlns:p14="http://schemas.microsoft.com/office/powerpoint/2010/main" val="4081496261"/>
                </p:ext>
              </p:extLst>
            </p:nvPr>
          </p:nvGraphicFramePr>
          <p:xfrm>
            <a:off x="0" y="0"/>
            <a:ext cx="6467474" cy="341471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3" name="3 CuadroTexto"/>
            <p:cNvSpPr txBox="1"/>
            <p:nvPr/>
          </p:nvSpPr>
          <p:spPr>
            <a:xfrm>
              <a:off x="2372342" y="682659"/>
              <a:ext cx="1505430" cy="466725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100" b="1" i="1" u="none" strike="noStrike" kern="0" cap="none" spc="0" normalizeH="0" baseline="0" noProof="0">
                  <a:ln>
                    <a:noFill/>
                  </a:ln>
                  <a:solidFill>
                    <a:srgbClr val="6EC038"/>
                  </a:solidFill>
                  <a:effectLst/>
                  <a:uLnTx/>
                  <a:uFillTx/>
                  <a:latin typeface="Helvetica"/>
                  <a:ea typeface="Times New Roman"/>
                  <a:cs typeface="Times New Roman"/>
                </a:rPr>
                <a:t>Mayor pago de intereses</a:t>
              </a: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4" name="4 CuadroTexto"/>
            <p:cNvSpPr txBox="1"/>
            <p:nvPr/>
          </p:nvSpPr>
          <p:spPr>
            <a:xfrm>
              <a:off x="2381865" y="1700894"/>
              <a:ext cx="1495905" cy="609600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100" b="1" i="1" u="none" strike="noStrike" kern="0" cap="none" spc="0" normalizeH="0" baseline="0" noProof="0">
                  <a:ln>
                    <a:noFill/>
                  </a:ln>
                  <a:solidFill>
                    <a:srgbClr val="6EC038"/>
                  </a:solidFill>
                  <a:effectLst/>
                  <a:uLnTx/>
                  <a:uFillTx/>
                  <a:latin typeface="Helvetica"/>
                  <a:ea typeface="Times New Roman"/>
                  <a:cs typeface="Times New Roman"/>
                </a:rPr>
                <a:t>Menor renta petrolera</a:t>
              </a: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5" name="5 CuadroTexto"/>
            <p:cNvSpPr txBox="1"/>
            <p:nvPr/>
          </p:nvSpPr>
          <p:spPr>
            <a:xfrm>
              <a:off x="5287763" y="533250"/>
              <a:ext cx="1048238" cy="598565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100" b="1" i="1" u="none" strike="noStrike" kern="0" cap="none" spc="0" normalizeH="0" baseline="0" noProof="0">
                  <a:ln>
                    <a:noFill/>
                  </a:ln>
                  <a:solidFill>
                    <a:srgbClr val="877209"/>
                  </a:solidFill>
                  <a:effectLst/>
                  <a:uLnTx/>
                  <a:uFillTx/>
                  <a:latin typeface="Helvetica"/>
                  <a:ea typeface="Times New Roman"/>
                  <a:cs typeface="Times New Roman"/>
                </a:rPr>
                <a:t>Mayor ingreso no petrolero</a:t>
              </a: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6" name="6 CuadroTexto"/>
            <p:cNvSpPr txBox="1"/>
            <p:nvPr/>
          </p:nvSpPr>
          <p:spPr>
            <a:xfrm>
              <a:off x="5196774" y="2171766"/>
              <a:ext cx="1307641" cy="361950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100" b="1" i="1" u="none" strike="noStrike" kern="0" cap="none" spc="0" normalizeH="0" baseline="0" noProof="0">
                  <a:ln>
                    <a:noFill/>
                  </a:ln>
                  <a:solidFill>
                    <a:srgbClr val="877209"/>
                  </a:solidFill>
                  <a:effectLst/>
                  <a:uLnTx/>
                  <a:uFillTx/>
                  <a:latin typeface="Helvetica"/>
                  <a:ea typeface="Times New Roman"/>
                  <a:cs typeface="Times New Roman"/>
                </a:rPr>
                <a:t>Mayor déficit</a:t>
              </a: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7" name="7 CuadroTexto"/>
            <p:cNvSpPr txBox="1"/>
            <p:nvPr/>
          </p:nvSpPr>
          <p:spPr>
            <a:xfrm>
              <a:off x="5130099" y="1319453"/>
              <a:ext cx="1408006" cy="447674"/>
            </a:xfrm>
            <a:prstGeom prst="rect">
              <a:avLst/>
            </a:prstGeom>
            <a:noFill/>
            <a:ln w="9525" cmpd="sng">
              <a:noFill/>
            </a:ln>
            <a:effectLst/>
          </p:spPr>
          <p:txBody>
            <a:bodyPr wrap="square"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100" b="1" i="1" u="none" strike="noStrike" kern="0" cap="none" spc="0" normalizeH="0" baseline="0" noProof="0">
                  <a:ln>
                    <a:noFill/>
                  </a:ln>
                  <a:solidFill>
                    <a:srgbClr val="877209"/>
                  </a:solidFill>
                  <a:effectLst/>
                  <a:uLnTx/>
                  <a:uFillTx/>
                  <a:latin typeface="Helvetica"/>
                  <a:ea typeface="Times New Roman"/>
                  <a:cs typeface="Times New Roman"/>
                </a:rPr>
                <a:t>Menor gasto primario</a:t>
              </a: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</p:grpSp>
      <p:sp>
        <p:nvSpPr>
          <p:cNvPr id="18" name="17 Rectángulo"/>
          <p:cNvSpPr/>
          <p:nvPr/>
        </p:nvSpPr>
        <p:spPr>
          <a:xfrm>
            <a:off x="1113384" y="6124884"/>
            <a:ext cx="754418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Fuente: Cálculos del Banco de la República con base en los datos del MHCP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1113384" y="5589240"/>
            <a:ext cx="73470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200" dirty="0">
                <a:latin typeface="ZapfHumnst BT" panose="020B0502050508020304" pitchFamily="34" charset="0"/>
              </a:rPr>
              <a:t>*Comparación entre los déficit del Gobierno Nacional de 2016 y 2014. El mayor pago de intereses incluye el efecto de la depreciación del peso en este rubro</a:t>
            </a:r>
            <a:r>
              <a:rPr lang="es-CO" sz="1200" dirty="0" smtClean="0">
                <a:latin typeface="ZapfHumnst BT" panose="020B0502050508020304" pitchFamily="34" charset="0"/>
              </a:rPr>
              <a:t>.</a:t>
            </a:r>
            <a:endParaRPr lang="es-CO" sz="1200" dirty="0">
              <a:latin typeface="ZapfHumnst BT" panose="020B0502050508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393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694386" y="593068"/>
            <a:ext cx="7993136" cy="360040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Grafico 15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CO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Tasa de Interés de Política</a:t>
            </a:r>
            <a: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accent6">
                  <a:lumMod val="50000"/>
                </a:schemeClr>
              </a:solidFill>
              <a:latin typeface="ZapfHumnst Dm BT" pitchFamily="34" charset="0"/>
            </a:endParaRP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133523964"/>
              </p:ext>
            </p:extLst>
          </p:nvPr>
        </p:nvGraphicFramePr>
        <p:xfrm>
          <a:off x="672884" y="1340768"/>
          <a:ext cx="785993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113384" y="6124884"/>
            <a:ext cx="754418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Fuente: </a:t>
            </a:r>
            <a:r>
              <a:rPr lang="es-CO" sz="1100" dirty="0" smtClean="0">
                <a:solidFill>
                  <a:schemeClr val="bg1"/>
                </a:solidFill>
                <a:latin typeface="ZapfHumnst BT" panose="020B0502050508020304" pitchFamily="34" charset="0"/>
              </a:rPr>
              <a:t>Banco de la República</a:t>
            </a:r>
            <a:endParaRPr lang="es-CO" sz="1100" dirty="0">
              <a:solidFill>
                <a:schemeClr val="bg1"/>
              </a:solidFill>
              <a:latin typeface="ZapfHumnst BT" panose="020B0502050508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276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694386" y="593068"/>
            <a:ext cx="7993136" cy="360040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Grafico 16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CO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Nivel real de la tasa de interés de política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CO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(Tasa nominal deflactada con distintas medidas de inflación) </a:t>
            </a:r>
          </a:p>
          <a:p>
            <a:pPr marL="715963" eaLnBrk="1" hangingPunct="1">
              <a:lnSpc>
                <a:spcPct val="80000"/>
              </a:lnSpc>
            </a:pPr>
            <a:endParaRPr lang="es-ES" sz="2400" dirty="0" smtClean="0">
              <a:solidFill>
                <a:schemeClr val="accent6">
                  <a:lumMod val="50000"/>
                </a:schemeClr>
              </a:solidFill>
              <a:latin typeface="ZapfHumnst Dm BT" pitchFamily="34" charset="0"/>
            </a:endParaRP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202445231"/>
              </p:ext>
            </p:extLst>
          </p:nvPr>
        </p:nvGraphicFramePr>
        <p:xfrm>
          <a:off x="617015" y="1916832"/>
          <a:ext cx="8064895" cy="4078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113384" y="6124884"/>
            <a:ext cx="754418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Fuente: </a:t>
            </a:r>
            <a:r>
              <a:rPr lang="es-CO" sz="1100" dirty="0" smtClean="0">
                <a:solidFill>
                  <a:schemeClr val="bg1"/>
                </a:solidFill>
                <a:latin typeface="ZapfHumnst BT" panose="020B0502050508020304" pitchFamily="34" charset="0"/>
              </a:rPr>
              <a:t>Cálculos Banco de la República </a:t>
            </a:r>
            <a:endParaRPr lang="es-CO" sz="1100" dirty="0">
              <a:solidFill>
                <a:schemeClr val="bg1"/>
              </a:solidFill>
              <a:latin typeface="ZapfHumnst BT" panose="020B0502050508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40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395288" y="620688"/>
            <a:ext cx="7993136" cy="733425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4000" dirty="0" smtClean="0">
                <a:solidFill>
                  <a:schemeClr val="tx1"/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tx1"/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tx1"/>
              </a:solidFill>
              <a:latin typeface="ZapfHumnst Dm BT" pitchFamily="34" charset="0"/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539552" y="440668"/>
            <a:ext cx="7993136" cy="360040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Grafico 1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Términos de Intercambio</a:t>
            </a:r>
            <a: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accent6">
                  <a:lumMod val="50000"/>
                </a:schemeClr>
              </a:solidFill>
              <a:latin typeface="ZapfHumnst Dm BT" pitchFamily="34" charset="0"/>
            </a:endParaRPr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924855793"/>
              </p:ext>
            </p:extLst>
          </p:nvPr>
        </p:nvGraphicFramePr>
        <p:xfrm>
          <a:off x="719324" y="1354113"/>
          <a:ext cx="7525084" cy="4543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Rectángulo"/>
          <p:cNvSpPr/>
          <p:nvPr/>
        </p:nvSpPr>
        <p:spPr>
          <a:xfrm>
            <a:off x="1113384" y="6124884"/>
            <a:ext cx="754418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Fuente: </a:t>
            </a:r>
            <a:r>
              <a:rPr lang="es-CO" sz="1100" dirty="0" err="1" smtClean="0">
                <a:solidFill>
                  <a:schemeClr val="bg1"/>
                </a:solidFill>
                <a:latin typeface="ZapfHumnst BT" panose="020B0502050508020304" pitchFamily="34" charset="0"/>
              </a:rPr>
              <a:t>Datastream</a:t>
            </a:r>
            <a:endParaRPr lang="es-CO" sz="1100" dirty="0">
              <a:solidFill>
                <a:schemeClr val="bg1"/>
              </a:solidFill>
              <a:latin typeface="ZapfHumnst BT" panose="020B0502050508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32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395288" y="620688"/>
            <a:ext cx="7993136" cy="733425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4000" dirty="0" smtClean="0">
                <a:solidFill>
                  <a:schemeClr val="tx1"/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tx1"/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tx1"/>
              </a:solidFill>
              <a:latin typeface="ZapfHumnst Dm BT" pitchFamily="34" charset="0"/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539552" y="440668"/>
            <a:ext cx="7993136" cy="360040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Grafico 2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CO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BT" panose="020B0502050508020304" pitchFamily="34" charset="0"/>
              </a:rPr>
              <a:t>Crecimiento </a:t>
            </a:r>
            <a:r>
              <a:rPr lang="es-CO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BT" panose="020B0502050508020304" pitchFamily="34" charset="0"/>
              </a:rPr>
              <a:t>Promedio de los Socios Comerciales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CO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BT" panose="020B0502050508020304" pitchFamily="34" charset="0"/>
              </a:rPr>
              <a:t>(Ponderado por comercio no tradicional)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ES" sz="4000" dirty="0" smtClean="0">
                <a:solidFill>
                  <a:schemeClr val="tx1"/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tx1"/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tx1"/>
              </a:solidFill>
              <a:latin typeface="ZapfHumnst Dm BT" pitchFamily="34" charset="0"/>
            </a:endParaRPr>
          </a:p>
        </p:txBody>
      </p:sp>
      <p:graphicFrame>
        <p:nvGraphicFramePr>
          <p:cNvPr id="8" name="7 Gráfico"/>
          <p:cNvGraphicFramePr/>
          <p:nvPr>
            <p:extLst>
              <p:ext uri="{D42A27DB-BD31-4B8C-83A1-F6EECF244321}">
                <p14:modId xmlns:p14="http://schemas.microsoft.com/office/powerpoint/2010/main" val="3564814660"/>
              </p:ext>
            </p:extLst>
          </p:nvPr>
        </p:nvGraphicFramePr>
        <p:xfrm>
          <a:off x="755576" y="1484784"/>
          <a:ext cx="7777111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8 Rectángulo"/>
          <p:cNvSpPr/>
          <p:nvPr/>
        </p:nvSpPr>
        <p:spPr>
          <a:xfrm>
            <a:off x="1113384" y="6124884"/>
            <a:ext cx="754418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Fuente: </a:t>
            </a:r>
            <a:r>
              <a:rPr lang="es-CO" sz="1100" dirty="0" err="1" smtClean="0">
                <a:solidFill>
                  <a:schemeClr val="bg1"/>
                </a:solidFill>
                <a:latin typeface="ZapfHumnst BT" panose="020B0502050508020304" pitchFamily="34" charset="0"/>
              </a:rPr>
              <a:t>Datastream</a:t>
            </a:r>
            <a:r>
              <a:rPr lang="es-CO" sz="1100" dirty="0" smtClean="0">
                <a:solidFill>
                  <a:schemeClr val="bg1"/>
                </a:solidFill>
                <a:latin typeface="ZapfHumnst BT" panose="020B0502050508020304" pitchFamily="34" charset="0"/>
              </a:rPr>
              <a:t>, Organización de las Naciones Unidas (Base de datos de Comercio – UN </a:t>
            </a:r>
            <a:r>
              <a:rPr lang="es-CO" sz="1100" dirty="0" err="1" smtClean="0">
                <a:solidFill>
                  <a:schemeClr val="bg1"/>
                </a:solidFill>
                <a:latin typeface="ZapfHumnst BT" panose="020B0502050508020304" pitchFamily="34" charset="0"/>
              </a:rPr>
              <a:t>Comtrade</a:t>
            </a:r>
            <a:r>
              <a:rPr lang="es-CO" sz="1100" dirty="0" smtClean="0">
                <a:solidFill>
                  <a:schemeClr val="bg1"/>
                </a:solidFill>
                <a:latin typeface="ZapfHumnst BT" panose="020B0502050508020304" pitchFamily="34" charset="0"/>
              </a:rPr>
              <a:t>)</a:t>
            </a:r>
            <a:endParaRPr lang="es-CO" sz="1100" dirty="0">
              <a:solidFill>
                <a:schemeClr val="bg1"/>
              </a:solidFill>
              <a:latin typeface="ZapfHumnst BT" panose="020B0502050508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98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539552" y="440668"/>
            <a:ext cx="7993136" cy="360040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Grafico 3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CO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CDS 5 años 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CO" sz="1600" b="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(</a:t>
            </a:r>
            <a:r>
              <a:rPr lang="es-CO" sz="1600" b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Puntos base</a:t>
            </a:r>
            <a:r>
              <a:rPr lang="es-CO" sz="1600" b="0" dirty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)</a:t>
            </a:r>
          </a:p>
          <a:p>
            <a:pPr marL="715963" eaLnBrk="1" hangingPunct="1">
              <a:lnSpc>
                <a:spcPct val="80000"/>
              </a:lnSpc>
            </a:pPr>
            <a:endParaRPr lang="es-ES" sz="2400" dirty="0" smtClean="0">
              <a:solidFill>
                <a:schemeClr val="tx1"/>
              </a:solidFill>
              <a:latin typeface="ZapfHumnst Dm BT" pitchFamily="34" charset="0"/>
            </a:endParaRPr>
          </a:p>
          <a:p>
            <a:pPr marL="715963" eaLnBrk="1" hangingPunct="1">
              <a:lnSpc>
                <a:spcPct val="80000"/>
              </a:lnSpc>
            </a:pPr>
            <a:r>
              <a:rPr lang="es-ES" sz="4000" dirty="0" smtClean="0">
                <a:solidFill>
                  <a:schemeClr val="tx1"/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tx1"/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tx1"/>
              </a:solidFill>
              <a:latin typeface="ZapfHumnst Dm BT" pitchFamily="34" charset="0"/>
            </a:endParaRPr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496943325"/>
              </p:ext>
            </p:extLst>
          </p:nvPr>
        </p:nvGraphicFramePr>
        <p:xfrm>
          <a:off x="899593" y="1497964"/>
          <a:ext cx="7488832" cy="4451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Rectángulo"/>
          <p:cNvSpPr/>
          <p:nvPr/>
        </p:nvSpPr>
        <p:spPr>
          <a:xfrm>
            <a:off x="1113384" y="6124884"/>
            <a:ext cx="754418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Fuente: </a:t>
            </a:r>
            <a:r>
              <a:rPr lang="es-CO" sz="1100" dirty="0" err="1" smtClean="0">
                <a:solidFill>
                  <a:schemeClr val="bg1"/>
                </a:solidFill>
                <a:latin typeface="ZapfHumnst BT" panose="020B0502050508020304" pitchFamily="34" charset="0"/>
              </a:rPr>
              <a:t>Bloomberg</a:t>
            </a:r>
            <a:endParaRPr lang="es-CO" sz="1100" dirty="0">
              <a:solidFill>
                <a:schemeClr val="bg1"/>
              </a:solidFill>
              <a:latin typeface="ZapfHumnst BT" panose="020B0502050508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761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691952" y="593068"/>
            <a:ext cx="7993136" cy="360040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Grafico 4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CO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BT" panose="020B0502050508020304" pitchFamily="34" charset="0"/>
              </a:rPr>
              <a:t>Déficit en </a:t>
            </a:r>
            <a:r>
              <a:rPr lang="es-CO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BT" panose="020B0502050508020304" pitchFamily="34" charset="0"/>
              </a:rPr>
              <a:t>Cuenta Corriente </a:t>
            </a:r>
            <a:r>
              <a:rPr lang="es-CO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BT" panose="020B0502050508020304" pitchFamily="34" charset="0"/>
              </a:rPr>
              <a:t>de Colombia</a:t>
            </a:r>
          </a:p>
          <a:p>
            <a:pPr marL="715963" eaLnBrk="1" hangingPunct="1">
              <a:lnSpc>
                <a:spcPct val="80000"/>
              </a:lnSpc>
            </a:pPr>
            <a:endParaRPr lang="es-CO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pfHumnst BT" panose="020B0502050508020304" pitchFamily="34" charset="0"/>
            </a:endParaRPr>
          </a:p>
          <a:p>
            <a:pPr marL="715963" eaLnBrk="1" hangingPunct="1">
              <a:lnSpc>
                <a:spcPct val="80000"/>
              </a:lnSpc>
            </a:pPr>
            <a: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accent6">
                  <a:lumMod val="50000"/>
                </a:schemeClr>
              </a:solidFill>
              <a:latin typeface="ZapfHumnst Dm BT" pitchFamily="34" charset="0"/>
            </a:endParaRPr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293390789"/>
              </p:ext>
            </p:extLst>
          </p:nvPr>
        </p:nvGraphicFramePr>
        <p:xfrm>
          <a:off x="971600" y="1423352"/>
          <a:ext cx="7272807" cy="4381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"/>
          <p:cNvSpPr/>
          <p:nvPr/>
        </p:nvSpPr>
        <p:spPr>
          <a:xfrm>
            <a:off x="1113384" y="6124884"/>
            <a:ext cx="754418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Fuente: </a:t>
            </a:r>
            <a:r>
              <a:rPr lang="es-CO" sz="1100" dirty="0" smtClean="0">
                <a:solidFill>
                  <a:schemeClr val="bg1"/>
                </a:solidFill>
                <a:latin typeface="ZapfHumnst BT" panose="020B0502050508020304" pitchFamily="34" charset="0"/>
              </a:rPr>
              <a:t>Banco de la República</a:t>
            </a:r>
            <a:endParaRPr lang="es-CO" sz="1100" dirty="0">
              <a:solidFill>
                <a:schemeClr val="bg1"/>
              </a:solidFill>
              <a:latin typeface="ZapfHumnst BT" panose="020B0502050508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93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691952" y="593068"/>
            <a:ext cx="7993136" cy="360040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Grafico 5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CO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BT" panose="020B0502050508020304" pitchFamily="34" charset="0"/>
              </a:rPr>
              <a:t>Tasa de </a:t>
            </a:r>
            <a:r>
              <a:rPr lang="es-CO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BT" panose="020B0502050508020304" pitchFamily="34" charset="0"/>
              </a:rPr>
              <a:t>Cambio Real</a:t>
            </a:r>
            <a:endParaRPr lang="es-CO" sz="2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pfHumnst BT" panose="020B0502050508020304" pitchFamily="34" charset="0"/>
            </a:endParaRPr>
          </a:p>
          <a:p>
            <a:pPr marL="715963" eaLnBrk="1" hangingPunct="1">
              <a:lnSpc>
                <a:spcPct val="80000"/>
              </a:lnSpc>
            </a:pPr>
            <a: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accent6">
                  <a:lumMod val="50000"/>
                </a:schemeClr>
              </a:solidFill>
              <a:latin typeface="ZapfHumnst Dm BT" pitchFamily="34" charset="0"/>
            </a:endParaRP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573636928"/>
              </p:ext>
            </p:extLst>
          </p:nvPr>
        </p:nvGraphicFramePr>
        <p:xfrm>
          <a:off x="899592" y="1340768"/>
          <a:ext cx="7488831" cy="4545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113384" y="6124884"/>
            <a:ext cx="754418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Fuente: </a:t>
            </a:r>
            <a:r>
              <a:rPr lang="es-CO" sz="1100" dirty="0" err="1" smtClean="0">
                <a:solidFill>
                  <a:schemeClr val="bg1"/>
                </a:solidFill>
                <a:latin typeface="ZapfHumnst BT" panose="020B0502050508020304" pitchFamily="34" charset="0"/>
              </a:rPr>
              <a:t>Datastream</a:t>
            </a:r>
            <a:endParaRPr lang="es-CO" sz="1100" dirty="0">
              <a:solidFill>
                <a:schemeClr val="bg1"/>
              </a:solidFill>
              <a:latin typeface="ZapfHumnst BT" panose="020B0502050508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040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467544" y="593068"/>
            <a:ext cx="8219978" cy="360040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Grafico 6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CO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BT" panose="020B0502050508020304" pitchFamily="34" charset="0"/>
              </a:rPr>
              <a:t>Depreciación </a:t>
            </a:r>
            <a:r>
              <a:rPr lang="es-CO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BT" panose="020B0502050508020304" pitchFamily="34" charset="0"/>
              </a:rPr>
              <a:t>nominal anual multilateral y variación anual de precios transables sin alimentos ni regulados (%)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accent6">
                  <a:lumMod val="50000"/>
                </a:schemeClr>
              </a:solidFill>
              <a:latin typeface="ZapfHumnst Dm BT" pitchFamily="34" charset="0"/>
            </a:endParaRP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904614619"/>
              </p:ext>
            </p:extLst>
          </p:nvPr>
        </p:nvGraphicFramePr>
        <p:xfrm>
          <a:off x="982542" y="1844824"/>
          <a:ext cx="7416824" cy="4207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113384" y="6124884"/>
            <a:ext cx="754418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Fuente: </a:t>
            </a:r>
            <a:r>
              <a:rPr lang="es-CO" sz="1100" dirty="0" smtClean="0">
                <a:solidFill>
                  <a:schemeClr val="bg1"/>
                </a:solidFill>
                <a:latin typeface="ZapfHumnst BT" panose="020B0502050508020304" pitchFamily="34" charset="0"/>
              </a:rPr>
              <a:t>DANE y Cálculos del Banco de la República</a:t>
            </a:r>
            <a:endParaRPr lang="es-CO" sz="1100" dirty="0">
              <a:solidFill>
                <a:schemeClr val="bg1"/>
              </a:solidFill>
              <a:latin typeface="ZapfHumnst BT" panose="020B0502050508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69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539552" y="593068"/>
            <a:ext cx="8102127" cy="360040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Grafico 7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CO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Dm BT" pitchFamily="34" charset="0"/>
              </a:rPr>
              <a:t>Variaciones de los precios relativos de los alimentos (%)</a:t>
            </a:r>
            <a:endParaRPr lang="es-ES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pfHumnst Dm BT" pitchFamily="34" charset="0"/>
            </a:endParaRPr>
          </a:p>
          <a:p>
            <a:pPr marL="715963" eaLnBrk="1" hangingPunct="1">
              <a:lnSpc>
                <a:spcPct val="80000"/>
              </a:lnSpc>
            </a:pPr>
            <a:endParaRPr lang="es-CO" sz="24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pfHumnst BT" panose="020B0502050508020304" pitchFamily="34" charset="0"/>
            </a:endParaRPr>
          </a:p>
          <a:p>
            <a:pPr marL="715963" eaLnBrk="1" hangingPunct="1">
              <a:lnSpc>
                <a:spcPct val="80000"/>
              </a:lnSpc>
            </a:pPr>
            <a: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accent6">
                  <a:lumMod val="50000"/>
                </a:schemeClr>
              </a:solidFill>
              <a:latin typeface="ZapfHumnst Dm BT" pitchFamily="34" charset="0"/>
            </a:endParaRP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400564667"/>
              </p:ext>
            </p:extLst>
          </p:nvPr>
        </p:nvGraphicFramePr>
        <p:xfrm>
          <a:off x="971600" y="1669732"/>
          <a:ext cx="7632848" cy="4207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113384" y="6124884"/>
            <a:ext cx="754418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Fuente: </a:t>
            </a:r>
            <a:r>
              <a:rPr lang="es-CO" sz="1100" dirty="0" smtClean="0">
                <a:solidFill>
                  <a:schemeClr val="bg1"/>
                </a:solidFill>
                <a:latin typeface="ZapfHumnst BT" panose="020B0502050508020304" pitchFamily="34" charset="0"/>
              </a:rPr>
              <a:t>DANE y cálculos Banco de la República</a:t>
            </a:r>
            <a:endParaRPr lang="es-CO" sz="1100" dirty="0">
              <a:solidFill>
                <a:schemeClr val="bg1"/>
              </a:solidFill>
              <a:latin typeface="ZapfHumnst BT" panose="020B0502050508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966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694386" y="593068"/>
            <a:ext cx="7993136" cy="360040"/>
          </a:xfrm>
          <a:prstGeom prst="rect">
            <a:avLst/>
          </a:prstGeom>
        </p:spPr>
        <p:txBody>
          <a:bodyPr/>
          <a:lstStyle>
            <a:lvl1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+mj-lt"/>
                <a:ea typeface="+mj-ea"/>
                <a:cs typeface="+mj-cs"/>
              </a:defRPr>
            </a:lvl1pPr>
            <a:lvl2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2pPr>
            <a:lvl3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3pPr>
            <a:lvl4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4pPr>
            <a:lvl5pPr algn="ctr" defTabSz="24765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5pPr>
            <a:lvl6pPr marL="4572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6pPr>
            <a:lvl7pPr marL="9144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7pPr>
            <a:lvl8pPr marL="13716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8pPr>
            <a:lvl9pPr marL="1828800" algn="ctr" defTabSz="24765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4677"/>
                </a:solidFill>
                <a:latin typeface="Arial" charset="0"/>
              </a:defRPr>
            </a:lvl9pPr>
          </a:lstStyle>
          <a:p>
            <a:pPr marL="715963"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>Grafico 8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CO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pfHumnst BT" panose="020B0502050508020304" pitchFamily="34" charset="0"/>
              </a:rPr>
              <a:t>Inflación IPC y meta</a:t>
            </a:r>
          </a:p>
          <a:p>
            <a:pPr marL="715963" eaLnBrk="1" hangingPunct="1">
              <a:lnSpc>
                <a:spcPct val="80000"/>
              </a:lnSpc>
            </a:pPr>
            <a: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  <a:t/>
            </a:r>
            <a:br>
              <a:rPr lang="es-ES" sz="4000" dirty="0" smtClean="0">
                <a:solidFill>
                  <a:schemeClr val="accent6">
                    <a:lumMod val="50000"/>
                  </a:schemeClr>
                </a:solidFill>
                <a:latin typeface="ZapfHumnst Dm BT" pitchFamily="34" charset="0"/>
              </a:rPr>
            </a:br>
            <a:endParaRPr lang="es-ES" sz="4000" dirty="0" smtClean="0">
              <a:solidFill>
                <a:schemeClr val="accent6">
                  <a:lumMod val="50000"/>
                </a:schemeClr>
              </a:solidFill>
              <a:latin typeface="ZapfHumnst Dm BT" pitchFamily="34" charset="0"/>
            </a:endParaRP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54269790"/>
              </p:ext>
            </p:extLst>
          </p:nvPr>
        </p:nvGraphicFramePr>
        <p:xfrm>
          <a:off x="755576" y="1331594"/>
          <a:ext cx="7776863" cy="4473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113384" y="6124884"/>
            <a:ext cx="754418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chemeClr val="bg1"/>
                </a:solidFill>
                <a:latin typeface="ZapfHumnst BT" panose="020B0502050508020304" pitchFamily="34" charset="0"/>
              </a:rPr>
              <a:t>Fuente: </a:t>
            </a:r>
            <a:r>
              <a:rPr lang="es-CO" sz="1100" dirty="0" smtClean="0">
                <a:solidFill>
                  <a:schemeClr val="bg1"/>
                </a:solidFill>
                <a:latin typeface="ZapfHumnst BT" panose="020B0502050508020304" pitchFamily="34" charset="0"/>
              </a:rPr>
              <a:t>DANE y cálculos Banco de la República</a:t>
            </a:r>
            <a:endParaRPr lang="es-CO" sz="1100" dirty="0">
              <a:solidFill>
                <a:schemeClr val="bg1"/>
              </a:solidFill>
              <a:latin typeface="ZapfHumnst BT" panose="020B0502050508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916505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inflacion">
  <a:themeElements>
    <a:clrScheme name="plantilla inflac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tilla inflac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571500" marR="0" indent="-57150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50000"/>
          </a:spcAft>
          <a:buClrTx/>
          <a:buSzTx/>
          <a:buFontTx/>
          <a:buAutoNum type="arabicPeriod"/>
          <a:tabLst/>
          <a:defRPr kumimoji="0" lang="es-ES" sz="2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571500" marR="0" indent="-57150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50000"/>
          </a:spcAft>
          <a:buClrTx/>
          <a:buSzTx/>
          <a:buFontTx/>
          <a:buAutoNum type="arabicPeriod"/>
          <a:tabLst/>
          <a:defRPr kumimoji="0" lang="es-ES" sz="2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lantilla inflac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inflac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inflac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inflac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inflac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inflac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inflac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inflac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inflac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inflac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inflac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inflac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nk">
    <a:dk1>
      <a:srgbClr val="000000"/>
    </a:dk1>
    <a:lt1>
      <a:srgbClr val="FFFFFF"/>
    </a:lt1>
    <a:dk2>
      <a:srgbClr val="404040"/>
    </a:dk2>
    <a:lt2>
      <a:srgbClr val="BFBFBF"/>
    </a:lt2>
    <a:accent1>
      <a:srgbClr val="499BC9"/>
    </a:accent1>
    <a:accent2>
      <a:srgbClr val="6EC038"/>
    </a:accent2>
    <a:accent3>
      <a:srgbClr val="F1D130"/>
    </a:accent3>
    <a:accent4>
      <a:srgbClr val="FFA93A"/>
    </a:accent4>
    <a:accent5>
      <a:srgbClr val="FF2D21"/>
    </a:accent5>
    <a:accent6>
      <a:srgbClr val="6C2085"/>
    </a:accent6>
    <a:hlink>
      <a:srgbClr val="0000FF"/>
    </a:hlink>
    <a:folHlink>
      <a:srgbClr val="FF00FF"/>
    </a:folHlink>
  </a:clrScheme>
  <a:fontScheme name="Blank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Blank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Blank">
    <a:dk1>
      <a:srgbClr val="000000"/>
    </a:dk1>
    <a:lt1>
      <a:srgbClr val="FFFFFF"/>
    </a:lt1>
    <a:dk2>
      <a:srgbClr val="404040"/>
    </a:dk2>
    <a:lt2>
      <a:srgbClr val="BFBFBF"/>
    </a:lt2>
    <a:accent1>
      <a:srgbClr val="499BC9"/>
    </a:accent1>
    <a:accent2>
      <a:srgbClr val="6EC038"/>
    </a:accent2>
    <a:accent3>
      <a:srgbClr val="F1D130"/>
    </a:accent3>
    <a:accent4>
      <a:srgbClr val="FFA93A"/>
    </a:accent4>
    <a:accent5>
      <a:srgbClr val="FF2D21"/>
    </a:accent5>
    <a:accent6>
      <a:srgbClr val="6C2085"/>
    </a:accent6>
    <a:hlink>
      <a:srgbClr val="0000FF"/>
    </a:hlink>
    <a:folHlink>
      <a:srgbClr val="FF00FF"/>
    </a:folHlink>
  </a:clrScheme>
  <a:fontScheme name="Blank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Blank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Blank">
    <a:dk1>
      <a:srgbClr val="000000"/>
    </a:dk1>
    <a:lt1>
      <a:srgbClr val="FFFFFF"/>
    </a:lt1>
    <a:dk2>
      <a:srgbClr val="404040"/>
    </a:dk2>
    <a:lt2>
      <a:srgbClr val="BFBFBF"/>
    </a:lt2>
    <a:accent1>
      <a:srgbClr val="499BC9"/>
    </a:accent1>
    <a:accent2>
      <a:srgbClr val="6EC038"/>
    </a:accent2>
    <a:accent3>
      <a:srgbClr val="F1D130"/>
    </a:accent3>
    <a:accent4>
      <a:srgbClr val="FFA93A"/>
    </a:accent4>
    <a:accent5>
      <a:srgbClr val="FF2D21"/>
    </a:accent5>
    <a:accent6>
      <a:srgbClr val="6C2085"/>
    </a:accent6>
    <a:hlink>
      <a:srgbClr val="0000FF"/>
    </a:hlink>
    <a:folHlink>
      <a:srgbClr val="FF00FF"/>
    </a:folHlink>
  </a:clrScheme>
  <a:fontScheme name="Blank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Blank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Blank">
    <a:dk1>
      <a:srgbClr val="000000"/>
    </a:dk1>
    <a:lt1>
      <a:srgbClr val="FFFFFF"/>
    </a:lt1>
    <a:dk2>
      <a:srgbClr val="404040"/>
    </a:dk2>
    <a:lt2>
      <a:srgbClr val="BFBFBF"/>
    </a:lt2>
    <a:accent1>
      <a:srgbClr val="499BC9"/>
    </a:accent1>
    <a:accent2>
      <a:srgbClr val="6EC038"/>
    </a:accent2>
    <a:accent3>
      <a:srgbClr val="F1D130"/>
    </a:accent3>
    <a:accent4>
      <a:srgbClr val="FFA93A"/>
    </a:accent4>
    <a:accent5>
      <a:srgbClr val="FF2D21"/>
    </a:accent5>
    <a:accent6>
      <a:srgbClr val="6C2085"/>
    </a:accent6>
    <a:hlink>
      <a:srgbClr val="0000FF"/>
    </a:hlink>
    <a:folHlink>
      <a:srgbClr val="FF00FF"/>
    </a:folHlink>
  </a:clrScheme>
  <a:fontScheme name="Blank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Blank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Blank">
    <a:dk1>
      <a:srgbClr val="000000"/>
    </a:dk1>
    <a:lt1>
      <a:srgbClr val="FFFFFF"/>
    </a:lt1>
    <a:dk2>
      <a:srgbClr val="404040"/>
    </a:dk2>
    <a:lt2>
      <a:srgbClr val="BFBFBF"/>
    </a:lt2>
    <a:accent1>
      <a:srgbClr val="499BC9"/>
    </a:accent1>
    <a:accent2>
      <a:srgbClr val="6EC038"/>
    </a:accent2>
    <a:accent3>
      <a:srgbClr val="F1D130"/>
    </a:accent3>
    <a:accent4>
      <a:srgbClr val="FFA93A"/>
    </a:accent4>
    <a:accent5>
      <a:srgbClr val="FF2D21"/>
    </a:accent5>
    <a:accent6>
      <a:srgbClr val="6C2085"/>
    </a:accent6>
    <a:hlink>
      <a:srgbClr val="0000FF"/>
    </a:hlink>
    <a:folHlink>
      <a:srgbClr val="FF00FF"/>
    </a:folHlink>
  </a:clrScheme>
  <a:fontScheme name="Blank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Blank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Blank">
    <a:dk1>
      <a:srgbClr val="000000"/>
    </a:dk1>
    <a:lt1>
      <a:srgbClr val="FFFFFF"/>
    </a:lt1>
    <a:dk2>
      <a:srgbClr val="404040"/>
    </a:dk2>
    <a:lt2>
      <a:srgbClr val="BFBFBF"/>
    </a:lt2>
    <a:accent1>
      <a:srgbClr val="499BC9"/>
    </a:accent1>
    <a:accent2>
      <a:srgbClr val="6EC038"/>
    </a:accent2>
    <a:accent3>
      <a:srgbClr val="F1D130"/>
    </a:accent3>
    <a:accent4>
      <a:srgbClr val="FFA93A"/>
    </a:accent4>
    <a:accent5>
      <a:srgbClr val="FF2D21"/>
    </a:accent5>
    <a:accent6>
      <a:srgbClr val="6C2085"/>
    </a:accent6>
    <a:hlink>
      <a:srgbClr val="0000FF"/>
    </a:hlink>
    <a:folHlink>
      <a:srgbClr val="FF00FF"/>
    </a:folHlink>
  </a:clrScheme>
  <a:fontScheme name="Blank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Blank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Blank">
    <a:dk1>
      <a:srgbClr val="000000"/>
    </a:dk1>
    <a:lt1>
      <a:srgbClr val="FFFFFF"/>
    </a:lt1>
    <a:dk2>
      <a:srgbClr val="404040"/>
    </a:dk2>
    <a:lt2>
      <a:srgbClr val="BFBFBF"/>
    </a:lt2>
    <a:accent1>
      <a:srgbClr val="499BC9"/>
    </a:accent1>
    <a:accent2>
      <a:srgbClr val="6EC038"/>
    </a:accent2>
    <a:accent3>
      <a:srgbClr val="F1D130"/>
    </a:accent3>
    <a:accent4>
      <a:srgbClr val="FFA93A"/>
    </a:accent4>
    <a:accent5>
      <a:srgbClr val="FF2D21"/>
    </a:accent5>
    <a:accent6>
      <a:srgbClr val="6C2085"/>
    </a:accent6>
    <a:hlink>
      <a:srgbClr val="0000FF"/>
    </a:hlink>
    <a:folHlink>
      <a:srgbClr val="FF00FF"/>
    </a:folHlink>
  </a:clrScheme>
  <a:fontScheme name="Blank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Blank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Blank">
    <a:dk1>
      <a:srgbClr val="000000"/>
    </a:dk1>
    <a:lt1>
      <a:srgbClr val="FFFFFF"/>
    </a:lt1>
    <a:dk2>
      <a:srgbClr val="404040"/>
    </a:dk2>
    <a:lt2>
      <a:srgbClr val="BFBFBF"/>
    </a:lt2>
    <a:accent1>
      <a:srgbClr val="499BC9"/>
    </a:accent1>
    <a:accent2>
      <a:srgbClr val="6EC038"/>
    </a:accent2>
    <a:accent3>
      <a:srgbClr val="F1D130"/>
    </a:accent3>
    <a:accent4>
      <a:srgbClr val="FFA93A"/>
    </a:accent4>
    <a:accent5>
      <a:srgbClr val="FF2D21"/>
    </a:accent5>
    <a:accent6>
      <a:srgbClr val="6C2085"/>
    </a:accent6>
    <a:hlink>
      <a:srgbClr val="0000FF"/>
    </a:hlink>
    <a:folHlink>
      <a:srgbClr val="FF00FF"/>
    </a:folHlink>
  </a:clrScheme>
  <a:fontScheme name="Blank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Blank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Blank">
    <a:dk1>
      <a:srgbClr val="000000"/>
    </a:dk1>
    <a:lt1>
      <a:srgbClr val="FFFFFF"/>
    </a:lt1>
    <a:dk2>
      <a:srgbClr val="404040"/>
    </a:dk2>
    <a:lt2>
      <a:srgbClr val="BFBFBF"/>
    </a:lt2>
    <a:accent1>
      <a:srgbClr val="499BC9"/>
    </a:accent1>
    <a:accent2>
      <a:srgbClr val="6EC038"/>
    </a:accent2>
    <a:accent3>
      <a:srgbClr val="F1D130"/>
    </a:accent3>
    <a:accent4>
      <a:srgbClr val="FFA93A"/>
    </a:accent4>
    <a:accent5>
      <a:srgbClr val="FF2D21"/>
    </a:accent5>
    <a:accent6>
      <a:srgbClr val="6C2085"/>
    </a:accent6>
    <a:hlink>
      <a:srgbClr val="0000FF"/>
    </a:hlink>
    <a:folHlink>
      <a:srgbClr val="FF00FF"/>
    </a:folHlink>
  </a:clrScheme>
  <a:fontScheme name="Blank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Blank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Blank">
    <a:dk1>
      <a:srgbClr val="000000"/>
    </a:dk1>
    <a:lt1>
      <a:srgbClr val="FFFFFF"/>
    </a:lt1>
    <a:dk2>
      <a:srgbClr val="404040"/>
    </a:dk2>
    <a:lt2>
      <a:srgbClr val="BFBFBF"/>
    </a:lt2>
    <a:accent1>
      <a:srgbClr val="499BC9"/>
    </a:accent1>
    <a:accent2>
      <a:srgbClr val="6EC038"/>
    </a:accent2>
    <a:accent3>
      <a:srgbClr val="F1D130"/>
    </a:accent3>
    <a:accent4>
      <a:srgbClr val="FFA93A"/>
    </a:accent4>
    <a:accent5>
      <a:srgbClr val="FF2D21"/>
    </a:accent5>
    <a:accent6>
      <a:srgbClr val="6C2085"/>
    </a:accent6>
    <a:hlink>
      <a:srgbClr val="0000FF"/>
    </a:hlink>
    <a:folHlink>
      <a:srgbClr val="FF00FF"/>
    </a:folHlink>
  </a:clrScheme>
  <a:fontScheme name="Blank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Blank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5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36033</TotalTime>
  <Words>468</Words>
  <Application>Microsoft Office PowerPoint</Application>
  <PresentationFormat>Presentación en pantalla (4:3)</PresentationFormat>
  <Paragraphs>111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plantilla inflacion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pvhernandez</dc:creator>
  <cp:lastModifiedBy>Varela Hernandez Pilar Consuelo</cp:lastModifiedBy>
  <cp:revision>634</cp:revision>
  <cp:lastPrinted>2016-10-12T17:12:06Z</cp:lastPrinted>
  <dcterms:created xsi:type="dcterms:W3CDTF">2011-09-15T22:14:09Z</dcterms:created>
  <dcterms:modified xsi:type="dcterms:W3CDTF">2016-10-12T17:48:01Z</dcterms:modified>
</cp:coreProperties>
</file>