
<file path=[Content_Types].xml><?xml version="1.0" encoding="utf-8"?>
<Types xmlns="http://schemas.openxmlformats.org/package/2006/content-types"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viewProps.xml" ContentType="application/vnd.openxmlformats-officedocument.presentationml.viewProps+xml"/>
  <Override PartName="/ppt/slideMasters/slideMaster3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3.xml" ContentType="application/vnd.openxmlformats-officedocument.presentationml.slideLayout+xml"/>
  <Override PartName="/ppt/presProps.xml" ContentType="application/vnd.openxmlformats-officedocument.presentationml.presProps+xml"/>
  <Override PartName="/ppt/slideMasters/slideMaster2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notesMasters/notesMaster1.xml" ContentType="application/vnd.openxmlformats-officedocument.presentationml.notesMaster+xml"/>
  <Override PartName="/ppt/theme/theme4.xml" ContentType="application/vnd.openxmlformats-officedocument.theme+xml"/>
  <Default Extension="png" ContentType="image/png"/>
  <Default Extension="rels" ContentType="application/vnd.openxmlformats-package.relationships+xml"/>
  <Default Extension="xml" ContentType="application/xml"/>
</Types>
</file>

<file path=_rels/.rels>&#65279;<?xml version="1.0" encoding="UTF-8" standalone="yes"?>
<Relationships xmlns="http://schemas.openxmlformats.org/package/2006/relationships">
  <Relationship Id="rId3" Type="http://schemas.openxmlformats.org/officeDocument/2006/relationships/extended-properties" Target="docProps/app.xml" />
  <Relationship Id="rId2" Type="http://schemas.openxmlformats.org/package/2006/relationships/metadata/core-properties" Target="docProps/core.xml" />
  <Relationship Id="rId1" Type="http://schemas.openxmlformats.org/officeDocument/2006/relationships/officeDocument" Target="ppt/presentation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80" r:id="rId2"/>
    <p:sldMasterId id="2147483668" r:id="rId3"/>
  </p:sldMasterIdLst>
  <p:notesMasterIdLst>
    <p:notesMasterId r:id="rId15"/>
  </p:notesMasterIdLst>
  <p:handoutMasterIdLst>
    <p:handoutMasterId r:id="rId16"/>
  </p:handoutMasterIdLst>
  <p:sldIdLst>
    <p:sldId id="302" r:id="rId4"/>
    <p:sldId id="322" r:id="rId5"/>
    <p:sldId id="306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14" r:id="rId14"/>
  </p:sldIdLst>
  <p:sldSz cx="9906000" cy="6858000" type="A4"/>
  <p:notesSz cx="6797675" cy="9926638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F6E11"/>
    <a:srgbClr val="0A342A"/>
    <a:srgbClr val="0E113D"/>
    <a:srgbClr val="0E4D3D"/>
    <a:srgbClr val="CCDCD3"/>
    <a:srgbClr val="004438"/>
    <a:srgbClr val="004E23"/>
    <a:srgbClr val="E49F21"/>
    <a:srgbClr val="E49F35"/>
    <a:srgbClr val="99B8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7" autoAdjust="0"/>
    <p:restoredTop sz="74060" autoAdjust="0"/>
  </p:normalViewPr>
  <p:slideViewPr>
    <p:cSldViewPr>
      <p:cViewPr>
        <p:scale>
          <a:sx n="60" d="100"/>
          <a:sy n="60" d="100"/>
        </p:scale>
        <p:origin x="-1920" y="-590"/>
      </p:cViewPr>
      <p:guideLst>
        <p:guide orient="horz" pos="1117"/>
        <p:guide pos="52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6" d="100"/>
          <a:sy n="56" d="100"/>
        </p:scale>
        <p:origin x="-3307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4" Type="http://schemas.openxmlformats.org/officeDocument/2006/relationships/slide" Target="slides/slide1.xml" />
  <Relationship Id="rId5" Type="http://schemas.openxmlformats.org/officeDocument/2006/relationships/slide" Target="slides/slide2.xml" />
  <Relationship Id="rId6" Type="http://schemas.openxmlformats.org/officeDocument/2006/relationships/slide" Target="slides/slide3.xml" />
  <Relationship Id="rId7" Type="http://schemas.openxmlformats.org/officeDocument/2006/relationships/slide" Target="slides/slide4.xml" />
  <Relationship Id="rId8" Type="http://schemas.openxmlformats.org/officeDocument/2006/relationships/slide" Target="slides/slide5.xml" />
  <Relationship Id="rId9" Type="http://schemas.openxmlformats.org/officeDocument/2006/relationships/slide" Target="slides/slide6.xml" />
  <Relationship Id="rId10" Type="http://schemas.openxmlformats.org/officeDocument/2006/relationships/slide" Target="slides/slide7.xml" />
  <Relationship Id="rId11" Type="http://schemas.openxmlformats.org/officeDocument/2006/relationships/slide" Target="slides/slide8.xml" />
  <Relationship Id="rId12" Type="http://schemas.openxmlformats.org/officeDocument/2006/relationships/slide" Target="slides/slide9.xml" />
  <Relationship Id="rId13" Type="http://schemas.openxmlformats.org/officeDocument/2006/relationships/slide" Target="slides/slide10.xml" />
  <Relationship Id="rId14" Type="http://schemas.openxmlformats.org/officeDocument/2006/relationships/slide" Target="slides/slide11.xml" />
  <Relationship Id="rId18" Type="http://schemas.openxmlformats.org/officeDocument/2006/relationships/viewProps" Target="viewProps.xml" />
  <Relationship Id="rId3" Type="http://schemas.openxmlformats.org/officeDocument/2006/relationships/slideMaster" Target="slideMasters/slideMaster3.xml" />
  <Relationship Id="rId17" Type="http://schemas.openxmlformats.org/officeDocument/2006/relationships/presProps" Target="presProps.xml" />
  <Relationship Id="rId2" Type="http://schemas.openxmlformats.org/officeDocument/2006/relationships/slideMaster" Target="slideMasters/slideMaster2.xml" />
  <Relationship Id="rId16" Type="http://schemas.openxmlformats.org/officeDocument/2006/relationships/handoutMaster" Target="handoutMasters/handoutMaster1.xml" />
  <Relationship Id="rId20" Type="http://schemas.openxmlformats.org/officeDocument/2006/relationships/tableStyles" Target="tableStyles.xml" />
  <Relationship Id="rId1" Type="http://schemas.openxmlformats.org/officeDocument/2006/relationships/slideMaster" Target="slideMasters/slideMaster1.xml" />
  <Relationship Id="rId15" Type="http://schemas.openxmlformats.org/officeDocument/2006/relationships/notesMaster" Target="notesMasters/notesMaster1.xml" />
  <Relationship Id="rId19" Type="http://schemas.openxmlformats.org/officeDocument/2006/relationships/theme" Target="theme/theme1.xml" />
</Relationships>
</file>

<file path=ppt/handoutMasters/_rels/handout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5.xml" />
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6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56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77200-61FF-478B-A40E-6DD4862BCCD1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7828"/>
            <a:ext cx="2946400" cy="4972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7828"/>
            <a:ext cx="2946400" cy="4972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67CEB-5ED0-4EFB-AB63-D2AD472400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256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4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189" cy="49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0"/>
            <a:ext cx="2946188" cy="49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_tradnl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686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4541" y="4714204"/>
            <a:ext cx="5400600" cy="446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989"/>
            <a:ext cx="2946189" cy="49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29989"/>
            <a:ext cx="2946188" cy="49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AEE49F-A7AF-41FF-9386-0F99A3172F9C}" type="slidenum">
              <a:rPr lang="es-ES_tradnl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059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image" Target="../media/image3.png" />
  <Relationship Id="rId1" Type="http://schemas.openxmlformats.org/officeDocument/2006/relationships/slideMaster" Target="../slideMasters/slideMaster1.xml" />
  <Relationship Id="rId4" Type="http://schemas.openxmlformats.org/officeDocument/2006/relationships/image" Target="../media/image2.png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3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5.png" />
  <Relationship Id="rId1" Type="http://schemas.openxmlformats.org/officeDocument/2006/relationships/slideMaster" Target="../slideMasters/slideMaster1.xml" />
</Relationships>
</file>

<file path=ppt/slideLayouts/_rels/slideLayout1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2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png" />
  <Relationship Id="rId1" Type="http://schemas.openxmlformats.org/officeDocument/2006/relationships/slideMaster" Target="../slideMasters/slideMaster1.xml" />
</Relationships>
</file>

<file path=ppt/slideLayouts/_rels/slideLayout2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2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2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2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2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2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2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2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2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2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3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3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3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3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3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7" descr="Triangulos.pdf"/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90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ángulo 8"/>
          <p:cNvSpPr>
            <a:spLocks noChangeArrowheads="1"/>
          </p:cNvSpPr>
          <p:nvPr userDrawn="1"/>
        </p:nvSpPr>
        <p:spPr bwMode="auto">
          <a:xfrm>
            <a:off x="0" y="2167880"/>
            <a:ext cx="9906000" cy="1981200"/>
          </a:xfrm>
          <a:prstGeom prst="rect">
            <a:avLst/>
          </a:prstGeom>
          <a:solidFill>
            <a:srgbClr val="004438"/>
          </a:solidFill>
          <a:ln>
            <a:noFill/>
          </a:ln>
          <a:effectLst>
            <a:outerShdw blurRad="38100"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45719" tIns="45719" rIns="45719" bIns="45719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latinLnBrk="1">
              <a:defRPr/>
            </a:pPr>
            <a:endParaRPr lang="es-ES_tradnl" altLang="es-ES_tradnl" sz="4400" noProof="0" dirty="0" smtClean="0">
              <a:solidFill>
                <a:schemeClr val="bg1"/>
              </a:solidFill>
              <a:latin typeface="Bebas Neue Bold" panose="020B0606020202050201" pitchFamily="34" charset="0"/>
              <a:sym typeface="Calibri" pitchFamily="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65168" y="5301208"/>
            <a:ext cx="3107556" cy="479425"/>
          </a:xfrm>
        </p:spPr>
        <p:txBody>
          <a:bodyPr/>
          <a:lstStyle>
            <a:lvl1pPr marL="0" indent="0" algn="r">
              <a:buFont typeface="Arial" charset="0"/>
              <a:buNone/>
              <a:defRPr sz="1600" i="0">
                <a:solidFill>
                  <a:srgbClr val="7F7F7F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s-ES_tradnl" noProof="0" dirty="0" err="1" smtClean="0"/>
              <a:t>Click</a:t>
            </a:r>
            <a:r>
              <a:rPr lang="es-ES_tradnl" noProof="0" dirty="0" smtClean="0"/>
              <a:t> to </a:t>
            </a:r>
            <a:r>
              <a:rPr lang="es-ES_tradnl" noProof="0" dirty="0" err="1" smtClean="0"/>
              <a:t>edit</a:t>
            </a:r>
            <a:r>
              <a:rPr lang="es-ES_tradnl" noProof="0" dirty="0" smtClean="0"/>
              <a:t> Master </a:t>
            </a:r>
            <a:r>
              <a:rPr lang="es-ES_tradnl" noProof="0" dirty="0" err="1" smtClean="0"/>
              <a:t>subtitle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style</a:t>
            </a:r>
            <a:endParaRPr lang="es-ES_tradnl" noProof="0" dirty="0" smtClean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2177143"/>
            <a:ext cx="9895114" cy="1915886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44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_tradnl" noProof="0" dirty="0" err="1" smtClean="0"/>
              <a:t>Click</a:t>
            </a:r>
            <a:r>
              <a:rPr lang="es-ES_tradnl" noProof="0" dirty="0" smtClean="0"/>
              <a:t> to </a:t>
            </a:r>
            <a:r>
              <a:rPr lang="es-ES_tradnl" noProof="0" dirty="0" err="1" smtClean="0"/>
              <a:t>edit</a:t>
            </a:r>
            <a:r>
              <a:rPr lang="es-ES_tradnl" noProof="0" dirty="0" smtClean="0"/>
              <a:t> Master </a:t>
            </a:r>
            <a:r>
              <a:rPr lang="es-ES_tradnl" noProof="0" dirty="0" err="1" smtClean="0"/>
              <a:t>title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style</a:t>
            </a:r>
            <a:endParaRPr lang="es-ES_tradnl" noProof="0" dirty="0" smtClean="0"/>
          </a:p>
        </p:txBody>
      </p:sp>
      <p:pic>
        <p:nvPicPr>
          <p:cNvPr id="8" name="Imagen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3656" y="4267201"/>
            <a:ext cx="1338943" cy="9144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24" y="5929313"/>
            <a:ext cx="2562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9336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2551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40588" y="1341438"/>
            <a:ext cx="2249487" cy="48238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8950" y="1341438"/>
            <a:ext cx="6599238" cy="482386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0116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9"/>
          <p:cNvSpPr txBox="1">
            <a:spLocks noChangeArrowheads="1"/>
          </p:cNvSpPr>
          <p:nvPr userDrawn="1"/>
        </p:nvSpPr>
        <p:spPr bwMode="auto">
          <a:xfrm>
            <a:off x="2132013" y="3679825"/>
            <a:ext cx="5641975" cy="4619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r>
              <a:rPr lang="es-ES_tradnl" altLang="es-ES_tradnl" b="1" dirty="0" smtClean="0">
                <a:solidFill>
                  <a:srgbClr val="1E574A"/>
                </a:solidFill>
                <a:latin typeface="Corbel" panose="020B0503020204020204" pitchFamily="34" charset="0"/>
              </a:rPr>
              <a:t>www.garrigues.com</a:t>
            </a:r>
          </a:p>
        </p:txBody>
      </p:sp>
      <p:pic>
        <p:nvPicPr>
          <p:cNvPr id="7" name="Imagen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3942" y="1153886"/>
            <a:ext cx="3396343" cy="295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0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297A-4D4A-4211-993B-9BE42CC48930}" type="datetimeFigureOut">
              <a:rPr lang="es-ES" smtClean="0"/>
              <a:t>19/09/2016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F8B3-C0BD-4094-B804-685D69CC39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8652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297A-4D4A-4211-993B-9BE42CC48930}" type="datetimeFigureOut">
              <a:rPr lang="es-ES" smtClean="0"/>
              <a:t>19/09/2016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F8B3-C0BD-4094-B804-685D69CC39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1643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297A-4D4A-4211-993B-9BE42CC48930}" type="datetimeFigureOut">
              <a:rPr lang="es-ES" smtClean="0"/>
              <a:t>19/09/2016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F8B3-C0BD-4094-B804-685D69CC39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709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297A-4D4A-4211-993B-9BE42CC48930}" type="datetimeFigureOut">
              <a:rPr lang="es-ES" smtClean="0"/>
              <a:t>19/09/2016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F8B3-C0BD-4094-B804-685D69CC39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867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297A-4D4A-4211-993B-9BE42CC48930}" type="datetimeFigureOut">
              <a:rPr lang="es-ES" smtClean="0"/>
              <a:t>19/09/2016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F8B3-C0BD-4094-B804-685D69CC39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913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297A-4D4A-4211-993B-9BE42CC48930}" type="datetimeFigureOut">
              <a:rPr lang="es-ES" smtClean="0"/>
              <a:t>19/09/2016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F8B3-C0BD-4094-B804-685D69CC39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39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/>
            </a:lvl1pPr>
            <a:lvl5pPr>
              <a:defRPr/>
            </a:lvl5pPr>
          </a:lstStyle>
          <a:p>
            <a:pPr lvl="0"/>
            <a:r>
              <a:rPr lang="es-ES_tradnl" noProof="0" dirty="0" err="1" smtClean="0"/>
              <a:t>Click</a:t>
            </a:r>
            <a:r>
              <a:rPr lang="es-ES_tradnl" noProof="0" dirty="0" smtClean="0"/>
              <a:t> to </a:t>
            </a:r>
            <a:r>
              <a:rPr lang="es-ES_tradnl" noProof="0" dirty="0" err="1" smtClean="0"/>
              <a:t>edit</a:t>
            </a:r>
            <a:r>
              <a:rPr lang="es-ES_tradnl" noProof="0" dirty="0" smtClean="0"/>
              <a:t> Master </a:t>
            </a:r>
            <a:r>
              <a:rPr lang="es-ES_tradnl" noProof="0" dirty="0" err="1" smtClean="0"/>
              <a:t>text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styles</a:t>
            </a:r>
            <a:endParaRPr lang="es-ES_tradnl" noProof="0" dirty="0" smtClean="0"/>
          </a:p>
          <a:p>
            <a:pPr lvl="1"/>
            <a:r>
              <a:rPr lang="es-ES_tradnl" noProof="0" dirty="0" err="1" smtClean="0"/>
              <a:t>Second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level</a:t>
            </a:r>
            <a:endParaRPr lang="es-ES_tradnl" noProof="0" dirty="0" smtClean="0"/>
          </a:p>
          <a:p>
            <a:pPr lvl="2"/>
            <a:r>
              <a:rPr lang="es-ES_tradnl" noProof="0" dirty="0" err="1" smtClean="0"/>
              <a:t>Third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level</a:t>
            </a:r>
            <a:endParaRPr lang="es-ES_tradnl" noProof="0" dirty="0" smtClean="0"/>
          </a:p>
          <a:p>
            <a:pPr lvl="3"/>
            <a:r>
              <a:rPr lang="es-ES_tradnl" noProof="0" dirty="0" err="1" smtClean="0"/>
              <a:t>Fourth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level</a:t>
            </a:r>
            <a:endParaRPr lang="es-ES_tradnl" noProof="0" dirty="0" smtClean="0"/>
          </a:p>
          <a:p>
            <a:pPr lvl="4"/>
            <a:r>
              <a:rPr lang="es-ES_tradnl" noProof="0" dirty="0" err="1" smtClean="0"/>
              <a:t>Fifth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level</a:t>
            </a:r>
            <a:endParaRPr lang="es-ES_tradnl" noProof="0" dirty="0" smtClean="0"/>
          </a:p>
          <a:p>
            <a:pPr lvl="8"/>
            <a:endParaRPr lang="es-ES_tradnl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0"/>
            <a:ext cx="2562225" cy="96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671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297A-4D4A-4211-993B-9BE42CC48930}" type="datetimeFigureOut">
              <a:rPr lang="es-ES" smtClean="0"/>
              <a:t>19/09/2016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F8B3-C0BD-4094-B804-685D69CC39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406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297A-4D4A-4211-993B-9BE42CC48930}" type="datetimeFigureOut">
              <a:rPr lang="es-ES" smtClean="0"/>
              <a:t>19/09/2016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F8B3-C0BD-4094-B804-685D69CC39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572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297A-4D4A-4211-993B-9BE42CC48930}" type="datetimeFigureOut">
              <a:rPr lang="es-ES" smtClean="0"/>
              <a:t>19/09/2016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F8B3-C0BD-4094-B804-685D69CC39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1974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297A-4D4A-4211-993B-9BE42CC48930}" type="datetimeFigureOut">
              <a:rPr lang="es-ES" smtClean="0"/>
              <a:t>19/09/2016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F8B3-C0BD-4094-B804-685D69CC39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444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297A-4D4A-4211-993B-9BE42CC48930}" type="datetimeFigureOut">
              <a:rPr lang="es-ES" smtClean="0"/>
              <a:t>19/09/2016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F8B3-C0BD-4094-B804-685D69CC39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91890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BF67-2BC8-4B1E-A4D4-C0E40030F5D0}" type="datetimeFigureOut">
              <a:rPr lang="es-ES" smtClean="0"/>
              <a:t>19/09/2016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6927-4C8D-48E2-8EE5-76388A5061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7431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BF67-2BC8-4B1E-A4D4-C0E40030F5D0}" type="datetimeFigureOut">
              <a:rPr lang="es-ES" smtClean="0"/>
              <a:t>19/09/2016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6927-4C8D-48E2-8EE5-76388A5061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1597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BF67-2BC8-4B1E-A4D4-C0E40030F5D0}" type="datetimeFigureOut">
              <a:rPr lang="es-ES" smtClean="0"/>
              <a:t>19/09/2016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6927-4C8D-48E2-8EE5-76388A5061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0903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BF67-2BC8-4B1E-A4D4-C0E40030F5D0}" type="datetimeFigureOut">
              <a:rPr lang="es-ES" smtClean="0"/>
              <a:t>19/09/2016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6927-4C8D-48E2-8EE5-76388A5061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77450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BF67-2BC8-4B1E-A4D4-C0E40030F5D0}" type="datetimeFigureOut">
              <a:rPr lang="es-ES" smtClean="0"/>
              <a:t>19/09/2016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6927-4C8D-48E2-8EE5-76388A5061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736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49118" y="4507600"/>
            <a:ext cx="9341908" cy="11335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lang="es-ES" sz="7200" kern="1200" dirty="0">
                <a:solidFill>
                  <a:srgbClr val="004438"/>
                </a:solidFill>
                <a:latin typeface="Bebas Neue Bold" pitchFamily="34" charset="0"/>
                <a:ea typeface="ＭＳ Ｐゴシック" pitchFamily="-111" charset="-128"/>
                <a:cs typeface="+mn-cs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0080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BF67-2BC8-4B1E-A4D4-C0E40030F5D0}" type="datetimeFigureOut">
              <a:rPr lang="es-ES" smtClean="0"/>
              <a:t>19/09/2016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6927-4C8D-48E2-8EE5-76388A5061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5039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BF67-2BC8-4B1E-A4D4-C0E40030F5D0}" type="datetimeFigureOut">
              <a:rPr lang="es-ES" smtClean="0"/>
              <a:t>19/09/2016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6927-4C8D-48E2-8EE5-76388A5061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4714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BF67-2BC8-4B1E-A4D4-C0E40030F5D0}" type="datetimeFigureOut">
              <a:rPr lang="es-ES" smtClean="0"/>
              <a:t>19/09/2016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6927-4C8D-48E2-8EE5-76388A5061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983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BF67-2BC8-4B1E-A4D4-C0E40030F5D0}" type="datetimeFigureOut">
              <a:rPr lang="es-ES" smtClean="0"/>
              <a:t>19/09/2016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6927-4C8D-48E2-8EE5-76388A5061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68401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BF67-2BC8-4B1E-A4D4-C0E40030F5D0}" type="datetimeFigureOut">
              <a:rPr lang="es-ES" smtClean="0"/>
              <a:t>19/09/2016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6927-4C8D-48E2-8EE5-76388A5061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98660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BF67-2BC8-4B1E-A4D4-C0E40030F5D0}" type="datetimeFigureOut">
              <a:rPr lang="es-ES" smtClean="0"/>
              <a:t>19/09/2016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6927-4C8D-48E2-8EE5-76388A5061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56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495300" y="1341439"/>
            <a:ext cx="8915400" cy="4784726"/>
          </a:xfrm>
          <a:prstGeom prst="rect">
            <a:avLst/>
          </a:prstGeom>
        </p:spPr>
        <p:txBody>
          <a:bodyPr/>
          <a:lstStyle>
            <a:lvl1pPr marL="360000" indent="-360000">
              <a:spcBef>
                <a:spcPts val="0"/>
              </a:spcBef>
              <a:spcAft>
                <a:spcPts val="600"/>
              </a:spcAft>
              <a:defRPr sz="1800">
                <a:latin typeface="Corbel" panose="020B0503020204020204" pitchFamily="34" charset="0"/>
                <a:cs typeface="Corbel" panose="020B0503020204020204" pitchFamily="34" charset="0"/>
              </a:defRPr>
            </a:lvl1pPr>
            <a:lvl2pPr marL="720000" indent="-360000">
              <a:spcBef>
                <a:spcPts val="0"/>
              </a:spcBef>
              <a:spcAft>
                <a:spcPts val="600"/>
              </a:spcAft>
              <a:buFont typeface="Franklin Gothic Medium" panose="020B0603020102020204" pitchFamily="34" charset="0"/>
              <a:buChar char="–"/>
              <a:defRPr sz="1800">
                <a:latin typeface="Corbel" panose="020B0503020204020204" pitchFamily="34" charset="0"/>
                <a:cs typeface="Corbel" panose="020B0503020204020204" pitchFamily="34" charset="0"/>
              </a:defRPr>
            </a:lvl2pPr>
            <a:lvl3pPr marL="1080000" indent="-360000">
              <a:spcBef>
                <a:spcPts val="0"/>
              </a:spcBef>
              <a:spcAft>
                <a:spcPts val="600"/>
              </a:spcAft>
              <a:defRPr sz="1600">
                <a:latin typeface="Corbel" panose="020B0503020204020204" pitchFamily="34" charset="0"/>
                <a:cs typeface="Corbel" panose="020B0503020204020204" pitchFamily="34" charset="0"/>
              </a:defRPr>
            </a:lvl3pPr>
            <a:lvl4pPr marL="1440000" indent="-360000">
              <a:spcBef>
                <a:spcPts val="0"/>
              </a:spcBef>
              <a:spcAft>
                <a:spcPts val="600"/>
              </a:spcAft>
              <a:buFont typeface="Franklin Gothic Medium" panose="020B0603020102020204" pitchFamily="34" charset="0"/>
              <a:buChar char="–"/>
              <a:defRPr sz="1600">
                <a:latin typeface="Corbel" panose="020B0503020204020204" pitchFamily="34" charset="0"/>
                <a:cs typeface="Corbel" panose="020B0503020204020204" pitchFamily="34" charset="0"/>
              </a:defRPr>
            </a:lvl4pPr>
            <a:lvl5pPr marL="1800000" indent="-3600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>
                <a:latin typeface="Corbel" panose="020B0503020204020204" pitchFamily="34" charset="0"/>
                <a:cs typeface="Corbel" panose="020B0503020204020204" pitchFamily="34" charset="0"/>
              </a:defRPr>
            </a:lvl5pPr>
            <a:lvl6pPr marL="2160000" indent="-360000">
              <a:spcBef>
                <a:spcPts val="0"/>
              </a:spcBef>
              <a:spcAft>
                <a:spcPts val="600"/>
              </a:spcAft>
              <a:buFont typeface="Franklin Gothic Medium" panose="020B0603020102020204" pitchFamily="34" charset="0"/>
              <a:buChar char="–"/>
              <a:defRPr sz="1400">
                <a:latin typeface="Corbel" panose="020B0503020204020204" pitchFamily="34" charset="0"/>
              </a:defRPr>
            </a:lvl6pPr>
            <a:lvl7pPr marL="2520000" indent="-360000">
              <a:spcBef>
                <a:spcPts val="0"/>
              </a:spcBef>
              <a:spcAft>
                <a:spcPts val="600"/>
              </a:spcAft>
              <a:buFont typeface="Franklin Gothic Medium" panose="020B0603020102020204" pitchFamily="34" charset="0"/>
              <a:buChar char="•"/>
              <a:defRPr sz="1200">
                <a:latin typeface="Corbel" panose="020B0503020204020204" pitchFamily="34" charset="0"/>
              </a:defRPr>
            </a:lvl7pPr>
            <a:lvl8pPr marL="2880000" indent="-360000">
              <a:spcBef>
                <a:spcPts val="0"/>
              </a:spcBef>
              <a:spcAft>
                <a:spcPts val="600"/>
              </a:spcAft>
              <a:buFont typeface="Franklin Gothic Medium" panose="020B0603020102020204" pitchFamily="34" charset="0"/>
              <a:buChar char="–"/>
              <a:defRPr sz="1200">
                <a:latin typeface="Corbel" panose="020B0503020204020204" pitchFamily="34" charset="0"/>
              </a:defRPr>
            </a:lvl8pPr>
            <a:lvl9pPr marL="3240000" indent="-360000">
              <a:spcBef>
                <a:spcPts val="0"/>
              </a:spcBef>
              <a:spcAft>
                <a:spcPts val="600"/>
              </a:spcAft>
              <a:buFont typeface="Franklin Gothic Medium" panose="020B0603020102020204" pitchFamily="34" charset="0"/>
              <a:buChar char="•"/>
              <a:defRPr sz="1200" baseline="0">
                <a:latin typeface="Corbel" panose="020B0503020204020204" pitchFamily="34" charset="0"/>
              </a:defRPr>
            </a:lvl9pPr>
          </a:lstStyle>
          <a:p>
            <a:pPr lvl="0"/>
            <a:r>
              <a:rPr lang="es-ES_tradnl" noProof="0" dirty="0" smtClean="0"/>
              <a:t>Haga clic para modificar el estilo de texto del patrón</a:t>
            </a:r>
          </a:p>
          <a:p>
            <a:pPr lvl="1"/>
            <a:r>
              <a:rPr lang="es-ES_tradnl" noProof="0" dirty="0" smtClean="0"/>
              <a:t>Segundo nivel</a:t>
            </a:r>
          </a:p>
          <a:p>
            <a:pPr lvl="2"/>
            <a:r>
              <a:rPr lang="es-ES_tradnl" noProof="0" dirty="0" smtClean="0"/>
              <a:t>Tercer nivel</a:t>
            </a:r>
          </a:p>
          <a:p>
            <a:pPr lvl="3"/>
            <a:r>
              <a:rPr lang="es-ES_tradnl" noProof="0" dirty="0" smtClean="0"/>
              <a:t>Cuarto nivel</a:t>
            </a:r>
          </a:p>
          <a:p>
            <a:pPr lvl="4"/>
            <a:r>
              <a:rPr lang="es-ES_tradnl" noProof="0" dirty="0" smtClean="0"/>
              <a:t>Quinto nivel</a:t>
            </a:r>
          </a:p>
          <a:p>
            <a:pPr lvl="5"/>
            <a:r>
              <a:rPr lang="es-ES_tradnl" noProof="0" dirty="0" smtClean="0"/>
              <a:t>Sexto nivel</a:t>
            </a:r>
          </a:p>
          <a:p>
            <a:pPr lvl="6"/>
            <a:r>
              <a:rPr lang="es-ES_tradnl" noProof="0" dirty="0" smtClean="0"/>
              <a:t>Séptimo nivel</a:t>
            </a:r>
          </a:p>
          <a:p>
            <a:pPr lvl="7"/>
            <a:r>
              <a:rPr lang="es-ES_tradnl" noProof="0" dirty="0" smtClean="0"/>
              <a:t>Octavo nivel</a:t>
            </a:r>
          </a:p>
          <a:p>
            <a:pPr lvl="8"/>
            <a:r>
              <a:rPr lang="es-ES_tradnl" noProof="0" dirty="0" smtClean="0"/>
              <a:t>Noveno nivel</a:t>
            </a:r>
            <a:endParaRPr lang="es-ES_tradnl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6888" y="188912"/>
            <a:ext cx="7119937" cy="86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_tradnl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9428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495300" y="1341439"/>
            <a:ext cx="4313684" cy="4784726"/>
          </a:xfrm>
          <a:prstGeom prst="rect">
            <a:avLst/>
          </a:prstGeom>
        </p:spPr>
        <p:txBody>
          <a:bodyPr/>
          <a:lstStyle>
            <a:lvl1pPr marL="360000" indent="-360000">
              <a:spcBef>
                <a:spcPts val="0"/>
              </a:spcBef>
              <a:spcAft>
                <a:spcPts val="600"/>
              </a:spcAft>
              <a:defRPr sz="1200">
                <a:latin typeface="Corbel" panose="020B0503020204020204" pitchFamily="34" charset="0"/>
                <a:cs typeface="Corbel" panose="020B0503020204020204" pitchFamily="34" charset="0"/>
              </a:defRPr>
            </a:lvl1pPr>
            <a:lvl2pPr marL="720000" indent="-360000">
              <a:spcBef>
                <a:spcPts val="0"/>
              </a:spcBef>
              <a:spcAft>
                <a:spcPts val="600"/>
              </a:spcAft>
              <a:buFont typeface="Franklin Gothic Medium" panose="020B0603020102020204" pitchFamily="34" charset="0"/>
              <a:buChar char="–"/>
              <a:defRPr sz="1200">
                <a:latin typeface="Corbel" panose="020B0503020204020204" pitchFamily="34" charset="0"/>
                <a:cs typeface="Corbel" panose="020B0503020204020204" pitchFamily="34" charset="0"/>
              </a:defRPr>
            </a:lvl2pPr>
            <a:lvl3pPr marL="1080000" indent="-360000">
              <a:spcBef>
                <a:spcPts val="0"/>
              </a:spcBef>
              <a:spcAft>
                <a:spcPts val="600"/>
              </a:spcAft>
              <a:defRPr sz="1200">
                <a:latin typeface="Corbel" panose="020B0503020204020204" pitchFamily="34" charset="0"/>
                <a:cs typeface="Corbel" panose="020B0503020204020204" pitchFamily="34" charset="0"/>
              </a:defRPr>
            </a:lvl3pPr>
            <a:lvl4pPr marL="1440000" indent="-360000">
              <a:spcBef>
                <a:spcPts val="0"/>
              </a:spcBef>
              <a:spcAft>
                <a:spcPts val="600"/>
              </a:spcAft>
              <a:buFont typeface="Franklin Gothic Medium" panose="020B0603020102020204" pitchFamily="34" charset="0"/>
              <a:buChar char="–"/>
              <a:defRPr sz="1200">
                <a:latin typeface="Corbel" panose="020B0503020204020204" pitchFamily="34" charset="0"/>
                <a:cs typeface="Corbel" panose="020B0503020204020204" pitchFamily="34" charset="0"/>
              </a:defRPr>
            </a:lvl4pPr>
            <a:lvl5pPr marL="1800000" indent="-3600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>
                <a:latin typeface="Corbel" panose="020B0503020204020204" pitchFamily="34" charset="0"/>
                <a:cs typeface="Corbel" panose="020B0503020204020204" pitchFamily="34" charset="0"/>
              </a:defRPr>
            </a:lvl5pPr>
            <a:lvl6pPr marL="2160000" indent="-360000">
              <a:spcBef>
                <a:spcPts val="0"/>
              </a:spcBef>
              <a:spcAft>
                <a:spcPts val="600"/>
              </a:spcAft>
              <a:buFont typeface="Franklin Gothic Medium" panose="020B0603020102020204" pitchFamily="34" charset="0"/>
              <a:buChar char="–"/>
              <a:defRPr sz="1200">
                <a:latin typeface="Corbel" panose="020B0503020204020204" pitchFamily="34" charset="0"/>
              </a:defRPr>
            </a:lvl6pPr>
            <a:lvl7pPr marL="2520000" indent="-360000">
              <a:spcBef>
                <a:spcPts val="0"/>
              </a:spcBef>
              <a:spcAft>
                <a:spcPts val="600"/>
              </a:spcAft>
              <a:buFont typeface="Franklin Gothic Medium" panose="020B0603020102020204" pitchFamily="34" charset="0"/>
              <a:buChar char="•"/>
              <a:defRPr sz="1200">
                <a:latin typeface="Corbel" panose="020B0503020204020204" pitchFamily="34" charset="0"/>
              </a:defRPr>
            </a:lvl7pPr>
            <a:lvl8pPr marL="2880000" indent="-360000">
              <a:spcBef>
                <a:spcPts val="0"/>
              </a:spcBef>
              <a:spcAft>
                <a:spcPts val="600"/>
              </a:spcAft>
              <a:buFont typeface="Franklin Gothic Medium" panose="020B0603020102020204" pitchFamily="34" charset="0"/>
              <a:buChar char="–"/>
              <a:defRPr sz="1200">
                <a:latin typeface="Corbel" panose="020B0503020204020204" pitchFamily="34" charset="0"/>
              </a:defRPr>
            </a:lvl8pPr>
            <a:lvl9pPr marL="3240000" indent="-360000">
              <a:spcBef>
                <a:spcPts val="0"/>
              </a:spcBef>
              <a:spcAft>
                <a:spcPts val="600"/>
              </a:spcAft>
              <a:buFont typeface="Franklin Gothic Medium" panose="020B0603020102020204" pitchFamily="34" charset="0"/>
              <a:buChar char="•"/>
              <a:defRPr sz="1200" baseline="0">
                <a:latin typeface="Corbel" panose="020B0503020204020204" pitchFamily="34" charset="0"/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</a:p>
          <a:p>
            <a:pPr lvl="5"/>
            <a:r>
              <a:rPr lang="es-ES_tradnl" dirty="0" smtClean="0"/>
              <a:t>Sexto nivel</a:t>
            </a:r>
          </a:p>
          <a:p>
            <a:pPr lvl="6"/>
            <a:r>
              <a:rPr lang="es-ES_tradnl" dirty="0" smtClean="0"/>
              <a:t>Séptimo nivel</a:t>
            </a:r>
          </a:p>
          <a:p>
            <a:pPr lvl="7"/>
            <a:r>
              <a:rPr lang="es-ES_tradnl" dirty="0" smtClean="0"/>
              <a:t>Octavo nivel</a:t>
            </a:r>
          </a:p>
          <a:p>
            <a:pPr lvl="8"/>
            <a:r>
              <a:rPr lang="es-ES_tradnl" dirty="0" smtClean="0"/>
              <a:t>Noveno nivel</a:t>
            </a:r>
            <a:endParaRPr lang="es-ES_tradnl" dirty="0"/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5103812" y="1340892"/>
            <a:ext cx="4313684" cy="4784726"/>
          </a:xfrm>
          <a:prstGeom prst="rect">
            <a:avLst/>
          </a:prstGeom>
        </p:spPr>
        <p:txBody>
          <a:bodyPr/>
          <a:lstStyle>
            <a:lvl1pPr marL="360000" indent="-360000">
              <a:spcBef>
                <a:spcPts val="0"/>
              </a:spcBef>
              <a:spcAft>
                <a:spcPts val="600"/>
              </a:spcAft>
              <a:defRPr sz="1200">
                <a:latin typeface="Corbel" panose="020B0503020204020204" pitchFamily="34" charset="0"/>
                <a:cs typeface="Corbel" panose="020B0503020204020204" pitchFamily="34" charset="0"/>
              </a:defRPr>
            </a:lvl1pPr>
            <a:lvl2pPr marL="720000" indent="-360000">
              <a:spcBef>
                <a:spcPts val="0"/>
              </a:spcBef>
              <a:spcAft>
                <a:spcPts val="600"/>
              </a:spcAft>
              <a:buFont typeface="Franklin Gothic Medium" panose="020B0603020102020204" pitchFamily="34" charset="0"/>
              <a:buChar char="–"/>
              <a:defRPr sz="1200">
                <a:latin typeface="Corbel" panose="020B0503020204020204" pitchFamily="34" charset="0"/>
                <a:cs typeface="Corbel" panose="020B0503020204020204" pitchFamily="34" charset="0"/>
              </a:defRPr>
            </a:lvl2pPr>
            <a:lvl3pPr marL="1080000" indent="-360000">
              <a:spcBef>
                <a:spcPts val="0"/>
              </a:spcBef>
              <a:spcAft>
                <a:spcPts val="600"/>
              </a:spcAft>
              <a:defRPr sz="1200">
                <a:latin typeface="Corbel" panose="020B0503020204020204" pitchFamily="34" charset="0"/>
                <a:cs typeface="Corbel" panose="020B0503020204020204" pitchFamily="34" charset="0"/>
              </a:defRPr>
            </a:lvl3pPr>
            <a:lvl4pPr marL="1440000" indent="-360000">
              <a:spcBef>
                <a:spcPts val="0"/>
              </a:spcBef>
              <a:spcAft>
                <a:spcPts val="600"/>
              </a:spcAft>
              <a:buFont typeface="Franklin Gothic Medium" panose="020B0603020102020204" pitchFamily="34" charset="0"/>
              <a:buChar char="–"/>
              <a:defRPr sz="1200">
                <a:latin typeface="Corbel" panose="020B0503020204020204" pitchFamily="34" charset="0"/>
                <a:cs typeface="Corbel" panose="020B0503020204020204" pitchFamily="34" charset="0"/>
              </a:defRPr>
            </a:lvl4pPr>
            <a:lvl5pPr marL="1800000" indent="-3600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>
                <a:latin typeface="Corbel" panose="020B0503020204020204" pitchFamily="34" charset="0"/>
                <a:cs typeface="Corbel" panose="020B0503020204020204" pitchFamily="34" charset="0"/>
              </a:defRPr>
            </a:lvl5pPr>
            <a:lvl6pPr marL="2160000" indent="-360000">
              <a:spcBef>
                <a:spcPts val="0"/>
              </a:spcBef>
              <a:spcAft>
                <a:spcPts val="600"/>
              </a:spcAft>
              <a:buFont typeface="Franklin Gothic Medium" panose="020B0603020102020204" pitchFamily="34" charset="0"/>
              <a:buChar char="–"/>
              <a:defRPr sz="1200">
                <a:latin typeface="Corbel" panose="020B0503020204020204" pitchFamily="34" charset="0"/>
              </a:defRPr>
            </a:lvl6pPr>
            <a:lvl7pPr marL="2520000" indent="-360000">
              <a:spcBef>
                <a:spcPts val="0"/>
              </a:spcBef>
              <a:spcAft>
                <a:spcPts val="600"/>
              </a:spcAft>
              <a:buFont typeface="Franklin Gothic Medium" panose="020B0603020102020204" pitchFamily="34" charset="0"/>
              <a:buChar char="•"/>
              <a:defRPr sz="1200">
                <a:latin typeface="Corbel" panose="020B0503020204020204" pitchFamily="34" charset="0"/>
              </a:defRPr>
            </a:lvl7pPr>
            <a:lvl8pPr marL="2880000" indent="-360000">
              <a:spcBef>
                <a:spcPts val="0"/>
              </a:spcBef>
              <a:spcAft>
                <a:spcPts val="600"/>
              </a:spcAft>
              <a:buFont typeface="Franklin Gothic Medium" panose="020B0603020102020204" pitchFamily="34" charset="0"/>
              <a:buChar char="–"/>
              <a:defRPr sz="1200">
                <a:latin typeface="Corbel" panose="020B0503020204020204" pitchFamily="34" charset="0"/>
              </a:defRPr>
            </a:lvl8pPr>
            <a:lvl9pPr marL="3240000" indent="-360000">
              <a:spcBef>
                <a:spcPts val="0"/>
              </a:spcBef>
              <a:spcAft>
                <a:spcPts val="600"/>
              </a:spcAft>
              <a:buFont typeface="Franklin Gothic Medium" panose="020B0603020102020204" pitchFamily="34" charset="0"/>
              <a:buChar char="•"/>
              <a:defRPr sz="1200" baseline="0">
                <a:latin typeface="Corbel" panose="020B0503020204020204" pitchFamily="34" charset="0"/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</a:p>
          <a:p>
            <a:pPr lvl="5"/>
            <a:r>
              <a:rPr lang="es-ES_tradnl" dirty="0" smtClean="0"/>
              <a:t>Sexto nivel</a:t>
            </a:r>
          </a:p>
          <a:p>
            <a:pPr lvl="6"/>
            <a:r>
              <a:rPr lang="es-ES_tradnl" dirty="0" smtClean="0"/>
              <a:t>Séptimo nivel</a:t>
            </a:r>
          </a:p>
          <a:p>
            <a:pPr lvl="7"/>
            <a:r>
              <a:rPr lang="es-ES_tradnl" dirty="0" smtClean="0"/>
              <a:t>Octavo nivel</a:t>
            </a:r>
          </a:p>
          <a:p>
            <a:pPr lvl="8"/>
            <a:r>
              <a:rPr lang="es-ES_tradnl" dirty="0" smtClean="0"/>
              <a:t>Noveno nivel</a:t>
            </a:r>
            <a:endParaRPr lang="es-ES_tradnl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6888" y="188912"/>
            <a:ext cx="7119937" cy="86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879159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latin typeface="Bebas Neue Bold" panose="020B0606020202050201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5070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8950" y="1340767"/>
            <a:ext cx="4424363" cy="4824859"/>
          </a:xfrm>
        </p:spPr>
        <p:txBody>
          <a:bodyPr/>
          <a:lstStyle>
            <a:lvl1pPr marL="270000" indent="-270000">
              <a:defRPr sz="1400"/>
            </a:lvl1pPr>
            <a:lvl2pPr marL="540000" indent="-269875">
              <a:defRPr sz="1400"/>
            </a:lvl2pPr>
            <a:lvl3pPr marL="809625" indent="-270000">
              <a:defRPr sz="1400"/>
            </a:lvl3pPr>
            <a:lvl4pPr marL="1080000" indent="-270000">
              <a:defRPr sz="1400"/>
            </a:lvl4pPr>
            <a:lvl5pPr marL="1350000" indent="-271463">
              <a:defRPr sz="1400"/>
            </a:lvl5pPr>
            <a:lvl6pPr marL="1619250" indent="-270000">
              <a:defRPr sz="1400"/>
            </a:lvl6pPr>
            <a:lvl7pPr marL="1890000" indent="-270000">
              <a:defRPr sz="1400"/>
            </a:lvl7pPr>
            <a:lvl8pPr marL="2160000" indent="-270000">
              <a:buFont typeface="Franklin Gothic Medium" panose="020B0603020102020204" pitchFamily="34" charset="0"/>
              <a:buChar char="–"/>
              <a:defRPr sz="1400" baseline="0"/>
            </a:lvl8pPr>
            <a:lvl9pPr marL="2430000" indent="-269875">
              <a:defRPr sz="1400" baseline="0"/>
            </a:lvl9pPr>
          </a:lstStyle>
          <a:p>
            <a:pPr lvl="0"/>
            <a:r>
              <a:rPr lang="en-US" dirty="0" smtClean="0"/>
              <a:t>Primer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2"/>
            <a:r>
              <a:rPr lang="en-US" dirty="0" err="1" smtClean="0"/>
              <a:t>Tercer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3"/>
            <a:r>
              <a:rPr lang="en-US" dirty="0" smtClean="0"/>
              <a:t>Cuarto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4"/>
            <a:r>
              <a:rPr lang="en-US" dirty="0" smtClean="0"/>
              <a:t>Quinto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5"/>
            <a:r>
              <a:rPr lang="es-ES" dirty="0" smtClean="0"/>
              <a:t>Sexto nivel</a:t>
            </a:r>
          </a:p>
          <a:p>
            <a:pPr lvl="6"/>
            <a:r>
              <a:rPr lang="es-ES" dirty="0" smtClean="0"/>
              <a:t>Séptimo nivel</a:t>
            </a:r>
          </a:p>
          <a:p>
            <a:pPr lvl="7"/>
            <a:r>
              <a:rPr lang="es-ES" dirty="0" smtClean="0"/>
              <a:t>Octavo nivel</a:t>
            </a:r>
          </a:p>
          <a:p>
            <a:pPr lvl="8"/>
            <a:r>
              <a:rPr lang="es-ES" dirty="0" smtClean="0"/>
              <a:t>Noveno nivel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097016" y="1340990"/>
            <a:ext cx="4424363" cy="4824859"/>
          </a:xfrm>
        </p:spPr>
        <p:txBody>
          <a:bodyPr/>
          <a:lstStyle>
            <a:lvl1pPr marL="270000" indent="-270000">
              <a:defRPr sz="1400"/>
            </a:lvl1pPr>
            <a:lvl2pPr marL="540000" indent="-269875">
              <a:defRPr sz="1400"/>
            </a:lvl2pPr>
            <a:lvl3pPr marL="809625" indent="-270000">
              <a:defRPr sz="1400"/>
            </a:lvl3pPr>
            <a:lvl4pPr marL="1080000" indent="-270000">
              <a:defRPr sz="1400"/>
            </a:lvl4pPr>
            <a:lvl5pPr marL="1350000" indent="-271463">
              <a:defRPr sz="1400"/>
            </a:lvl5pPr>
            <a:lvl6pPr marL="1619250" indent="-270000">
              <a:defRPr sz="1400"/>
            </a:lvl6pPr>
            <a:lvl7pPr marL="1890000" indent="-270000">
              <a:defRPr sz="1400"/>
            </a:lvl7pPr>
            <a:lvl8pPr marL="2160000" indent="-270000">
              <a:buFont typeface="Franklin Gothic Medium" panose="020B0603020102020204" pitchFamily="34" charset="0"/>
              <a:buChar char="–"/>
              <a:defRPr sz="1400" baseline="0"/>
            </a:lvl8pPr>
            <a:lvl9pPr marL="2430000" indent="-269875">
              <a:defRPr sz="1400" baseline="0"/>
            </a:lvl9pPr>
          </a:lstStyle>
          <a:p>
            <a:pPr lvl="0"/>
            <a:r>
              <a:rPr lang="en-US" dirty="0" smtClean="0"/>
              <a:t>Primer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2"/>
            <a:r>
              <a:rPr lang="en-US" dirty="0" err="1" smtClean="0"/>
              <a:t>Tercer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3"/>
            <a:r>
              <a:rPr lang="en-US" dirty="0" smtClean="0"/>
              <a:t>Cuarto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4"/>
            <a:r>
              <a:rPr lang="en-US" dirty="0" smtClean="0"/>
              <a:t>Quinto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5"/>
            <a:r>
              <a:rPr lang="es-ES" dirty="0" smtClean="0"/>
              <a:t>Sexto nivel</a:t>
            </a:r>
          </a:p>
          <a:p>
            <a:pPr lvl="6"/>
            <a:r>
              <a:rPr lang="es-ES" dirty="0" smtClean="0"/>
              <a:t>Séptimo nivel</a:t>
            </a:r>
          </a:p>
          <a:p>
            <a:pPr lvl="7"/>
            <a:r>
              <a:rPr lang="es-ES" dirty="0" smtClean="0"/>
              <a:t>Octavo nivel</a:t>
            </a:r>
          </a:p>
          <a:p>
            <a:pPr lvl="8"/>
            <a:r>
              <a:rPr lang="es-ES" dirty="0" smtClean="0"/>
              <a:t>Noveno nivel</a:t>
            </a:r>
          </a:p>
        </p:txBody>
      </p:sp>
    </p:spTree>
    <p:extLst>
      <p:ext uri="{BB962C8B-B14F-4D97-AF65-F5344CB8AC3E}">
        <p14:creationId xmlns:p14="http://schemas.microsoft.com/office/powerpoint/2010/main" val="65477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98112" y="1343418"/>
            <a:ext cx="4370772" cy="4749878"/>
          </a:xfrm>
        </p:spPr>
        <p:txBody>
          <a:bodyPr/>
          <a:lstStyle>
            <a:lvl1pPr marL="270000" indent="-270000">
              <a:defRPr sz="1400"/>
            </a:lvl1pPr>
            <a:lvl2pPr marL="540000" indent="-269875">
              <a:defRPr sz="1400"/>
            </a:lvl2pPr>
            <a:lvl3pPr marL="809625" indent="-270000">
              <a:defRPr sz="1400"/>
            </a:lvl3pPr>
            <a:lvl4pPr marL="1080000" indent="-270000">
              <a:defRPr sz="1400"/>
            </a:lvl4pPr>
            <a:lvl5pPr marL="1350000" indent="-271463">
              <a:defRPr sz="1400"/>
            </a:lvl5pPr>
            <a:lvl6pPr marL="1619250" indent="-270000">
              <a:defRPr sz="1400"/>
            </a:lvl6pPr>
            <a:lvl7pPr marL="1890000" indent="-270000">
              <a:defRPr sz="1400"/>
            </a:lvl7pPr>
            <a:lvl8pPr marL="2160000" indent="-270000">
              <a:buFont typeface="Franklin Gothic Medium" panose="020B0603020102020204" pitchFamily="34" charset="0"/>
              <a:buChar char="–"/>
              <a:defRPr sz="1400" baseline="0"/>
            </a:lvl8pPr>
            <a:lvl9pPr marL="2430000" indent="-269875">
              <a:defRPr sz="1400" baseline="0"/>
            </a:lvl9pPr>
          </a:lstStyle>
          <a:p>
            <a:pPr lvl="0"/>
            <a:r>
              <a:rPr lang="en-US" dirty="0" smtClean="0"/>
              <a:t>Primer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2"/>
            <a:r>
              <a:rPr lang="en-US" dirty="0" err="1" smtClean="0"/>
              <a:t>Tercer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3"/>
            <a:r>
              <a:rPr lang="en-US" dirty="0" smtClean="0"/>
              <a:t>Cuarto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4"/>
            <a:r>
              <a:rPr lang="en-US" dirty="0" smtClean="0"/>
              <a:t>Quinto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5"/>
            <a:r>
              <a:rPr lang="es-ES" dirty="0" smtClean="0"/>
              <a:t>Sexto nivel</a:t>
            </a:r>
          </a:p>
          <a:p>
            <a:pPr lvl="6"/>
            <a:r>
              <a:rPr lang="es-ES" dirty="0" smtClean="0"/>
              <a:t>Séptimo nivel</a:t>
            </a:r>
          </a:p>
          <a:p>
            <a:pPr lvl="7"/>
            <a:r>
              <a:rPr lang="es-ES" dirty="0" smtClean="0"/>
              <a:t>Octavo nivel</a:t>
            </a:r>
          </a:p>
          <a:p>
            <a:pPr lvl="8"/>
            <a:r>
              <a:rPr lang="es-ES" dirty="0" smtClean="0"/>
              <a:t>Noveno nivel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5032506" y="1341438"/>
            <a:ext cx="4370772" cy="4749878"/>
          </a:xfrm>
        </p:spPr>
        <p:txBody>
          <a:bodyPr/>
          <a:lstStyle>
            <a:lvl1pPr marL="270000" indent="-270000">
              <a:defRPr sz="1400"/>
            </a:lvl1pPr>
            <a:lvl2pPr marL="540000" indent="-269875">
              <a:defRPr sz="1400"/>
            </a:lvl2pPr>
            <a:lvl3pPr marL="809625" indent="-270000">
              <a:defRPr sz="1400"/>
            </a:lvl3pPr>
            <a:lvl4pPr marL="1080000" indent="-270000">
              <a:defRPr sz="1400"/>
            </a:lvl4pPr>
            <a:lvl5pPr marL="1350000" indent="-271463">
              <a:defRPr sz="1400"/>
            </a:lvl5pPr>
            <a:lvl6pPr marL="1619250" indent="-270000">
              <a:defRPr sz="1400"/>
            </a:lvl6pPr>
            <a:lvl7pPr marL="1890000" indent="-270000">
              <a:defRPr sz="1400"/>
            </a:lvl7pPr>
            <a:lvl8pPr marL="2160000" indent="-270000">
              <a:buFont typeface="Franklin Gothic Medium" panose="020B0603020102020204" pitchFamily="34" charset="0"/>
              <a:buChar char="–"/>
              <a:defRPr sz="1400" baseline="0"/>
            </a:lvl8pPr>
            <a:lvl9pPr marL="2430000" indent="-269875">
              <a:defRPr sz="1400" baseline="0"/>
            </a:lvl9pPr>
          </a:lstStyle>
          <a:p>
            <a:pPr lvl="0"/>
            <a:r>
              <a:rPr lang="en-US" dirty="0" smtClean="0"/>
              <a:t>Primer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2"/>
            <a:r>
              <a:rPr lang="en-US" dirty="0" err="1" smtClean="0"/>
              <a:t>Tercer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3"/>
            <a:r>
              <a:rPr lang="en-US" dirty="0" smtClean="0"/>
              <a:t>Cuarto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4"/>
            <a:r>
              <a:rPr lang="en-US" dirty="0" smtClean="0"/>
              <a:t>Quinto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5"/>
            <a:r>
              <a:rPr lang="es-ES" dirty="0" smtClean="0"/>
              <a:t>Sexto nivel</a:t>
            </a:r>
          </a:p>
          <a:p>
            <a:pPr lvl="6"/>
            <a:r>
              <a:rPr lang="es-ES" dirty="0" smtClean="0"/>
              <a:t>Séptimo nivel</a:t>
            </a:r>
          </a:p>
          <a:p>
            <a:pPr lvl="7"/>
            <a:r>
              <a:rPr lang="es-ES" dirty="0" smtClean="0"/>
              <a:t>Octavo nivel</a:t>
            </a:r>
          </a:p>
          <a:p>
            <a:pPr lvl="8"/>
            <a:r>
              <a:rPr lang="es-ES" dirty="0" smtClean="0"/>
              <a:t>Noveno nivel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6888" y="188912"/>
            <a:ext cx="7119937" cy="863823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9198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23216"/>
            <a:ext cx="3259138" cy="91188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873500" y="1341438"/>
            <a:ext cx="5616004" cy="4823865"/>
          </a:xfrm>
        </p:spPr>
        <p:txBody>
          <a:bodyPr/>
          <a:lstStyle>
            <a:lvl1pPr marL="270000" indent="-270000">
              <a:defRPr sz="1500"/>
            </a:lvl1pPr>
            <a:lvl2pPr marL="540000" indent="-269875">
              <a:defRPr sz="1500"/>
            </a:lvl2pPr>
            <a:lvl3pPr marL="809625" indent="-270000">
              <a:defRPr sz="1500"/>
            </a:lvl3pPr>
            <a:lvl4pPr marL="1080000" indent="-270000">
              <a:defRPr sz="1500"/>
            </a:lvl4pPr>
            <a:lvl5pPr marL="1350000" indent="-271463">
              <a:defRPr sz="1500"/>
            </a:lvl5pPr>
            <a:lvl6pPr marL="1619250" indent="-270000">
              <a:defRPr sz="1500"/>
            </a:lvl6pPr>
            <a:lvl7pPr marL="1890000" indent="-270000">
              <a:defRPr sz="1500"/>
            </a:lvl7pPr>
            <a:lvl8pPr marL="2160000" indent="-270000">
              <a:buFont typeface="Franklin Gothic Medium" panose="020B0603020102020204" pitchFamily="34" charset="0"/>
              <a:buChar char="–"/>
              <a:defRPr sz="1500" baseline="0"/>
            </a:lvl8pPr>
            <a:lvl9pPr marL="2430000" indent="-269875">
              <a:defRPr sz="1500" baseline="0"/>
            </a:lvl9pPr>
          </a:lstStyle>
          <a:p>
            <a:pPr lvl="0"/>
            <a:r>
              <a:rPr lang="en-US" dirty="0" smtClean="0"/>
              <a:t>Primer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2"/>
            <a:r>
              <a:rPr lang="en-US" dirty="0" err="1" smtClean="0"/>
              <a:t>Tercer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3"/>
            <a:r>
              <a:rPr lang="en-US" dirty="0" smtClean="0"/>
              <a:t>Cuarto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4"/>
            <a:r>
              <a:rPr lang="en-US" dirty="0" smtClean="0"/>
              <a:t>Quinto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5"/>
            <a:r>
              <a:rPr lang="es-ES" dirty="0" smtClean="0"/>
              <a:t>Sexto nivel</a:t>
            </a:r>
          </a:p>
          <a:p>
            <a:pPr lvl="6"/>
            <a:r>
              <a:rPr lang="es-ES" dirty="0" smtClean="0"/>
              <a:t>Séptimo nivel</a:t>
            </a:r>
          </a:p>
          <a:p>
            <a:pPr lvl="7"/>
            <a:r>
              <a:rPr lang="es-ES" dirty="0" smtClean="0"/>
              <a:t>Octavo nivel</a:t>
            </a:r>
          </a:p>
          <a:p>
            <a:pPr lvl="8"/>
            <a:r>
              <a:rPr lang="es-ES" dirty="0" smtClean="0"/>
              <a:t>Noveno nivel</a:t>
            </a:r>
          </a:p>
        </p:txBody>
      </p:sp>
    </p:spTree>
    <p:extLst>
      <p:ext uri="{BB962C8B-B14F-4D97-AF65-F5344CB8AC3E}">
        <p14:creationId xmlns:p14="http://schemas.microsoft.com/office/powerpoint/2010/main" val="119431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13" Type="http://schemas.openxmlformats.org/officeDocument/2006/relationships/slideLayout" Target="../slideLayouts/slideLayout13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slideLayout" Target="../slideLayouts/slideLayout12.xml" />
  <Relationship Id="rId2" Type="http://schemas.openxmlformats.org/officeDocument/2006/relationships/slideLayout" Target="../slideLayouts/slideLayout2.xml" />
  <Relationship Id="rId16" Type="http://schemas.openxmlformats.org/officeDocument/2006/relationships/image" Target="../media/image2.png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5" Type="http://schemas.openxmlformats.org/officeDocument/2006/relationships/image" Target="../media/image1.png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  <Relationship Id="rId14" Type="http://schemas.openxmlformats.org/officeDocument/2006/relationships/theme" Target="../theme/theme1.xml" />
</Relationships>
</file>

<file path=ppt/slideMasters/_rels/slideMaster2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21.xml" />
  <Relationship Id="rId3" Type="http://schemas.openxmlformats.org/officeDocument/2006/relationships/slideLayout" Target="../slideLayouts/slideLayout16.xml" />
  <Relationship Id="rId7" Type="http://schemas.openxmlformats.org/officeDocument/2006/relationships/slideLayout" Target="../slideLayouts/slideLayout20.xml" />
  <Relationship Id="rId12" Type="http://schemas.openxmlformats.org/officeDocument/2006/relationships/theme" Target="../theme/theme2.xml" />
  <Relationship Id="rId2" Type="http://schemas.openxmlformats.org/officeDocument/2006/relationships/slideLayout" Target="../slideLayouts/slideLayout15.xml" />
  <Relationship Id="rId1" Type="http://schemas.openxmlformats.org/officeDocument/2006/relationships/slideLayout" Target="../slideLayouts/slideLayout14.xml" />
  <Relationship Id="rId6" Type="http://schemas.openxmlformats.org/officeDocument/2006/relationships/slideLayout" Target="../slideLayouts/slideLayout19.xml" />
  <Relationship Id="rId11" Type="http://schemas.openxmlformats.org/officeDocument/2006/relationships/slideLayout" Target="../slideLayouts/slideLayout24.xml" />
  <Relationship Id="rId5" Type="http://schemas.openxmlformats.org/officeDocument/2006/relationships/slideLayout" Target="../slideLayouts/slideLayout18.xml" />
  <Relationship Id="rId10" Type="http://schemas.openxmlformats.org/officeDocument/2006/relationships/slideLayout" Target="../slideLayouts/slideLayout23.xml" />
  <Relationship Id="rId4" Type="http://schemas.openxmlformats.org/officeDocument/2006/relationships/slideLayout" Target="../slideLayouts/slideLayout17.xml" />
  <Relationship Id="rId9" Type="http://schemas.openxmlformats.org/officeDocument/2006/relationships/slideLayout" Target="../slideLayouts/slideLayout22.xml" />
</Relationships>
</file>

<file path=ppt/slideMasters/_rels/slideMaster3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32.xml" />
  <Relationship Id="rId3" Type="http://schemas.openxmlformats.org/officeDocument/2006/relationships/slideLayout" Target="../slideLayouts/slideLayout27.xml" />
  <Relationship Id="rId7" Type="http://schemas.openxmlformats.org/officeDocument/2006/relationships/slideLayout" Target="../slideLayouts/slideLayout31.xml" />
  <Relationship Id="rId12" Type="http://schemas.openxmlformats.org/officeDocument/2006/relationships/theme" Target="../theme/theme3.xml" />
  <Relationship Id="rId2" Type="http://schemas.openxmlformats.org/officeDocument/2006/relationships/slideLayout" Target="../slideLayouts/slideLayout26.xml" />
  <Relationship Id="rId1" Type="http://schemas.openxmlformats.org/officeDocument/2006/relationships/slideLayout" Target="../slideLayouts/slideLayout25.xml" />
  <Relationship Id="rId6" Type="http://schemas.openxmlformats.org/officeDocument/2006/relationships/slideLayout" Target="../slideLayouts/slideLayout30.xml" />
  <Relationship Id="rId11" Type="http://schemas.openxmlformats.org/officeDocument/2006/relationships/slideLayout" Target="../slideLayouts/slideLayout35.xml" />
  <Relationship Id="rId5" Type="http://schemas.openxmlformats.org/officeDocument/2006/relationships/slideLayout" Target="../slideLayouts/slideLayout29.xml" />
  <Relationship Id="rId10" Type="http://schemas.openxmlformats.org/officeDocument/2006/relationships/slideLayout" Target="../slideLayouts/slideLayout34.xml" />
  <Relationship Id="rId4" Type="http://schemas.openxmlformats.org/officeDocument/2006/relationships/slideLayout" Target="../slideLayouts/slideLayout28.xml" />
  <Relationship Id="rId9" Type="http://schemas.openxmlformats.org/officeDocument/2006/relationships/slideLayout" Target="../slideLayouts/slideLayout33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8950" y="1340769"/>
            <a:ext cx="9001125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4E23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</a:p>
          <a:p>
            <a:pPr lvl="5"/>
            <a:r>
              <a:rPr lang="es-ES_tradnl" dirty="0" smtClean="0"/>
              <a:t>Sexto nivel</a:t>
            </a:r>
          </a:p>
          <a:p>
            <a:pPr lvl="6"/>
            <a:r>
              <a:rPr lang="es-ES_tradnl" dirty="0" smtClean="0"/>
              <a:t>Séptimo nivel</a:t>
            </a:r>
          </a:p>
          <a:p>
            <a:pPr lvl="7"/>
            <a:r>
              <a:rPr lang="es-ES_tradnl" dirty="0" smtClean="0"/>
              <a:t>Octavo nivel</a:t>
            </a:r>
          </a:p>
          <a:p>
            <a:pPr lvl="8"/>
            <a:r>
              <a:rPr lang="es-ES_tradnl" dirty="0" smtClean="0"/>
              <a:t>Noveno nivel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6888" y="188912"/>
            <a:ext cx="7119937" cy="86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_tradnl" dirty="0" smtClean="0"/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416496" y="6525344"/>
            <a:ext cx="34176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D3E72E2F-5409-4696-BBA4-C2FB9495D248}" type="slidenum">
              <a:rPr lang="es-ES_tradnl" sz="1000">
                <a:solidFill>
                  <a:schemeClr val="tx1"/>
                </a:solidFill>
                <a:latin typeface="Corbel" panose="020B0503020204020204" pitchFamily="34" charset="0"/>
              </a:rPr>
              <a:pPr/>
              <a:t>‹#›</a:t>
            </a:fld>
            <a:endParaRPr lang="es-ES_tradnl" sz="10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9" name="Text Box 25"/>
          <p:cNvSpPr txBox="1">
            <a:spLocks noChangeArrowheads="1"/>
          </p:cNvSpPr>
          <p:nvPr userDrawn="1"/>
        </p:nvSpPr>
        <p:spPr bwMode="auto">
          <a:xfrm>
            <a:off x="8121352" y="116632"/>
            <a:ext cx="1680592" cy="648072"/>
          </a:xfrm>
          <a:prstGeom prst="rect">
            <a:avLst/>
          </a:prstGeom>
          <a:noFill/>
          <a:ln w="19050">
            <a:solidFill>
              <a:srgbClr val="DF6E1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 anchorCtr="0">
            <a:noAutofit/>
          </a:bodyPr>
          <a:lstStyle/>
          <a:p>
            <a:pPr algn="ctr"/>
            <a:endParaRPr lang="es-ES_tradnl" sz="1400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Imagen 3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5" t="17821" r="16654" b="15637"/>
          <a:stretch/>
        </p:blipFill>
        <p:spPr>
          <a:xfrm>
            <a:off x="8349342" y="5900056"/>
            <a:ext cx="1240971" cy="89165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116632"/>
            <a:ext cx="2562225" cy="74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5" r:id="rId4"/>
    <p:sldLayoutId id="2147483666" r:id="rId5"/>
    <p:sldLayoutId id="2147483651" r:id="rId6"/>
    <p:sldLayoutId id="2147483652" r:id="rId7"/>
    <p:sldLayoutId id="2147483653" r:id="rId8"/>
    <p:sldLayoutId id="2147483656" r:id="rId9"/>
    <p:sldLayoutId id="2147483657" r:id="rId10"/>
    <p:sldLayoutId id="2147483658" r:id="rId11"/>
    <p:sldLayoutId id="2147483659" r:id="rId12"/>
    <p:sldLayoutId id="2147483667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800" b="1" cap="all" baseline="0">
          <a:solidFill>
            <a:schemeClr val="tx1"/>
          </a:solidFill>
          <a:latin typeface="Bebas Neue Bold" panose="020B0606020202050201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4E23"/>
          </a:solidFill>
          <a:latin typeface="Times New Roman" pitchFamily="18" charset="0"/>
          <a:ea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4E23"/>
          </a:solidFill>
          <a:latin typeface="Times New Roman" pitchFamily="18" charset="0"/>
          <a:ea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4E23"/>
          </a:solidFill>
          <a:latin typeface="Times New Roman" pitchFamily="18" charset="0"/>
          <a:ea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4E23"/>
          </a:solidFill>
          <a:latin typeface="Times New Roman" pitchFamily="18" charset="0"/>
          <a:ea typeface="ＭＳ Ｐゴシック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4E23"/>
          </a:solidFill>
          <a:latin typeface="Times New Roman" pitchFamily="18" charset="0"/>
          <a:ea typeface="ＭＳ Ｐゴシック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4E23"/>
          </a:solidFill>
          <a:latin typeface="Times New Roman" pitchFamily="18" charset="0"/>
          <a:ea typeface="ＭＳ Ｐゴシック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4E23"/>
          </a:solidFill>
          <a:latin typeface="Times New Roman" pitchFamily="18" charset="0"/>
          <a:ea typeface="ＭＳ Ｐゴシック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4E23"/>
          </a:solidFill>
          <a:latin typeface="Times New Roman" pitchFamily="18" charset="0"/>
          <a:ea typeface="ＭＳ Ｐゴシック" charset="-128"/>
        </a:defRPr>
      </a:lvl9pPr>
    </p:titleStyle>
    <p:bodyStyle>
      <a:lvl1pPr marL="360000" indent="-360000" algn="just" rtl="0" eaLnBrk="1" fontAlgn="base" hangingPunct="1">
        <a:spcBef>
          <a:spcPts val="0"/>
        </a:spcBef>
        <a:spcAft>
          <a:spcPts val="600"/>
        </a:spcAft>
        <a:buClrTx/>
        <a:buSzPct val="100000"/>
        <a:buFont typeface="Franklin Gothic Medium" panose="020B0603020102020204" pitchFamily="34" charset="0"/>
        <a:buChar char="•"/>
        <a:defRPr b="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720000" indent="-360000" algn="just" rtl="0" eaLnBrk="1" fontAlgn="base" hangingPunct="1">
        <a:spcBef>
          <a:spcPts val="0"/>
        </a:spcBef>
        <a:spcAft>
          <a:spcPts val="600"/>
        </a:spcAft>
        <a:buClrTx/>
        <a:buSzPct val="100000"/>
        <a:buFont typeface="Franklin Gothic Medium" panose="020B0603020102020204" pitchFamily="34" charset="0"/>
        <a:buChar char="–"/>
        <a:tabLst/>
        <a:defRPr b="0">
          <a:solidFill>
            <a:schemeClr val="tx1"/>
          </a:solidFill>
          <a:latin typeface="Corbel" panose="020B0503020204020204" pitchFamily="34" charset="0"/>
          <a:ea typeface="+mn-ea"/>
        </a:defRPr>
      </a:lvl2pPr>
      <a:lvl3pPr marL="1080000" indent="-358775" algn="just" rtl="0" eaLnBrk="1" fontAlgn="base" hangingPunct="1">
        <a:spcBef>
          <a:spcPts val="0"/>
        </a:spcBef>
        <a:spcAft>
          <a:spcPts val="600"/>
        </a:spcAft>
        <a:buClrTx/>
        <a:buSzPct val="100000"/>
        <a:buFont typeface="Franklin Gothic Medium" panose="020B0603020102020204" pitchFamily="34" charset="0"/>
        <a:buChar char="•"/>
        <a:defRPr sz="1600" b="0">
          <a:solidFill>
            <a:schemeClr val="tx1"/>
          </a:solidFill>
          <a:latin typeface="Corbel" panose="020B0503020204020204" pitchFamily="34" charset="0"/>
          <a:ea typeface="+mn-ea"/>
        </a:defRPr>
      </a:lvl3pPr>
      <a:lvl4pPr marL="1440000" indent="-360000" algn="just" rtl="0" eaLnBrk="1" fontAlgn="base" hangingPunct="1">
        <a:spcBef>
          <a:spcPts val="0"/>
        </a:spcBef>
        <a:spcAft>
          <a:spcPts val="600"/>
        </a:spcAft>
        <a:buClrTx/>
        <a:buSzPct val="100000"/>
        <a:buFont typeface="Franklin Gothic Medium" panose="020B0603020102020204" pitchFamily="34" charset="0"/>
        <a:buChar char="–"/>
        <a:defRPr sz="1600" b="0">
          <a:solidFill>
            <a:schemeClr val="tx1"/>
          </a:solidFill>
          <a:latin typeface="Corbel" panose="020B0503020204020204" pitchFamily="34" charset="0"/>
          <a:ea typeface="+mn-ea"/>
        </a:defRPr>
      </a:lvl4pPr>
      <a:lvl5pPr marL="1800000" indent="-360000" algn="just" rtl="0" eaLnBrk="1" fontAlgn="base" hangingPunct="1">
        <a:spcBef>
          <a:spcPts val="0"/>
        </a:spcBef>
        <a:spcAft>
          <a:spcPts val="600"/>
        </a:spcAft>
        <a:buClrTx/>
        <a:buSzPct val="100000"/>
        <a:buFont typeface="Franklin Gothic Medium" panose="020B0603020102020204" pitchFamily="34" charset="0"/>
        <a:buChar char="•"/>
        <a:defRPr sz="1400" b="0">
          <a:solidFill>
            <a:schemeClr val="tx1"/>
          </a:solidFill>
          <a:latin typeface="Corbel" panose="020B0503020204020204" pitchFamily="34" charset="0"/>
          <a:ea typeface="+mn-ea"/>
        </a:defRPr>
      </a:lvl5pPr>
      <a:lvl6pPr marL="2160000" indent="-360000" algn="just" rtl="0" eaLnBrk="1" fontAlgn="base" hangingPunct="1">
        <a:spcBef>
          <a:spcPts val="0"/>
        </a:spcBef>
        <a:spcAft>
          <a:spcPts val="600"/>
        </a:spcAft>
        <a:buClrTx/>
        <a:buSzPct val="100000"/>
        <a:buFont typeface="Franklin Gothic Medium" panose="020B0603020102020204" pitchFamily="34" charset="0"/>
        <a:buChar char="–"/>
        <a:defRPr sz="1400" b="0">
          <a:solidFill>
            <a:schemeClr val="tx1"/>
          </a:solidFill>
          <a:latin typeface="Corbel" panose="020B0503020204020204" pitchFamily="34" charset="0"/>
          <a:ea typeface="+mn-ea"/>
        </a:defRPr>
      </a:lvl6pPr>
      <a:lvl7pPr marL="2520000" indent="-360000" algn="just" rtl="0" eaLnBrk="1" fontAlgn="base" hangingPunct="1">
        <a:spcBef>
          <a:spcPts val="0"/>
        </a:spcBef>
        <a:spcAft>
          <a:spcPts val="600"/>
        </a:spcAft>
        <a:buClrTx/>
        <a:buSzPct val="100000"/>
        <a:buFont typeface="Franklin Gothic Medium" panose="020B0603020102020204" pitchFamily="34" charset="0"/>
        <a:buChar char="•"/>
        <a:defRPr sz="1200" b="0">
          <a:solidFill>
            <a:schemeClr val="tx1"/>
          </a:solidFill>
          <a:latin typeface="Corbel" panose="020B0503020204020204" pitchFamily="34" charset="0"/>
          <a:ea typeface="+mn-ea"/>
        </a:defRPr>
      </a:lvl7pPr>
      <a:lvl8pPr marL="2880000" indent="-360000" algn="just" rtl="0" eaLnBrk="1" fontAlgn="base" hangingPunct="1">
        <a:spcBef>
          <a:spcPts val="0"/>
        </a:spcBef>
        <a:spcAft>
          <a:spcPts val="600"/>
        </a:spcAft>
        <a:buClrTx/>
        <a:buSzPct val="100000"/>
        <a:buFont typeface="Franklin Gothic Medium" panose="020B0603020102020204" pitchFamily="34" charset="0"/>
        <a:buChar char="–"/>
        <a:defRPr sz="1200" b="0">
          <a:solidFill>
            <a:schemeClr val="tx1"/>
          </a:solidFill>
          <a:latin typeface="Corbel" panose="020B0503020204020204" pitchFamily="34" charset="0"/>
          <a:ea typeface="+mn-ea"/>
        </a:defRPr>
      </a:lvl8pPr>
      <a:lvl9pPr marL="3240000" indent="-360000" algn="just" rtl="0" eaLnBrk="1" fontAlgn="base" hangingPunct="1">
        <a:spcBef>
          <a:spcPts val="0"/>
        </a:spcBef>
        <a:spcAft>
          <a:spcPts val="600"/>
        </a:spcAft>
        <a:buClrTx/>
        <a:buSzPct val="100000"/>
        <a:buFont typeface="Franklin Gothic Medium" panose="020B0603020102020204" pitchFamily="34" charset="0"/>
        <a:buChar char="•"/>
        <a:defRPr sz="1200" b="0">
          <a:solidFill>
            <a:schemeClr val="tx1"/>
          </a:solidFill>
          <a:latin typeface="Corbel" panose="020B0503020204020204" pitchFamily="34" charset="0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C297A-4D4A-4211-993B-9BE42CC48930}" type="datetimeFigureOut">
              <a:rPr lang="es-ES" smtClean="0"/>
              <a:t>19/09/2016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9F8B3-C0BD-4094-B804-685D69CC39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99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ABF67-2BC8-4B1E-A4D4-C0E40030F5D0}" type="datetimeFigureOut">
              <a:rPr lang="es-ES" smtClean="0"/>
              <a:t>19/09/2016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26927-4C8D-48E2-8EE5-76388A5061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352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 />
</Relationships>
</file>

<file path=ppt/slides/_rels/slide10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11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3.xml" />
</Relationships>
</file>

<file path=ppt/slides/_rels/slide2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3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4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5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6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7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8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9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/>
              <a:t>Rafael González-</a:t>
            </a:r>
            <a:r>
              <a:rPr lang="en-GB" b="1" dirty="0" err="1" smtClean="0"/>
              <a:t>Gallarza</a:t>
            </a:r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BASILEA IV: </a:t>
            </a:r>
            <a:r>
              <a:rPr lang="en-GB" dirty="0" err="1" smtClean="0"/>
              <a:t>Requerimientos</a:t>
            </a:r>
            <a:r>
              <a:rPr lang="en-GB" dirty="0" smtClean="0"/>
              <a:t> de capital POR </a:t>
            </a:r>
            <a:r>
              <a:rPr lang="en-GB" dirty="0" err="1" smtClean="0"/>
              <a:t>riesgo</a:t>
            </a:r>
            <a:r>
              <a:rPr lang="en-GB" dirty="0" smtClean="0"/>
              <a:t> </a:t>
            </a:r>
            <a:r>
              <a:rPr lang="en-GB" dirty="0" err="1" smtClean="0"/>
              <a:t>operativo</a:t>
            </a:r>
            <a:r>
              <a:rPr lang="en-GB" dirty="0" smtClean="0"/>
              <a:t> y </a:t>
            </a:r>
            <a:r>
              <a:rPr lang="en-GB" dirty="0" err="1" smtClean="0"/>
              <a:t>entidades</a:t>
            </a:r>
            <a:r>
              <a:rPr lang="en-GB" dirty="0" smtClean="0"/>
              <a:t> </a:t>
            </a:r>
            <a:r>
              <a:rPr lang="en-GB" dirty="0" err="1" smtClean="0"/>
              <a:t>sistémicas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551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5600" lvl="0" indent="-355600"/>
            <a:r>
              <a:rPr lang="es-ES" dirty="0" smtClean="0">
                <a:solidFill>
                  <a:srgbClr val="DF6E11"/>
                </a:solidFill>
              </a:rPr>
              <a:t>8.	De </a:t>
            </a:r>
            <a:r>
              <a:rPr lang="es-ES" dirty="0">
                <a:solidFill>
                  <a:srgbClr val="DF6E11"/>
                </a:solidFill>
              </a:rPr>
              <a:t>cómo ser un banco internacional y no morir en el intento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dirty="0"/>
              <a:t>La tormenta regulatoria </a:t>
            </a:r>
            <a:r>
              <a:rPr lang="es-ES" dirty="0" smtClean="0"/>
              <a:t>perfecta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dirty="0" smtClean="0"/>
              <a:t>Los </a:t>
            </a:r>
            <a:r>
              <a:rPr lang="es-ES" dirty="0"/>
              <a:t>márgenes cada vez menores; los intereses </a:t>
            </a:r>
            <a:r>
              <a:rPr lang="es-ES" dirty="0" smtClean="0"/>
              <a:t>negativos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dirty="0"/>
              <a:t>La sobre capacidad en los canales </a:t>
            </a:r>
            <a:r>
              <a:rPr lang="es-ES" dirty="0" smtClean="0"/>
              <a:t>tradicionales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dirty="0"/>
              <a:t>La banca disruptiva y la banca en la sombra</a:t>
            </a:r>
          </a:p>
          <a:p>
            <a:pPr>
              <a:buFont typeface="+mj-lt"/>
              <a:buAutoNum type="arabi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7375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28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INDICE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s-ES" dirty="0" smtClean="0"/>
              <a:t>El largo viaje de Basilea I a Basilea III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Basilea II: luces y sombras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Basilea III: la resaca de la gran crisis financiera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Recordatorio del contenido de Basilea III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Regulación internacional sobre recuperación y resolución de entidades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Recapitulación: Basilea II/III. ¿Dónde estamos?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Basilea IV: ¿Existe? ¿Qué es?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De cómo ser un banco internacional y no morir en el intento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257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5600" indent="-355600"/>
            <a:r>
              <a:rPr lang="en-GB" dirty="0" smtClean="0">
                <a:solidFill>
                  <a:srgbClr val="DF6E11"/>
                </a:solidFill>
              </a:rPr>
              <a:t>1.	El largo </a:t>
            </a:r>
            <a:r>
              <a:rPr lang="en-GB" dirty="0" err="1" smtClean="0">
                <a:solidFill>
                  <a:srgbClr val="DF6E11"/>
                </a:solidFill>
              </a:rPr>
              <a:t>viaje</a:t>
            </a:r>
            <a:r>
              <a:rPr lang="en-GB" dirty="0" smtClean="0">
                <a:solidFill>
                  <a:srgbClr val="DF6E11"/>
                </a:solidFill>
              </a:rPr>
              <a:t> de </a:t>
            </a:r>
            <a:r>
              <a:rPr lang="en-GB" dirty="0" err="1" smtClean="0">
                <a:solidFill>
                  <a:srgbClr val="DF6E11"/>
                </a:solidFill>
              </a:rPr>
              <a:t>basilea</a:t>
            </a:r>
            <a:r>
              <a:rPr lang="en-GB" dirty="0" smtClean="0">
                <a:solidFill>
                  <a:srgbClr val="DF6E11"/>
                </a:solidFill>
              </a:rPr>
              <a:t> 1 a </a:t>
            </a:r>
            <a:r>
              <a:rPr lang="en-GB" dirty="0" err="1" smtClean="0">
                <a:solidFill>
                  <a:srgbClr val="DF6E11"/>
                </a:solidFill>
              </a:rPr>
              <a:t>basilea</a:t>
            </a:r>
            <a:r>
              <a:rPr lang="en-GB" dirty="0" smtClean="0">
                <a:solidFill>
                  <a:srgbClr val="DF6E11"/>
                </a:solidFill>
              </a:rPr>
              <a:t> iii</a:t>
            </a:r>
            <a:endParaRPr lang="en-GB" dirty="0">
              <a:solidFill>
                <a:srgbClr val="DF6E1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/>
              <a:t>El </a:t>
            </a:r>
            <a:r>
              <a:rPr lang="en-GB" dirty="0" err="1" smtClean="0"/>
              <a:t>Comité</a:t>
            </a:r>
            <a:r>
              <a:rPr lang="en-GB" dirty="0" smtClean="0"/>
              <a:t> de </a:t>
            </a:r>
            <a:r>
              <a:rPr lang="en-GB" dirty="0" err="1" smtClean="0"/>
              <a:t>Basilea</a:t>
            </a:r>
            <a:r>
              <a:rPr lang="en-GB" dirty="0" smtClean="0"/>
              <a:t>; </a:t>
            </a:r>
            <a:r>
              <a:rPr lang="en-GB" dirty="0" err="1" smtClean="0"/>
              <a:t>desarrollos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Europa y los EEUU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dirty="0"/>
              <a:t>Basilea I, </a:t>
            </a:r>
            <a:r>
              <a:rPr lang="es-ES" dirty="0" smtClean="0"/>
              <a:t>1988</a:t>
            </a:r>
            <a:r>
              <a:rPr lang="es-ES" dirty="0"/>
              <a:t>; </a:t>
            </a:r>
            <a:r>
              <a:rPr lang="es-ES" dirty="0" smtClean="0"/>
              <a:t>“</a:t>
            </a:r>
            <a:r>
              <a:rPr lang="es-ES" i="1" dirty="0" smtClean="0"/>
              <a:t>café </a:t>
            </a:r>
            <a:r>
              <a:rPr lang="es-ES" i="1" dirty="0"/>
              <a:t>para todos</a:t>
            </a:r>
            <a:r>
              <a:rPr lang="es-ES" dirty="0"/>
              <a:t>” en el tratamiento del riesgo de </a:t>
            </a:r>
            <a:r>
              <a:rPr lang="es-ES" dirty="0" smtClean="0"/>
              <a:t>crédito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dirty="0"/>
              <a:t>1996: primeros tratamientos del riesgo de </a:t>
            </a:r>
            <a:r>
              <a:rPr lang="es-ES" dirty="0" smtClean="0"/>
              <a:t>mercado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dirty="0"/>
              <a:t>Basilea II, 2004/2006; mayor sensibilidad al riesgo y más </a:t>
            </a:r>
            <a:r>
              <a:rPr lang="es-ES" dirty="0" smtClean="0"/>
              <a:t>complejidad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dirty="0"/>
              <a:t>Basilea 2.5, 2009: cambios en el tratamiento de las </a:t>
            </a:r>
            <a:r>
              <a:rPr lang="es-ES" dirty="0" err="1"/>
              <a:t>titulizaciones</a:t>
            </a:r>
            <a:r>
              <a:rPr lang="es-ES" dirty="0"/>
              <a:t> y énfasis en la gestión del </a:t>
            </a:r>
            <a:r>
              <a:rPr lang="es-ES" dirty="0" smtClean="0"/>
              <a:t>riesgo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dirty="0"/>
              <a:t>Basilea III, 2010/2013; más y mejor capital; riesgo de liquidez y ratio de apalancamiento; los </a:t>
            </a:r>
            <a:r>
              <a:rPr lang="es-ES" dirty="0" smtClean="0"/>
              <a:t>GSIB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dirty="0"/>
              <a:t>Basilea IV, ¿existe?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1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5600" indent="-355600"/>
            <a:r>
              <a:rPr lang="es-ES" dirty="0" smtClean="0">
                <a:solidFill>
                  <a:srgbClr val="DF6E11"/>
                </a:solidFill>
              </a:rPr>
              <a:t>2.	Basilea </a:t>
            </a:r>
            <a:r>
              <a:rPr lang="es-ES" dirty="0">
                <a:solidFill>
                  <a:srgbClr val="DF6E11"/>
                </a:solidFill>
              </a:rPr>
              <a:t>II: luces y sombras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dirty="0"/>
              <a:t>Modelos estandarizados; importancia de las calificaciones crediticias </a:t>
            </a:r>
            <a:r>
              <a:rPr lang="es-ES" dirty="0" smtClean="0"/>
              <a:t>externas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dirty="0"/>
              <a:t>Posibilidad para las grandes entidades de acogerse a modelos internos de creación </a:t>
            </a:r>
            <a:r>
              <a:rPr lang="es-ES" dirty="0" smtClean="0"/>
              <a:t>propia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dirty="0"/>
              <a:t>Introducción de requisitos de capital para otros riesgos distintos del de crédito: operacional y de </a:t>
            </a:r>
            <a:r>
              <a:rPr lang="es-ES" dirty="0" smtClean="0"/>
              <a:t>mercado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dirty="0" smtClean="0"/>
              <a:t>Relevancia del </a:t>
            </a:r>
            <a:r>
              <a:rPr lang="es-ES" dirty="0"/>
              <a:t>pilar 2 (función supervisora) y pilar 3 (trasparencia y disciplina de mercado</a:t>
            </a:r>
            <a:r>
              <a:rPr lang="es-ES" dirty="0" smtClean="0"/>
              <a:t>)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dirty="0"/>
              <a:t>Críticas a Basilea II; un modelo </a:t>
            </a:r>
            <a:r>
              <a:rPr lang="es-ES" dirty="0" smtClean="0"/>
              <a:t>insuficiente y pro-cíclico;  </a:t>
            </a:r>
            <a:r>
              <a:rPr lang="es-ES" dirty="0"/>
              <a:t>falta de comparabilidad entre entidades</a:t>
            </a:r>
          </a:p>
        </p:txBody>
      </p:sp>
    </p:spTree>
    <p:extLst>
      <p:ext uri="{BB962C8B-B14F-4D97-AF65-F5344CB8AC3E}">
        <p14:creationId xmlns:p14="http://schemas.microsoft.com/office/powerpoint/2010/main" val="346809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260648"/>
            <a:ext cx="7119937" cy="863823"/>
          </a:xfrm>
        </p:spPr>
        <p:txBody>
          <a:bodyPr/>
          <a:lstStyle/>
          <a:p>
            <a:pPr marL="355600" indent="-355600"/>
            <a:r>
              <a:rPr lang="es-ES" dirty="0" smtClean="0">
                <a:solidFill>
                  <a:srgbClr val="DF6E11"/>
                </a:solidFill>
              </a:rPr>
              <a:t>3.	Basilea </a:t>
            </a:r>
            <a:r>
              <a:rPr lang="es-ES" dirty="0">
                <a:solidFill>
                  <a:srgbClr val="DF6E11"/>
                </a:solidFill>
              </a:rPr>
              <a:t>III: la resaca de la gran crisis financiera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dirty="0"/>
              <a:t>Razones para Basilea III; la crisis financiera y la reacción del G20 en la cumbre de </a:t>
            </a:r>
            <a:r>
              <a:rPr lang="es-ES" dirty="0" smtClean="0"/>
              <a:t>Pittsburg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dirty="0"/>
              <a:t>Los rating de las “sub-prime”, la crisis de liquidez; desconfianza del mercado; rescates de bancos “</a:t>
            </a:r>
            <a:r>
              <a:rPr lang="es-ES" dirty="0" err="1"/>
              <a:t>too</a:t>
            </a:r>
            <a:r>
              <a:rPr lang="es-ES" dirty="0"/>
              <a:t> </a:t>
            </a:r>
            <a:r>
              <a:rPr lang="es-ES" dirty="0" err="1"/>
              <a:t>big</a:t>
            </a:r>
            <a:r>
              <a:rPr lang="es-ES" dirty="0"/>
              <a:t> to </a:t>
            </a:r>
            <a:r>
              <a:rPr lang="es-ES" dirty="0" err="1"/>
              <a:t>fall</a:t>
            </a:r>
            <a:r>
              <a:rPr lang="es-ES" dirty="0"/>
              <a:t>” con dinero </a:t>
            </a:r>
            <a:r>
              <a:rPr lang="es-ES" dirty="0" smtClean="0"/>
              <a:t>público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dirty="0"/>
              <a:t>La rápida reacción del Comité de Basilea: los documentos de Diciembre de 2010 y Enero de </a:t>
            </a:r>
            <a:r>
              <a:rPr lang="es-ES" dirty="0" smtClean="0"/>
              <a:t>2011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dirty="0"/>
              <a:t>Trabajos paralelos del </a:t>
            </a:r>
            <a:r>
              <a:rPr lang="es-ES" dirty="0" err="1"/>
              <a:t>Financial</a:t>
            </a:r>
            <a:r>
              <a:rPr lang="es-ES" dirty="0"/>
              <a:t> </a:t>
            </a:r>
            <a:r>
              <a:rPr lang="es-ES" dirty="0" err="1"/>
              <a:t>Stability</a:t>
            </a:r>
            <a:r>
              <a:rPr lang="es-ES" dirty="0"/>
              <a:t> </a:t>
            </a:r>
            <a:r>
              <a:rPr lang="es-ES" dirty="0" err="1"/>
              <a:t>Board</a:t>
            </a:r>
            <a:r>
              <a:rPr lang="es-ES" dirty="0"/>
              <a:t> y los reguladores nacionales en materia de recuperación y resolución de entidades de crédito</a:t>
            </a:r>
          </a:p>
        </p:txBody>
      </p:sp>
    </p:spTree>
    <p:extLst>
      <p:ext uri="{BB962C8B-B14F-4D97-AF65-F5344CB8AC3E}">
        <p14:creationId xmlns:p14="http://schemas.microsoft.com/office/powerpoint/2010/main" val="1818012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5600" lvl="0" indent="-355600"/>
            <a:r>
              <a:rPr lang="es-ES" dirty="0" smtClean="0">
                <a:solidFill>
                  <a:srgbClr val="DF6E11"/>
                </a:solidFill>
              </a:rPr>
              <a:t>4.	Recordatorio </a:t>
            </a:r>
            <a:r>
              <a:rPr lang="es-ES" dirty="0">
                <a:solidFill>
                  <a:srgbClr val="DF6E11"/>
                </a:solidFill>
              </a:rPr>
              <a:t>del contenido de Basilea III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s-ES" dirty="0"/>
              <a:t>Más capital regulatorio: los nuevos “colchones</a:t>
            </a:r>
            <a:r>
              <a:rPr lang="es-ES" dirty="0" smtClean="0"/>
              <a:t>”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s-ES" dirty="0"/>
              <a:t>Capital regulatorio de más calidad: CET1 y T1 </a:t>
            </a:r>
            <a:r>
              <a:rPr lang="es-ES" dirty="0" smtClean="0"/>
              <a:t>adicional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s-ES" dirty="0"/>
              <a:t>Ratio de apalancamiento: ratio no basado en ponderación por riesgo de </a:t>
            </a:r>
            <a:r>
              <a:rPr lang="es-ES" dirty="0" smtClean="0"/>
              <a:t>crédito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s-ES" dirty="0"/>
              <a:t>Ratios de liquidez (LCR y NSFR</a:t>
            </a:r>
            <a:r>
              <a:rPr lang="es-ES" dirty="0" smtClean="0"/>
              <a:t>)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s-ES" dirty="0"/>
              <a:t>Bancos sistémicos</a:t>
            </a:r>
          </a:p>
        </p:txBody>
      </p:sp>
    </p:spTree>
    <p:extLst>
      <p:ext uri="{BB962C8B-B14F-4D97-AF65-F5344CB8AC3E}">
        <p14:creationId xmlns:p14="http://schemas.microsoft.com/office/powerpoint/2010/main" val="506689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5600" indent="-355600">
              <a:tabLst>
                <a:tab pos="355600" algn="l"/>
              </a:tabLst>
            </a:pPr>
            <a:r>
              <a:rPr lang="es-ES" dirty="0" smtClean="0">
                <a:solidFill>
                  <a:srgbClr val="DF6E11"/>
                </a:solidFill>
              </a:rPr>
              <a:t>5.	Regulación </a:t>
            </a:r>
            <a:r>
              <a:rPr lang="es-ES" dirty="0">
                <a:solidFill>
                  <a:srgbClr val="DF6E11"/>
                </a:solidFill>
              </a:rPr>
              <a:t>internacional sobre recuperación y resolución de entidades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s-ES" dirty="0"/>
              <a:t>Planes de recuperación y resolución (testamentos vitales</a:t>
            </a:r>
            <a:r>
              <a:rPr lang="es-ES" dirty="0" smtClean="0"/>
              <a:t>)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s-ES" dirty="0"/>
              <a:t>TLAC; niveles mínimos de capital y deuda “</a:t>
            </a:r>
            <a:r>
              <a:rPr lang="es-ES" dirty="0" err="1"/>
              <a:t>unsecured</a:t>
            </a:r>
            <a:r>
              <a:rPr lang="es-ES" dirty="0" smtClean="0"/>
              <a:t>”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s-ES" dirty="0"/>
              <a:t>“</a:t>
            </a:r>
            <a:r>
              <a:rPr lang="es-ES" dirty="0" err="1"/>
              <a:t>Bail</a:t>
            </a:r>
            <a:r>
              <a:rPr lang="es-ES" dirty="0"/>
              <a:t>-in” en vez de “</a:t>
            </a:r>
            <a:r>
              <a:rPr lang="es-ES" dirty="0" err="1"/>
              <a:t>bail-out</a:t>
            </a:r>
            <a:r>
              <a:rPr lang="es-ES" dirty="0"/>
              <a:t>”; absorción de pérdidas por los accionistas y los </a:t>
            </a:r>
            <a:r>
              <a:rPr lang="es-ES" dirty="0" smtClean="0"/>
              <a:t>bonistas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s-ES" dirty="0"/>
              <a:t>Prerrogativas y potestades de las autoridades de resolución</a:t>
            </a:r>
          </a:p>
        </p:txBody>
      </p:sp>
    </p:spTree>
    <p:extLst>
      <p:ext uri="{BB962C8B-B14F-4D97-AF65-F5344CB8AC3E}">
        <p14:creationId xmlns:p14="http://schemas.microsoft.com/office/powerpoint/2010/main" val="3185553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tabLst>
                <a:tab pos="355600" algn="l"/>
              </a:tabLst>
            </a:pPr>
            <a:r>
              <a:rPr lang="es-ES" dirty="0">
                <a:solidFill>
                  <a:srgbClr val="DF6E11"/>
                </a:solidFill>
              </a:rPr>
              <a:t>6. </a:t>
            </a:r>
            <a:r>
              <a:rPr lang="es-ES" dirty="0" smtClean="0">
                <a:solidFill>
                  <a:srgbClr val="DF6E11"/>
                </a:solidFill>
              </a:rPr>
              <a:t>	Recapitulación</a:t>
            </a:r>
            <a:r>
              <a:rPr lang="es-ES" dirty="0">
                <a:solidFill>
                  <a:srgbClr val="DF6E11"/>
                </a:solidFill>
              </a:rPr>
              <a:t>: Basilea </a:t>
            </a:r>
            <a:r>
              <a:rPr lang="es-ES" dirty="0" smtClean="0">
                <a:solidFill>
                  <a:srgbClr val="DF6E11"/>
                </a:solidFill>
              </a:rPr>
              <a:t>II/III. ¿Dónde Estamos?</a:t>
            </a:r>
            <a:r>
              <a:rPr lang="es-ES" dirty="0">
                <a:solidFill>
                  <a:srgbClr val="DF6E11"/>
                </a:solidFill>
              </a:rPr>
              <a:t/>
            </a:r>
            <a:br>
              <a:rPr lang="es-ES" dirty="0">
                <a:solidFill>
                  <a:srgbClr val="DF6E11"/>
                </a:solidFill>
              </a:rPr>
            </a:br>
            <a:endParaRPr lang="es-ES" dirty="0">
              <a:solidFill>
                <a:srgbClr val="DF6E1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s-ES" dirty="0"/>
              <a:t>Excesiva variabilidad entre entidades y difícil comparabilidad por los </a:t>
            </a:r>
            <a:r>
              <a:rPr lang="es-ES" dirty="0" smtClean="0"/>
              <a:t>inversores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s-ES" dirty="0"/>
              <a:t>Multiplicidad de ratios (Basilea y TLAC</a:t>
            </a:r>
            <a:r>
              <a:rPr lang="es-ES" dirty="0" smtClean="0"/>
              <a:t>)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s-ES" dirty="0"/>
              <a:t>Preocupación por el efecto del acuerdo de capitales sobre el flujo  del crédito hacia la economía </a:t>
            </a:r>
            <a:r>
              <a:rPr lang="es-ES" dirty="0" smtClean="0"/>
              <a:t>real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s-ES" dirty="0"/>
              <a:t>Régimen especial para los GSIB</a:t>
            </a:r>
          </a:p>
        </p:txBody>
      </p:sp>
    </p:spTree>
    <p:extLst>
      <p:ext uri="{BB962C8B-B14F-4D97-AF65-F5344CB8AC3E}">
        <p14:creationId xmlns:p14="http://schemas.microsoft.com/office/powerpoint/2010/main" val="2183758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55600" algn="l"/>
              </a:tabLst>
            </a:pPr>
            <a:r>
              <a:rPr lang="es-ES" dirty="0" smtClean="0">
                <a:solidFill>
                  <a:srgbClr val="DF6E11"/>
                </a:solidFill>
              </a:rPr>
              <a:t>7.	Basilea </a:t>
            </a:r>
            <a:r>
              <a:rPr lang="es-ES" dirty="0">
                <a:solidFill>
                  <a:srgbClr val="DF6E11"/>
                </a:solidFill>
              </a:rPr>
              <a:t>IV: ¿Existe? ¿Qué 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s-ES" dirty="0"/>
              <a:t>Cambios en los enfoques </a:t>
            </a:r>
            <a:r>
              <a:rPr lang="es-ES" dirty="0" smtClean="0"/>
              <a:t>estandarizados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s-ES" dirty="0"/>
              <a:t>Restricciones al uso de modelos internos; riesgo de crédito y riesgo </a:t>
            </a:r>
            <a:r>
              <a:rPr lang="es-ES" dirty="0" smtClean="0"/>
              <a:t>operacional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s-ES" dirty="0"/>
              <a:t>Régimen de las </a:t>
            </a:r>
            <a:r>
              <a:rPr lang="es-ES" dirty="0" err="1" smtClean="0"/>
              <a:t>titulizaciones</a:t>
            </a:r>
            <a:endParaRPr lang="es-ES" dirty="0" smtClean="0"/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s-ES" dirty="0"/>
              <a:t>Cambios en el ratio de </a:t>
            </a:r>
            <a:r>
              <a:rPr lang="es-ES" dirty="0" smtClean="0"/>
              <a:t>apalancamiento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s-ES" dirty="0"/>
              <a:t>Más transparencia y datos al </a:t>
            </a:r>
            <a:r>
              <a:rPr lang="es-ES" dirty="0" smtClean="0"/>
              <a:t>mercado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s-ES" dirty="0"/>
              <a:t>Cambios en el tratamiento del riesgo de mercado y la cartera de negociación</a:t>
            </a:r>
          </a:p>
        </p:txBody>
      </p:sp>
    </p:spTree>
    <p:extLst>
      <p:ext uri="{BB962C8B-B14F-4D97-AF65-F5344CB8AC3E}">
        <p14:creationId xmlns:p14="http://schemas.microsoft.com/office/powerpoint/2010/main" val="2229306550"/>
      </p:ext>
    </p:extLst>
  </p:cSld>
  <p:clrMapOvr>
    <a:masterClrMapping/>
  </p:clrMapOvr>
</p:sld>
</file>

<file path=ppt/theme/theme1.xml><?xml version="1.0" encoding="utf-8"?>
<a:theme xmlns:a="http://schemas.openxmlformats.org/drawingml/2006/main" name="Firma">
  <a:themeElements>
    <a:clrScheme name="Garrigues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4438"/>
      </a:accent1>
      <a:accent2>
        <a:srgbClr val="4C8365"/>
      </a:accent2>
      <a:accent3>
        <a:srgbClr val="E49F35"/>
      </a:accent3>
      <a:accent4>
        <a:srgbClr val="EEC381"/>
      </a:accent4>
      <a:accent5>
        <a:srgbClr val="99B8A7"/>
      </a:accent5>
      <a:accent6>
        <a:srgbClr val="CCDCD3"/>
      </a:accent6>
      <a:hlink>
        <a:srgbClr val="004438"/>
      </a:hlink>
      <a:folHlink>
        <a:srgbClr val="99B5A7"/>
      </a:folHlink>
    </a:clrScheme>
    <a:fontScheme name="Presentación en blanco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4438"/>
        </a:solidFill>
        <a:ln>
          <a:noFill/>
        </a:ln>
        <a:effectLst>
          <a:outerShdw blurRad="85725" dist="50800" dir="5400000" sx="103999" sy="103999" rotWithShape="0">
            <a:srgbClr val="808080">
              <a:alpha val="46999"/>
            </a:srgbClr>
          </a:outerShdw>
        </a:effectLst>
      </a:spPr>
      <a:bodyPr rtlCol="0" anchor="ctr"/>
      <a:lstStyle>
        <a:defPPr algn="ctr" eaLnBrk="1" hangingPunct="1">
          <a:defRPr dirty="0" err="1" smtClean="0">
            <a:solidFill>
              <a:schemeClr val="bg1"/>
            </a:solidFill>
            <a:latin typeface="Corbel" panose="020B0503020204020204" pitchFamily="34" charset="0"/>
            <a:ea typeface="ＭＳ Ｐゴシック" pitchFamily="4" charset="-128"/>
          </a:defRPr>
        </a:defPPr>
      </a:lstStyle>
    </a:spDef>
    <a:lnDef>
      <a:spPr>
        <a:ln w="25400" cap="flat" cmpd="sng" algn="ctr">
          <a:solidFill>
            <a:schemeClr val="bg1">
              <a:lumMod val="65000"/>
            </a:schemeClr>
          </a:solidFill>
          <a:prstDash val="dash"/>
          <a:round/>
          <a:headEnd type="none" w="med" len="med"/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 anchor="ctr" anchorCtr="0">
        <a:spAutoFit/>
      </a:bodyPr>
      <a:lstStyle>
        <a:defPPr algn="ctr">
          <a:defRPr dirty="0" err="1" smtClean="0">
            <a:latin typeface="Corbel" panose="020B0503020204020204" pitchFamily="34" charset="0"/>
          </a:defRPr>
        </a:defPPr>
      </a:lstStyle>
    </a:tx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Words>555</Words>
  <Application>Microsoft Office PowerPoint</Application>
  <PresentationFormat>A4 Paper (210x297 mm)</PresentationFormat>
  <Paragraphs>58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Firma</vt:lpstr>
      <vt:lpstr>1_Custom Design</vt:lpstr>
      <vt:lpstr>Custom Design</vt:lpstr>
      <vt:lpstr>BASILEA IV: Requerimientos de capital POR riesgo operativo y entidades sistémicas</vt:lpstr>
      <vt:lpstr>INDICE</vt:lpstr>
      <vt:lpstr>1. El largo viaje de basilea 1 a basilea iii</vt:lpstr>
      <vt:lpstr>2. Basilea II: luces y sombras</vt:lpstr>
      <vt:lpstr>3. Basilea III: la resaca de la gran crisis financiera</vt:lpstr>
      <vt:lpstr>4. Recordatorio del contenido de Basilea III </vt:lpstr>
      <vt:lpstr>5. Regulación internacional sobre recuperación y resolución de entidades</vt:lpstr>
      <vt:lpstr>6.  Recapitulación: Basilea II/III. ¿Dónde Estamos? </vt:lpstr>
      <vt:lpstr>7. Basilea IV: ¿Existe? ¿Qué es?</vt:lpstr>
      <vt:lpstr>8. De cómo ser un banco internacional y no morir en el intento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