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2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4"/>
  </p:notesMasterIdLst>
  <p:handoutMasterIdLst>
    <p:handoutMasterId r:id="rId45"/>
  </p:handoutMasterIdLst>
  <p:sldIdLst>
    <p:sldId id="293" r:id="rId2"/>
    <p:sldId id="294" r:id="rId3"/>
    <p:sldId id="295" r:id="rId4"/>
    <p:sldId id="300" r:id="rId5"/>
    <p:sldId id="301" r:id="rId6"/>
    <p:sldId id="303" r:id="rId7"/>
    <p:sldId id="302" r:id="rId8"/>
    <p:sldId id="306" r:id="rId9"/>
    <p:sldId id="308" r:id="rId10"/>
    <p:sldId id="296" r:id="rId11"/>
    <p:sldId id="313" r:id="rId12"/>
    <p:sldId id="314" r:id="rId13"/>
    <p:sldId id="310" r:id="rId14"/>
    <p:sldId id="311" r:id="rId15"/>
    <p:sldId id="315" r:id="rId16"/>
    <p:sldId id="316" r:id="rId17"/>
    <p:sldId id="317" r:id="rId18"/>
    <p:sldId id="318" r:id="rId19"/>
    <p:sldId id="320" r:id="rId20"/>
    <p:sldId id="321" r:id="rId21"/>
    <p:sldId id="297" r:id="rId22"/>
    <p:sldId id="323" r:id="rId23"/>
    <p:sldId id="324" r:id="rId24"/>
    <p:sldId id="360" r:id="rId25"/>
    <p:sldId id="340" r:id="rId26"/>
    <p:sldId id="361" r:id="rId27"/>
    <p:sldId id="327" r:id="rId28"/>
    <p:sldId id="328" r:id="rId29"/>
    <p:sldId id="298" r:id="rId30"/>
    <p:sldId id="365" r:id="rId31"/>
    <p:sldId id="331" r:id="rId32"/>
    <p:sldId id="370" r:id="rId33"/>
    <p:sldId id="332" r:id="rId34"/>
    <p:sldId id="369" r:id="rId35"/>
    <p:sldId id="344" r:id="rId36"/>
    <p:sldId id="346" r:id="rId37"/>
    <p:sldId id="347" r:id="rId38"/>
    <p:sldId id="348" r:id="rId39"/>
    <p:sldId id="299" r:id="rId40"/>
    <p:sldId id="366" r:id="rId41"/>
    <p:sldId id="367" r:id="rId42"/>
    <p:sldId id="368" r:id="rId43"/>
  </p:sldIdLst>
  <p:sldSz cx="9144000" cy="6858000" type="screen4x3"/>
  <p:notesSz cx="7010400" cy="9296400"/>
  <p:custShowLst>
    <p:custShow name="Presentación personalizada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6600"/>
        </a:solidFill>
        <a:latin typeface="CopprplGoth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" initials="" lastIdx="7" clrIdx="0"/>
  <p:cmAuthor id="1" name="jechavso" initials="j" lastIdx="61" clrIdx="1"/>
  <p:cmAuthor id="2" name="Banco de la República" initials="Banrep" lastIdx="197" clrIdx="2"/>
  <p:cmAuthor id="3" name="SERGIO OLARTE" initials="" lastIdx="17" clrIdx="3"/>
  <p:cmAuthor id="4" name="Gaitán Maldonado Celina" initials="GMC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000FF"/>
    <a:srgbClr val="008000"/>
    <a:srgbClr val="3333FF"/>
    <a:srgbClr val="006600"/>
    <a:srgbClr val="CC0099"/>
    <a:srgbClr val="993300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375" autoAdjust="0"/>
  </p:normalViewPr>
  <p:slideViewPr>
    <p:cSldViewPr snapToGrid="0">
      <p:cViewPr varScale="1">
        <p:scale>
          <a:sx n="50" d="100"/>
          <a:sy n="50" d="100"/>
        </p:scale>
        <p:origin x="19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54"/>
    </p:cViewPr>
  </p:outlineViewPr>
  <p:notesTextViewPr>
    <p:cViewPr>
      <p:scale>
        <a:sx n="3" d="2"/>
        <a:sy n="3" d="2"/>
      </p:scale>
      <p:origin x="0" y="-42"/>
    </p:cViewPr>
  </p:notesTextViewPr>
  <p:sorterViewPr>
    <p:cViewPr varScale="1">
      <p:scale>
        <a:sx n="1" d="1"/>
        <a:sy n="1" d="1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eyesro\Desktop\Grafico1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reyesro\Desktop\Grafico%20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servntp11\areas\Sector%20Externo\Presentaci&#243;n%20Comercio%20Exterior-JDBR\Otros%20Arhivos\Peticiones%20especiales\Expo%20e%20impo%2012%20meses%20con%20NUEVA%20clasificaci&#243;n.xlsx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ntp11\areas\Sector%20Externo\Presentaci&#243;n%20Comercio%20Exterior-JDBR\Exportaciones\XT%20-%20gr&#225;ficos%20acumulado%2012%20mes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ntp11\areas\Sector%20Externo\Presentaci&#243;n%20Comercio%20Exterior-JDBR\Exportaciones\XT%20-%20gr&#225;ficos%20acumulado%2012%20mes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ntp11\areas\Sector%20Externo\Presentaci&#243;n%20Comercio%20Exterior-JDBR\Exportaciones\XT%20-%20gr&#225;ficos%20acumulado%2012%20mes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lavira\AppData\Local\Microsoft\Windows\Temporary%20Internet%20Files\Content.Outlook\0AU5C61Z\Consulta%20hist&#243;rico%20capital%20de%20electricaribe%20ruta%20del%20sol%20y%20transporte%20de%20pasajero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clavira\AppData\Local\Microsoft\Windows\Temporary%20Internet%20Files\Content.Outlook\0AU5C61Z\Consulta%20hist&#243;rico%20capital%20de%20electricaribe%20ruta%20del%20sol%20y%20transporte%20de%20pasajero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96748323126274E-2"/>
          <c:y val="5.1645141597489862E-2"/>
          <c:w val="0.85363164673860215"/>
          <c:h val="0.6163528071263507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05"/>
              <c:layout>
                <c:manualLayout>
                  <c:x val="-2.6234567901234566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8"/>
              <c:layout>
                <c:manualLayout>
                  <c:x val="-2.9320987654321101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1"/>
              <c:layout>
                <c:manualLayout>
                  <c:x val="-4.6296296296296294E-3"/>
                  <c:y val="1.403016330447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Hoja1!$B$2:$B$213</c:f>
              <c:numCache>
                <c:formatCode>General</c:formatCode>
                <c:ptCount val="212"/>
                <c:pt idx="0">
                  <c:v>8.2493609521367972</c:v>
                </c:pt>
                <c:pt idx="1">
                  <c:v>8.8917443513403924</c:v>
                </c:pt>
                <c:pt idx="2">
                  <c:v>9.7243824026783887</c:v>
                </c:pt>
                <c:pt idx="3">
                  <c:v>9.9565465166352674</c:v>
                </c:pt>
                <c:pt idx="4">
                  <c:v>10.001482367042346</c:v>
                </c:pt>
                <c:pt idx="5">
                  <c:v>9.6747328510480735</c:v>
                </c:pt>
                <c:pt idx="6">
                  <c:v>9.2901415491750239</c:v>
                </c:pt>
                <c:pt idx="7">
                  <c:v>9.0943494117384116</c:v>
                </c:pt>
                <c:pt idx="8">
                  <c:v>9.1983472819895606</c:v>
                </c:pt>
                <c:pt idx="9">
                  <c:v>8.9841657053040258</c:v>
                </c:pt>
                <c:pt idx="10">
                  <c:v>8.8222386036921119</c:v>
                </c:pt>
                <c:pt idx="11">
                  <c:v>8.7469302601967733</c:v>
                </c:pt>
                <c:pt idx="12">
                  <c:v>8.4905882840221381</c:v>
                </c:pt>
                <c:pt idx="13">
                  <c:v>8.0575349614550476</c:v>
                </c:pt>
                <c:pt idx="14">
                  <c:v>7.8146342329809659</c:v>
                </c:pt>
                <c:pt idx="15">
                  <c:v>7.9755612847679069</c:v>
                </c:pt>
                <c:pt idx="16">
                  <c:v>7.8675236103528334</c:v>
                </c:pt>
                <c:pt idx="17">
                  <c:v>7.9311510548131015</c:v>
                </c:pt>
                <c:pt idx="18">
                  <c:v>8.0901254067505146</c:v>
                </c:pt>
                <c:pt idx="19">
                  <c:v>8.0310105430689394</c:v>
                </c:pt>
                <c:pt idx="20">
                  <c:v>7.9714669646273606</c:v>
                </c:pt>
                <c:pt idx="21">
                  <c:v>8.0078947606543096</c:v>
                </c:pt>
                <c:pt idx="22">
                  <c:v>7.7790438012184326</c:v>
                </c:pt>
                <c:pt idx="23">
                  <c:v>7.6482415195251674</c:v>
                </c:pt>
                <c:pt idx="24">
                  <c:v>7.3762773666224524</c:v>
                </c:pt>
                <c:pt idx="25">
                  <c:v>6.7055475665173336</c:v>
                </c:pt>
                <c:pt idx="26">
                  <c:v>5.8916453321096185</c:v>
                </c:pt>
                <c:pt idx="27">
                  <c:v>5.6481508879961062</c:v>
                </c:pt>
                <c:pt idx="28">
                  <c:v>5.8370981071159234</c:v>
                </c:pt>
                <c:pt idx="29">
                  <c:v>6.2496139019129648</c:v>
                </c:pt>
                <c:pt idx="30">
                  <c:v>6.1570317767816407</c:v>
                </c:pt>
                <c:pt idx="31">
                  <c:v>5.9826551220118374</c:v>
                </c:pt>
                <c:pt idx="32">
                  <c:v>5.9706354233654668</c:v>
                </c:pt>
                <c:pt idx="33">
                  <c:v>6.3647538762562128</c:v>
                </c:pt>
                <c:pt idx="34">
                  <c:v>7.0673379522128821</c:v>
                </c:pt>
                <c:pt idx="35">
                  <c:v>6.9919025168636351</c:v>
                </c:pt>
                <c:pt idx="36">
                  <c:v>7.3935930424482432</c:v>
                </c:pt>
                <c:pt idx="37">
                  <c:v>7.2395680585055855</c:v>
                </c:pt>
                <c:pt idx="38">
                  <c:v>7.600696347424285</c:v>
                </c:pt>
                <c:pt idx="39">
                  <c:v>7.8493365061645282</c:v>
                </c:pt>
                <c:pt idx="40">
                  <c:v>7.7317157106297607</c:v>
                </c:pt>
                <c:pt idx="41">
                  <c:v>7.2129422874597893</c:v>
                </c:pt>
                <c:pt idx="42">
                  <c:v>7.0351027917914921</c:v>
                </c:pt>
                <c:pt idx="43">
                  <c:v>7.2630093446498067</c:v>
                </c:pt>
                <c:pt idx="44">
                  <c:v>7.115643347950229</c:v>
                </c:pt>
                <c:pt idx="45">
                  <c:v>6.583073538255646</c:v>
                </c:pt>
                <c:pt idx="46">
                  <c:v>6.128512029901434</c:v>
                </c:pt>
                <c:pt idx="47">
                  <c:v>6.4913617943224367</c:v>
                </c:pt>
                <c:pt idx="48">
                  <c:v>6.1875020853605855</c:v>
                </c:pt>
                <c:pt idx="49">
                  <c:v>6.2809378219046641</c:v>
                </c:pt>
                <c:pt idx="50">
                  <c:v>6.2150551607143001</c:v>
                </c:pt>
                <c:pt idx="51">
                  <c:v>5.4879940148114814</c:v>
                </c:pt>
                <c:pt idx="52">
                  <c:v>5.3743757034224515</c:v>
                </c:pt>
                <c:pt idx="53">
                  <c:v>6.0676210156731081</c:v>
                </c:pt>
                <c:pt idx="54">
                  <c:v>6.1870333567033198</c:v>
                </c:pt>
                <c:pt idx="55">
                  <c:v>5.8935638967032578</c:v>
                </c:pt>
                <c:pt idx="56">
                  <c:v>5.9722095042414658</c:v>
                </c:pt>
                <c:pt idx="57">
                  <c:v>5.8991550182653452</c:v>
                </c:pt>
                <c:pt idx="58">
                  <c:v>5.8239175355978556</c:v>
                </c:pt>
                <c:pt idx="59">
                  <c:v>5.4969828257515729</c:v>
                </c:pt>
                <c:pt idx="60">
                  <c:v>5.4308842290140547</c:v>
                </c:pt>
                <c:pt idx="61">
                  <c:v>5.2464898613833855</c:v>
                </c:pt>
                <c:pt idx="62">
                  <c:v>5.0264351981769151</c:v>
                </c:pt>
                <c:pt idx="63">
                  <c:v>5.0084761054504101</c:v>
                </c:pt>
                <c:pt idx="64">
                  <c:v>5.0357817506925029</c:v>
                </c:pt>
                <c:pt idx="65">
                  <c:v>4.8247134727793073</c:v>
                </c:pt>
                <c:pt idx="66">
                  <c:v>4.9091498367358044</c:v>
                </c:pt>
                <c:pt idx="67">
                  <c:v>4.8778992065612536</c:v>
                </c:pt>
                <c:pt idx="68">
                  <c:v>5.0154945688836605</c:v>
                </c:pt>
                <c:pt idx="69">
                  <c:v>5.2682810411655234</c:v>
                </c:pt>
                <c:pt idx="70">
                  <c:v>5.0974819856522746</c:v>
                </c:pt>
                <c:pt idx="71">
                  <c:v>4.8551654174743719</c:v>
                </c:pt>
                <c:pt idx="72">
                  <c:v>4.5634857209469137</c:v>
                </c:pt>
                <c:pt idx="73">
                  <c:v>4.1859335847932222</c:v>
                </c:pt>
                <c:pt idx="74">
                  <c:v>4.1122600706033907</c:v>
                </c:pt>
                <c:pt idx="75">
                  <c:v>4.1217526395139092</c:v>
                </c:pt>
                <c:pt idx="76">
                  <c:v>4.0387405238297758</c:v>
                </c:pt>
                <c:pt idx="77">
                  <c:v>3.9384697009194669</c:v>
                </c:pt>
                <c:pt idx="78">
                  <c:v>4.3169066243209153</c:v>
                </c:pt>
                <c:pt idx="79">
                  <c:v>4.7246973049990926</c:v>
                </c:pt>
                <c:pt idx="80">
                  <c:v>4.5771791700006448</c:v>
                </c:pt>
                <c:pt idx="81">
                  <c:v>4.1855882296399693</c:v>
                </c:pt>
                <c:pt idx="82">
                  <c:v>4.3131381718544359</c:v>
                </c:pt>
                <c:pt idx="83">
                  <c:v>4.4780005121423327</c:v>
                </c:pt>
                <c:pt idx="84">
                  <c:v>4.7114400780970955</c:v>
                </c:pt>
                <c:pt idx="85">
                  <c:v>5.2463615880860903</c:v>
                </c:pt>
                <c:pt idx="86">
                  <c:v>5.780513742119342</c:v>
                </c:pt>
                <c:pt idx="87">
                  <c:v>6.2563648923873449</c:v>
                </c:pt>
                <c:pt idx="88">
                  <c:v>6.2264851775303498</c:v>
                </c:pt>
                <c:pt idx="89">
                  <c:v>6.0339014969013283</c:v>
                </c:pt>
                <c:pt idx="90">
                  <c:v>5.7718338789913393</c:v>
                </c:pt>
                <c:pt idx="91">
                  <c:v>5.2178033630456699</c:v>
                </c:pt>
                <c:pt idx="92">
                  <c:v>5.0050490163270789</c:v>
                </c:pt>
                <c:pt idx="93">
                  <c:v>5.163339813354817</c:v>
                </c:pt>
                <c:pt idx="94">
                  <c:v>5.4121071609125604</c:v>
                </c:pt>
                <c:pt idx="95">
                  <c:v>5.6941493814190114</c:v>
                </c:pt>
                <c:pt idx="96">
                  <c:v>5.9971446779559123</c:v>
                </c:pt>
                <c:pt idx="97">
                  <c:v>6.3521060872635982</c:v>
                </c:pt>
                <c:pt idx="98">
                  <c:v>5.9260593660977801</c:v>
                </c:pt>
                <c:pt idx="99">
                  <c:v>5.7280204110278454</c:v>
                </c:pt>
                <c:pt idx="100">
                  <c:v>6.3945613389287059</c:v>
                </c:pt>
                <c:pt idx="101">
                  <c:v>7.1804555407591231</c:v>
                </c:pt>
                <c:pt idx="102">
                  <c:v>7.5196264304853822</c:v>
                </c:pt>
                <c:pt idx="103">
                  <c:v>7.8692664149125013</c:v>
                </c:pt>
                <c:pt idx="104">
                  <c:v>7.5736870545991097</c:v>
                </c:pt>
                <c:pt idx="105">
                  <c:v>7.9396948136007062</c:v>
                </c:pt>
                <c:pt idx="106">
                  <c:v>7.7301281500042673</c:v>
                </c:pt>
                <c:pt idx="107">
                  <c:v>7.6746353162439274</c:v>
                </c:pt>
                <c:pt idx="108">
                  <c:v>7.178054280275048</c:v>
                </c:pt>
                <c:pt idx="109">
                  <c:v>6.4666409579393624</c:v>
                </c:pt>
                <c:pt idx="110">
                  <c:v>6.140691353727501</c:v>
                </c:pt>
                <c:pt idx="111">
                  <c:v>5.7298559641855817</c:v>
                </c:pt>
                <c:pt idx="112">
                  <c:v>4.7683772976537142</c:v>
                </c:pt>
                <c:pt idx="113">
                  <c:v>3.8147697118976698</c:v>
                </c:pt>
                <c:pt idx="114">
                  <c:v>3.2766778268529029</c:v>
                </c:pt>
                <c:pt idx="115">
                  <c:v>3.1249861718309679</c:v>
                </c:pt>
                <c:pt idx="116">
                  <c:v>3.2089427269122783</c:v>
                </c:pt>
                <c:pt idx="117">
                  <c:v>2.7215377717530354</c:v>
                </c:pt>
                <c:pt idx="118">
                  <c:v>2.3684514584027871</c:v>
                </c:pt>
                <c:pt idx="119">
                  <c:v>2.0018080563660501</c:v>
                </c:pt>
                <c:pt idx="120">
                  <c:v>2.0996246097268578</c:v>
                </c:pt>
                <c:pt idx="121">
                  <c:v>2.0909353490433658</c:v>
                </c:pt>
                <c:pt idx="122">
                  <c:v>1.8395084974075493</c:v>
                </c:pt>
                <c:pt idx="123">
                  <c:v>1.9808411163673822</c:v>
                </c:pt>
                <c:pt idx="124">
                  <c:v>2.0717969872050324</c:v>
                </c:pt>
                <c:pt idx="125">
                  <c:v>2.24513437485514</c:v>
                </c:pt>
                <c:pt idx="126">
                  <c:v>2.2418037359164256</c:v>
                </c:pt>
                <c:pt idx="127">
                  <c:v>2.3114367627880883</c:v>
                </c:pt>
                <c:pt idx="128">
                  <c:v>2.2846387733433282</c:v>
                </c:pt>
                <c:pt idx="129">
                  <c:v>2.3250728046912972</c:v>
                </c:pt>
                <c:pt idx="130">
                  <c:v>2.5909831756343094</c:v>
                </c:pt>
                <c:pt idx="131">
                  <c:v>3.171222429591336</c:v>
                </c:pt>
                <c:pt idx="132">
                  <c:v>3.3993739278307622</c:v>
                </c:pt>
                <c:pt idx="133">
                  <c:v>3.1677473463004757</c:v>
                </c:pt>
                <c:pt idx="134">
                  <c:v>3.186443476942058</c:v>
                </c:pt>
                <c:pt idx="135">
                  <c:v>2.8359516896573345</c:v>
                </c:pt>
                <c:pt idx="136">
                  <c:v>3.0224406722986874</c:v>
                </c:pt>
                <c:pt idx="137">
                  <c:v>3.2325904553197615</c:v>
                </c:pt>
                <c:pt idx="138">
                  <c:v>3.419623794881077</c:v>
                </c:pt>
                <c:pt idx="139">
                  <c:v>3.2716932557562028</c:v>
                </c:pt>
                <c:pt idx="140">
                  <c:v>3.7313449843120239</c:v>
                </c:pt>
                <c:pt idx="141">
                  <c:v>4.0199499100239677</c:v>
                </c:pt>
                <c:pt idx="142">
                  <c:v>3.9629733891767049</c:v>
                </c:pt>
                <c:pt idx="143">
                  <c:v>3.7257864858600609</c:v>
                </c:pt>
                <c:pt idx="144">
                  <c:v>3.5430955894766081</c:v>
                </c:pt>
                <c:pt idx="145">
                  <c:v>3.5515268890937035</c:v>
                </c:pt>
                <c:pt idx="146">
                  <c:v>3.39920500787525</c:v>
                </c:pt>
                <c:pt idx="147">
                  <c:v>3.4252193527352537</c:v>
                </c:pt>
                <c:pt idx="148">
                  <c:v>3.4409277162085639</c:v>
                </c:pt>
                <c:pt idx="149">
                  <c:v>3.1984829196529896</c:v>
                </c:pt>
                <c:pt idx="150">
                  <c:v>3.0330255285029528</c:v>
                </c:pt>
                <c:pt idx="151">
                  <c:v>3.1072121113568496</c:v>
                </c:pt>
                <c:pt idx="152">
                  <c:v>3.0841606231572616</c:v>
                </c:pt>
                <c:pt idx="153">
                  <c:v>3.0570146555649158</c:v>
                </c:pt>
                <c:pt idx="154">
                  <c:v>2.7731113088539594</c:v>
                </c:pt>
                <c:pt idx="155">
                  <c:v>2.4353448151908097</c:v>
                </c:pt>
                <c:pt idx="156">
                  <c:v>1.9952916590127989</c:v>
                </c:pt>
                <c:pt idx="157">
                  <c:v>1.8263692454114189</c:v>
                </c:pt>
                <c:pt idx="158">
                  <c:v>1.9114699186589368</c:v>
                </c:pt>
                <c:pt idx="159">
                  <c:v>2.0219528523827357</c:v>
                </c:pt>
                <c:pt idx="160">
                  <c:v>2.0002551807008384</c:v>
                </c:pt>
                <c:pt idx="161">
                  <c:v>2.1552186094059067</c:v>
                </c:pt>
                <c:pt idx="162">
                  <c:v>2.2231455788810361</c:v>
                </c:pt>
                <c:pt idx="163">
                  <c:v>2.2664595737992288</c:v>
                </c:pt>
                <c:pt idx="164">
                  <c:v>2.2731762122254029</c:v>
                </c:pt>
                <c:pt idx="165">
                  <c:v>1.8413065322202993</c:v>
                </c:pt>
                <c:pt idx="166">
                  <c:v>1.7602026716349028</c:v>
                </c:pt>
                <c:pt idx="167">
                  <c:v>1.9378156291118387</c:v>
                </c:pt>
                <c:pt idx="168">
                  <c:v>2.1291553847166966</c:v>
                </c:pt>
                <c:pt idx="169">
                  <c:v>2.3189141370219435</c:v>
                </c:pt>
                <c:pt idx="170">
                  <c:v>2.5113382304920107</c:v>
                </c:pt>
                <c:pt idx="171">
                  <c:v>2.7207242895939121</c:v>
                </c:pt>
                <c:pt idx="172">
                  <c:v>2.9307655737782046</c:v>
                </c:pt>
                <c:pt idx="173">
                  <c:v>2.7853153356818927</c:v>
                </c:pt>
                <c:pt idx="174">
                  <c:v>2.8946414588349567</c:v>
                </c:pt>
                <c:pt idx="175">
                  <c:v>3.017771911893119</c:v>
                </c:pt>
                <c:pt idx="176">
                  <c:v>2.8564430640304561</c:v>
                </c:pt>
                <c:pt idx="177">
                  <c:v>3.2940736193975084</c:v>
                </c:pt>
                <c:pt idx="178">
                  <c:v>3.6543591121099617</c:v>
                </c:pt>
                <c:pt idx="179">
                  <c:v>3.6576792736416897</c:v>
                </c:pt>
                <c:pt idx="180">
                  <c:v>3.8207076112323657</c:v>
                </c:pt>
                <c:pt idx="181">
                  <c:v>4.3559962037787114</c:v>
                </c:pt>
                <c:pt idx="182">
                  <c:v>4.5551987068237709</c:v>
                </c:pt>
                <c:pt idx="183">
                  <c:v>4.6378206999988736</c:v>
                </c:pt>
                <c:pt idx="184">
                  <c:v>4.4079945171926926</c:v>
                </c:pt>
                <c:pt idx="185">
                  <c:v>4.4202834184886797</c:v>
                </c:pt>
                <c:pt idx="186">
                  <c:v>4.4556774370092089</c:v>
                </c:pt>
                <c:pt idx="187">
                  <c:v>4.7442755512389079</c:v>
                </c:pt>
                <c:pt idx="188">
                  <c:v>5.350669375803685</c:v>
                </c:pt>
                <c:pt idx="189">
                  <c:v>5.8947685385651649</c:v>
                </c:pt>
                <c:pt idx="190">
                  <c:v>6.3930930444078493</c:v>
                </c:pt>
                <c:pt idx="191">
                  <c:v>6.7690880821148269</c:v>
                </c:pt>
                <c:pt idx="192">
                  <c:v>7.4547392748211871</c:v>
                </c:pt>
                <c:pt idx="193">
                  <c:v>7.5928558240246247</c:v>
                </c:pt>
                <c:pt idx="194">
                  <c:v>7.9756353416706283</c:v>
                </c:pt>
                <c:pt idx="195">
                  <c:v>7.931604309170015</c:v>
                </c:pt>
                <c:pt idx="196">
                  <c:v>8.1972088719003402</c:v>
                </c:pt>
                <c:pt idx="197">
                  <c:v>8.6021921429619841</c:v>
                </c:pt>
                <c:pt idx="198">
                  <c:v>8.9650481587663968</c:v>
                </c:pt>
                <c:pt idx="199">
                  <c:v>8.0975659010430689</c:v>
                </c:pt>
                <c:pt idx="200">
                  <c:v>7.2728527309432245</c:v>
                </c:pt>
                <c:pt idx="201">
                  <c:v>6.482267599120517</c:v>
                </c:pt>
                <c:pt idx="202">
                  <c:v>5.9625018072026581</c:v>
                </c:pt>
                <c:pt idx="203">
                  <c:v>5.7474087735804646</c:v>
                </c:pt>
                <c:pt idx="204">
                  <c:v>5.4691898090609703</c:v>
                </c:pt>
                <c:pt idx="205">
                  <c:v>5.1839800617200504</c:v>
                </c:pt>
                <c:pt idx="206">
                  <c:v>4.6900000000000004</c:v>
                </c:pt>
                <c:pt idx="207">
                  <c:v>4.66</c:v>
                </c:pt>
                <c:pt idx="208">
                  <c:v>4.37</c:v>
                </c:pt>
                <c:pt idx="209">
                  <c:v>3.99</c:v>
                </c:pt>
                <c:pt idx="210">
                  <c:v>3.39</c:v>
                </c:pt>
                <c:pt idx="211" formatCode="0.00">
                  <c:v>3.8736636155413784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alimentos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5"/>
              <c:layout>
                <c:manualLayout>
                  <c:x val="-2.9320987654321017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7"/>
              <c:layout>
                <c:manualLayout>
                  <c:x val="-5.0925925925925923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1"/>
              <c:layout>
                <c:manualLayout>
                  <c:x val="-3.0864197530864196E-3"/>
                  <c:y val="-5.612065321789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Hoja1!$C$2:$C$213</c:f>
              <c:numCache>
                <c:formatCode>General</c:formatCode>
                <c:ptCount val="212"/>
                <c:pt idx="0">
                  <c:v>9.3714883210408892</c:v>
                </c:pt>
                <c:pt idx="1">
                  <c:v>9.8294453210270092</c:v>
                </c:pt>
                <c:pt idx="2">
                  <c:v>10.239721690670823</c:v>
                </c:pt>
                <c:pt idx="3">
                  <c:v>9.9461364440053046</c:v>
                </c:pt>
                <c:pt idx="4">
                  <c:v>9.9032231961385886</c:v>
                </c:pt>
                <c:pt idx="5">
                  <c:v>9.5776894563082351</c:v>
                </c:pt>
                <c:pt idx="6">
                  <c:v>9.5819646630767252</c:v>
                </c:pt>
                <c:pt idx="7">
                  <c:v>9.5172878605648048</c:v>
                </c:pt>
                <c:pt idx="8">
                  <c:v>9.6106996917240561</c:v>
                </c:pt>
                <c:pt idx="9">
                  <c:v>9.2442365976876939</c:v>
                </c:pt>
                <c:pt idx="10">
                  <c:v>9.1334199129267546</c:v>
                </c:pt>
                <c:pt idx="11">
                  <c:v>9.2938481720355792</c:v>
                </c:pt>
                <c:pt idx="12">
                  <c:v>8.939810838131578</c:v>
                </c:pt>
                <c:pt idx="13">
                  <c:v>8.2852049196479918</c:v>
                </c:pt>
                <c:pt idx="14">
                  <c:v>8.1221178572979049</c:v>
                </c:pt>
                <c:pt idx="15">
                  <c:v>8.071229071365682</c:v>
                </c:pt>
                <c:pt idx="16">
                  <c:v>7.6571805974453344</c:v>
                </c:pt>
                <c:pt idx="17">
                  <c:v>7.7073138542634645</c:v>
                </c:pt>
                <c:pt idx="18">
                  <c:v>7.4107199891550124</c:v>
                </c:pt>
                <c:pt idx="19">
                  <c:v>7.1196161505251432</c:v>
                </c:pt>
                <c:pt idx="20">
                  <c:v>6.9133157468749928</c:v>
                </c:pt>
                <c:pt idx="21">
                  <c:v>6.9842242377389008</c:v>
                </c:pt>
                <c:pt idx="22">
                  <c:v>6.8248056018642256</c:v>
                </c:pt>
                <c:pt idx="23">
                  <c:v>6.4803825648977575</c:v>
                </c:pt>
                <c:pt idx="24">
                  <c:v>6.3394039695354953</c:v>
                </c:pt>
                <c:pt idx="25">
                  <c:v>6.0139496110042767</c:v>
                </c:pt>
                <c:pt idx="26">
                  <c:v>5.3528821034145802</c:v>
                </c:pt>
                <c:pt idx="27">
                  <c:v>5.2297730930010555</c:v>
                </c:pt>
                <c:pt idx="28">
                  <c:v>5.0618586932910103</c:v>
                </c:pt>
                <c:pt idx="29">
                  <c:v>5.0229500951256112</c:v>
                </c:pt>
                <c:pt idx="30">
                  <c:v>5.0118141423907137</c:v>
                </c:pt>
                <c:pt idx="31">
                  <c:v>4.9757443300604498</c:v>
                </c:pt>
                <c:pt idx="32">
                  <c:v>4.8894310227512783</c:v>
                </c:pt>
                <c:pt idx="33">
                  <c:v>4.9384623082467272</c:v>
                </c:pt>
                <c:pt idx="34">
                  <c:v>5.223507838207353</c:v>
                </c:pt>
                <c:pt idx="35">
                  <c:v>5.3524263932546612</c:v>
                </c:pt>
                <c:pt idx="36">
                  <c:v>6.0185098216392507</c:v>
                </c:pt>
                <c:pt idx="37">
                  <c:v>6.3420943641464333</c:v>
                </c:pt>
                <c:pt idx="38">
                  <c:v>6.6343011831081267</c:v>
                </c:pt>
                <c:pt idx="39">
                  <c:v>6.608234850146788</c:v>
                </c:pt>
                <c:pt idx="40">
                  <c:v>6.8598618320751426</c:v>
                </c:pt>
                <c:pt idx="41">
                  <c:v>6.9842714067990475</c:v>
                </c:pt>
                <c:pt idx="42">
                  <c:v>6.8807280604339383</c:v>
                </c:pt>
                <c:pt idx="43">
                  <c:v>7.178856119098409</c:v>
                </c:pt>
                <c:pt idx="44">
                  <c:v>7.3713987639006939</c:v>
                </c:pt>
                <c:pt idx="45">
                  <c:v>7.2109025213330291</c:v>
                </c:pt>
                <c:pt idx="46">
                  <c:v>6.9693657848390655</c:v>
                </c:pt>
                <c:pt idx="47">
                  <c:v>7.0077357358650394</c:v>
                </c:pt>
                <c:pt idx="48">
                  <c:v>6.5178877664835433</c:v>
                </c:pt>
                <c:pt idx="49">
                  <c:v>6.2727785433236427</c:v>
                </c:pt>
                <c:pt idx="50">
                  <c:v>6.0630158941936685</c:v>
                </c:pt>
                <c:pt idx="51">
                  <c:v>5.8320580913258091</c:v>
                </c:pt>
                <c:pt idx="52">
                  <c:v>5.6872309392555831</c:v>
                </c:pt>
                <c:pt idx="53">
                  <c:v>5.8825645880846267</c:v>
                </c:pt>
                <c:pt idx="54">
                  <c:v>6.0179206540034391</c:v>
                </c:pt>
                <c:pt idx="55">
                  <c:v>5.6029598205066256</c:v>
                </c:pt>
                <c:pt idx="56">
                  <c:v>5.44257012856324</c:v>
                </c:pt>
                <c:pt idx="57">
                  <c:v>5.3315150775606668</c:v>
                </c:pt>
                <c:pt idx="58">
                  <c:v>5.4183402511729151</c:v>
                </c:pt>
                <c:pt idx="59">
                  <c:v>5.5239816261609231</c:v>
                </c:pt>
                <c:pt idx="60">
                  <c:v>5.3863378413311569</c:v>
                </c:pt>
                <c:pt idx="61">
                  <c:v>5.1659498779740298</c:v>
                </c:pt>
                <c:pt idx="62">
                  <c:v>4.8212914275923779</c:v>
                </c:pt>
                <c:pt idx="63">
                  <c:v>4.6628041415952115</c:v>
                </c:pt>
                <c:pt idx="64">
                  <c:v>4.6252351004427483</c:v>
                </c:pt>
                <c:pt idx="65">
                  <c:v>4.2851149780822606</c:v>
                </c:pt>
                <c:pt idx="66">
                  <c:v>4.2090859822824234</c:v>
                </c:pt>
                <c:pt idx="67">
                  <c:v>4.3365526406462074</c:v>
                </c:pt>
                <c:pt idx="68">
                  <c:v>4.4350564015537719</c:v>
                </c:pt>
                <c:pt idx="69">
                  <c:v>4.5146432924128899</c:v>
                </c:pt>
                <c:pt idx="70">
                  <c:v>4.3914845807448977</c:v>
                </c:pt>
                <c:pt idx="71">
                  <c:v>4.1191518847277342</c:v>
                </c:pt>
                <c:pt idx="72">
                  <c:v>3.8843029835622822</c:v>
                </c:pt>
                <c:pt idx="73">
                  <c:v>3.6606004335186348</c:v>
                </c:pt>
                <c:pt idx="74">
                  <c:v>3.6192056312021492</c:v>
                </c:pt>
                <c:pt idx="75">
                  <c:v>3.5259337551062364</c:v>
                </c:pt>
                <c:pt idx="76">
                  <c:v>3.5131692882963028</c:v>
                </c:pt>
                <c:pt idx="77">
                  <c:v>3.5910608282911483</c:v>
                </c:pt>
                <c:pt idx="78">
                  <c:v>3.7752942844907489</c:v>
                </c:pt>
                <c:pt idx="79">
                  <c:v>3.9732638496659423</c:v>
                </c:pt>
                <c:pt idx="80">
                  <c:v>3.9384069814258016</c:v>
                </c:pt>
                <c:pt idx="81">
                  <c:v>3.6863346009529563</c:v>
                </c:pt>
                <c:pt idx="82">
                  <c:v>3.8250567305925021</c:v>
                </c:pt>
                <c:pt idx="83">
                  <c:v>3.944954870739803</c:v>
                </c:pt>
                <c:pt idx="84">
                  <c:v>4.2230651547924936</c:v>
                </c:pt>
                <c:pt idx="85">
                  <c:v>4.3220360392763446</c:v>
                </c:pt>
                <c:pt idx="86">
                  <c:v>4.3799039494209824</c:v>
                </c:pt>
                <c:pt idx="87">
                  <c:v>4.5514007183293792</c:v>
                </c:pt>
                <c:pt idx="88">
                  <c:v>4.5171758037694687</c:v>
                </c:pt>
                <c:pt idx="89">
                  <c:v>4.3810885744602901</c:v>
                </c:pt>
                <c:pt idx="90">
                  <c:v>4.340790862190147</c:v>
                </c:pt>
                <c:pt idx="91">
                  <c:v>4.306957803912681</c:v>
                </c:pt>
                <c:pt idx="92">
                  <c:v>4.1187948624349602</c:v>
                </c:pt>
                <c:pt idx="93">
                  <c:v>4.343137257516072</c:v>
                </c:pt>
                <c:pt idx="94">
                  <c:v>4.3723643543621904</c:v>
                </c:pt>
                <c:pt idx="95">
                  <c:v>4.4272357175442423</c:v>
                </c:pt>
                <c:pt idx="96">
                  <c:v>4.4636156450864162</c:v>
                </c:pt>
                <c:pt idx="97">
                  <c:v>4.4665383440636974</c:v>
                </c:pt>
                <c:pt idx="98">
                  <c:v>4.6711257722022337</c:v>
                </c:pt>
                <c:pt idx="99">
                  <c:v>4.7354369313337585</c:v>
                </c:pt>
                <c:pt idx="100">
                  <c:v>4.8078317800440029</c:v>
                </c:pt>
                <c:pt idx="101">
                  <c:v>4.9015322342062628</c:v>
                </c:pt>
                <c:pt idx="102">
                  <c:v>4.9292552792032041</c:v>
                </c:pt>
                <c:pt idx="103">
                  <c:v>4.9305692731805406</c:v>
                </c:pt>
                <c:pt idx="104">
                  <c:v>5.1560563308946428</c:v>
                </c:pt>
                <c:pt idx="105">
                  <c:v>5.5235798403526548</c:v>
                </c:pt>
                <c:pt idx="106">
                  <c:v>5.3035610135981015</c:v>
                </c:pt>
                <c:pt idx="107">
                  <c:v>5.1079916296558059</c:v>
                </c:pt>
                <c:pt idx="108">
                  <c:v>4.8423259552412112</c:v>
                </c:pt>
                <c:pt idx="109">
                  <c:v>5.0299479410012893</c:v>
                </c:pt>
                <c:pt idx="110">
                  <c:v>4.9034691069951508</c:v>
                </c:pt>
                <c:pt idx="111">
                  <c:v>4.6644704669676296</c:v>
                </c:pt>
                <c:pt idx="112">
                  <c:v>4.402458444098678</c:v>
                </c:pt>
                <c:pt idx="113">
                  <c:v>4.2691235221736346</c:v>
                </c:pt>
                <c:pt idx="114">
                  <c:v>4.063606423847399</c:v>
                </c:pt>
                <c:pt idx="115">
                  <c:v>3.8352604696479942</c:v>
                </c:pt>
                <c:pt idx="116">
                  <c:v>3.5209178376447881</c:v>
                </c:pt>
                <c:pt idx="117">
                  <c:v>3.0518945274341069</c:v>
                </c:pt>
                <c:pt idx="118">
                  <c:v>2.9591632398616508</c:v>
                </c:pt>
                <c:pt idx="119">
                  <c:v>2.9127569295070099</c:v>
                </c:pt>
                <c:pt idx="120">
                  <c:v>3.1439616651903535</c:v>
                </c:pt>
                <c:pt idx="121">
                  <c:v>2.9449110013485491</c:v>
                </c:pt>
                <c:pt idx="122">
                  <c:v>2.428972899428028</c:v>
                </c:pt>
                <c:pt idx="123">
                  <c:v>2.3959414676642643</c:v>
                </c:pt>
                <c:pt idx="124">
                  <c:v>2.499630100912964</c:v>
                </c:pt>
                <c:pt idx="125">
                  <c:v>2.5278890096117834</c:v>
                </c:pt>
                <c:pt idx="126">
                  <c:v>2.4487293217151596</c:v>
                </c:pt>
                <c:pt idx="127">
                  <c:v>2.5082877710587148</c:v>
                </c:pt>
                <c:pt idx="128">
                  <c:v>2.5030310615138385</c:v>
                </c:pt>
                <c:pt idx="129">
                  <c:v>2.5692840352633084</c:v>
                </c:pt>
                <c:pt idx="130">
                  <c:v>2.6645869206319395</c:v>
                </c:pt>
                <c:pt idx="131">
                  <c:v>2.8224613052399983</c:v>
                </c:pt>
                <c:pt idx="132">
                  <c:v>2.8590440102051806</c:v>
                </c:pt>
                <c:pt idx="133">
                  <c:v>2.7007871758851998</c:v>
                </c:pt>
                <c:pt idx="134">
                  <c:v>2.9001760374327779</c:v>
                </c:pt>
                <c:pt idx="135">
                  <c:v>2.8592782873846367</c:v>
                </c:pt>
                <c:pt idx="136">
                  <c:v>2.8136404364921486</c:v>
                </c:pt>
                <c:pt idx="137">
                  <c:v>2.9057437815922516</c:v>
                </c:pt>
                <c:pt idx="138">
                  <c:v>2.8993430855018376</c:v>
                </c:pt>
                <c:pt idx="139">
                  <c:v>2.7583638535361166</c:v>
                </c:pt>
                <c:pt idx="140">
                  <c:v>2.9766872619617857</c:v>
                </c:pt>
                <c:pt idx="141">
                  <c:v>3.027789902387279</c:v>
                </c:pt>
                <c:pt idx="142">
                  <c:v>3.0303222665676977</c:v>
                </c:pt>
                <c:pt idx="143">
                  <c:v>3.1304796342527696</c:v>
                </c:pt>
                <c:pt idx="144">
                  <c:v>2.9995778752192725</c:v>
                </c:pt>
                <c:pt idx="145">
                  <c:v>3.103225523633335</c:v>
                </c:pt>
                <c:pt idx="146">
                  <c:v>2.9491730665751614</c:v>
                </c:pt>
                <c:pt idx="147">
                  <c:v>2.8104834428778425</c:v>
                </c:pt>
                <c:pt idx="148">
                  <c:v>2.9414566605297399</c:v>
                </c:pt>
                <c:pt idx="149">
                  <c:v>2.8006378297491974</c:v>
                </c:pt>
                <c:pt idx="150">
                  <c:v>2.7351897468577802</c:v>
                </c:pt>
                <c:pt idx="151">
                  <c:v>2.752371557580835</c:v>
                </c:pt>
                <c:pt idx="152">
                  <c:v>2.8694541525464023</c:v>
                </c:pt>
                <c:pt idx="153">
                  <c:v>2.8577741589777883</c:v>
                </c:pt>
                <c:pt idx="154">
                  <c:v>2.6797007006000184</c:v>
                </c:pt>
                <c:pt idx="155">
                  <c:v>2.4034788060440127</c:v>
                </c:pt>
                <c:pt idx="156">
                  <c:v>2.1166063870442509</c:v>
                </c:pt>
                <c:pt idx="157">
                  <c:v>2.079110483832447</c:v>
                </c:pt>
                <c:pt idx="158">
                  <c:v>2.1076681066752645</c:v>
                </c:pt>
                <c:pt idx="159">
                  <c:v>2.2020845053977611</c:v>
                </c:pt>
                <c:pt idx="160">
                  <c:v>2.2829148787942621</c:v>
                </c:pt>
                <c:pt idx="161">
                  <c:v>2.4791345883632632</c:v>
                </c:pt>
                <c:pt idx="162">
                  <c:v>2.4523746291864157</c:v>
                </c:pt>
                <c:pt idx="163">
                  <c:v>2.4619435064800577</c:v>
                </c:pt>
                <c:pt idx="164">
                  <c:v>2.3611473240177538</c:v>
                </c:pt>
                <c:pt idx="165">
                  <c:v>2.3095199634262542</c:v>
                </c:pt>
                <c:pt idx="166">
                  <c:v>2.2098630484450821</c:v>
                </c:pt>
                <c:pt idx="167">
                  <c:v>2.3640104630284542</c:v>
                </c:pt>
                <c:pt idx="168">
                  <c:v>2.4946696534328128</c:v>
                </c:pt>
                <c:pt idx="169">
                  <c:v>2.5308644862401364</c:v>
                </c:pt>
                <c:pt idx="170">
                  <c:v>2.6212192390883127</c:v>
                </c:pt>
                <c:pt idx="171">
                  <c:v>2.8522542228600845</c:v>
                </c:pt>
                <c:pt idx="172">
                  <c:v>2.7644036548130968</c:v>
                </c:pt>
                <c:pt idx="173">
                  <c:v>2.6594185680764548</c:v>
                </c:pt>
                <c:pt idx="174">
                  <c:v>2.7500498362471149</c:v>
                </c:pt>
                <c:pt idx="175">
                  <c:v>2.8413894397568695</c:v>
                </c:pt>
                <c:pt idx="176">
                  <c:v>2.7031053540007566</c:v>
                </c:pt>
                <c:pt idx="177">
                  <c:v>2.9139205906457466</c:v>
                </c:pt>
                <c:pt idx="178">
                  <c:v>3.179435194215019</c:v>
                </c:pt>
                <c:pt idx="179">
                  <c:v>3.2568363356911378</c:v>
                </c:pt>
                <c:pt idx="180">
                  <c:v>3.1999606601163633</c:v>
                </c:pt>
                <c:pt idx="181">
                  <c:v>3.4148123221268811</c:v>
                </c:pt>
                <c:pt idx="182">
                  <c:v>3.4576588648635997</c:v>
                </c:pt>
                <c:pt idx="183">
                  <c:v>3.4373939428830491</c:v>
                </c:pt>
                <c:pt idx="184">
                  <c:v>3.7159242290278449</c:v>
                </c:pt>
                <c:pt idx="185">
                  <c:v>3.7217763845078355</c:v>
                </c:pt>
                <c:pt idx="186">
                  <c:v>3.97660173439085</c:v>
                </c:pt>
                <c:pt idx="187">
                  <c:v>4.2044596302969195</c:v>
                </c:pt>
                <c:pt idx="188">
                  <c:v>4.5803972081811084</c:v>
                </c:pt>
                <c:pt idx="189">
                  <c:v>4.7468421236448899</c:v>
                </c:pt>
                <c:pt idx="190">
                  <c:v>5.0474070146286243</c:v>
                </c:pt>
                <c:pt idx="191">
                  <c:v>5.1654358779951171</c:v>
                </c:pt>
                <c:pt idx="192">
                  <c:v>5.5401520160686113</c:v>
                </c:pt>
                <c:pt idx="193">
                  <c:v>5.8800030832266925</c:v>
                </c:pt>
                <c:pt idx="194">
                  <c:v>6.2029627611069893</c:v>
                </c:pt>
                <c:pt idx="195">
                  <c:v>6.0164561053713816</c:v>
                </c:pt>
                <c:pt idx="196">
                  <c:v>6.0658968895673349</c:v>
                </c:pt>
                <c:pt idx="197">
                  <c:v>6.3146087751277724</c:v>
                </c:pt>
                <c:pt idx="198">
                  <c:v>6.2591872472956389</c:v>
                </c:pt>
                <c:pt idx="199">
                  <c:v>6.0993563689774266</c:v>
                </c:pt>
                <c:pt idx="200">
                  <c:v>5.9204623914679066</c:v>
                </c:pt>
                <c:pt idx="201">
                  <c:v>5.6448819934506567</c:v>
                </c:pt>
                <c:pt idx="202">
                  <c:v>5.314278654141269</c:v>
                </c:pt>
                <c:pt idx="203">
                  <c:v>5.1374192882994052</c:v>
                </c:pt>
                <c:pt idx="204">
                  <c:v>5.2563719631991468</c:v>
                </c:pt>
                <c:pt idx="205">
                  <c:v>5.1720554792838547</c:v>
                </c:pt>
                <c:pt idx="206">
                  <c:v>5.13</c:v>
                </c:pt>
                <c:pt idx="207">
                  <c:v>5.6</c:v>
                </c:pt>
                <c:pt idx="208">
                  <c:v>5.35</c:v>
                </c:pt>
                <c:pt idx="209">
                  <c:v>5.12</c:v>
                </c:pt>
                <c:pt idx="210">
                  <c:v>4.79</c:v>
                </c:pt>
                <c:pt idx="211" formatCode="0.00">
                  <c:v>4.8103789426908738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rgbClr val="FF00FF"/>
              </a:solidFill>
              <a:prstDash val="sysDot"/>
            </a:ln>
          </c:spPr>
          <c:marker>
            <c:symbol val="none"/>
          </c:marker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Hoja1!$D$2:$D$213</c:f>
              <c:numCache>
                <c:formatCode>General</c:formatCode>
                <c:ptCount val="2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rgbClr val="FF00FF"/>
              </a:solidFill>
              <a:prstDash val="sysDot"/>
            </a:ln>
          </c:spPr>
          <c:marker>
            <c:symbol val="none"/>
          </c:marker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Hoja1!$E$2:$E$213</c:f>
              <c:numCache>
                <c:formatCode>General</c:formatCode>
                <c:ptCount val="2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690888"/>
        <c:axId val="510690104"/>
      </c:lineChart>
      <c:dateAx>
        <c:axId val="510690888"/>
        <c:scaling>
          <c:orientation val="minMax"/>
          <c:min val="39295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2000" b="1"/>
            </a:pPr>
            <a:endParaRPr lang="en-US"/>
          </a:p>
        </c:txPr>
        <c:crossAx val="510690104"/>
        <c:crosses val="autoZero"/>
        <c:auto val="1"/>
        <c:lblOffset val="100"/>
        <c:baseTimeUnit val="months"/>
        <c:majorUnit val="12"/>
        <c:majorTimeUnit val="months"/>
      </c:dateAx>
      <c:valAx>
        <c:axId val="510690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10690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0739319043452895"/>
          <c:y val="0.92729878702057444"/>
          <c:w val="0.38521361913094199"/>
          <c:h val="7.2701212979425597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553978395058779E-2"/>
          <c:y val="4.4453936588630519E-2"/>
          <c:w val="0.85569298629337998"/>
          <c:h val="0.6880452144757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Inversión Directa</c:v>
                </c:pt>
              </c:strCache>
            </c:strRef>
          </c:tx>
          <c:spPr>
            <a:solidFill>
              <a:srgbClr val="1528DB"/>
            </a:solidFill>
            <a:ln>
              <a:solidFill>
                <a:schemeClr val="tx1">
                  <a:alpha val="40000"/>
                </a:schemeClr>
              </a:solidFill>
            </a:ln>
          </c:spPr>
          <c:invertIfNegative val="0"/>
          <c:dPt>
            <c:idx val="139"/>
            <c:invertIfNegative val="0"/>
            <c:bubble3D val="0"/>
            <c:spPr>
              <a:solidFill>
                <a:srgbClr val="FF00FF"/>
              </a:solidFill>
              <a:ln>
                <a:solidFill>
                  <a:schemeClr val="tx1">
                    <a:alpha val="40000"/>
                  </a:schemeClr>
                </a:solidFill>
              </a:ln>
            </c:spPr>
          </c:dPt>
          <c:dLbls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2"/>
              <c:layout>
                <c:manualLayout>
                  <c:x val="7.59272208293584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7"/>
              <c:layout>
                <c:manualLayout>
                  <c:x val="2.2778166248807772E-2"/>
                  <c:y val="5.2337292834983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9"/>
              <c:layout>
                <c:manualLayout>
                  <c:x val="1.82225329990464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528DB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Hoja1!$A$2:$A$141</c:f>
              <c:numCache>
                <c:formatCode>mmm\-yy</c:formatCode>
                <c:ptCount val="14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</c:numCache>
            </c:numRef>
          </c:cat>
          <c:val>
            <c:numRef>
              <c:f>Hoja1!$B$2:$B$141</c:f>
              <c:numCache>
                <c:formatCode>General</c:formatCode>
                <c:ptCount val="140"/>
                <c:pt idx="0">
                  <c:v>253.8311587</c:v>
                </c:pt>
                <c:pt idx="1">
                  <c:v>381.53719806000004</c:v>
                </c:pt>
                <c:pt idx="2">
                  <c:v>259.08659484000003</c:v>
                </c:pt>
                <c:pt idx="3">
                  <c:v>489.49907063000012</c:v>
                </c:pt>
                <c:pt idx="4">
                  <c:v>148.20581250999996</c:v>
                </c:pt>
                <c:pt idx="5">
                  <c:v>301.86072766000001</c:v>
                </c:pt>
                <c:pt idx="6">
                  <c:v>236.83435294</c:v>
                </c:pt>
                <c:pt idx="7">
                  <c:v>488.33110873999999</c:v>
                </c:pt>
                <c:pt idx="8">
                  <c:v>241.76304143999999</c:v>
                </c:pt>
                <c:pt idx="9">
                  <c:v>450.02551538</c:v>
                </c:pt>
                <c:pt idx="10">
                  <c:v>254.21928213000001</c:v>
                </c:pt>
                <c:pt idx="11">
                  <c:v>446.10454966999998</c:v>
                </c:pt>
                <c:pt idx="12">
                  <c:v>516.27118844999995</c:v>
                </c:pt>
                <c:pt idx="13">
                  <c:v>326.35975384</c:v>
                </c:pt>
                <c:pt idx="14">
                  <c:v>994.86831617000007</c:v>
                </c:pt>
                <c:pt idx="15">
                  <c:v>323.17666723999997</c:v>
                </c:pt>
                <c:pt idx="16">
                  <c:v>827.74438547</c:v>
                </c:pt>
                <c:pt idx="17">
                  <c:v>631.42087879999997</c:v>
                </c:pt>
                <c:pt idx="18">
                  <c:v>588.77978645999997</c:v>
                </c:pt>
                <c:pt idx="19">
                  <c:v>431.45762672000001</c:v>
                </c:pt>
                <c:pt idx="20">
                  <c:v>554.52188185</c:v>
                </c:pt>
                <c:pt idx="21">
                  <c:v>534.36071758000003</c:v>
                </c:pt>
                <c:pt idx="22">
                  <c:v>451.85178782000003</c:v>
                </c:pt>
                <c:pt idx="23">
                  <c:v>587.47962131000008</c:v>
                </c:pt>
                <c:pt idx="24">
                  <c:v>1162.3176630600001</c:v>
                </c:pt>
                <c:pt idx="25">
                  <c:v>586.35212526000009</c:v>
                </c:pt>
                <c:pt idx="26">
                  <c:v>509.16528868</c:v>
                </c:pt>
                <c:pt idx="27">
                  <c:v>809.86310910000009</c:v>
                </c:pt>
                <c:pt idx="28">
                  <c:v>677.80737765999993</c:v>
                </c:pt>
                <c:pt idx="29">
                  <c:v>804.23652599000002</c:v>
                </c:pt>
                <c:pt idx="30">
                  <c:v>768.14337713000009</c:v>
                </c:pt>
                <c:pt idx="31">
                  <c:v>589.21702072000005</c:v>
                </c:pt>
                <c:pt idx="32">
                  <c:v>633.69059666999999</c:v>
                </c:pt>
                <c:pt idx="33">
                  <c:v>675.42952274000004</c:v>
                </c:pt>
                <c:pt idx="34">
                  <c:v>556.34404631000007</c:v>
                </c:pt>
                <c:pt idx="35">
                  <c:v>764.98577095999985</c:v>
                </c:pt>
                <c:pt idx="36">
                  <c:v>723.18560706000005</c:v>
                </c:pt>
                <c:pt idx="37">
                  <c:v>469.37947115999998</c:v>
                </c:pt>
                <c:pt idx="38">
                  <c:v>571.63789790999999</c:v>
                </c:pt>
                <c:pt idx="39">
                  <c:v>920.90003390000004</c:v>
                </c:pt>
                <c:pt idx="40">
                  <c:v>536.68572116000007</c:v>
                </c:pt>
                <c:pt idx="41">
                  <c:v>853.29861818000006</c:v>
                </c:pt>
                <c:pt idx="42">
                  <c:v>584.42661655000006</c:v>
                </c:pt>
                <c:pt idx="43">
                  <c:v>724.27076723999994</c:v>
                </c:pt>
                <c:pt idx="44">
                  <c:v>633.76352536999991</c:v>
                </c:pt>
                <c:pt idx="45">
                  <c:v>376.59787087000012</c:v>
                </c:pt>
                <c:pt idx="46">
                  <c:v>604.98746589999996</c:v>
                </c:pt>
                <c:pt idx="47">
                  <c:v>-76.777076139999963</c:v>
                </c:pt>
                <c:pt idx="48">
                  <c:v>631.33761473000004</c:v>
                </c:pt>
                <c:pt idx="49">
                  <c:v>771.67643216999988</c:v>
                </c:pt>
                <c:pt idx="50">
                  <c:v>763.98365706000004</c:v>
                </c:pt>
                <c:pt idx="51">
                  <c:v>899.33854862999999</c:v>
                </c:pt>
                <c:pt idx="52">
                  <c:v>617.27444862000004</c:v>
                </c:pt>
                <c:pt idx="53">
                  <c:v>850.5512483199999</c:v>
                </c:pt>
                <c:pt idx="54">
                  <c:v>786.27251834000003</c:v>
                </c:pt>
                <c:pt idx="55">
                  <c:v>1125.7786748600001</c:v>
                </c:pt>
                <c:pt idx="56">
                  <c:v>742.23327792999999</c:v>
                </c:pt>
                <c:pt idx="57">
                  <c:v>769.89296831000013</c:v>
                </c:pt>
                <c:pt idx="58">
                  <c:v>718.73734131000003</c:v>
                </c:pt>
                <c:pt idx="59">
                  <c:v>807.52761985999985</c:v>
                </c:pt>
                <c:pt idx="60">
                  <c:v>1369.7610467899999</c:v>
                </c:pt>
                <c:pt idx="61">
                  <c:v>825.1651000600001</c:v>
                </c:pt>
                <c:pt idx="62">
                  <c:v>1036.57024692</c:v>
                </c:pt>
                <c:pt idx="63">
                  <c:v>1362.89998565</c:v>
                </c:pt>
                <c:pt idx="64">
                  <c:v>1187.61672836</c:v>
                </c:pt>
                <c:pt idx="65">
                  <c:v>1607.9936280900001</c:v>
                </c:pt>
                <c:pt idx="66">
                  <c:v>1175.24955978</c:v>
                </c:pt>
                <c:pt idx="67">
                  <c:v>1198.00638041</c:v>
                </c:pt>
                <c:pt idx="68">
                  <c:v>1289.53096381</c:v>
                </c:pt>
                <c:pt idx="69">
                  <c:v>1221.6135551</c:v>
                </c:pt>
                <c:pt idx="70">
                  <c:v>1272.71728192</c:v>
                </c:pt>
                <c:pt idx="71">
                  <c:v>1486.1294897799999</c:v>
                </c:pt>
                <c:pt idx="72">
                  <c:v>1602.81710888</c:v>
                </c:pt>
                <c:pt idx="73">
                  <c:v>1125.4682669000001</c:v>
                </c:pt>
                <c:pt idx="74">
                  <c:v>1461.3340680200001</c:v>
                </c:pt>
                <c:pt idx="75">
                  <c:v>1661.2410786699998</c:v>
                </c:pt>
                <c:pt idx="76">
                  <c:v>1694.9801367599998</c:v>
                </c:pt>
                <c:pt idx="77">
                  <c:v>1767.3487203299999</c:v>
                </c:pt>
                <c:pt idx="78">
                  <c:v>1181.3731902100001</c:v>
                </c:pt>
                <c:pt idx="79">
                  <c:v>1237.8174408300001</c:v>
                </c:pt>
                <c:pt idx="80">
                  <c:v>1039.4087500000001</c:v>
                </c:pt>
                <c:pt idx="81">
                  <c:v>1185.7205540199998</c:v>
                </c:pt>
                <c:pt idx="82">
                  <c:v>1227.2900496899999</c:v>
                </c:pt>
                <c:pt idx="83">
                  <c:v>1435.2461239700001</c:v>
                </c:pt>
                <c:pt idx="84">
                  <c:v>1314.63227523</c:v>
                </c:pt>
                <c:pt idx="85">
                  <c:v>1278.2374435500001</c:v>
                </c:pt>
                <c:pt idx="86">
                  <c:v>1249.63355189</c:v>
                </c:pt>
                <c:pt idx="87">
                  <c:v>1655.93644933</c:v>
                </c:pt>
                <c:pt idx="88">
                  <c:v>1710.4977967199998</c:v>
                </c:pt>
                <c:pt idx="89">
                  <c:v>1560.77811206</c:v>
                </c:pt>
                <c:pt idx="90">
                  <c:v>1551.9899688699998</c:v>
                </c:pt>
                <c:pt idx="91">
                  <c:v>1235.6938148700001</c:v>
                </c:pt>
                <c:pt idx="92">
                  <c:v>1136.6443015100001</c:v>
                </c:pt>
                <c:pt idx="93">
                  <c:v>1302.7072312499999</c:v>
                </c:pt>
                <c:pt idx="94">
                  <c:v>1192.7982375199999</c:v>
                </c:pt>
                <c:pt idx="95">
                  <c:v>1659.8336273800001</c:v>
                </c:pt>
                <c:pt idx="96">
                  <c:v>1469.3590915700001</c:v>
                </c:pt>
                <c:pt idx="97">
                  <c:v>1101.9823217799999</c:v>
                </c:pt>
                <c:pt idx="98">
                  <c:v>1137.6794931599998</c:v>
                </c:pt>
                <c:pt idx="99">
                  <c:v>1650.4896897299998</c:v>
                </c:pt>
                <c:pt idx="100">
                  <c:v>1244.9724691399999</c:v>
                </c:pt>
                <c:pt idx="101">
                  <c:v>1476.5879484900001</c:v>
                </c:pt>
                <c:pt idx="102">
                  <c:v>1535.1865181400001</c:v>
                </c:pt>
                <c:pt idx="103">
                  <c:v>1010.1757464200001</c:v>
                </c:pt>
                <c:pt idx="104">
                  <c:v>1370.8879173999999</c:v>
                </c:pt>
                <c:pt idx="105">
                  <c:v>1145.5813604</c:v>
                </c:pt>
                <c:pt idx="106">
                  <c:v>968.04038002999994</c:v>
                </c:pt>
                <c:pt idx="107">
                  <c:v>998.13458136999998</c:v>
                </c:pt>
                <c:pt idx="108">
                  <c:v>1327.5945133599998</c:v>
                </c:pt>
                <c:pt idx="109">
                  <c:v>1074.1859223900001</c:v>
                </c:pt>
                <c:pt idx="110">
                  <c:v>1024.14505439</c:v>
                </c:pt>
                <c:pt idx="111">
                  <c:v>1000.0368843099999</c:v>
                </c:pt>
                <c:pt idx="112">
                  <c:v>1265.87634895</c:v>
                </c:pt>
                <c:pt idx="113">
                  <c:v>1008.3839106</c:v>
                </c:pt>
                <c:pt idx="114">
                  <c:v>815.81881099999987</c:v>
                </c:pt>
                <c:pt idx="115">
                  <c:v>714.89287624000008</c:v>
                </c:pt>
                <c:pt idx="116">
                  <c:v>814.56903703</c:v>
                </c:pt>
                <c:pt idx="117">
                  <c:v>729.52735956999993</c:v>
                </c:pt>
                <c:pt idx="118">
                  <c:v>709.45684958999993</c:v>
                </c:pt>
                <c:pt idx="119">
                  <c:v>961.68994677000001</c:v>
                </c:pt>
                <c:pt idx="120">
                  <c:v>551.46037510999997</c:v>
                </c:pt>
                <c:pt idx="121">
                  <c:v>955.09981528999992</c:v>
                </c:pt>
                <c:pt idx="122">
                  <c:v>644.07901875999994</c:v>
                </c:pt>
                <c:pt idx="123">
                  <c:v>733.63926556000001</c:v>
                </c:pt>
                <c:pt idx="124">
                  <c:v>1179.8144902399999</c:v>
                </c:pt>
                <c:pt idx="125">
                  <c:v>586.5724855200001</c:v>
                </c:pt>
                <c:pt idx="126">
                  <c:v>655.42829404999998</c:v>
                </c:pt>
                <c:pt idx="127">
                  <c:v>782.95748963000005</c:v>
                </c:pt>
                <c:pt idx="128">
                  <c:v>588.72219100999996</c:v>
                </c:pt>
                <c:pt idx="129">
                  <c:v>578.36530428999993</c:v>
                </c:pt>
                <c:pt idx="130">
                  <c:v>697.52841450999995</c:v>
                </c:pt>
                <c:pt idx="131">
                  <c:v>846.23447969999995</c:v>
                </c:pt>
                <c:pt idx="132">
                  <c:v>642.04295879999995</c:v>
                </c:pt>
                <c:pt idx="133">
                  <c:v>509.88922100000002</c:v>
                </c:pt>
                <c:pt idx="134">
                  <c:v>566.19044149999991</c:v>
                </c:pt>
                <c:pt idx="135">
                  <c:v>780.83128138999996</c:v>
                </c:pt>
                <c:pt idx="136">
                  <c:v>713.64796752000007</c:v>
                </c:pt>
                <c:pt idx="137">
                  <c:v>1036.9263654400002</c:v>
                </c:pt>
                <c:pt idx="138">
                  <c:v>718.84653362999995</c:v>
                </c:pt>
                <c:pt idx="139">
                  <c:v>690.96118518000003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Inversión de portafolio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alpha val="40000"/>
                </a:schemeClr>
              </a:solidFill>
            </a:ln>
          </c:spPr>
          <c:invertIfNegative val="0"/>
          <c:dLbls>
            <c:dLbl>
              <c:idx val="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5"/>
              <c:layout>
                <c:manualLayout>
                  <c:x val="2.1259621832220691E-2"/>
                  <c:y val="2.093491713399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7"/>
              <c:layout>
                <c:manualLayout>
                  <c:x val="2.2778166248807883E-2"/>
                  <c:y val="2.8785717111574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9"/>
              <c:layout>
                <c:manualLayout>
                  <c:x val="2.5815255081982156E-2"/>
                  <c:y val="7.85059392524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Hoja1!$A$2:$A$141</c:f>
              <c:numCache>
                <c:formatCode>mmm\-yy</c:formatCode>
                <c:ptCount val="14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</c:numCache>
            </c:numRef>
          </c:cat>
          <c:val>
            <c:numRef>
              <c:f>Hoja1!$C$2:$C$141</c:f>
              <c:numCache>
                <c:formatCode>General</c:formatCode>
                <c:ptCount val="140"/>
                <c:pt idx="0">
                  <c:v>3.1320897500000004</c:v>
                </c:pt>
                <c:pt idx="1">
                  <c:v>-10.785941640000001</c:v>
                </c:pt>
                <c:pt idx="2">
                  <c:v>7.7527934200000006</c:v>
                </c:pt>
                <c:pt idx="3">
                  <c:v>1.1045560999999995</c:v>
                </c:pt>
                <c:pt idx="4">
                  <c:v>-1.13367974</c:v>
                </c:pt>
                <c:pt idx="5">
                  <c:v>98.87915768000002</c:v>
                </c:pt>
                <c:pt idx="6">
                  <c:v>101.05355240999999</c:v>
                </c:pt>
                <c:pt idx="7">
                  <c:v>2.2022126300000053</c:v>
                </c:pt>
                <c:pt idx="8">
                  <c:v>0.29543046999999945</c:v>
                </c:pt>
                <c:pt idx="9">
                  <c:v>121.66975733000001</c:v>
                </c:pt>
                <c:pt idx="10">
                  <c:v>38.796234270000014</c:v>
                </c:pt>
                <c:pt idx="11">
                  <c:v>104.63539858000001</c:v>
                </c:pt>
                <c:pt idx="12">
                  <c:v>9.6392444700000048</c:v>
                </c:pt>
                <c:pt idx="13">
                  <c:v>-54.707898350000008</c:v>
                </c:pt>
                <c:pt idx="14">
                  <c:v>398.20296012</c:v>
                </c:pt>
                <c:pt idx="15">
                  <c:v>153.67825349</c:v>
                </c:pt>
                <c:pt idx="16">
                  <c:v>304.97111677000004</c:v>
                </c:pt>
                <c:pt idx="17">
                  <c:v>2.1602466199999997</c:v>
                </c:pt>
                <c:pt idx="18">
                  <c:v>312.01759354000001</c:v>
                </c:pt>
                <c:pt idx="19">
                  <c:v>-109.70716539999999</c:v>
                </c:pt>
                <c:pt idx="20">
                  <c:v>-7.6842570000000023</c:v>
                </c:pt>
                <c:pt idx="21">
                  <c:v>37.941570339999998</c:v>
                </c:pt>
                <c:pt idx="22">
                  <c:v>19.163140660000003</c:v>
                </c:pt>
                <c:pt idx="23">
                  <c:v>36.325697499999997</c:v>
                </c:pt>
                <c:pt idx="24">
                  <c:v>-64.585326600000002</c:v>
                </c:pt>
                <c:pt idx="25">
                  <c:v>-27.124095849999996</c:v>
                </c:pt>
                <c:pt idx="26">
                  <c:v>48.22385517</c:v>
                </c:pt>
                <c:pt idx="27">
                  <c:v>-431.58108179000004</c:v>
                </c:pt>
                <c:pt idx="28">
                  <c:v>-34.108687109999998</c:v>
                </c:pt>
                <c:pt idx="29">
                  <c:v>-0.32386908999999975</c:v>
                </c:pt>
                <c:pt idx="30">
                  <c:v>-69.966292559999999</c:v>
                </c:pt>
                <c:pt idx="31">
                  <c:v>-16.54207315</c:v>
                </c:pt>
                <c:pt idx="32">
                  <c:v>-11.530419160000003</c:v>
                </c:pt>
                <c:pt idx="33">
                  <c:v>-331.42041288999997</c:v>
                </c:pt>
                <c:pt idx="34">
                  <c:v>-80.498491270000017</c:v>
                </c:pt>
                <c:pt idx="35">
                  <c:v>72.614601380000011</c:v>
                </c:pt>
                <c:pt idx="36">
                  <c:v>43.330357480000004</c:v>
                </c:pt>
                <c:pt idx="37">
                  <c:v>-127.55892069999999</c:v>
                </c:pt>
                <c:pt idx="38">
                  <c:v>61.436624779999995</c:v>
                </c:pt>
                <c:pt idx="39">
                  <c:v>49.485662770000005</c:v>
                </c:pt>
                <c:pt idx="40">
                  <c:v>-26.38146536</c:v>
                </c:pt>
                <c:pt idx="41">
                  <c:v>41.443996610000006</c:v>
                </c:pt>
                <c:pt idx="42">
                  <c:v>-134.10379786999999</c:v>
                </c:pt>
                <c:pt idx="43">
                  <c:v>-50.946953530000002</c:v>
                </c:pt>
                <c:pt idx="44">
                  <c:v>17.704345719999999</c:v>
                </c:pt>
                <c:pt idx="45">
                  <c:v>16.115688210000002</c:v>
                </c:pt>
                <c:pt idx="46">
                  <c:v>-15.219240550000007</c:v>
                </c:pt>
                <c:pt idx="47">
                  <c:v>-27.634904639999995</c:v>
                </c:pt>
                <c:pt idx="48">
                  <c:v>7.1571744399999977</c:v>
                </c:pt>
                <c:pt idx="49">
                  <c:v>47.388619169999991</c:v>
                </c:pt>
                <c:pt idx="50">
                  <c:v>-75.592542010000003</c:v>
                </c:pt>
                <c:pt idx="51">
                  <c:v>4.4191770599999955</c:v>
                </c:pt>
                <c:pt idx="52">
                  <c:v>114.85200911</c:v>
                </c:pt>
                <c:pt idx="53">
                  <c:v>223.57235947999999</c:v>
                </c:pt>
                <c:pt idx="54">
                  <c:v>279.65106108999998</c:v>
                </c:pt>
                <c:pt idx="55">
                  <c:v>127.36761029000004</c:v>
                </c:pt>
                <c:pt idx="56">
                  <c:v>276.98404867000005</c:v>
                </c:pt>
                <c:pt idx="57">
                  <c:v>283.23201365</c:v>
                </c:pt>
                <c:pt idx="58">
                  <c:v>26.516060869999993</c:v>
                </c:pt>
                <c:pt idx="59">
                  <c:v>1033.7633249700002</c:v>
                </c:pt>
                <c:pt idx="60">
                  <c:v>231.09379268999999</c:v>
                </c:pt>
                <c:pt idx="61">
                  <c:v>210.72370566999999</c:v>
                </c:pt>
                <c:pt idx="62">
                  <c:v>387.64843237000002</c:v>
                </c:pt>
                <c:pt idx="63">
                  <c:v>174.96635598</c:v>
                </c:pt>
                <c:pt idx="64">
                  <c:v>-157.53838496999998</c:v>
                </c:pt>
                <c:pt idx="65">
                  <c:v>293.19012130000004</c:v>
                </c:pt>
                <c:pt idx="66">
                  <c:v>181.91586927999998</c:v>
                </c:pt>
                <c:pt idx="67">
                  <c:v>165.89088480999996</c:v>
                </c:pt>
                <c:pt idx="68">
                  <c:v>-85.000417629999959</c:v>
                </c:pt>
                <c:pt idx="69">
                  <c:v>16.038830279999985</c:v>
                </c:pt>
                <c:pt idx="70">
                  <c:v>689.06102594999993</c:v>
                </c:pt>
                <c:pt idx="71">
                  <c:v>521.20894791000001</c:v>
                </c:pt>
                <c:pt idx="72">
                  <c:v>26.386995310000035</c:v>
                </c:pt>
                <c:pt idx="73">
                  <c:v>695.45536675999995</c:v>
                </c:pt>
                <c:pt idx="74">
                  <c:v>230.93143042000003</c:v>
                </c:pt>
                <c:pt idx="75">
                  <c:v>212.66409637999996</c:v>
                </c:pt>
                <c:pt idx="76">
                  <c:v>-117.44365093000002</c:v>
                </c:pt>
                <c:pt idx="77">
                  <c:v>538.87124850999999</c:v>
                </c:pt>
                <c:pt idx="78">
                  <c:v>501.00755656999996</c:v>
                </c:pt>
                <c:pt idx="79">
                  <c:v>-22.388979469999981</c:v>
                </c:pt>
                <c:pt idx="80">
                  <c:v>7.4502738799999566</c:v>
                </c:pt>
                <c:pt idx="81">
                  <c:v>68.985485249999954</c:v>
                </c:pt>
                <c:pt idx="82">
                  <c:v>224.38625168999999</c:v>
                </c:pt>
                <c:pt idx="83">
                  <c:v>864.51061692000007</c:v>
                </c:pt>
                <c:pt idx="84">
                  <c:v>435.5581578099999</c:v>
                </c:pt>
                <c:pt idx="85">
                  <c:v>532.80679387000009</c:v>
                </c:pt>
                <c:pt idx="86">
                  <c:v>342.11042466999993</c:v>
                </c:pt>
                <c:pt idx="87">
                  <c:v>725.73666042999992</c:v>
                </c:pt>
                <c:pt idx="88">
                  <c:v>222.63902462999999</c:v>
                </c:pt>
                <c:pt idx="89">
                  <c:v>493.39673445999995</c:v>
                </c:pt>
                <c:pt idx="90">
                  <c:v>508.65450529999987</c:v>
                </c:pt>
                <c:pt idx="91">
                  <c:v>320.39736157999994</c:v>
                </c:pt>
                <c:pt idx="92">
                  <c:v>554.65290708999999</c:v>
                </c:pt>
                <c:pt idx="93">
                  <c:v>625.48535097999991</c:v>
                </c:pt>
                <c:pt idx="94">
                  <c:v>-305.20003672999997</c:v>
                </c:pt>
                <c:pt idx="95">
                  <c:v>235.69493327000009</c:v>
                </c:pt>
                <c:pt idx="96">
                  <c:v>52.604575220000015</c:v>
                </c:pt>
                <c:pt idx="97">
                  <c:v>534.75081788999989</c:v>
                </c:pt>
                <c:pt idx="98">
                  <c:v>1999.1870360799999</c:v>
                </c:pt>
                <c:pt idx="99">
                  <c:v>913.52091551000024</c:v>
                </c:pt>
                <c:pt idx="100">
                  <c:v>1020.32896522</c:v>
                </c:pt>
                <c:pt idx="101">
                  <c:v>1680.2666726000002</c:v>
                </c:pt>
                <c:pt idx="102">
                  <c:v>2273.2740905399996</c:v>
                </c:pt>
                <c:pt idx="103">
                  <c:v>1193.5755502099996</c:v>
                </c:pt>
                <c:pt idx="104">
                  <c:v>222.29413189999991</c:v>
                </c:pt>
                <c:pt idx="105">
                  <c:v>804.76744766999991</c:v>
                </c:pt>
                <c:pt idx="106">
                  <c:v>612.19232595000017</c:v>
                </c:pt>
                <c:pt idx="107">
                  <c:v>1064.6920874099997</c:v>
                </c:pt>
                <c:pt idx="108">
                  <c:v>742.49398399000006</c:v>
                </c:pt>
                <c:pt idx="109">
                  <c:v>646.04970581000021</c:v>
                </c:pt>
                <c:pt idx="110">
                  <c:v>-363.77339184000004</c:v>
                </c:pt>
                <c:pt idx="111">
                  <c:v>542.46087198999999</c:v>
                </c:pt>
                <c:pt idx="112">
                  <c:v>381.32946254000012</c:v>
                </c:pt>
                <c:pt idx="113">
                  <c:v>-490.24929567999993</c:v>
                </c:pt>
                <c:pt idx="114">
                  <c:v>599.34081428000013</c:v>
                </c:pt>
                <c:pt idx="115">
                  <c:v>1574.6239313099998</c:v>
                </c:pt>
                <c:pt idx="116">
                  <c:v>317.43438931000014</c:v>
                </c:pt>
                <c:pt idx="117">
                  <c:v>-58.137508539999999</c:v>
                </c:pt>
                <c:pt idx="118">
                  <c:v>93.826664250000022</c:v>
                </c:pt>
                <c:pt idx="119">
                  <c:v>415.9229080099999</c:v>
                </c:pt>
                <c:pt idx="120">
                  <c:v>-400.41769730999999</c:v>
                </c:pt>
                <c:pt idx="121">
                  <c:v>-204.02301765999994</c:v>
                </c:pt>
                <c:pt idx="122">
                  <c:v>1341.6506297299998</c:v>
                </c:pt>
                <c:pt idx="123">
                  <c:v>988.15116580999984</c:v>
                </c:pt>
                <c:pt idx="124">
                  <c:v>-230.23848442000008</c:v>
                </c:pt>
                <c:pt idx="125">
                  <c:v>139.03496358999996</c:v>
                </c:pt>
                <c:pt idx="126">
                  <c:v>580.66563096000004</c:v>
                </c:pt>
                <c:pt idx="127">
                  <c:v>1096.9609004900001</c:v>
                </c:pt>
                <c:pt idx="128">
                  <c:v>886.92593110999996</c:v>
                </c:pt>
                <c:pt idx="129">
                  <c:v>94.078795620000051</c:v>
                </c:pt>
                <c:pt idx="130">
                  <c:v>1070.4308247900001</c:v>
                </c:pt>
                <c:pt idx="131">
                  <c:v>492.41500794999979</c:v>
                </c:pt>
                <c:pt idx="132">
                  <c:v>375.40708647999998</c:v>
                </c:pt>
                <c:pt idx="133">
                  <c:v>353.13032621000013</c:v>
                </c:pt>
                <c:pt idx="134">
                  <c:v>1010.69899465</c:v>
                </c:pt>
                <c:pt idx="135">
                  <c:v>764.86415433000002</c:v>
                </c:pt>
                <c:pt idx="136">
                  <c:v>308.36428006000006</c:v>
                </c:pt>
                <c:pt idx="137">
                  <c:v>-454.75564856000028</c:v>
                </c:pt>
                <c:pt idx="138">
                  <c:v>89.826616170000079</c:v>
                </c:pt>
                <c:pt idx="139">
                  <c:v>399.26311396000006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514163888"/>
        <c:axId val="514164280"/>
      </c:barChart>
      <c:dateAx>
        <c:axId val="514163888"/>
        <c:scaling>
          <c:orientation val="minMax"/>
          <c:min val="41122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14164280"/>
        <c:crosses val="autoZero"/>
        <c:auto val="1"/>
        <c:lblOffset val="100"/>
        <c:baseTimeUnit val="months"/>
      </c:dateAx>
      <c:valAx>
        <c:axId val="514164280"/>
        <c:scaling>
          <c:orientation val="minMax"/>
          <c:min val="-5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4163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876020705745114"/>
          <c:y val="0.92397822768618065"/>
          <c:w val="0.61564899479533852"/>
          <c:h val="7.2631593262583199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65744969078071E-2"/>
          <c:y val="4.7572802895192473E-2"/>
          <c:w val="0.85561296296296285"/>
          <c:h val="0.825194806796467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Mensuales!$B$1</c:f>
              <c:strCache>
                <c:ptCount val="1"/>
                <c:pt idx="0">
                  <c:v>Spot</c:v>
                </c:pt>
              </c:strCache>
            </c:strRef>
          </c:tx>
          <c:spPr>
            <a:solidFill>
              <a:srgbClr val="009543"/>
            </a:solidFill>
          </c:spPr>
          <c:invertIfNegative val="0"/>
          <c:cat>
            <c:numRef>
              <c:f>Mensuales!$A$2:$A$57</c:f>
              <c:numCache>
                <c:formatCode>mmm\-yy</c:formatCode>
                <c:ptCount val="5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</c:numCache>
            </c:numRef>
          </c:cat>
          <c:val>
            <c:numRef>
              <c:f>Mensuales!$B$2:$B$57</c:f>
              <c:numCache>
                <c:formatCode>_("$"\ * #,##0_);_("$"\ * \(#,##0\);_("$"\ * "-"??_);_(@_)</c:formatCode>
                <c:ptCount val="56"/>
                <c:pt idx="0">
                  <c:v>505.36439999999999</c:v>
                </c:pt>
                <c:pt idx="1">
                  <c:v>709.96670000000006</c:v>
                </c:pt>
                <c:pt idx="2">
                  <c:v>-25.73640000000001</c:v>
                </c:pt>
                <c:pt idx="3">
                  <c:v>652.26859999999999</c:v>
                </c:pt>
                <c:pt idx="4">
                  <c:v>-101.38679999999999</c:v>
                </c:pt>
                <c:pt idx="5">
                  <c:v>957.77</c:v>
                </c:pt>
                <c:pt idx="6">
                  <c:v>1074.8877</c:v>
                </c:pt>
                <c:pt idx="7">
                  <c:v>103.16690000000003</c:v>
                </c:pt>
                <c:pt idx="8">
                  <c:v>899.32580000000007</c:v>
                </c:pt>
                <c:pt idx="9">
                  <c:v>1161.5645</c:v>
                </c:pt>
                <c:pt idx="10">
                  <c:v>-559.34739999999999</c:v>
                </c:pt>
                <c:pt idx="11">
                  <c:v>245.09469999999996</c:v>
                </c:pt>
                <c:pt idx="12">
                  <c:v>200.31120000000004</c:v>
                </c:pt>
                <c:pt idx="13">
                  <c:v>529.99059999999997</c:v>
                </c:pt>
                <c:pt idx="14">
                  <c:v>2350.6951999999997</c:v>
                </c:pt>
                <c:pt idx="15">
                  <c:v>958.50040000000001</c:v>
                </c:pt>
                <c:pt idx="16">
                  <c:v>1282.7646</c:v>
                </c:pt>
                <c:pt idx="17">
                  <c:v>2108.4928</c:v>
                </c:pt>
                <c:pt idx="18">
                  <c:v>4077.9798000000001</c:v>
                </c:pt>
                <c:pt idx="19">
                  <c:v>2469.8150000000001</c:v>
                </c:pt>
                <c:pt idx="20">
                  <c:v>301.66150000000016</c:v>
                </c:pt>
                <c:pt idx="21">
                  <c:v>1412.1678000000002</c:v>
                </c:pt>
                <c:pt idx="22">
                  <c:v>671.30250000000001</c:v>
                </c:pt>
                <c:pt idx="23">
                  <c:v>1377.6302000000001</c:v>
                </c:pt>
                <c:pt idx="24">
                  <c:v>1819.7935000000002</c:v>
                </c:pt>
                <c:pt idx="25">
                  <c:v>1279.5954999999999</c:v>
                </c:pt>
                <c:pt idx="26">
                  <c:v>-811.6748</c:v>
                </c:pt>
                <c:pt idx="27">
                  <c:v>1201.0743</c:v>
                </c:pt>
                <c:pt idx="28">
                  <c:v>-277.98689999999993</c:v>
                </c:pt>
                <c:pt idx="29">
                  <c:v>-328.411</c:v>
                </c:pt>
                <c:pt idx="30">
                  <c:v>1022.8371000000001</c:v>
                </c:pt>
                <c:pt idx="31">
                  <c:v>1002.4485</c:v>
                </c:pt>
                <c:pt idx="32">
                  <c:v>1081.8341</c:v>
                </c:pt>
                <c:pt idx="33">
                  <c:v>90.822599999999937</c:v>
                </c:pt>
                <c:pt idx="34">
                  <c:v>454.53620000000001</c:v>
                </c:pt>
                <c:pt idx="35">
                  <c:v>963.34090000000003</c:v>
                </c:pt>
                <c:pt idx="36">
                  <c:v>-974.21320000000003</c:v>
                </c:pt>
                <c:pt idx="37">
                  <c:v>282.49860000000001</c:v>
                </c:pt>
                <c:pt idx="38">
                  <c:v>3204.3454000000006</c:v>
                </c:pt>
                <c:pt idx="39">
                  <c:v>3087.8801999999996</c:v>
                </c:pt>
                <c:pt idx="40">
                  <c:v>1874.5553</c:v>
                </c:pt>
                <c:pt idx="41">
                  <c:v>1017.3335000000001</c:v>
                </c:pt>
                <c:pt idx="42">
                  <c:v>1944.3829999999998</c:v>
                </c:pt>
                <c:pt idx="43">
                  <c:v>3342.1972000000014</c:v>
                </c:pt>
                <c:pt idx="44">
                  <c:v>2215.1682999999998</c:v>
                </c:pt>
                <c:pt idx="45">
                  <c:v>-418.16370000000001</c:v>
                </c:pt>
                <c:pt idx="46">
                  <c:v>3776.2795999999998</c:v>
                </c:pt>
                <c:pt idx="47">
                  <c:v>1531.3362</c:v>
                </c:pt>
                <c:pt idx="48">
                  <c:v>480.57790000000006</c:v>
                </c:pt>
                <c:pt idx="49">
                  <c:v>609.61920000000021</c:v>
                </c:pt>
                <c:pt idx="50">
                  <c:v>2700.9518000000003</c:v>
                </c:pt>
                <c:pt idx="51">
                  <c:v>1131.0595000000001</c:v>
                </c:pt>
                <c:pt idx="52">
                  <c:v>1024.0049999999999</c:v>
                </c:pt>
                <c:pt idx="53">
                  <c:v>-1229.3032000000003</c:v>
                </c:pt>
                <c:pt idx="54">
                  <c:v>347.96210000000008</c:v>
                </c:pt>
                <c:pt idx="55">
                  <c:v>1086.0260999999996</c:v>
                </c:pt>
              </c:numCache>
            </c:numRef>
          </c:val>
        </c:ser>
        <c:ser>
          <c:idx val="1"/>
          <c:order val="1"/>
          <c:tx>
            <c:strRef>
              <c:f>Mensuales!$C$1</c:f>
              <c:strCache>
                <c:ptCount val="1"/>
                <c:pt idx="0">
                  <c:v>Forward</c:v>
                </c:pt>
              </c:strCache>
            </c:strRef>
          </c:tx>
          <c:spPr>
            <a:solidFill>
              <a:srgbClr val="0079C1"/>
            </a:solidFill>
          </c:spPr>
          <c:invertIfNegative val="0"/>
          <c:cat>
            <c:numRef>
              <c:f>Mensuales!$A$2:$A$57</c:f>
              <c:numCache>
                <c:formatCode>mmm\-yy</c:formatCode>
                <c:ptCount val="5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</c:numCache>
            </c:numRef>
          </c:cat>
          <c:val>
            <c:numRef>
              <c:f>Mensuales!$C$2:$C$57</c:f>
              <c:numCache>
                <c:formatCode>_("$"\ * #,##0_);_("$"\ * \(#,##0\);_("$"\ * "-"??_);_(@_)</c:formatCode>
                <c:ptCount val="56"/>
                <c:pt idx="0">
                  <c:v>-80</c:v>
                </c:pt>
                <c:pt idx="1">
                  <c:v>-449</c:v>
                </c:pt>
                <c:pt idx="2">
                  <c:v>204</c:v>
                </c:pt>
                <c:pt idx="3">
                  <c:v>-306</c:v>
                </c:pt>
                <c:pt idx="4">
                  <c:v>-190</c:v>
                </c:pt>
                <c:pt idx="5">
                  <c:v>486</c:v>
                </c:pt>
                <c:pt idx="6">
                  <c:v>886.5</c:v>
                </c:pt>
                <c:pt idx="7">
                  <c:v>-94.5</c:v>
                </c:pt>
                <c:pt idx="8">
                  <c:v>452.75400000000002</c:v>
                </c:pt>
                <c:pt idx="9">
                  <c:v>-909.38000000000011</c:v>
                </c:pt>
                <c:pt idx="10">
                  <c:v>399.21399999999994</c:v>
                </c:pt>
                <c:pt idx="11">
                  <c:v>756.83600000000001</c:v>
                </c:pt>
                <c:pt idx="12">
                  <c:v>-411.77999999999963</c:v>
                </c:pt>
                <c:pt idx="13">
                  <c:v>2987.0399999999991</c:v>
                </c:pt>
                <c:pt idx="14">
                  <c:v>-78.064999999999941</c:v>
                </c:pt>
                <c:pt idx="15">
                  <c:v>-669.25400000000013</c:v>
                </c:pt>
                <c:pt idx="16">
                  <c:v>622.02</c:v>
                </c:pt>
                <c:pt idx="17">
                  <c:v>-1045.6049999999996</c:v>
                </c:pt>
                <c:pt idx="18">
                  <c:v>42.240000000000123</c:v>
                </c:pt>
                <c:pt idx="19">
                  <c:v>904.91500000000008</c:v>
                </c:pt>
                <c:pt idx="20">
                  <c:v>-1801.5699999999997</c:v>
                </c:pt>
                <c:pt idx="21">
                  <c:v>1511.85</c:v>
                </c:pt>
                <c:pt idx="22">
                  <c:v>-1537.9250000000004</c:v>
                </c:pt>
                <c:pt idx="23">
                  <c:v>-536.68000000000006</c:v>
                </c:pt>
                <c:pt idx="24">
                  <c:v>1754.9450000000002</c:v>
                </c:pt>
                <c:pt idx="25">
                  <c:v>-1104.5549999999998</c:v>
                </c:pt>
                <c:pt idx="26">
                  <c:v>783</c:v>
                </c:pt>
                <c:pt idx="27">
                  <c:v>666.32</c:v>
                </c:pt>
                <c:pt idx="28">
                  <c:v>-1441.4560000000001</c:v>
                </c:pt>
                <c:pt idx="29">
                  <c:v>-1090.1465999999998</c:v>
                </c:pt>
                <c:pt idx="30">
                  <c:v>366.92160000000001</c:v>
                </c:pt>
                <c:pt idx="31">
                  <c:v>507.44</c:v>
                </c:pt>
                <c:pt idx="32">
                  <c:v>-2106.23</c:v>
                </c:pt>
                <c:pt idx="33">
                  <c:v>918.5</c:v>
                </c:pt>
                <c:pt idx="34">
                  <c:v>-624.5</c:v>
                </c:pt>
                <c:pt idx="35">
                  <c:v>-252</c:v>
                </c:pt>
                <c:pt idx="36">
                  <c:v>121.87459999999999</c:v>
                </c:pt>
                <c:pt idx="37">
                  <c:v>-29.599999999999994</c:v>
                </c:pt>
                <c:pt idx="38">
                  <c:v>92.999999999999886</c:v>
                </c:pt>
                <c:pt idx="39">
                  <c:v>-260.66070000000008</c:v>
                </c:pt>
                <c:pt idx="40">
                  <c:v>-169.93729999999999</c:v>
                </c:pt>
                <c:pt idx="41">
                  <c:v>-434.74900000000002</c:v>
                </c:pt>
                <c:pt idx="42">
                  <c:v>-390.58829999999995</c:v>
                </c:pt>
                <c:pt idx="43">
                  <c:v>529.5</c:v>
                </c:pt>
                <c:pt idx="44">
                  <c:v>121.90699999999998</c:v>
                </c:pt>
                <c:pt idx="45">
                  <c:v>-236.80700000000002</c:v>
                </c:pt>
                <c:pt idx="46">
                  <c:v>-432.8383</c:v>
                </c:pt>
                <c:pt idx="47">
                  <c:v>472.15</c:v>
                </c:pt>
                <c:pt idx="48">
                  <c:v>-471.79999999999995</c:v>
                </c:pt>
                <c:pt idx="49">
                  <c:v>757.1</c:v>
                </c:pt>
                <c:pt idx="50">
                  <c:v>-189.89999999999998</c:v>
                </c:pt>
                <c:pt idx="51">
                  <c:v>903</c:v>
                </c:pt>
                <c:pt idx="52">
                  <c:v>-459</c:v>
                </c:pt>
                <c:pt idx="53">
                  <c:v>318</c:v>
                </c:pt>
                <c:pt idx="54">
                  <c:v>1400</c:v>
                </c:pt>
                <c:pt idx="55">
                  <c:v>-35.507100000000037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371427976"/>
        <c:axId val="371425624"/>
      </c:barChart>
      <c:lineChart>
        <c:grouping val="standard"/>
        <c:varyColors val="0"/>
        <c:ser>
          <c:idx val="2"/>
          <c:order val="2"/>
          <c:tx>
            <c:strRef>
              <c:f>Mensuales!$D$1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</c:marker>
          <c:cat>
            <c:numRef>
              <c:f>Mensuales!$A$2:$A$57</c:f>
              <c:numCache>
                <c:formatCode>mmm\-yy</c:formatCode>
                <c:ptCount val="5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</c:numCache>
            </c:numRef>
          </c:cat>
          <c:val>
            <c:numRef>
              <c:f>Mensuales!$D$2:$D$57</c:f>
              <c:numCache>
                <c:formatCode>_("$"\ * #,##0_);_("$"\ * \(#,##0\);_("$"\ * "-"??_);_(@_)</c:formatCode>
                <c:ptCount val="56"/>
                <c:pt idx="0">
                  <c:v>425.36439999999999</c:v>
                </c:pt>
                <c:pt idx="1">
                  <c:v>260.96670000000006</c:v>
                </c:pt>
                <c:pt idx="2">
                  <c:v>178.2636</c:v>
                </c:pt>
                <c:pt idx="3">
                  <c:v>346.26859999999999</c:v>
                </c:pt>
                <c:pt idx="4">
                  <c:v>-291.38679999999999</c:v>
                </c:pt>
                <c:pt idx="5">
                  <c:v>1443.77</c:v>
                </c:pt>
                <c:pt idx="6">
                  <c:v>1961.3877</c:v>
                </c:pt>
                <c:pt idx="7">
                  <c:v>8.6669000000000267</c:v>
                </c:pt>
                <c:pt idx="8">
                  <c:v>1352.0798</c:v>
                </c:pt>
                <c:pt idx="9">
                  <c:v>252.18449999999984</c:v>
                </c:pt>
                <c:pt idx="10">
                  <c:v>-160.13340000000005</c:v>
                </c:pt>
                <c:pt idx="11">
                  <c:v>1001.9307</c:v>
                </c:pt>
                <c:pt idx="12">
                  <c:v>-211.46879999999959</c:v>
                </c:pt>
                <c:pt idx="13">
                  <c:v>3517.0305999999991</c:v>
                </c:pt>
                <c:pt idx="14">
                  <c:v>2272.6301999999996</c:v>
                </c:pt>
                <c:pt idx="15">
                  <c:v>289.24639999999988</c:v>
                </c:pt>
                <c:pt idx="16">
                  <c:v>1904.7846</c:v>
                </c:pt>
                <c:pt idx="17">
                  <c:v>1062.8878000000004</c:v>
                </c:pt>
                <c:pt idx="18">
                  <c:v>4120.2197999999999</c:v>
                </c:pt>
                <c:pt idx="19">
                  <c:v>3374.73</c:v>
                </c:pt>
                <c:pt idx="20">
                  <c:v>-1499.9084999999995</c:v>
                </c:pt>
                <c:pt idx="21">
                  <c:v>2924.0178000000001</c:v>
                </c:pt>
                <c:pt idx="22">
                  <c:v>-866.6225000000004</c:v>
                </c:pt>
                <c:pt idx="23">
                  <c:v>840.9502</c:v>
                </c:pt>
                <c:pt idx="24">
                  <c:v>3574.7385000000004</c:v>
                </c:pt>
                <c:pt idx="25">
                  <c:v>175.04050000000007</c:v>
                </c:pt>
                <c:pt idx="26">
                  <c:v>-28.674800000000005</c:v>
                </c:pt>
                <c:pt idx="27">
                  <c:v>1867.3942999999999</c:v>
                </c:pt>
                <c:pt idx="28">
                  <c:v>-1719.4429</c:v>
                </c:pt>
                <c:pt idx="29">
                  <c:v>-1418.5575999999999</c:v>
                </c:pt>
                <c:pt idx="30">
                  <c:v>1389.7587000000001</c:v>
                </c:pt>
                <c:pt idx="31">
                  <c:v>1509.8885</c:v>
                </c:pt>
                <c:pt idx="32">
                  <c:v>-1024.3959</c:v>
                </c:pt>
                <c:pt idx="33">
                  <c:v>1009.3226</c:v>
                </c:pt>
                <c:pt idx="34">
                  <c:v>-169.96379999999999</c:v>
                </c:pt>
                <c:pt idx="35">
                  <c:v>711.34090000000003</c:v>
                </c:pt>
                <c:pt idx="36">
                  <c:v>-852.33860000000004</c:v>
                </c:pt>
                <c:pt idx="37">
                  <c:v>252.89860000000002</c:v>
                </c:pt>
                <c:pt idx="38">
                  <c:v>3297.3454000000006</c:v>
                </c:pt>
                <c:pt idx="39">
                  <c:v>2827.2194999999997</c:v>
                </c:pt>
                <c:pt idx="40">
                  <c:v>1704.6179999999999</c:v>
                </c:pt>
                <c:pt idx="41">
                  <c:v>582.58450000000005</c:v>
                </c:pt>
                <c:pt idx="42">
                  <c:v>1553.7946999999999</c:v>
                </c:pt>
                <c:pt idx="43">
                  <c:v>3871.6972000000014</c:v>
                </c:pt>
                <c:pt idx="44">
                  <c:v>2337.0753</c:v>
                </c:pt>
                <c:pt idx="45">
                  <c:v>-654.97070000000008</c:v>
                </c:pt>
                <c:pt idx="46">
                  <c:v>3343.4413</c:v>
                </c:pt>
                <c:pt idx="47">
                  <c:v>2003.4861999999998</c:v>
                </c:pt>
                <c:pt idx="48">
                  <c:v>8.777900000000102</c:v>
                </c:pt>
                <c:pt idx="49">
                  <c:v>1366.7192000000002</c:v>
                </c:pt>
                <c:pt idx="50">
                  <c:v>2511.0518000000002</c:v>
                </c:pt>
                <c:pt idx="51">
                  <c:v>2034.0595000000001</c:v>
                </c:pt>
                <c:pt idx="52">
                  <c:v>565.00499999999988</c:v>
                </c:pt>
                <c:pt idx="53">
                  <c:v>-911.30320000000029</c:v>
                </c:pt>
                <c:pt idx="54">
                  <c:v>1747.9621000000002</c:v>
                </c:pt>
                <c:pt idx="55">
                  <c:v>1050.5189999999996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427976"/>
        <c:axId val="371425624"/>
      </c:lineChart>
      <c:dateAx>
        <c:axId val="371427976"/>
        <c:scaling>
          <c:orientation val="minMax"/>
          <c:min val="42217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371425624"/>
        <c:crosses val="autoZero"/>
        <c:auto val="1"/>
        <c:lblOffset val="100"/>
        <c:baseTimeUnit val="months"/>
      </c:dateAx>
      <c:valAx>
        <c:axId val="371425624"/>
        <c:scaling>
          <c:orientation val="minMax"/>
          <c:max val="5000"/>
          <c:min val="-30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3714279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306203703703704"/>
          <c:y val="3.8846388888888889E-2"/>
          <c:w val="0.36167407407407409"/>
          <c:h val="6.160722222222222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19481594704648E-2"/>
          <c:y val="2.62025E-2"/>
          <c:w val="0.9232005650456484"/>
          <c:h val="0.80815611111111108"/>
        </c:manualLayout>
      </c:layout>
      <c:areaChart>
        <c:grouping val="stacked"/>
        <c:varyColors val="0"/>
        <c:ser>
          <c:idx val="1"/>
          <c:order val="0"/>
          <c:tx>
            <c:strRef>
              <c:f>'Spot-Fwd'!$C$1</c:f>
              <c:strCache>
                <c:ptCount val="1"/>
                <c:pt idx="0">
                  <c:v>Forward</c:v>
                </c:pt>
              </c:strCache>
            </c:strRef>
          </c:tx>
          <c:spPr>
            <a:solidFill>
              <a:srgbClr val="0079C1"/>
            </a:solidFill>
            <a:ln w="25400">
              <a:solidFill>
                <a:schemeClr val="bg1"/>
              </a:solidFill>
            </a:ln>
          </c:spPr>
          <c:cat>
            <c:numRef>
              <c:f>'Spot-Fwd'!$A$2:$A$9999</c:f>
              <c:numCache>
                <c:formatCode>m/d/yyyy</c:formatCode>
                <c:ptCount val="9998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41295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41323</c:v>
                </c:pt>
                <c:pt idx="34">
                  <c:v>41324</c:v>
                </c:pt>
                <c:pt idx="35">
                  <c:v>41325</c:v>
                </c:pt>
                <c:pt idx="36">
                  <c:v>41326</c:v>
                </c:pt>
                <c:pt idx="37">
                  <c:v>41327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41337</c:v>
                </c:pt>
                <c:pt idx="44">
                  <c:v>41338</c:v>
                </c:pt>
                <c:pt idx="45">
                  <c:v>41339</c:v>
                </c:pt>
                <c:pt idx="46">
                  <c:v>41340</c:v>
                </c:pt>
                <c:pt idx="47">
                  <c:v>41341</c:v>
                </c:pt>
                <c:pt idx="48">
                  <c:v>41344</c:v>
                </c:pt>
                <c:pt idx="49">
                  <c:v>41345</c:v>
                </c:pt>
                <c:pt idx="50">
                  <c:v>41346</c:v>
                </c:pt>
                <c:pt idx="51">
                  <c:v>41347</c:v>
                </c:pt>
                <c:pt idx="52">
                  <c:v>41348</c:v>
                </c:pt>
                <c:pt idx="53">
                  <c:v>41351</c:v>
                </c:pt>
                <c:pt idx="54">
                  <c:v>41352</c:v>
                </c:pt>
                <c:pt idx="55">
                  <c:v>41353</c:v>
                </c:pt>
                <c:pt idx="56">
                  <c:v>41354</c:v>
                </c:pt>
                <c:pt idx="57">
                  <c:v>41355</c:v>
                </c:pt>
                <c:pt idx="58">
                  <c:v>41358</c:v>
                </c:pt>
                <c:pt idx="59">
                  <c:v>41359</c:v>
                </c:pt>
                <c:pt idx="60">
                  <c:v>41360</c:v>
                </c:pt>
                <c:pt idx="61">
                  <c:v>41361</c:v>
                </c:pt>
                <c:pt idx="62">
                  <c:v>41362</c:v>
                </c:pt>
                <c:pt idx="63">
                  <c:v>41365</c:v>
                </c:pt>
                <c:pt idx="64">
                  <c:v>41366</c:v>
                </c:pt>
                <c:pt idx="65">
                  <c:v>41367</c:v>
                </c:pt>
                <c:pt idx="66">
                  <c:v>41368</c:v>
                </c:pt>
                <c:pt idx="67">
                  <c:v>41369</c:v>
                </c:pt>
                <c:pt idx="68">
                  <c:v>41372</c:v>
                </c:pt>
                <c:pt idx="69">
                  <c:v>41373</c:v>
                </c:pt>
                <c:pt idx="70">
                  <c:v>41374</c:v>
                </c:pt>
                <c:pt idx="71">
                  <c:v>41375</c:v>
                </c:pt>
                <c:pt idx="72">
                  <c:v>41376</c:v>
                </c:pt>
                <c:pt idx="73">
                  <c:v>41379</c:v>
                </c:pt>
                <c:pt idx="74">
                  <c:v>41380</c:v>
                </c:pt>
                <c:pt idx="75">
                  <c:v>41381</c:v>
                </c:pt>
                <c:pt idx="76">
                  <c:v>41382</c:v>
                </c:pt>
                <c:pt idx="77">
                  <c:v>41383</c:v>
                </c:pt>
                <c:pt idx="78">
                  <c:v>41386</c:v>
                </c:pt>
                <c:pt idx="79">
                  <c:v>41387</c:v>
                </c:pt>
                <c:pt idx="80">
                  <c:v>41388</c:v>
                </c:pt>
                <c:pt idx="81">
                  <c:v>41389</c:v>
                </c:pt>
                <c:pt idx="82">
                  <c:v>41390</c:v>
                </c:pt>
                <c:pt idx="83">
                  <c:v>41393</c:v>
                </c:pt>
                <c:pt idx="84">
                  <c:v>41394</c:v>
                </c:pt>
                <c:pt idx="85">
                  <c:v>41395</c:v>
                </c:pt>
                <c:pt idx="86">
                  <c:v>41396</c:v>
                </c:pt>
                <c:pt idx="87">
                  <c:v>41397</c:v>
                </c:pt>
                <c:pt idx="88">
                  <c:v>41400</c:v>
                </c:pt>
                <c:pt idx="89">
                  <c:v>41401</c:v>
                </c:pt>
                <c:pt idx="90">
                  <c:v>41402</c:v>
                </c:pt>
                <c:pt idx="91">
                  <c:v>41403</c:v>
                </c:pt>
                <c:pt idx="92">
                  <c:v>41404</c:v>
                </c:pt>
                <c:pt idx="93">
                  <c:v>41407</c:v>
                </c:pt>
                <c:pt idx="94">
                  <c:v>41408</c:v>
                </c:pt>
                <c:pt idx="95">
                  <c:v>41409</c:v>
                </c:pt>
                <c:pt idx="96">
                  <c:v>41410</c:v>
                </c:pt>
                <c:pt idx="97">
                  <c:v>41411</c:v>
                </c:pt>
                <c:pt idx="98">
                  <c:v>41414</c:v>
                </c:pt>
                <c:pt idx="99">
                  <c:v>41415</c:v>
                </c:pt>
                <c:pt idx="100">
                  <c:v>41416</c:v>
                </c:pt>
                <c:pt idx="101">
                  <c:v>41417</c:v>
                </c:pt>
                <c:pt idx="102">
                  <c:v>41418</c:v>
                </c:pt>
                <c:pt idx="103">
                  <c:v>41421</c:v>
                </c:pt>
                <c:pt idx="104">
                  <c:v>41422</c:v>
                </c:pt>
                <c:pt idx="105">
                  <c:v>41423</c:v>
                </c:pt>
                <c:pt idx="106">
                  <c:v>41424</c:v>
                </c:pt>
                <c:pt idx="107">
                  <c:v>41425</c:v>
                </c:pt>
                <c:pt idx="108">
                  <c:v>41428</c:v>
                </c:pt>
                <c:pt idx="109">
                  <c:v>41429</c:v>
                </c:pt>
                <c:pt idx="110">
                  <c:v>41430</c:v>
                </c:pt>
                <c:pt idx="111">
                  <c:v>41431</c:v>
                </c:pt>
                <c:pt idx="112">
                  <c:v>41432</c:v>
                </c:pt>
                <c:pt idx="113">
                  <c:v>41435</c:v>
                </c:pt>
                <c:pt idx="114">
                  <c:v>41436</c:v>
                </c:pt>
                <c:pt idx="115">
                  <c:v>41437</c:v>
                </c:pt>
                <c:pt idx="116">
                  <c:v>41438</c:v>
                </c:pt>
                <c:pt idx="117">
                  <c:v>41439</c:v>
                </c:pt>
                <c:pt idx="118">
                  <c:v>41442</c:v>
                </c:pt>
                <c:pt idx="119">
                  <c:v>41443</c:v>
                </c:pt>
                <c:pt idx="120">
                  <c:v>41444</c:v>
                </c:pt>
                <c:pt idx="121">
                  <c:v>41445</c:v>
                </c:pt>
                <c:pt idx="122">
                  <c:v>41446</c:v>
                </c:pt>
                <c:pt idx="123">
                  <c:v>41449</c:v>
                </c:pt>
                <c:pt idx="124">
                  <c:v>41450</c:v>
                </c:pt>
                <c:pt idx="125">
                  <c:v>41451</c:v>
                </c:pt>
                <c:pt idx="126">
                  <c:v>41452</c:v>
                </c:pt>
                <c:pt idx="127">
                  <c:v>41453</c:v>
                </c:pt>
                <c:pt idx="128">
                  <c:v>41456</c:v>
                </c:pt>
                <c:pt idx="129">
                  <c:v>41457</c:v>
                </c:pt>
                <c:pt idx="130">
                  <c:v>41458</c:v>
                </c:pt>
                <c:pt idx="131">
                  <c:v>41459</c:v>
                </c:pt>
                <c:pt idx="132">
                  <c:v>41460</c:v>
                </c:pt>
                <c:pt idx="133">
                  <c:v>41463</c:v>
                </c:pt>
                <c:pt idx="134">
                  <c:v>41464</c:v>
                </c:pt>
                <c:pt idx="135">
                  <c:v>41465</c:v>
                </c:pt>
                <c:pt idx="136">
                  <c:v>41466</c:v>
                </c:pt>
                <c:pt idx="137">
                  <c:v>41467</c:v>
                </c:pt>
                <c:pt idx="138">
                  <c:v>41470</c:v>
                </c:pt>
                <c:pt idx="139">
                  <c:v>41471</c:v>
                </c:pt>
                <c:pt idx="140">
                  <c:v>41472</c:v>
                </c:pt>
                <c:pt idx="141">
                  <c:v>41473</c:v>
                </c:pt>
                <c:pt idx="142">
                  <c:v>41474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41484</c:v>
                </c:pt>
                <c:pt idx="149">
                  <c:v>41485</c:v>
                </c:pt>
                <c:pt idx="150">
                  <c:v>41486</c:v>
                </c:pt>
                <c:pt idx="151">
                  <c:v>41487</c:v>
                </c:pt>
                <c:pt idx="152">
                  <c:v>41488</c:v>
                </c:pt>
                <c:pt idx="153">
                  <c:v>41491</c:v>
                </c:pt>
                <c:pt idx="154">
                  <c:v>41492</c:v>
                </c:pt>
                <c:pt idx="155">
                  <c:v>41493</c:v>
                </c:pt>
                <c:pt idx="156">
                  <c:v>41494</c:v>
                </c:pt>
                <c:pt idx="157">
                  <c:v>41495</c:v>
                </c:pt>
                <c:pt idx="158">
                  <c:v>41498</c:v>
                </c:pt>
                <c:pt idx="159">
                  <c:v>41499</c:v>
                </c:pt>
                <c:pt idx="160">
                  <c:v>41500</c:v>
                </c:pt>
                <c:pt idx="161">
                  <c:v>41501</c:v>
                </c:pt>
                <c:pt idx="162">
                  <c:v>41502</c:v>
                </c:pt>
                <c:pt idx="163">
                  <c:v>41505</c:v>
                </c:pt>
                <c:pt idx="164">
                  <c:v>41506</c:v>
                </c:pt>
                <c:pt idx="165">
                  <c:v>41507</c:v>
                </c:pt>
                <c:pt idx="166">
                  <c:v>41508</c:v>
                </c:pt>
                <c:pt idx="167">
                  <c:v>41509</c:v>
                </c:pt>
                <c:pt idx="168">
                  <c:v>41512</c:v>
                </c:pt>
                <c:pt idx="169">
                  <c:v>41513</c:v>
                </c:pt>
                <c:pt idx="170">
                  <c:v>41514</c:v>
                </c:pt>
                <c:pt idx="171">
                  <c:v>41515</c:v>
                </c:pt>
                <c:pt idx="172">
                  <c:v>41516</c:v>
                </c:pt>
                <c:pt idx="173">
                  <c:v>41519</c:v>
                </c:pt>
                <c:pt idx="174">
                  <c:v>41520</c:v>
                </c:pt>
                <c:pt idx="175">
                  <c:v>41521</c:v>
                </c:pt>
                <c:pt idx="176">
                  <c:v>41522</c:v>
                </c:pt>
                <c:pt idx="177">
                  <c:v>41523</c:v>
                </c:pt>
                <c:pt idx="178">
                  <c:v>41526</c:v>
                </c:pt>
                <c:pt idx="179">
                  <c:v>41527</c:v>
                </c:pt>
                <c:pt idx="180">
                  <c:v>41528</c:v>
                </c:pt>
                <c:pt idx="181">
                  <c:v>41529</c:v>
                </c:pt>
                <c:pt idx="182">
                  <c:v>41530</c:v>
                </c:pt>
                <c:pt idx="183">
                  <c:v>41533</c:v>
                </c:pt>
                <c:pt idx="184">
                  <c:v>41534</c:v>
                </c:pt>
                <c:pt idx="185">
                  <c:v>41535</c:v>
                </c:pt>
                <c:pt idx="186">
                  <c:v>41536</c:v>
                </c:pt>
                <c:pt idx="187">
                  <c:v>41537</c:v>
                </c:pt>
                <c:pt idx="188">
                  <c:v>41540</c:v>
                </c:pt>
                <c:pt idx="189">
                  <c:v>41541</c:v>
                </c:pt>
                <c:pt idx="190">
                  <c:v>41542</c:v>
                </c:pt>
                <c:pt idx="191">
                  <c:v>41543</c:v>
                </c:pt>
                <c:pt idx="192">
                  <c:v>41544</c:v>
                </c:pt>
                <c:pt idx="193">
                  <c:v>41547</c:v>
                </c:pt>
                <c:pt idx="194">
                  <c:v>41548</c:v>
                </c:pt>
                <c:pt idx="195">
                  <c:v>41549</c:v>
                </c:pt>
                <c:pt idx="196">
                  <c:v>41550</c:v>
                </c:pt>
                <c:pt idx="197">
                  <c:v>41551</c:v>
                </c:pt>
                <c:pt idx="198">
                  <c:v>41554</c:v>
                </c:pt>
                <c:pt idx="199">
                  <c:v>41555</c:v>
                </c:pt>
                <c:pt idx="200">
                  <c:v>41556</c:v>
                </c:pt>
                <c:pt idx="201">
                  <c:v>41557</c:v>
                </c:pt>
                <c:pt idx="202">
                  <c:v>41558</c:v>
                </c:pt>
                <c:pt idx="203">
                  <c:v>41561</c:v>
                </c:pt>
                <c:pt idx="204">
                  <c:v>41562</c:v>
                </c:pt>
                <c:pt idx="205">
                  <c:v>41563</c:v>
                </c:pt>
                <c:pt idx="206">
                  <c:v>41564</c:v>
                </c:pt>
                <c:pt idx="207">
                  <c:v>41565</c:v>
                </c:pt>
                <c:pt idx="208">
                  <c:v>41568</c:v>
                </c:pt>
                <c:pt idx="209">
                  <c:v>41569</c:v>
                </c:pt>
                <c:pt idx="210">
                  <c:v>41570</c:v>
                </c:pt>
                <c:pt idx="211">
                  <c:v>41571</c:v>
                </c:pt>
                <c:pt idx="212">
                  <c:v>41572</c:v>
                </c:pt>
                <c:pt idx="213">
                  <c:v>41575</c:v>
                </c:pt>
                <c:pt idx="214">
                  <c:v>41576</c:v>
                </c:pt>
                <c:pt idx="215">
                  <c:v>41577</c:v>
                </c:pt>
                <c:pt idx="216">
                  <c:v>41578</c:v>
                </c:pt>
                <c:pt idx="217">
                  <c:v>41579</c:v>
                </c:pt>
                <c:pt idx="218">
                  <c:v>41582</c:v>
                </c:pt>
                <c:pt idx="219">
                  <c:v>41583</c:v>
                </c:pt>
                <c:pt idx="220">
                  <c:v>41584</c:v>
                </c:pt>
                <c:pt idx="221">
                  <c:v>41585</c:v>
                </c:pt>
                <c:pt idx="222">
                  <c:v>41586</c:v>
                </c:pt>
                <c:pt idx="223">
                  <c:v>41589</c:v>
                </c:pt>
                <c:pt idx="224">
                  <c:v>41590</c:v>
                </c:pt>
                <c:pt idx="225">
                  <c:v>41591</c:v>
                </c:pt>
                <c:pt idx="226">
                  <c:v>41592</c:v>
                </c:pt>
                <c:pt idx="227">
                  <c:v>41593</c:v>
                </c:pt>
                <c:pt idx="228">
                  <c:v>41596</c:v>
                </c:pt>
                <c:pt idx="229">
                  <c:v>41597</c:v>
                </c:pt>
                <c:pt idx="230">
                  <c:v>41598</c:v>
                </c:pt>
                <c:pt idx="231">
                  <c:v>41599</c:v>
                </c:pt>
                <c:pt idx="232">
                  <c:v>41600</c:v>
                </c:pt>
                <c:pt idx="233">
                  <c:v>41603</c:v>
                </c:pt>
                <c:pt idx="234">
                  <c:v>41604</c:v>
                </c:pt>
                <c:pt idx="235">
                  <c:v>41605</c:v>
                </c:pt>
                <c:pt idx="236">
                  <c:v>41606</c:v>
                </c:pt>
                <c:pt idx="237">
                  <c:v>41607</c:v>
                </c:pt>
                <c:pt idx="238">
                  <c:v>41610</c:v>
                </c:pt>
                <c:pt idx="239">
                  <c:v>41611</c:v>
                </c:pt>
                <c:pt idx="240">
                  <c:v>41612</c:v>
                </c:pt>
                <c:pt idx="241">
                  <c:v>41613</c:v>
                </c:pt>
                <c:pt idx="242">
                  <c:v>41614</c:v>
                </c:pt>
                <c:pt idx="243">
                  <c:v>41617</c:v>
                </c:pt>
                <c:pt idx="244">
                  <c:v>41618</c:v>
                </c:pt>
                <c:pt idx="245">
                  <c:v>41619</c:v>
                </c:pt>
                <c:pt idx="246">
                  <c:v>41620</c:v>
                </c:pt>
                <c:pt idx="247">
                  <c:v>41621</c:v>
                </c:pt>
                <c:pt idx="248">
                  <c:v>41624</c:v>
                </c:pt>
                <c:pt idx="249">
                  <c:v>41625</c:v>
                </c:pt>
                <c:pt idx="250">
                  <c:v>41626</c:v>
                </c:pt>
                <c:pt idx="251">
                  <c:v>41627</c:v>
                </c:pt>
                <c:pt idx="252">
                  <c:v>41628</c:v>
                </c:pt>
                <c:pt idx="253">
                  <c:v>41631</c:v>
                </c:pt>
                <c:pt idx="254">
                  <c:v>41632</c:v>
                </c:pt>
                <c:pt idx="255">
                  <c:v>41633</c:v>
                </c:pt>
                <c:pt idx="256">
                  <c:v>41634</c:v>
                </c:pt>
                <c:pt idx="257">
                  <c:v>41635</c:v>
                </c:pt>
                <c:pt idx="258">
                  <c:v>41638</c:v>
                </c:pt>
                <c:pt idx="259">
                  <c:v>41639</c:v>
                </c:pt>
                <c:pt idx="260">
                  <c:v>41640</c:v>
                </c:pt>
                <c:pt idx="261">
                  <c:v>41641</c:v>
                </c:pt>
                <c:pt idx="262">
                  <c:v>41642</c:v>
                </c:pt>
                <c:pt idx="263">
                  <c:v>41645</c:v>
                </c:pt>
                <c:pt idx="264">
                  <c:v>41646</c:v>
                </c:pt>
                <c:pt idx="265">
                  <c:v>41647</c:v>
                </c:pt>
                <c:pt idx="266">
                  <c:v>41648</c:v>
                </c:pt>
                <c:pt idx="267">
                  <c:v>41649</c:v>
                </c:pt>
                <c:pt idx="268">
                  <c:v>41652</c:v>
                </c:pt>
                <c:pt idx="269">
                  <c:v>41653</c:v>
                </c:pt>
                <c:pt idx="270">
                  <c:v>41654</c:v>
                </c:pt>
                <c:pt idx="271">
                  <c:v>41655</c:v>
                </c:pt>
                <c:pt idx="272">
                  <c:v>41656</c:v>
                </c:pt>
                <c:pt idx="273">
                  <c:v>41659</c:v>
                </c:pt>
                <c:pt idx="274">
                  <c:v>41660</c:v>
                </c:pt>
                <c:pt idx="275">
                  <c:v>41661</c:v>
                </c:pt>
                <c:pt idx="276">
                  <c:v>41662</c:v>
                </c:pt>
                <c:pt idx="277">
                  <c:v>41663</c:v>
                </c:pt>
                <c:pt idx="278">
                  <c:v>41666</c:v>
                </c:pt>
                <c:pt idx="279">
                  <c:v>41667</c:v>
                </c:pt>
                <c:pt idx="280">
                  <c:v>41668</c:v>
                </c:pt>
                <c:pt idx="281">
                  <c:v>41669</c:v>
                </c:pt>
                <c:pt idx="282">
                  <c:v>41670</c:v>
                </c:pt>
                <c:pt idx="283">
                  <c:v>41673</c:v>
                </c:pt>
                <c:pt idx="284">
                  <c:v>41674</c:v>
                </c:pt>
                <c:pt idx="285">
                  <c:v>41675</c:v>
                </c:pt>
                <c:pt idx="286">
                  <c:v>41676</c:v>
                </c:pt>
                <c:pt idx="287">
                  <c:v>41677</c:v>
                </c:pt>
                <c:pt idx="288">
                  <c:v>41680</c:v>
                </c:pt>
                <c:pt idx="289">
                  <c:v>41681</c:v>
                </c:pt>
                <c:pt idx="290">
                  <c:v>41682</c:v>
                </c:pt>
                <c:pt idx="291">
                  <c:v>41683</c:v>
                </c:pt>
                <c:pt idx="292">
                  <c:v>41684</c:v>
                </c:pt>
                <c:pt idx="293">
                  <c:v>41687</c:v>
                </c:pt>
                <c:pt idx="294">
                  <c:v>41688</c:v>
                </c:pt>
                <c:pt idx="295">
                  <c:v>41689</c:v>
                </c:pt>
                <c:pt idx="296">
                  <c:v>41690</c:v>
                </c:pt>
                <c:pt idx="297">
                  <c:v>41691</c:v>
                </c:pt>
                <c:pt idx="298">
                  <c:v>41694</c:v>
                </c:pt>
                <c:pt idx="299">
                  <c:v>41695</c:v>
                </c:pt>
                <c:pt idx="300">
                  <c:v>41696</c:v>
                </c:pt>
                <c:pt idx="301">
                  <c:v>41697</c:v>
                </c:pt>
                <c:pt idx="302">
                  <c:v>41698</c:v>
                </c:pt>
                <c:pt idx="303">
                  <c:v>41701</c:v>
                </c:pt>
                <c:pt idx="304">
                  <c:v>41702</c:v>
                </c:pt>
                <c:pt idx="305">
                  <c:v>41703</c:v>
                </c:pt>
                <c:pt idx="306">
                  <c:v>41704</c:v>
                </c:pt>
                <c:pt idx="307">
                  <c:v>41705</c:v>
                </c:pt>
                <c:pt idx="308">
                  <c:v>41708</c:v>
                </c:pt>
                <c:pt idx="309">
                  <c:v>41709</c:v>
                </c:pt>
                <c:pt idx="310">
                  <c:v>41710</c:v>
                </c:pt>
                <c:pt idx="311">
                  <c:v>41711</c:v>
                </c:pt>
                <c:pt idx="312">
                  <c:v>41712</c:v>
                </c:pt>
                <c:pt idx="313">
                  <c:v>41715</c:v>
                </c:pt>
                <c:pt idx="314">
                  <c:v>41716</c:v>
                </c:pt>
                <c:pt idx="315">
                  <c:v>41717</c:v>
                </c:pt>
                <c:pt idx="316">
                  <c:v>41718</c:v>
                </c:pt>
                <c:pt idx="317">
                  <c:v>41719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41729</c:v>
                </c:pt>
                <c:pt idx="324">
                  <c:v>41730</c:v>
                </c:pt>
                <c:pt idx="325">
                  <c:v>41731</c:v>
                </c:pt>
                <c:pt idx="326">
                  <c:v>41732</c:v>
                </c:pt>
                <c:pt idx="327">
                  <c:v>41733</c:v>
                </c:pt>
                <c:pt idx="328">
                  <c:v>41736</c:v>
                </c:pt>
                <c:pt idx="329">
                  <c:v>41737</c:v>
                </c:pt>
                <c:pt idx="330">
                  <c:v>41738</c:v>
                </c:pt>
                <c:pt idx="331">
                  <c:v>41739</c:v>
                </c:pt>
                <c:pt idx="332">
                  <c:v>41740</c:v>
                </c:pt>
                <c:pt idx="333">
                  <c:v>41743</c:v>
                </c:pt>
                <c:pt idx="334">
                  <c:v>41744</c:v>
                </c:pt>
                <c:pt idx="335">
                  <c:v>41745</c:v>
                </c:pt>
                <c:pt idx="336">
                  <c:v>41746</c:v>
                </c:pt>
                <c:pt idx="337">
                  <c:v>41747</c:v>
                </c:pt>
                <c:pt idx="338">
                  <c:v>41750</c:v>
                </c:pt>
                <c:pt idx="339">
                  <c:v>41751</c:v>
                </c:pt>
                <c:pt idx="340">
                  <c:v>41752</c:v>
                </c:pt>
                <c:pt idx="341">
                  <c:v>41753</c:v>
                </c:pt>
                <c:pt idx="342">
                  <c:v>41754</c:v>
                </c:pt>
                <c:pt idx="343">
                  <c:v>41757</c:v>
                </c:pt>
                <c:pt idx="344">
                  <c:v>41758</c:v>
                </c:pt>
                <c:pt idx="345">
                  <c:v>41759</c:v>
                </c:pt>
                <c:pt idx="346">
                  <c:v>41760</c:v>
                </c:pt>
                <c:pt idx="347">
                  <c:v>41761</c:v>
                </c:pt>
                <c:pt idx="348">
                  <c:v>41764</c:v>
                </c:pt>
                <c:pt idx="349">
                  <c:v>41765</c:v>
                </c:pt>
                <c:pt idx="350">
                  <c:v>41766</c:v>
                </c:pt>
                <c:pt idx="351">
                  <c:v>41767</c:v>
                </c:pt>
                <c:pt idx="352">
                  <c:v>41768</c:v>
                </c:pt>
                <c:pt idx="353">
                  <c:v>41771</c:v>
                </c:pt>
                <c:pt idx="354">
                  <c:v>41772</c:v>
                </c:pt>
                <c:pt idx="355">
                  <c:v>41773</c:v>
                </c:pt>
                <c:pt idx="356">
                  <c:v>41774</c:v>
                </c:pt>
                <c:pt idx="357">
                  <c:v>41775</c:v>
                </c:pt>
                <c:pt idx="358">
                  <c:v>41778</c:v>
                </c:pt>
                <c:pt idx="359">
                  <c:v>41779</c:v>
                </c:pt>
                <c:pt idx="360">
                  <c:v>41780</c:v>
                </c:pt>
                <c:pt idx="361">
                  <c:v>41781</c:v>
                </c:pt>
                <c:pt idx="362">
                  <c:v>41782</c:v>
                </c:pt>
                <c:pt idx="363">
                  <c:v>41785</c:v>
                </c:pt>
                <c:pt idx="364">
                  <c:v>41786</c:v>
                </c:pt>
                <c:pt idx="365">
                  <c:v>41787</c:v>
                </c:pt>
                <c:pt idx="366">
                  <c:v>41788</c:v>
                </c:pt>
                <c:pt idx="367">
                  <c:v>41789</c:v>
                </c:pt>
                <c:pt idx="368">
                  <c:v>41792</c:v>
                </c:pt>
                <c:pt idx="369">
                  <c:v>41793</c:v>
                </c:pt>
                <c:pt idx="370">
                  <c:v>41794</c:v>
                </c:pt>
                <c:pt idx="371">
                  <c:v>41795</c:v>
                </c:pt>
                <c:pt idx="372">
                  <c:v>41796</c:v>
                </c:pt>
                <c:pt idx="373">
                  <c:v>41799</c:v>
                </c:pt>
                <c:pt idx="374">
                  <c:v>41800</c:v>
                </c:pt>
                <c:pt idx="375">
                  <c:v>41801</c:v>
                </c:pt>
                <c:pt idx="376">
                  <c:v>41802</c:v>
                </c:pt>
                <c:pt idx="377">
                  <c:v>41803</c:v>
                </c:pt>
                <c:pt idx="378">
                  <c:v>41806</c:v>
                </c:pt>
                <c:pt idx="379">
                  <c:v>41807</c:v>
                </c:pt>
                <c:pt idx="380">
                  <c:v>41808</c:v>
                </c:pt>
                <c:pt idx="381">
                  <c:v>41809</c:v>
                </c:pt>
                <c:pt idx="382">
                  <c:v>41810</c:v>
                </c:pt>
                <c:pt idx="383">
                  <c:v>41813</c:v>
                </c:pt>
                <c:pt idx="384">
                  <c:v>41814</c:v>
                </c:pt>
                <c:pt idx="385">
                  <c:v>41815</c:v>
                </c:pt>
                <c:pt idx="386">
                  <c:v>41816</c:v>
                </c:pt>
                <c:pt idx="387">
                  <c:v>41817</c:v>
                </c:pt>
                <c:pt idx="388">
                  <c:v>41820</c:v>
                </c:pt>
                <c:pt idx="389">
                  <c:v>41821</c:v>
                </c:pt>
                <c:pt idx="390">
                  <c:v>41822</c:v>
                </c:pt>
                <c:pt idx="391">
                  <c:v>41823</c:v>
                </c:pt>
                <c:pt idx="392">
                  <c:v>41824</c:v>
                </c:pt>
                <c:pt idx="393">
                  <c:v>41827</c:v>
                </c:pt>
                <c:pt idx="394">
                  <c:v>41828</c:v>
                </c:pt>
                <c:pt idx="395">
                  <c:v>41829</c:v>
                </c:pt>
                <c:pt idx="396">
                  <c:v>41830</c:v>
                </c:pt>
                <c:pt idx="397">
                  <c:v>41831</c:v>
                </c:pt>
                <c:pt idx="398">
                  <c:v>41834</c:v>
                </c:pt>
                <c:pt idx="399">
                  <c:v>41835</c:v>
                </c:pt>
                <c:pt idx="400">
                  <c:v>41836</c:v>
                </c:pt>
                <c:pt idx="401">
                  <c:v>41837</c:v>
                </c:pt>
                <c:pt idx="402">
                  <c:v>41838</c:v>
                </c:pt>
                <c:pt idx="403">
                  <c:v>41841</c:v>
                </c:pt>
                <c:pt idx="404">
                  <c:v>41842</c:v>
                </c:pt>
                <c:pt idx="405">
                  <c:v>41843</c:v>
                </c:pt>
                <c:pt idx="406">
                  <c:v>41844</c:v>
                </c:pt>
                <c:pt idx="407">
                  <c:v>41845</c:v>
                </c:pt>
                <c:pt idx="408">
                  <c:v>41848</c:v>
                </c:pt>
                <c:pt idx="409">
                  <c:v>41849</c:v>
                </c:pt>
                <c:pt idx="410">
                  <c:v>41850</c:v>
                </c:pt>
                <c:pt idx="411">
                  <c:v>41851</c:v>
                </c:pt>
                <c:pt idx="412">
                  <c:v>41852</c:v>
                </c:pt>
                <c:pt idx="413">
                  <c:v>41855</c:v>
                </c:pt>
                <c:pt idx="414">
                  <c:v>41856</c:v>
                </c:pt>
                <c:pt idx="415">
                  <c:v>41857</c:v>
                </c:pt>
                <c:pt idx="416">
                  <c:v>41858</c:v>
                </c:pt>
                <c:pt idx="417">
                  <c:v>41859</c:v>
                </c:pt>
                <c:pt idx="418">
                  <c:v>41862</c:v>
                </c:pt>
                <c:pt idx="419">
                  <c:v>41863</c:v>
                </c:pt>
                <c:pt idx="420">
                  <c:v>41864</c:v>
                </c:pt>
                <c:pt idx="421">
                  <c:v>41865</c:v>
                </c:pt>
                <c:pt idx="422">
                  <c:v>41866</c:v>
                </c:pt>
                <c:pt idx="423">
                  <c:v>41869</c:v>
                </c:pt>
                <c:pt idx="424">
                  <c:v>41870</c:v>
                </c:pt>
                <c:pt idx="425">
                  <c:v>41871</c:v>
                </c:pt>
                <c:pt idx="426">
                  <c:v>41872</c:v>
                </c:pt>
                <c:pt idx="427">
                  <c:v>41873</c:v>
                </c:pt>
                <c:pt idx="428">
                  <c:v>41876</c:v>
                </c:pt>
                <c:pt idx="429">
                  <c:v>41877</c:v>
                </c:pt>
                <c:pt idx="430">
                  <c:v>41878</c:v>
                </c:pt>
                <c:pt idx="431">
                  <c:v>41879</c:v>
                </c:pt>
                <c:pt idx="432">
                  <c:v>41880</c:v>
                </c:pt>
                <c:pt idx="433">
                  <c:v>41883</c:v>
                </c:pt>
                <c:pt idx="434">
                  <c:v>41884</c:v>
                </c:pt>
                <c:pt idx="435">
                  <c:v>41885</c:v>
                </c:pt>
                <c:pt idx="436">
                  <c:v>41886</c:v>
                </c:pt>
                <c:pt idx="437">
                  <c:v>41887</c:v>
                </c:pt>
                <c:pt idx="438">
                  <c:v>41890</c:v>
                </c:pt>
                <c:pt idx="439">
                  <c:v>41891</c:v>
                </c:pt>
                <c:pt idx="440">
                  <c:v>41892</c:v>
                </c:pt>
                <c:pt idx="441">
                  <c:v>41893</c:v>
                </c:pt>
                <c:pt idx="442">
                  <c:v>41894</c:v>
                </c:pt>
                <c:pt idx="443">
                  <c:v>41897</c:v>
                </c:pt>
                <c:pt idx="444">
                  <c:v>41898</c:v>
                </c:pt>
                <c:pt idx="445">
                  <c:v>41899</c:v>
                </c:pt>
                <c:pt idx="446">
                  <c:v>41900</c:v>
                </c:pt>
                <c:pt idx="447">
                  <c:v>41901</c:v>
                </c:pt>
                <c:pt idx="448">
                  <c:v>41904</c:v>
                </c:pt>
                <c:pt idx="449">
                  <c:v>41905</c:v>
                </c:pt>
                <c:pt idx="450">
                  <c:v>41906</c:v>
                </c:pt>
                <c:pt idx="451">
                  <c:v>41907</c:v>
                </c:pt>
                <c:pt idx="452">
                  <c:v>41908</c:v>
                </c:pt>
                <c:pt idx="453">
                  <c:v>41911</c:v>
                </c:pt>
                <c:pt idx="454">
                  <c:v>41912</c:v>
                </c:pt>
                <c:pt idx="455">
                  <c:v>41913</c:v>
                </c:pt>
                <c:pt idx="456">
                  <c:v>41914</c:v>
                </c:pt>
                <c:pt idx="457">
                  <c:v>41915</c:v>
                </c:pt>
                <c:pt idx="458">
                  <c:v>41918</c:v>
                </c:pt>
                <c:pt idx="459">
                  <c:v>41919</c:v>
                </c:pt>
                <c:pt idx="460">
                  <c:v>41920</c:v>
                </c:pt>
                <c:pt idx="461">
                  <c:v>41921</c:v>
                </c:pt>
                <c:pt idx="462">
                  <c:v>41922</c:v>
                </c:pt>
                <c:pt idx="463">
                  <c:v>41925</c:v>
                </c:pt>
                <c:pt idx="464">
                  <c:v>41926</c:v>
                </c:pt>
                <c:pt idx="465">
                  <c:v>41927</c:v>
                </c:pt>
                <c:pt idx="466">
                  <c:v>41928</c:v>
                </c:pt>
                <c:pt idx="467">
                  <c:v>41929</c:v>
                </c:pt>
                <c:pt idx="468">
                  <c:v>41932</c:v>
                </c:pt>
                <c:pt idx="469">
                  <c:v>41933</c:v>
                </c:pt>
                <c:pt idx="470">
                  <c:v>41934</c:v>
                </c:pt>
                <c:pt idx="471">
                  <c:v>41935</c:v>
                </c:pt>
                <c:pt idx="472">
                  <c:v>41936</c:v>
                </c:pt>
                <c:pt idx="473">
                  <c:v>41939</c:v>
                </c:pt>
                <c:pt idx="474">
                  <c:v>41940</c:v>
                </c:pt>
                <c:pt idx="475">
                  <c:v>41941</c:v>
                </c:pt>
                <c:pt idx="476">
                  <c:v>41942</c:v>
                </c:pt>
                <c:pt idx="477">
                  <c:v>41943</c:v>
                </c:pt>
                <c:pt idx="478">
                  <c:v>41946</c:v>
                </c:pt>
                <c:pt idx="479">
                  <c:v>41947</c:v>
                </c:pt>
                <c:pt idx="480">
                  <c:v>41948</c:v>
                </c:pt>
                <c:pt idx="481">
                  <c:v>41949</c:v>
                </c:pt>
                <c:pt idx="482">
                  <c:v>41950</c:v>
                </c:pt>
                <c:pt idx="483">
                  <c:v>41953</c:v>
                </c:pt>
                <c:pt idx="484">
                  <c:v>41954</c:v>
                </c:pt>
                <c:pt idx="485">
                  <c:v>41955</c:v>
                </c:pt>
                <c:pt idx="486">
                  <c:v>41956</c:v>
                </c:pt>
                <c:pt idx="487">
                  <c:v>41957</c:v>
                </c:pt>
                <c:pt idx="488">
                  <c:v>41960</c:v>
                </c:pt>
                <c:pt idx="489">
                  <c:v>41961</c:v>
                </c:pt>
                <c:pt idx="490">
                  <c:v>41962</c:v>
                </c:pt>
                <c:pt idx="491">
                  <c:v>41963</c:v>
                </c:pt>
                <c:pt idx="492">
                  <c:v>41964</c:v>
                </c:pt>
                <c:pt idx="493">
                  <c:v>41967</c:v>
                </c:pt>
                <c:pt idx="494">
                  <c:v>41968</c:v>
                </c:pt>
                <c:pt idx="495">
                  <c:v>41969</c:v>
                </c:pt>
                <c:pt idx="496">
                  <c:v>41970</c:v>
                </c:pt>
                <c:pt idx="497">
                  <c:v>41971</c:v>
                </c:pt>
                <c:pt idx="498">
                  <c:v>41974</c:v>
                </c:pt>
                <c:pt idx="499">
                  <c:v>41975</c:v>
                </c:pt>
                <c:pt idx="500">
                  <c:v>41976</c:v>
                </c:pt>
                <c:pt idx="501">
                  <c:v>41977</c:v>
                </c:pt>
                <c:pt idx="502">
                  <c:v>41978</c:v>
                </c:pt>
                <c:pt idx="503">
                  <c:v>41981</c:v>
                </c:pt>
                <c:pt idx="504">
                  <c:v>41982</c:v>
                </c:pt>
                <c:pt idx="505">
                  <c:v>41983</c:v>
                </c:pt>
                <c:pt idx="506">
                  <c:v>41984</c:v>
                </c:pt>
                <c:pt idx="507">
                  <c:v>41985</c:v>
                </c:pt>
                <c:pt idx="508">
                  <c:v>41988</c:v>
                </c:pt>
                <c:pt idx="509">
                  <c:v>41989</c:v>
                </c:pt>
                <c:pt idx="510">
                  <c:v>41990</c:v>
                </c:pt>
                <c:pt idx="511">
                  <c:v>41991</c:v>
                </c:pt>
                <c:pt idx="512">
                  <c:v>41992</c:v>
                </c:pt>
                <c:pt idx="513">
                  <c:v>41995</c:v>
                </c:pt>
                <c:pt idx="514">
                  <c:v>41996</c:v>
                </c:pt>
                <c:pt idx="515">
                  <c:v>41997</c:v>
                </c:pt>
                <c:pt idx="516">
                  <c:v>41998</c:v>
                </c:pt>
                <c:pt idx="517">
                  <c:v>41999</c:v>
                </c:pt>
                <c:pt idx="518">
                  <c:v>42002</c:v>
                </c:pt>
                <c:pt idx="519">
                  <c:v>42003</c:v>
                </c:pt>
                <c:pt idx="520">
                  <c:v>42004</c:v>
                </c:pt>
                <c:pt idx="521">
                  <c:v>42005</c:v>
                </c:pt>
                <c:pt idx="522">
                  <c:v>42006</c:v>
                </c:pt>
                <c:pt idx="523">
                  <c:v>42009</c:v>
                </c:pt>
                <c:pt idx="524">
                  <c:v>42010</c:v>
                </c:pt>
                <c:pt idx="525">
                  <c:v>42011</c:v>
                </c:pt>
                <c:pt idx="526">
                  <c:v>42012</c:v>
                </c:pt>
                <c:pt idx="527">
                  <c:v>42013</c:v>
                </c:pt>
                <c:pt idx="528">
                  <c:v>42016</c:v>
                </c:pt>
                <c:pt idx="529">
                  <c:v>42017</c:v>
                </c:pt>
                <c:pt idx="530">
                  <c:v>42018</c:v>
                </c:pt>
                <c:pt idx="531">
                  <c:v>42019</c:v>
                </c:pt>
                <c:pt idx="532">
                  <c:v>42020</c:v>
                </c:pt>
                <c:pt idx="533">
                  <c:v>42023</c:v>
                </c:pt>
                <c:pt idx="534">
                  <c:v>42024</c:v>
                </c:pt>
                <c:pt idx="535">
                  <c:v>42025</c:v>
                </c:pt>
                <c:pt idx="536">
                  <c:v>42026</c:v>
                </c:pt>
                <c:pt idx="537">
                  <c:v>42027</c:v>
                </c:pt>
                <c:pt idx="538">
                  <c:v>42030</c:v>
                </c:pt>
                <c:pt idx="539">
                  <c:v>42031</c:v>
                </c:pt>
                <c:pt idx="540">
                  <c:v>42032</c:v>
                </c:pt>
                <c:pt idx="541">
                  <c:v>42033</c:v>
                </c:pt>
                <c:pt idx="542">
                  <c:v>42034</c:v>
                </c:pt>
                <c:pt idx="543">
                  <c:v>42037</c:v>
                </c:pt>
                <c:pt idx="544">
                  <c:v>42038</c:v>
                </c:pt>
                <c:pt idx="545">
                  <c:v>42039</c:v>
                </c:pt>
                <c:pt idx="546">
                  <c:v>42040</c:v>
                </c:pt>
                <c:pt idx="547">
                  <c:v>42041</c:v>
                </c:pt>
                <c:pt idx="548">
                  <c:v>42044</c:v>
                </c:pt>
                <c:pt idx="549">
                  <c:v>42045</c:v>
                </c:pt>
                <c:pt idx="550">
                  <c:v>42046</c:v>
                </c:pt>
                <c:pt idx="551">
                  <c:v>42047</c:v>
                </c:pt>
                <c:pt idx="552">
                  <c:v>42048</c:v>
                </c:pt>
                <c:pt idx="553">
                  <c:v>42051</c:v>
                </c:pt>
                <c:pt idx="554">
                  <c:v>42052</c:v>
                </c:pt>
                <c:pt idx="555">
                  <c:v>42053</c:v>
                </c:pt>
                <c:pt idx="556">
                  <c:v>42054</c:v>
                </c:pt>
                <c:pt idx="557">
                  <c:v>42055</c:v>
                </c:pt>
                <c:pt idx="558">
                  <c:v>42058</c:v>
                </c:pt>
                <c:pt idx="559">
                  <c:v>42059</c:v>
                </c:pt>
                <c:pt idx="560">
                  <c:v>42060</c:v>
                </c:pt>
                <c:pt idx="561">
                  <c:v>42061</c:v>
                </c:pt>
                <c:pt idx="562">
                  <c:v>42062</c:v>
                </c:pt>
                <c:pt idx="563">
                  <c:v>42065</c:v>
                </c:pt>
                <c:pt idx="564">
                  <c:v>42066</c:v>
                </c:pt>
                <c:pt idx="565">
                  <c:v>42067</c:v>
                </c:pt>
                <c:pt idx="566">
                  <c:v>42068</c:v>
                </c:pt>
                <c:pt idx="567">
                  <c:v>42069</c:v>
                </c:pt>
                <c:pt idx="568">
                  <c:v>42072</c:v>
                </c:pt>
                <c:pt idx="569">
                  <c:v>42073</c:v>
                </c:pt>
                <c:pt idx="570">
                  <c:v>42074</c:v>
                </c:pt>
                <c:pt idx="571">
                  <c:v>42075</c:v>
                </c:pt>
                <c:pt idx="572">
                  <c:v>42076</c:v>
                </c:pt>
                <c:pt idx="573">
                  <c:v>42079</c:v>
                </c:pt>
                <c:pt idx="574">
                  <c:v>42080</c:v>
                </c:pt>
                <c:pt idx="575">
                  <c:v>42081</c:v>
                </c:pt>
                <c:pt idx="576">
                  <c:v>42082</c:v>
                </c:pt>
                <c:pt idx="577">
                  <c:v>42083</c:v>
                </c:pt>
                <c:pt idx="578">
                  <c:v>42086</c:v>
                </c:pt>
                <c:pt idx="579">
                  <c:v>42087</c:v>
                </c:pt>
                <c:pt idx="580">
                  <c:v>42088</c:v>
                </c:pt>
                <c:pt idx="581">
                  <c:v>42089</c:v>
                </c:pt>
                <c:pt idx="582">
                  <c:v>42090</c:v>
                </c:pt>
                <c:pt idx="583">
                  <c:v>42093</c:v>
                </c:pt>
                <c:pt idx="584">
                  <c:v>42094</c:v>
                </c:pt>
                <c:pt idx="585">
                  <c:v>42095</c:v>
                </c:pt>
                <c:pt idx="586">
                  <c:v>42096</c:v>
                </c:pt>
                <c:pt idx="587">
                  <c:v>42097</c:v>
                </c:pt>
                <c:pt idx="588">
                  <c:v>42100</c:v>
                </c:pt>
                <c:pt idx="589">
                  <c:v>42101</c:v>
                </c:pt>
                <c:pt idx="590">
                  <c:v>42102</c:v>
                </c:pt>
                <c:pt idx="591">
                  <c:v>42103</c:v>
                </c:pt>
                <c:pt idx="592">
                  <c:v>42104</c:v>
                </c:pt>
                <c:pt idx="593">
                  <c:v>42107</c:v>
                </c:pt>
                <c:pt idx="594">
                  <c:v>42108</c:v>
                </c:pt>
                <c:pt idx="595">
                  <c:v>42109</c:v>
                </c:pt>
                <c:pt idx="596">
                  <c:v>42110</c:v>
                </c:pt>
                <c:pt idx="597">
                  <c:v>42111</c:v>
                </c:pt>
                <c:pt idx="598">
                  <c:v>42114</c:v>
                </c:pt>
                <c:pt idx="599">
                  <c:v>42115</c:v>
                </c:pt>
                <c:pt idx="600">
                  <c:v>42116</c:v>
                </c:pt>
                <c:pt idx="601">
                  <c:v>42117</c:v>
                </c:pt>
                <c:pt idx="602">
                  <c:v>42118</c:v>
                </c:pt>
                <c:pt idx="603">
                  <c:v>42121</c:v>
                </c:pt>
                <c:pt idx="604">
                  <c:v>42122</c:v>
                </c:pt>
                <c:pt idx="605">
                  <c:v>42123</c:v>
                </c:pt>
                <c:pt idx="606">
                  <c:v>42124</c:v>
                </c:pt>
                <c:pt idx="607">
                  <c:v>42125</c:v>
                </c:pt>
                <c:pt idx="608">
                  <c:v>42128</c:v>
                </c:pt>
                <c:pt idx="609">
                  <c:v>42129</c:v>
                </c:pt>
                <c:pt idx="610">
                  <c:v>42130</c:v>
                </c:pt>
                <c:pt idx="611">
                  <c:v>42131</c:v>
                </c:pt>
                <c:pt idx="612">
                  <c:v>42132</c:v>
                </c:pt>
                <c:pt idx="613">
                  <c:v>42135</c:v>
                </c:pt>
                <c:pt idx="614">
                  <c:v>42136</c:v>
                </c:pt>
                <c:pt idx="615">
                  <c:v>42137</c:v>
                </c:pt>
                <c:pt idx="616">
                  <c:v>42138</c:v>
                </c:pt>
                <c:pt idx="617">
                  <c:v>42139</c:v>
                </c:pt>
                <c:pt idx="618">
                  <c:v>42142</c:v>
                </c:pt>
                <c:pt idx="619">
                  <c:v>42143</c:v>
                </c:pt>
                <c:pt idx="620">
                  <c:v>42144</c:v>
                </c:pt>
                <c:pt idx="621">
                  <c:v>42145</c:v>
                </c:pt>
                <c:pt idx="622">
                  <c:v>42146</c:v>
                </c:pt>
                <c:pt idx="623">
                  <c:v>42149</c:v>
                </c:pt>
                <c:pt idx="624">
                  <c:v>42150</c:v>
                </c:pt>
                <c:pt idx="625">
                  <c:v>42151</c:v>
                </c:pt>
                <c:pt idx="626">
                  <c:v>42152</c:v>
                </c:pt>
                <c:pt idx="627">
                  <c:v>42153</c:v>
                </c:pt>
                <c:pt idx="628">
                  <c:v>42156</c:v>
                </c:pt>
                <c:pt idx="629">
                  <c:v>42157</c:v>
                </c:pt>
                <c:pt idx="630">
                  <c:v>42158</c:v>
                </c:pt>
                <c:pt idx="631">
                  <c:v>42159</c:v>
                </c:pt>
                <c:pt idx="632">
                  <c:v>42160</c:v>
                </c:pt>
                <c:pt idx="633">
                  <c:v>42163</c:v>
                </c:pt>
                <c:pt idx="634">
                  <c:v>42164</c:v>
                </c:pt>
                <c:pt idx="635">
                  <c:v>42165</c:v>
                </c:pt>
                <c:pt idx="636">
                  <c:v>42166</c:v>
                </c:pt>
                <c:pt idx="637">
                  <c:v>42167</c:v>
                </c:pt>
                <c:pt idx="638">
                  <c:v>42170</c:v>
                </c:pt>
                <c:pt idx="639">
                  <c:v>42171</c:v>
                </c:pt>
                <c:pt idx="640">
                  <c:v>42172</c:v>
                </c:pt>
                <c:pt idx="641">
                  <c:v>42173</c:v>
                </c:pt>
                <c:pt idx="642">
                  <c:v>42174</c:v>
                </c:pt>
                <c:pt idx="643">
                  <c:v>42177</c:v>
                </c:pt>
                <c:pt idx="644">
                  <c:v>42178</c:v>
                </c:pt>
                <c:pt idx="645">
                  <c:v>42179</c:v>
                </c:pt>
                <c:pt idx="646">
                  <c:v>42180</c:v>
                </c:pt>
                <c:pt idx="647">
                  <c:v>42181</c:v>
                </c:pt>
                <c:pt idx="648">
                  <c:v>42184</c:v>
                </c:pt>
                <c:pt idx="649">
                  <c:v>42185</c:v>
                </c:pt>
                <c:pt idx="650">
                  <c:v>42186</c:v>
                </c:pt>
                <c:pt idx="651">
                  <c:v>42187</c:v>
                </c:pt>
                <c:pt idx="652">
                  <c:v>42188</c:v>
                </c:pt>
                <c:pt idx="653">
                  <c:v>42191</c:v>
                </c:pt>
                <c:pt idx="654">
                  <c:v>42192</c:v>
                </c:pt>
                <c:pt idx="655">
                  <c:v>42193</c:v>
                </c:pt>
                <c:pt idx="656">
                  <c:v>42194</c:v>
                </c:pt>
                <c:pt idx="657">
                  <c:v>42195</c:v>
                </c:pt>
                <c:pt idx="658">
                  <c:v>42198</c:v>
                </c:pt>
                <c:pt idx="659">
                  <c:v>42199</c:v>
                </c:pt>
                <c:pt idx="660">
                  <c:v>42200</c:v>
                </c:pt>
                <c:pt idx="661">
                  <c:v>42201</c:v>
                </c:pt>
                <c:pt idx="662">
                  <c:v>42202</c:v>
                </c:pt>
                <c:pt idx="663">
                  <c:v>42205</c:v>
                </c:pt>
                <c:pt idx="664">
                  <c:v>42206</c:v>
                </c:pt>
                <c:pt idx="665">
                  <c:v>42207</c:v>
                </c:pt>
                <c:pt idx="666">
                  <c:v>42208</c:v>
                </c:pt>
                <c:pt idx="667">
                  <c:v>42209</c:v>
                </c:pt>
                <c:pt idx="668">
                  <c:v>42212</c:v>
                </c:pt>
                <c:pt idx="669">
                  <c:v>42213</c:v>
                </c:pt>
                <c:pt idx="670">
                  <c:v>42214</c:v>
                </c:pt>
                <c:pt idx="671">
                  <c:v>42215</c:v>
                </c:pt>
                <c:pt idx="672">
                  <c:v>42216</c:v>
                </c:pt>
                <c:pt idx="673">
                  <c:v>42219</c:v>
                </c:pt>
                <c:pt idx="674">
                  <c:v>42220</c:v>
                </c:pt>
                <c:pt idx="675">
                  <c:v>42221</c:v>
                </c:pt>
                <c:pt idx="676">
                  <c:v>42222</c:v>
                </c:pt>
                <c:pt idx="677">
                  <c:v>42223</c:v>
                </c:pt>
                <c:pt idx="678">
                  <c:v>42226</c:v>
                </c:pt>
                <c:pt idx="679">
                  <c:v>42227</c:v>
                </c:pt>
                <c:pt idx="680">
                  <c:v>42228</c:v>
                </c:pt>
                <c:pt idx="681">
                  <c:v>42229</c:v>
                </c:pt>
                <c:pt idx="682">
                  <c:v>42230</c:v>
                </c:pt>
                <c:pt idx="683">
                  <c:v>42233</c:v>
                </c:pt>
                <c:pt idx="684">
                  <c:v>42234</c:v>
                </c:pt>
                <c:pt idx="685">
                  <c:v>42235</c:v>
                </c:pt>
                <c:pt idx="686">
                  <c:v>42236</c:v>
                </c:pt>
                <c:pt idx="687">
                  <c:v>42237</c:v>
                </c:pt>
                <c:pt idx="688">
                  <c:v>42240</c:v>
                </c:pt>
                <c:pt idx="689">
                  <c:v>42241</c:v>
                </c:pt>
                <c:pt idx="690">
                  <c:v>42242</c:v>
                </c:pt>
                <c:pt idx="691">
                  <c:v>42243</c:v>
                </c:pt>
                <c:pt idx="692">
                  <c:v>42244</c:v>
                </c:pt>
                <c:pt idx="693">
                  <c:v>42247</c:v>
                </c:pt>
                <c:pt idx="694">
                  <c:v>42248</c:v>
                </c:pt>
                <c:pt idx="695">
                  <c:v>42249</c:v>
                </c:pt>
                <c:pt idx="696">
                  <c:v>42250</c:v>
                </c:pt>
                <c:pt idx="697">
                  <c:v>42251</c:v>
                </c:pt>
                <c:pt idx="698">
                  <c:v>42254</c:v>
                </c:pt>
                <c:pt idx="699">
                  <c:v>42255</c:v>
                </c:pt>
                <c:pt idx="700">
                  <c:v>42256</c:v>
                </c:pt>
                <c:pt idx="701">
                  <c:v>42257</c:v>
                </c:pt>
                <c:pt idx="702">
                  <c:v>42258</c:v>
                </c:pt>
                <c:pt idx="703">
                  <c:v>42261</c:v>
                </c:pt>
                <c:pt idx="704">
                  <c:v>42262</c:v>
                </c:pt>
                <c:pt idx="705">
                  <c:v>42263</c:v>
                </c:pt>
                <c:pt idx="706">
                  <c:v>42264</c:v>
                </c:pt>
                <c:pt idx="707">
                  <c:v>42265</c:v>
                </c:pt>
                <c:pt idx="708">
                  <c:v>42268</c:v>
                </c:pt>
                <c:pt idx="709">
                  <c:v>42269</c:v>
                </c:pt>
                <c:pt idx="710">
                  <c:v>42270</c:v>
                </c:pt>
                <c:pt idx="711">
                  <c:v>42271</c:v>
                </c:pt>
                <c:pt idx="712">
                  <c:v>42272</c:v>
                </c:pt>
                <c:pt idx="713">
                  <c:v>42275</c:v>
                </c:pt>
                <c:pt idx="714">
                  <c:v>42276</c:v>
                </c:pt>
                <c:pt idx="715">
                  <c:v>42277</c:v>
                </c:pt>
                <c:pt idx="716">
                  <c:v>42278</c:v>
                </c:pt>
                <c:pt idx="717">
                  <c:v>42279</c:v>
                </c:pt>
                <c:pt idx="718">
                  <c:v>42282</c:v>
                </c:pt>
                <c:pt idx="719">
                  <c:v>42283</c:v>
                </c:pt>
                <c:pt idx="720">
                  <c:v>42284</c:v>
                </c:pt>
                <c:pt idx="721">
                  <c:v>42285</c:v>
                </c:pt>
                <c:pt idx="722">
                  <c:v>42286</c:v>
                </c:pt>
                <c:pt idx="723">
                  <c:v>42289</c:v>
                </c:pt>
                <c:pt idx="724">
                  <c:v>42290</c:v>
                </c:pt>
                <c:pt idx="725">
                  <c:v>42291</c:v>
                </c:pt>
                <c:pt idx="726">
                  <c:v>42292</c:v>
                </c:pt>
                <c:pt idx="727">
                  <c:v>42293</c:v>
                </c:pt>
                <c:pt idx="728">
                  <c:v>42296</c:v>
                </c:pt>
                <c:pt idx="729">
                  <c:v>42297</c:v>
                </c:pt>
                <c:pt idx="730">
                  <c:v>42298</c:v>
                </c:pt>
                <c:pt idx="731">
                  <c:v>42299</c:v>
                </c:pt>
                <c:pt idx="732">
                  <c:v>42300</c:v>
                </c:pt>
                <c:pt idx="733">
                  <c:v>42303</c:v>
                </c:pt>
                <c:pt idx="734">
                  <c:v>42304</c:v>
                </c:pt>
                <c:pt idx="735">
                  <c:v>42305</c:v>
                </c:pt>
                <c:pt idx="736">
                  <c:v>42306</c:v>
                </c:pt>
                <c:pt idx="737">
                  <c:v>42307</c:v>
                </c:pt>
                <c:pt idx="738">
                  <c:v>42310</c:v>
                </c:pt>
                <c:pt idx="739">
                  <c:v>42311</c:v>
                </c:pt>
                <c:pt idx="740">
                  <c:v>42312</c:v>
                </c:pt>
                <c:pt idx="741">
                  <c:v>42313</c:v>
                </c:pt>
                <c:pt idx="742">
                  <c:v>42314</c:v>
                </c:pt>
                <c:pt idx="743">
                  <c:v>42317</c:v>
                </c:pt>
                <c:pt idx="744">
                  <c:v>42318</c:v>
                </c:pt>
                <c:pt idx="745">
                  <c:v>42319</c:v>
                </c:pt>
                <c:pt idx="746">
                  <c:v>42320</c:v>
                </c:pt>
                <c:pt idx="747">
                  <c:v>42321</c:v>
                </c:pt>
                <c:pt idx="748">
                  <c:v>42324</c:v>
                </c:pt>
                <c:pt idx="749">
                  <c:v>42325</c:v>
                </c:pt>
                <c:pt idx="750">
                  <c:v>42326</c:v>
                </c:pt>
                <c:pt idx="751">
                  <c:v>42327</c:v>
                </c:pt>
                <c:pt idx="752">
                  <c:v>42328</c:v>
                </c:pt>
                <c:pt idx="753">
                  <c:v>42331</c:v>
                </c:pt>
                <c:pt idx="754">
                  <c:v>42332</c:v>
                </c:pt>
                <c:pt idx="755">
                  <c:v>42333</c:v>
                </c:pt>
                <c:pt idx="756">
                  <c:v>42334</c:v>
                </c:pt>
                <c:pt idx="757">
                  <c:v>42335</c:v>
                </c:pt>
                <c:pt idx="758">
                  <c:v>42338</c:v>
                </c:pt>
                <c:pt idx="759">
                  <c:v>42339</c:v>
                </c:pt>
                <c:pt idx="760">
                  <c:v>42340</c:v>
                </c:pt>
                <c:pt idx="761">
                  <c:v>42341</c:v>
                </c:pt>
                <c:pt idx="762">
                  <c:v>42342</c:v>
                </c:pt>
                <c:pt idx="763">
                  <c:v>42345</c:v>
                </c:pt>
                <c:pt idx="764">
                  <c:v>42346</c:v>
                </c:pt>
                <c:pt idx="765">
                  <c:v>42347</c:v>
                </c:pt>
                <c:pt idx="766">
                  <c:v>42348</c:v>
                </c:pt>
                <c:pt idx="767">
                  <c:v>42349</c:v>
                </c:pt>
                <c:pt idx="768">
                  <c:v>42352</c:v>
                </c:pt>
                <c:pt idx="769">
                  <c:v>42353</c:v>
                </c:pt>
                <c:pt idx="770">
                  <c:v>42354</c:v>
                </c:pt>
                <c:pt idx="771">
                  <c:v>42355</c:v>
                </c:pt>
                <c:pt idx="772">
                  <c:v>42356</c:v>
                </c:pt>
                <c:pt idx="773">
                  <c:v>42359</c:v>
                </c:pt>
                <c:pt idx="774">
                  <c:v>42360</c:v>
                </c:pt>
                <c:pt idx="775">
                  <c:v>42361</c:v>
                </c:pt>
                <c:pt idx="776">
                  <c:v>42362</c:v>
                </c:pt>
                <c:pt idx="777">
                  <c:v>42363</c:v>
                </c:pt>
                <c:pt idx="778">
                  <c:v>42366</c:v>
                </c:pt>
                <c:pt idx="779">
                  <c:v>42367</c:v>
                </c:pt>
                <c:pt idx="780">
                  <c:v>42368</c:v>
                </c:pt>
                <c:pt idx="781">
                  <c:v>42369</c:v>
                </c:pt>
                <c:pt idx="782">
                  <c:v>42370</c:v>
                </c:pt>
                <c:pt idx="783">
                  <c:v>42373</c:v>
                </c:pt>
                <c:pt idx="784">
                  <c:v>42374</c:v>
                </c:pt>
                <c:pt idx="785">
                  <c:v>42375</c:v>
                </c:pt>
                <c:pt idx="786">
                  <c:v>42376</c:v>
                </c:pt>
                <c:pt idx="787">
                  <c:v>42377</c:v>
                </c:pt>
                <c:pt idx="788">
                  <c:v>42380</c:v>
                </c:pt>
                <c:pt idx="789">
                  <c:v>42381</c:v>
                </c:pt>
                <c:pt idx="790">
                  <c:v>42382</c:v>
                </c:pt>
                <c:pt idx="791">
                  <c:v>42383</c:v>
                </c:pt>
                <c:pt idx="792">
                  <c:v>42384</c:v>
                </c:pt>
                <c:pt idx="793">
                  <c:v>42387</c:v>
                </c:pt>
                <c:pt idx="794">
                  <c:v>42388</c:v>
                </c:pt>
                <c:pt idx="795">
                  <c:v>42389</c:v>
                </c:pt>
                <c:pt idx="796">
                  <c:v>42390</c:v>
                </c:pt>
                <c:pt idx="797">
                  <c:v>42391</c:v>
                </c:pt>
                <c:pt idx="798">
                  <c:v>42394</c:v>
                </c:pt>
                <c:pt idx="799">
                  <c:v>42395</c:v>
                </c:pt>
                <c:pt idx="800">
                  <c:v>42396</c:v>
                </c:pt>
                <c:pt idx="801">
                  <c:v>42397</c:v>
                </c:pt>
                <c:pt idx="802">
                  <c:v>42398</c:v>
                </c:pt>
                <c:pt idx="803">
                  <c:v>42401</c:v>
                </c:pt>
                <c:pt idx="804">
                  <c:v>42402</c:v>
                </c:pt>
                <c:pt idx="805">
                  <c:v>42403</c:v>
                </c:pt>
                <c:pt idx="806">
                  <c:v>42404</c:v>
                </c:pt>
                <c:pt idx="807">
                  <c:v>42405</c:v>
                </c:pt>
                <c:pt idx="808">
                  <c:v>42408</c:v>
                </c:pt>
                <c:pt idx="809">
                  <c:v>42409</c:v>
                </c:pt>
                <c:pt idx="810">
                  <c:v>42410</c:v>
                </c:pt>
                <c:pt idx="811">
                  <c:v>42411</c:v>
                </c:pt>
                <c:pt idx="812">
                  <c:v>42412</c:v>
                </c:pt>
                <c:pt idx="813">
                  <c:v>42415</c:v>
                </c:pt>
                <c:pt idx="814">
                  <c:v>42416</c:v>
                </c:pt>
                <c:pt idx="815">
                  <c:v>42417</c:v>
                </c:pt>
                <c:pt idx="816">
                  <c:v>42418</c:v>
                </c:pt>
                <c:pt idx="817">
                  <c:v>42419</c:v>
                </c:pt>
                <c:pt idx="818">
                  <c:v>42422</c:v>
                </c:pt>
                <c:pt idx="819">
                  <c:v>42423</c:v>
                </c:pt>
                <c:pt idx="820">
                  <c:v>42424</c:v>
                </c:pt>
                <c:pt idx="821">
                  <c:v>42425</c:v>
                </c:pt>
                <c:pt idx="822">
                  <c:v>42426</c:v>
                </c:pt>
                <c:pt idx="823">
                  <c:v>42429</c:v>
                </c:pt>
                <c:pt idx="824">
                  <c:v>42430</c:v>
                </c:pt>
                <c:pt idx="825">
                  <c:v>42431</c:v>
                </c:pt>
                <c:pt idx="826">
                  <c:v>42432</c:v>
                </c:pt>
                <c:pt idx="827">
                  <c:v>42433</c:v>
                </c:pt>
                <c:pt idx="828">
                  <c:v>42436</c:v>
                </c:pt>
                <c:pt idx="829">
                  <c:v>42437</c:v>
                </c:pt>
                <c:pt idx="830">
                  <c:v>42438</c:v>
                </c:pt>
                <c:pt idx="831">
                  <c:v>42439</c:v>
                </c:pt>
                <c:pt idx="832">
                  <c:v>42440</c:v>
                </c:pt>
                <c:pt idx="833">
                  <c:v>42443</c:v>
                </c:pt>
                <c:pt idx="834">
                  <c:v>42444</c:v>
                </c:pt>
                <c:pt idx="835">
                  <c:v>42445</c:v>
                </c:pt>
                <c:pt idx="836">
                  <c:v>42446</c:v>
                </c:pt>
                <c:pt idx="837">
                  <c:v>42447</c:v>
                </c:pt>
                <c:pt idx="838">
                  <c:v>42450</c:v>
                </c:pt>
                <c:pt idx="839">
                  <c:v>42451</c:v>
                </c:pt>
                <c:pt idx="840">
                  <c:v>42452</c:v>
                </c:pt>
                <c:pt idx="841">
                  <c:v>42453</c:v>
                </c:pt>
                <c:pt idx="842">
                  <c:v>42454</c:v>
                </c:pt>
                <c:pt idx="843">
                  <c:v>42457</c:v>
                </c:pt>
                <c:pt idx="844">
                  <c:v>42458</c:v>
                </c:pt>
                <c:pt idx="845">
                  <c:v>42459</c:v>
                </c:pt>
                <c:pt idx="846">
                  <c:v>42460</c:v>
                </c:pt>
                <c:pt idx="847">
                  <c:v>42461</c:v>
                </c:pt>
                <c:pt idx="848">
                  <c:v>42464</c:v>
                </c:pt>
                <c:pt idx="849">
                  <c:v>42465</c:v>
                </c:pt>
                <c:pt idx="850">
                  <c:v>42466</c:v>
                </c:pt>
                <c:pt idx="851">
                  <c:v>42467</c:v>
                </c:pt>
                <c:pt idx="852">
                  <c:v>42468</c:v>
                </c:pt>
                <c:pt idx="853">
                  <c:v>42471</c:v>
                </c:pt>
                <c:pt idx="854">
                  <c:v>42472</c:v>
                </c:pt>
                <c:pt idx="855">
                  <c:v>42473</c:v>
                </c:pt>
                <c:pt idx="856">
                  <c:v>42474</c:v>
                </c:pt>
                <c:pt idx="857">
                  <c:v>42475</c:v>
                </c:pt>
                <c:pt idx="858">
                  <c:v>42478</c:v>
                </c:pt>
                <c:pt idx="859">
                  <c:v>42479</c:v>
                </c:pt>
                <c:pt idx="860">
                  <c:v>42480</c:v>
                </c:pt>
                <c:pt idx="861">
                  <c:v>42481</c:v>
                </c:pt>
                <c:pt idx="862">
                  <c:v>42482</c:v>
                </c:pt>
                <c:pt idx="863">
                  <c:v>42485</c:v>
                </c:pt>
                <c:pt idx="864">
                  <c:v>42486</c:v>
                </c:pt>
                <c:pt idx="865">
                  <c:v>42487</c:v>
                </c:pt>
                <c:pt idx="866">
                  <c:v>42488</c:v>
                </c:pt>
                <c:pt idx="867">
                  <c:v>42489</c:v>
                </c:pt>
                <c:pt idx="868">
                  <c:v>42492</c:v>
                </c:pt>
                <c:pt idx="869">
                  <c:v>42493</c:v>
                </c:pt>
                <c:pt idx="870">
                  <c:v>42494</c:v>
                </c:pt>
                <c:pt idx="871">
                  <c:v>42495</c:v>
                </c:pt>
                <c:pt idx="872">
                  <c:v>42496</c:v>
                </c:pt>
                <c:pt idx="873">
                  <c:v>42499</c:v>
                </c:pt>
                <c:pt idx="874">
                  <c:v>42500</c:v>
                </c:pt>
                <c:pt idx="875">
                  <c:v>42501</c:v>
                </c:pt>
                <c:pt idx="876">
                  <c:v>42502</c:v>
                </c:pt>
                <c:pt idx="877">
                  <c:v>42503</c:v>
                </c:pt>
                <c:pt idx="878">
                  <c:v>42506</c:v>
                </c:pt>
                <c:pt idx="879">
                  <c:v>42507</c:v>
                </c:pt>
                <c:pt idx="880">
                  <c:v>42508</c:v>
                </c:pt>
                <c:pt idx="881">
                  <c:v>42509</c:v>
                </c:pt>
                <c:pt idx="882">
                  <c:v>42510</c:v>
                </c:pt>
                <c:pt idx="883">
                  <c:v>42513</c:v>
                </c:pt>
                <c:pt idx="884">
                  <c:v>42514</c:v>
                </c:pt>
                <c:pt idx="885">
                  <c:v>42515</c:v>
                </c:pt>
                <c:pt idx="886">
                  <c:v>42516</c:v>
                </c:pt>
                <c:pt idx="887">
                  <c:v>42517</c:v>
                </c:pt>
                <c:pt idx="888">
                  <c:v>42520</c:v>
                </c:pt>
                <c:pt idx="889">
                  <c:v>42521</c:v>
                </c:pt>
                <c:pt idx="890">
                  <c:v>42522</c:v>
                </c:pt>
                <c:pt idx="891">
                  <c:v>42523</c:v>
                </c:pt>
                <c:pt idx="892">
                  <c:v>42524</c:v>
                </c:pt>
                <c:pt idx="893">
                  <c:v>42527</c:v>
                </c:pt>
                <c:pt idx="894">
                  <c:v>42528</c:v>
                </c:pt>
                <c:pt idx="895">
                  <c:v>42529</c:v>
                </c:pt>
                <c:pt idx="896">
                  <c:v>42530</c:v>
                </c:pt>
                <c:pt idx="897">
                  <c:v>42531</c:v>
                </c:pt>
                <c:pt idx="898">
                  <c:v>42534</c:v>
                </c:pt>
                <c:pt idx="899">
                  <c:v>42535</c:v>
                </c:pt>
                <c:pt idx="900">
                  <c:v>42536</c:v>
                </c:pt>
                <c:pt idx="901">
                  <c:v>42537</c:v>
                </c:pt>
                <c:pt idx="902">
                  <c:v>42538</c:v>
                </c:pt>
                <c:pt idx="903">
                  <c:v>42541</c:v>
                </c:pt>
                <c:pt idx="904">
                  <c:v>42542</c:v>
                </c:pt>
                <c:pt idx="905">
                  <c:v>42543</c:v>
                </c:pt>
                <c:pt idx="906">
                  <c:v>42544</c:v>
                </c:pt>
                <c:pt idx="907">
                  <c:v>42545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42555</c:v>
                </c:pt>
                <c:pt idx="914">
                  <c:v>42556</c:v>
                </c:pt>
                <c:pt idx="915">
                  <c:v>42557</c:v>
                </c:pt>
                <c:pt idx="916">
                  <c:v>42558</c:v>
                </c:pt>
                <c:pt idx="917">
                  <c:v>42559</c:v>
                </c:pt>
                <c:pt idx="918">
                  <c:v>42562</c:v>
                </c:pt>
                <c:pt idx="919">
                  <c:v>42563</c:v>
                </c:pt>
                <c:pt idx="920">
                  <c:v>42564</c:v>
                </c:pt>
                <c:pt idx="921">
                  <c:v>42565</c:v>
                </c:pt>
                <c:pt idx="922">
                  <c:v>42566</c:v>
                </c:pt>
                <c:pt idx="923">
                  <c:v>42569</c:v>
                </c:pt>
                <c:pt idx="924">
                  <c:v>42570</c:v>
                </c:pt>
                <c:pt idx="925">
                  <c:v>42571</c:v>
                </c:pt>
                <c:pt idx="926">
                  <c:v>42572</c:v>
                </c:pt>
                <c:pt idx="927">
                  <c:v>42573</c:v>
                </c:pt>
                <c:pt idx="928">
                  <c:v>42576</c:v>
                </c:pt>
                <c:pt idx="929">
                  <c:v>42577</c:v>
                </c:pt>
                <c:pt idx="930">
                  <c:v>42578</c:v>
                </c:pt>
                <c:pt idx="931">
                  <c:v>42579</c:v>
                </c:pt>
                <c:pt idx="932">
                  <c:v>42580</c:v>
                </c:pt>
                <c:pt idx="933">
                  <c:v>42583</c:v>
                </c:pt>
                <c:pt idx="934">
                  <c:v>42584</c:v>
                </c:pt>
                <c:pt idx="935">
                  <c:v>42585</c:v>
                </c:pt>
                <c:pt idx="936">
                  <c:v>42586</c:v>
                </c:pt>
                <c:pt idx="937">
                  <c:v>42587</c:v>
                </c:pt>
                <c:pt idx="938">
                  <c:v>42590</c:v>
                </c:pt>
                <c:pt idx="939">
                  <c:v>42591</c:v>
                </c:pt>
                <c:pt idx="940">
                  <c:v>42592</c:v>
                </c:pt>
                <c:pt idx="941">
                  <c:v>42593</c:v>
                </c:pt>
                <c:pt idx="942">
                  <c:v>42594</c:v>
                </c:pt>
                <c:pt idx="943">
                  <c:v>42597</c:v>
                </c:pt>
                <c:pt idx="944">
                  <c:v>42598</c:v>
                </c:pt>
                <c:pt idx="945">
                  <c:v>42599</c:v>
                </c:pt>
                <c:pt idx="946">
                  <c:v>42600</c:v>
                </c:pt>
                <c:pt idx="947">
                  <c:v>42601</c:v>
                </c:pt>
                <c:pt idx="948">
                  <c:v>42604</c:v>
                </c:pt>
                <c:pt idx="949">
                  <c:v>42605</c:v>
                </c:pt>
                <c:pt idx="950">
                  <c:v>42606</c:v>
                </c:pt>
                <c:pt idx="951">
                  <c:v>42607</c:v>
                </c:pt>
                <c:pt idx="952">
                  <c:v>42608</c:v>
                </c:pt>
                <c:pt idx="953">
                  <c:v>42611</c:v>
                </c:pt>
                <c:pt idx="954">
                  <c:v>42612</c:v>
                </c:pt>
                <c:pt idx="955">
                  <c:v>42613</c:v>
                </c:pt>
                <c:pt idx="956">
                  <c:v>42614</c:v>
                </c:pt>
                <c:pt idx="957">
                  <c:v>42615</c:v>
                </c:pt>
                <c:pt idx="958">
                  <c:v>42618</c:v>
                </c:pt>
                <c:pt idx="959">
                  <c:v>42619</c:v>
                </c:pt>
                <c:pt idx="960">
                  <c:v>42620</c:v>
                </c:pt>
                <c:pt idx="961">
                  <c:v>42621</c:v>
                </c:pt>
                <c:pt idx="962">
                  <c:v>42622</c:v>
                </c:pt>
                <c:pt idx="963">
                  <c:v>42625</c:v>
                </c:pt>
                <c:pt idx="964">
                  <c:v>42626</c:v>
                </c:pt>
                <c:pt idx="965">
                  <c:v>42627</c:v>
                </c:pt>
                <c:pt idx="966">
                  <c:v>42628</c:v>
                </c:pt>
                <c:pt idx="967">
                  <c:v>42629</c:v>
                </c:pt>
                <c:pt idx="968">
                  <c:v>42632</c:v>
                </c:pt>
                <c:pt idx="969">
                  <c:v>42633</c:v>
                </c:pt>
                <c:pt idx="970">
                  <c:v>42634</c:v>
                </c:pt>
                <c:pt idx="971">
                  <c:v>42635</c:v>
                </c:pt>
                <c:pt idx="972">
                  <c:v>42636</c:v>
                </c:pt>
                <c:pt idx="973">
                  <c:v>42639</c:v>
                </c:pt>
                <c:pt idx="974">
                  <c:v>42640</c:v>
                </c:pt>
                <c:pt idx="975">
                  <c:v>42641</c:v>
                </c:pt>
                <c:pt idx="976">
                  <c:v>42642</c:v>
                </c:pt>
                <c:pt idx="977">
                  <c:v>42643</c:v>
                </c:pt>
                <c:pt idx="978">
                  <c:v>42646</c:v>
                </c:pt>
                <c:pt idx="979">
                  <c:v>42647</c:v>
                </c:pt>
                <c:pt idx="980">
                  <c:v>42648</c:v>
                </c:pt>
                <c:pt idx="981">
                  <c:v>42649</c:v>
                </c:pt>
                <c:pt idx="982">
                  <c:v>42650</c:v>
                </c:pt>
                <c:pt idx="983">
                  <c:v>42653</c:v>
                </c:pt>
                <c:pt idx="984">
                  <c:v>42654</c:v>
                </c:pt>
                <c:pt idx="985">
                  <c:v>42655</c:v>
                </c:pt>
                <c:pt idx="986">
                  <c:v>42656</c:v>
                </c:pt>
                <c:pt idx="987">
                  <c:v>42657</c:v>
                </c:pt>
                <c:pt idx="988">
                  <c:v>42660</c:v>
                </c:pt>
                <c:pt idx="989">
                  <c:v>42661</c:v>
                </c:pt>
                <c:pt idx="990">
                  <c:v>42662</c:v>
                </c:pt>
                <c:pt idx="991">
                  <c:v>42663</c:v>
                </c:pt>
                <c:pt idx="992">
                  <c:v>42664</c:v>
                </c:pt>
                <c:pt idx="993">
                  <c:v>42667</c:v>
                </c:pt>
                <c:pt idx="994">
                  <c:v>42668</c:v>
                </c:pt>
                <c:pt idx="995">
                  <c:v>42669</c:v>
                </c:pt>
                <c:pt idx="996">
                  <c:v>42670</c:v>
                </c:pt>
                <c:pt idx="997">
                  <c:v>42671</c:v>
                </c:pt>
                <c:pt idx="998">
                  <c:v>42674</c:v>
                </c:pt>
                <c:pt idx="999">
                  <c:v>42675</c:v>
                </c:pt>
                <c:pt idx="1000">
                  <c:v>42676</c:v>
                </c:pt>
                <c:pt idx="1001">
                  <c:v>42677</c:v>
                </c:pt>
                <c:pt idx="1002">
                  <c:v>42678</c:v>
                </c:pt>
                <c:pt idx="1003">
                  <c:v>42681</c:v>
                </c:pt>
                <c:pt idx="1004">
                  <c:v>42682</c:v>
                </c:pt>
                <c:pt idx="1005">
                  <c:v>42683</c:v>
                </c:pt>
                <c:pt idx="1006">
                  <c:v>42684</c:v>
                </c:pt>
                <c:pt idx="1007">
                  <c:v>42685</c:v>
                </c:pt>
                <c:pt idx="1008">
                  <c:v>42688</c:v>
                </c:pt>
                <c:pt idx="1009">
                  <c:v>42689</c:v>
                </c:pt>
                <c:pt idx="1010">
                  <c:v>42690</c:v>
                </c:pt>
                <c:pt idx="1011">
                  <c:v>42691</c:v>
                </c:pt>
                <c:pt idx="1012">
                  <c:v>42692</c:v>
                </c:pt>
                <c:pt idx="1013">
                  <c:v>42695</c:v>
                </c:pt>
                <c:pt idx="1014">
                  <c:v>42696</c:v>
                </c:pt>
                <c:pt idx="1015">
                  <c:v>42697</c:v>
                </c:pt>
                <c:pt idx="1016">
                  <c:v>42698</c:v>
                </c:pt>
                <c:pt idx="1017">
                  <c:v>42699</c:v>
                </c:pt>
                <c:pt idx="1018">
                  <c:v>42702</c:v>
                </c:pt>
                <c:pt idx="1019">
                  <c:v>42703</c:v>
                </c:pt>
                <c:pt idx="1020">
                  <c:v>42704</c:v>
                </c:pt>
                <c:pt idx="1021">
                  <c:v>42705</c:v>
                </c:pt>
                <c:pt idx="1022">
                  <c:v>42706</c:v>
                </c:pt>
                <c:pt idx="1023">
                  <c:v>42709</c:v>
                </c:pt>
                <c:pt idx="1024">
                  <c:v>42710</c:v>
                </c:pt>
                <c:pt idx="1025">
                  <c:v>42711</c:v>
                </c:pt>
                <c:pt idx="1026">
                  <c:v>42712</c:v>
                </c:pt>
                <c:pt idx="1027">
                  <c:v>42713</c:v>
                </c:pt>
                <c:pt idx="1028">
                  <c:v>42716</c:v>
                </c:pt>
                <c:pt idx="1029">
                  <c:v>42717</c:v>
                </c:pt>
                <c:pt idx="1030">
                  <c:v>42718</c:v>
                </c:pt>
                <c:pt idx="1031">
                  <c:v>42719</c:v>
                </c:pt>
                <c:pt idx="1032">
                  <c:v>42720</c:v>
                </c:pt>
                <c:pt idx="1033">
                  <c:v>42723</c:v>
                </c:pt>
                <c:pt idx="1034">
                  <c:v>42724</c:v>
                </c:pt>
                <c:pt idx="1035">
                  <c:v>42725</c:v>
                </c:pt>
                <c:pt idx="1036">
                  <c:v>42726</c:v>
                </c:pt>
                <c:pt idx="1037">
                  <c:v>42727</c:v>
                </c:pt>
                <c:pt idx="1038">
                  <c:v>42730</c:v>
                </c:pt>
                <c:pt idx="1039">
                  <c:v>42731</c:v>
                </c:pt>
                <c:pt idx="1040">
                  <c:v>42732</c:v>
                </c:pt>
                <c:pt idx="1041">
                  <c:v>42733</c:v>
                </c:pt>
                <c:pt idx="1042">
                  <c:v>42734</c:v>
                </c:pt>
                <c:pt idx="1043">
                  <c:v>42737</c:v>
                </c:pt>
                <c:pt idx="1044">
                  <c:v>42738</c:v>
                </c:pt>
                <c:pt idx="1045">
                  <c:v>42739</c:v>
                </c:pt>
                <c:pt idx="1046">
                  <c:v>42740</c:v>
                </c:pt>
                <c:pt idx="1047">
                  <c:v>42741</c:v>
                </c:pt>
                <c:pt idx="1048">
                  <c:v>42744</c:v>
                </c:pt>
                <c:pt idx="1049">
                  <c:v>42745</c:v>
                </c:pt>
                <c:pt idx="1050">
                  <c:v>42746</c:v>
                </c:pt>
                <c:pt idx="1051">
                  <c:v>42747</c:v>
                </c:pt>
                <c:pt idx="1052">
                  <c:v>42748</c:v>
                </c:pt>
                <c:pt idx="1053">
                  <c:v>42751</c:v>
                </c:pt>
                <c:pt idx="1054">
                  <c:v>42752</c:v>
                </c:pt>
                <c:pt idx="1055">
                  <c:v>42753</c:v>
                </c:pt>
                <c:pt idx="1056">
                  <c:v>42754</c:v>
                </c:pt>
                <c:pt idx="1057">
                  <c:v>42755</c:v>
                </c:pt>
                <c:pt idx="1058">
                  <c:v>42758</c:v>
                </c:pt>
                <c:pt idx="1059">
                  <c:v>42759</c:v>
                </c:pt>
                <c:pt idx="1060">
                  <c:v>42760</c:v>
                </c:pt>
                <c:pt idx="1061">
                  <c:v>42761</c:v>
                </c:pt>
                <c:pt idx="1062">
                  <c:v>42762</c:v>
                </c:pt>
                <c:pt idx="1063">
                  <c:v>42765</c:v>
                </c:pt>
                <c:pt idx="1064">
                  <c:v>42766</c:v>
                </c:pt>
                <c:pt idx="1065">
                  <c:v>42767</c:v>
                </c:pt>
                <c:pt idx="1066">
                  <c:v>42768</c:v>
                </c:pt>
                <c:pt idx="1067">
                  <c:v>42769</c:v>
                </c:pt>
                <c:pt idx="1068">
                  <c:v>42772</c:v>
                </c:pt>
                <c:pt idx="1069">
                  <c:v>42773</c:v>
                </c:pt>
                <c:pt idx="1070">
                  <c:v>42774</c:v>
                </c:pt>
                <c:pt idx="1071">
                  <c:v>42775</c:v>
                </c:pt>
                <c:pt idx="1072">
                  <c:v>42776</c:v>
                </c:pt>
                <c:pt idx="1073">
                  <c:v>42779</c:v>
                </c:pt>
                <c:pt idx="1074">
                  <c:v>42780</c:v>
                </c:pt>
                <c:pt idx="1075">
                  <c:v>42781</c:v>
                </c:pt>
                <c:pt idx="1076">
                  <c:v>42782</c:v>
                </c:pt>
                <c:pt idx="1077">
                  <c:v>42783</c:v>
                </c:pt>
                <c:pt idx="1078">
                  <c:v>42786</c:v>
                </c:pt>
                <c:pt idx="1079">
                  <c:v>42787</c:v>
                </c:pt>
                <c:pt idx="1080">
                  <c:v>42788</c:v>
                </c:pt>
                <c:pt idx="1081">
                  <c:v>42789</c:v>
                </c:pt>
                <c:pt idx="1082">
                  <c:v>42790</c:v>
                </c:pt>
                <c:pt idx="1083">
                  <c:v>42793</c:v>
                </c:pt>
                <c:pt idx="1084">
                  <c:v>42794</c:v>
                </c:pt>
                <c:pt idx="1085">
                  <c:v>42795</c:v>
                </c:pt>
                <c:pt idx="1086">
                  <c:v>42796</c:v>
                </c:pt>
                <c:pt idx="1087">
                  <c:v>42797</c:v>
                </c:pt>
                <c:pt idx="1088">
                  <c:v>42800</c:v>
                </c:pt>
                <c:pt idx="1089">
                  <c:v>42801</c:v>
                </c:pt>
                <c:pt idx="1090">
                  <c:v>42802</c:v>
                </c:pt>
                <c:pt idx="1091">
                  <c:v>42803</c:v>
                </c:pt>
                <c:pt idx="1092">
                  <c:v>42804</c:v>
                </c:pt>
                <c:pt idx="1093">
                  <c:v>42807</c:v>
                </c:pt>
                <c:pt idx="1094">
                  <c:v>42808</c:v>
                </c:pt>
                <c:pt idx="1095">
                  <c:v>42809</c:v>
                </c:pt>
                <c:pt idx="1096">
                  <c:v>42810</c:v>
                </c:pt>
                <c:pt idx="1097">
                  <c:v>42811</c:v>
                </c:pt>
                <c:pt idx="1098">
                  <c:v>42814</c:v>
                </c:pt>
                <c:pt idx="1099">
                  <c:v>42815</c:v>
                </c:pt>
                <c:pt idx="1100">
                  <c:v>42816</c:v>
                </c:pt>
                <c:pt idx="1101">
                  <c:v>42817</c:v>
                </c:pt>
                <c:pt idx="1102">
                  <c:v>42818</c:v>
                </c:pt>
                <c:pt idx="1103">
                  <c:v>42821</c:v>
                </c:pt>
                <c:pt idx="1104">
                  <c:v>42822</c:v>
                </c:pt>
                <c:pt idx="1105">
                  <c:v>42823</c:v>
                </c:pt>
                <c:pt idx="1106">
                  <c:v>42824</c:v>
                </c:pt>
                <c:pt idx="1107">
                  <c:v>42825</c:v>
                </c:pt>
                <c:pt idx="1108">
                  <c:v>42828</c:v>
                </c:pt>
                <c:pt idx="1109">
                  <c:v>42829</c:v>
                </c:pt>
                <c:pt idx="1110">
                  <c:v>42830</c:v>
                </c:pt>
                <c:pt idx="1111">
                  <c:v>42831</c:v>
                </c:pt>
                <c:pt idx="1112">
                  <c:v>42832</c:v>
                </c:pt>
                <c:pt idx="1113">
                  <c:v>42835</c:v>
                </c:pt>
                <c:pt idx="1114">
                  <c:v>42836</c:v>
                </c:pt>
                <c:pt idx="1115">
                  <c:v>42837</c:v>
                </c:pt>
                <c:pt idx="1116">
                  <c:v>42838</c:v>
                </c:pt>
                <c:pt idx="1117">
                  <c:v>42839</c:v>
                </c:pt>
                <c:pt idx="1118">
                  <c:v>42842</c:v>
                </c:pt>
                <c:pt idx="1119">
                  <c:v>42843</c:v>
                </c:pt>
                <c:pt idx="1120">
                  <c:v>42844</c:v>
                </c:pt>
                <c:pt idx="1121">
                  <c:v>42845</c:v>
                </c:pt>
                <c:pt idx="1122">
                  <c:v>42846</c:v>
                </c:pt>
                <c:pt idx="1123">
                  <c:v>42849</c:v>
                </c:pt>
                <c:pt idx="1124">
                  <c:v>42850</c:v>
                </c:pt>
                <c:pt idx="1125">
                  <c:v>42851</c:v>
                </c:pt>
                <c:pt idx="1126">
                  <c:v>42852</c:v>
                </c:pt>
                <c:pt idx="1127">
                  <c:v>42853</c:v>
                </c:pt>
                <c:pt idx="1128">
                  <c:v>42856</c:v>
                </c:pt>
                <c:pt idx="1129">
                  <c:v>42857</c:v>
                </c:pt>
                <c:pt idx="1130">
                  <c:v>42858</c:v>
                </c:pt>
                <c:pt idx="1131">
                  <c:v>42859</c:v>
                </c:pt>
                <c:pt idx="1132">
                  <c:v>42860</c:v>
                </c:pt>
                <c:pt idx="1133">
                  <c:v>42863</c:v>
                </c:pt>
                <c:pt idx="1134">
                  <c:v>42864</c:v>
                </c:pt>
                <c:pt idx="1135">
                  <c:v>42865</c:v>
                </c:pt>
                <c:pt idx="1136">
                  <c:v>42866</c:v>
                </c:pt>
                <c:pt idx="1137">
                  <c:v>42867</c:v>
                </c:pt>
                <c:pt idx="1138">
                  <c:v>42870</c:v>
                </c:pt>
                <c:pt idx="1139">
                  <c:v>42871</c:v>
                </c:pt>
                <c:pt idx="1140">
                  <c:v>42872</c:v>
                </c:pt>
                <c:pt idx="1141">
                  <c:v>42873</c:v>
                </c:pt>
                <c:pt idx="1142">
                  <c:v>42874</c:v>
                </c:pt>
                <c:pt idx="1143">
                  <c:v>42877</c:v>
                </c:pt>
                <c:pt idx="1144">
                  <c:v>42878</c:v>
                </c:pt>
                <c:pt idx="1145">
                  <c:v>42879</c:v>
                </c:pt>
                <c:pt idx="1146">
                  <c:v>42880</c:v>
                </c:pt>
                <c:pt idx="1147">
                  <c:v>42881</c:v>
                </c:pt>
                <c:pt idx="1148">
                  <c:v>42884</c:v>
                </c:pt>
                <c:pt idx="1149">
                  <c:v>42885</c:v>
                </c:pt>
                <c:pt idx="1150">
                  <c:v>42886</c:v>
                </c:pt>
                <c:pt idx="1151">
                  <c:v>42887</c:v>
                </c:pt>
                <c:pt idx="1152">
                  <c:v>42888</c:v>
                </c:pt>
                <c:pt idx="1153">
                  <c:v>42891</c:v>
                </c:pt>
                <c:pt idx="1154">
                  <c:v>42892</c:v>
                </c:pt>
                <c:pt idx="1155">
                  <c:v>42893</c:v>
                </c:pt>
                <c:pt idx="1156">
                  <c:v>42894</c:v>
                </c:pt>
                <c:pt idx="1157">
                  <c:v>42895</c:v>
                </c:pt>
                <c:pt idx="1158">
                  <c:v>42898</c:v>
                </c:pt>
                <c:pt idx="1159">
                  <c:v>42899</c:v>
                </c:pt>
                <c:pt idx="1160">
                  <c:v>42900</c:v>
                </c:pt>
                <c:pt idx="1161">
                  <c:v>42901</c:v>
                </c:pt>
                <c:pt idx="1162">
                  <c:v>42902</c:v>
                </c:pt>
                <c:pt idx="1163">
                  <c:v>42905</c:v>
                </c:pt>
                <c:pt idx="1164">
                  <c:v>42906</c:v>
                </c:pt>
                <c:pt idx="1165">
                  <c:v>42907</c:v>
                </c:pt>
                <c:pt idx="1166">
                  <c:v>42908</c:v>
                </c:pt>
                <c:pt idx="1167">
                  <c:v>42909</c:v>
                </c:pt>
                <c:pt idx="1168">
                  <c:v>42912</c:v>
                </c:pt>
                <c:pt idx="1169">
                  <c:v>42913</c:v>
                </c:pt>
                <c:pt idx="1170">
                  <c:v>42914</c:v>
                </c:pt>
                <c:pt idx="1171">
                  <c:v>42915</c:v>
                </c:pt>
                <c:pt idx="1172">
                  <c:v>42916</c:v>
                </c:pt>
                <c:pt idx="1173">
                  <c:v>42919</c:v>
                </c:pt>
                <c:pt idx="1174">
                  <c:v>42920</c:v>
                </c:pt>
                <c:pt idx="1175">
                  <c:v>42921</c:v>
                </c:pt>
                <c:pt idx="1176">
                  <c:v>42922</c:v>
                </c:pt>
                <c:pt idx="1177">
                  <c:v>42923</c:v>
                </c:pt>
                <c:pt idx="1178">
                  <c:v>42926</c:v>
                </c:pt>
                <c:pt idx="1179">
                  <c:v>42927</c:v>
                </c:pt>
                <c:pt idx="1180">
                  <c:v>42928</c:v>
                </c:pt>
                <c:pt idx="1181">
                  <c:v>42929</c:v>
                </c:pt>
                <c:pt idx="1182">
                  <c:v>42930</c:v>
                </c:pt>
                <c:pt idx="1183">
                  <c:v>42933</c:v>
                </c:pt>
                <c:pt idx="1184">
                  <c:v>42934</c:v>
                </c:pt>
                <c:pt idx="1185">
                  <c:v>42935</c:v>
                </c:pt>
                <c:pt idx="1186">
                  <c:v>42936</c:v>
                </c:pt>
                <c:pt idx="1187">
                  <c:v>42937</c:v>
                </c:pt>
                <c:pt idx="1188">
                  <c:v>42940</c:v>
                </c:pt>
                <c:pt idx="1189">
                  <c:v>42941</c:v>
                </c:pt>
                <c:pt idx="1190">
                  <c:v>42942</c:v>
                </c:pt>
                <c:pt idx="1191">
                  <c:v>42943</c:v>
                </c:pt>
                <c:pt idx="1192">
                  <c:v>42944</c:v>
                </c:pt>
                <c:pt idx="1193">
                  <c:v>42947</c:v>
                </c:pt>
                <c:pt idx="1194">
                  <c:v>42948</c:v>
                </c:pt>
                <c:pt idx="1195">
                  <c:v>42949</c:v>
                </c:pt>
                <c:pt idx="1196">
                  <c:v>42950</c:v>
                </c:pt>
                <c:pt idx="1197">
                  <c:v>42951</c:v>
                </c:pt>
                <c:pt idx="1198">
                  <c:v>42954</c:v>
                </c:pt>
                <c:pt idx="1199">
                  <c:v>42955</c:v>
                </c:pt>
                <c:pt idx="1200">
                  <c:v>42956</c:v>
                </c:pt>
                <c:pt idx="1201">
                  <c:v>42957</c:v>
                </c:pt>
                <c:pt idx="1202">
                  <c:v>42958</c:v>
                </c:pt>
                <c:pt idx="1203">
                  <c:v>42961</c:v>
                </c:pt>
                <c:pt idx="1204">
                  <c:v>42962</c:v>
                </c:pt>
                <c:pt idx="1205">
                  <c:v>42963</c:v>
                </c:pt>
                <c:pt idx="1206">
                  <c:v>42964</c:v>
                </c:pt>
                <c:pt idx="1207">
                  <c:v>42965</c:v>
                </c:pt>
                <c:pt idx="1208">
                  <c:v>42968</c:v>
                </c:pt>
                <c:pt idx="1209">
                  <c:v>42969</c:v>
                </c:pt>
                <c:pt idx="1210">
                  <c:v>42970</c:v>
                </c:pt>
                <c:pt idx="1211">
                  <c:v>42971</c:v>
                </c:pt>
                <c:pt idx="1212">
                  <c:v>42972</c:v>
                </c:pt>
                <c:pt idx="1213">
                  <c:v>42975</c:v>
                </c:pt>
                <c:pt idx="1214">
                  <c:v>42976</c:v>
                </c:pt>
                <c:pt idx="1215">
                  <c:v>42977</c:v>
                </c:pt>
                <c:pt idx="1216">
                  <c:v>42978</c:v>
                </c:pt>
              </c:numCache>
            </c:numRef>
          </c:cat>
          <c:val>
            <c:numRef>
              <c:f>'Spot-Fwd'!$C$2:$C$9999</c:f>
              <c:numCache>
                <c:formatCode>0.0%</c:formatCode>
                <c:ptCount val="9998"/>
                <c:pt idx="0">
                  <c:v>1.5445444482036058E-2</c:v>
                </c:pt>
                <c:pt idx="1">
                  <c:v>1.5934586946374434E-2</c:v>
                </c:pt>
                <c:pt idx="2">
                  <c:v>1.5570909404099347E-2</c:v>
                </c:pt>
                <c:pt idx="3">
                  <c:v>1.5570909404099347E-2</c:v>
                </c:pt>
                <c:pt idx="4">
                  <c:v>1.4144163180420562E-2</c:v>
                </c:pt>
                <c:pt idx="5">
                  <c:v>1.3747844784954234E-2</c:v>
                </c:pt>
                <c:pt idx="6">
                  <c:v>1.2382748089459099E-2</c:v>
                </c:pt>
                <c:pt idx="7">
                  <c:v>1.2712081863537722E-2</c:v>
                </c:pt>
                <c:pt idx="8">
                  <c:v>1.2768871232687546E-2</c:v>
                </c:pt>
                <c:pt idx="9">
                  <c:v>1.3467817314531545E-2</c:v>
                </c:pt>
                <c:pt idx="10">
                  <c:v>1.4979288216519194E-2</c:v>
                </c:pt>
                <c:pt idx="11">
                  <c:v>1.4061921484098945E-2</c:v>
                </c:pt>
                <c:pt idx="12">
                  <c:v>1.6051172825132062E-2</c:v>
                </c:pt>
                <c:pt idx="13">
                  <c:v>1.6051172825132062E-2</c:v>
                </c:pt>
                <c:pt idx="14">
                  <c:v>1.7307539928853598E-2</c:v>
                </c:pt>
                <c:pt idx="15">
                  <c:v>1.8018037187509918E-2</c:v>
                </c:pt>
                <c:pt idx="16">
                  <c:v>1.7004278903817366E-2</c:v>
                </c:pt>
                <c:pt idx="17">
                  <c:v>1.7154219332907433E-2</c:v>
                </c:pt>
                <c:pt idx="18">
                  <c:v>1.4668721652895863E-2</c:v>
                </c:pt>
                <c:pt idx="19">
                  <c:v>1.4240187570135248E-2</c:v>
                </c:pt>
                <c:pt idx="20">
                  <c:v>1.3580245082683901E-2</c:v>
                </c:pt>
                <c:pt idx="21">
                  <c:v>1.417162211689355E-2</c:v>
                </c:pt>
                <c:pt idx="22">
                  <c:v>1.4808121269255735E-2</c:v>
                </c:pt>
                <c:pt idx="23">
                  <c:v>1.3956345527567166E-2</c:v>
                </c:pt>
                <c:pt idx="24">
                  <c:v>1.3274924934216312E-2</c:v>
                </c:pt>
                <c:pt idx="25">
                  <c:v>1.4237431522324392E-2</c:v>
                </c:pt>
                <c:pt idx="26">
                  <c:v>1.2704235187284973E-2</c:v>
                </c:pt>
                <c:pt idx="27">
                  <c:v>1.2301731207678425E-2</c:v>
                </c:pt>
                <c:pt idx="28">
                  <c:v>1.1226123728590534E-2</c:v>
                </c:pt>
                <c:pt idx="29">
                  <c:v>1.1607244488897266E-2</c:v>
                </c:pt>
                <c:pt idx="30">
                  <c:v>1.2394894060197847E-2</c:v>
                </c:pt>
                <c:pt idx="31">
                  <c:v>1.2013773299891114E-2</c:v>
                </c:pt>
                <c:pt idx="32">
                  <c:v>1.1935944656618016E-2</c:v>
                </c:pt>
                <c:pt idx="33">
                  <c:v>1.1935944656618016E-2</c:v>
                </c:pt>
                <c:pt idx="34">
                  <c:v>1.0168903149469773E-2</c:v>
                </c:pt>
                <c:pt idx="35">
                  <c:v>9.790251397938007E-3</c:v>
                </c:pt>
                <c:pt idx="36">
                  <c:v>8.5112499260973744E-3</c:v>
                </c:pt>
                <c:pt idx="37">
                  <c:v>9.3920081314522712E-3</c:v>
                </c:pt>
                <c:pt idx="38">
                  <c:v>9.3252501882700248E-3</c:v>
                </c:pt>
                <c:pt idx="39">
                  <c:v>8.8245656144031771E-3</c:v>
                </c:pt>
                <c:pt idx="40">
                  <c:v>9.1750448161099715E-3</c:v>
                </c:pt>
                <c:pt idx="41">
                  <c:v>1.0051242820376954E-2</c:v>
                </c:pt>
                <c:pt idx="42">
                  <c:v>9.6046882075160045E-3</c:v>
                </c:pt>
                <c:pt idx="43">
                  <c:v>8.1989223915214099E-3</c:v>
                </c:pt>
                <c:pt idx="44">
                  <c:v>1.1159299815792377E-2</c:v>
                </c:pt>
                <c:pt idx="45">
                  <c:v>1.1076607708969167E-2</c:v>
                </c:pt>
                <c:pt idx="46">
                  <c:v>1.139083771489737E-2</c:v>
                </c:pt>
                <c:pt idx="47">
                  <c:v>1.1289443923203846E-2</c:v>
                </c:pt>
                <c:pt idx="48">
                  <c:v>1.1961727439327823E-2</c:v>
                </c:pt>
                <c:pt idx="49">
                  <c:v>1.133043682052848E-2</c:v>
                </c:pt>
                <c:pt idx="50">
                  <c:v>1.1740365793774807E-2</c:v>
                </c:pt>
                <c:pt idx="51">
                  <c:v>1.1658379999125543E-2</c:v>
                </c:pt>
                <c:pt idx="52">
                  <c:v>1.258174945986648E-2</c:v>
                </c:pt>
                <c:pt idx="53">
                  <c:v>1.2379079526556777E-2</c:v>
                </c:pt>
                <c:pt idx="54">
                  <c:v>1.2460147499880659E-2</c:v>
                </c:pt>
                <c:pt idx="55">
                  <c:v>1.1916992078610649E-2</c:v>
                </c:pt>
                <c:pt idx="56">
                  <c:v>1.2784419393176186E-2</c:v>
                </c:pt>
                <c:pt idx="57">
                  <c:v>1.148003455519582E-2</c:v>
                </c:pt>
                <c:pt idx="58">
                  <c:v>1.148003455519582E-2</c:v>
                </c:pt>
                <c:pt idx="59">
                  <c:v>1.2323268992618389E-2</c:v>
                </c:pt>
                <c:pt idx="60">
                  <c:v>1.1311387667711306E-2</c:v>
                </c:pt>
                <c:pt idx="61">
                  <c:v>1.1311387667711306E-2</c:v>
                </c:pt>
                <c:pt idx="62">
                  <c:v>1.1370416646382879E-2</c:v>
                </c:pt>
                <c:pt idx="63">
                  <c:v>1.0119146088917955E-2</c:v>
                </c:pt>
                <c:pt idx="64">
                  <c:v>7.6569685403579443E-3</c:v>
                </c:pt>
                <c:pt idx="65">
                  <c:v>7.3502054359471884E-3</c:v>
                </c:pt>
                <c:pt idx="66">
                  <c:v>5.1705728519760297E-3</c:v>
                </c:pt>
                <c:pt idx="67">
                  <c:v>9.4449007502461005E-3</c:v>
                </c:pt>
                <c:pt idx="68">
                  <c:v>1.0044957977072409E-2</c:v>
                </c:pt>
                <c:pt idx="69">
                  <c:v>1.0064959884633287E-2</c:v>
                </c:pt>
                <c:pt idx="70">
                  <c:v>9.7049255485375015E-3</c:v>
                </c:pt>
                <c:pt idx="71">
                  <c:v>9.1768751889303498E-3</c:v>
                </c:pt>
                <c:pt idx="72">
                  <c:v>8.714504591304734E-3</c:v>
                </c:pt>
                <c:pt idx="73">
                  <c:v>8.75407999816806E-3</c:v>
                </c:pt>
                <c:pt idx="74">
                  <c:v>8.0812980814914913E-3</c:v>
                </c:pt>
                <c:pt idx="75">
                  <c:v>8.0812980814914913E-3</c:v>
                </c:pt>
                <c:pt idx="76">
                  <c:v>7.3689407579515956E-3</c:v>
                </c:pt>
                <c:pt idx="77">
                  <c:v>5.8932640717963419E-3</c:v>
                </c:pt>
                <c:pt idx="78">
                  <c:v>6.4219903170230665E-3</c:v>
                </c:pt>
                <c:pt idx="79">
                  <c:v>6.5440040659215416E-3</c:v>
                </c:pt>
                <c:pt idx="80">
                  <c:v>6.0966203199604658E-3</c:v>
                </c:pt>
                <c:pt idx="81">
                  <c:v>6.2593053184917665E-3</c:v>
                </c:pt>
                <c:pt idx="82">
                  <c:v>6.4641120967381246E-3</c:v>
                </c:pt>
                <c:pt idx="83">
                  <c:v>7.8489930784541549E-3</c:v>
                </c:pt>
                <c:pt idx="84">
                  <c:v>8.825614348797254E-3</c:v>
                </c:pt>
                <c:pt idx="85">
                  <c:v>8.825614348797254E-3</c:v>
                </c:pt>
                <c:pt idx="86">
                  <c:v>8.4373673683739731E-3</c:v>
                </c:pt>
                <c:pt idx="87">
                  <c:v>8.1912277584690694E-3</c:v>
                </c:pt>
                <c:pt idx="88">
                  <c:v>7.8232624490065916E-3</c:v>
                </c:pt>
                <c:pt idx="89">
                  <c:v>8.7191779850891455E-3</c:v>
                </c:pt>
                <c:pt idx="90">
                  <c:v>1.0147043370720716E-2</c:v>
                </c:pt>
                <c:pt idx="91">
                  <c:v>1.1666900083717905E-2</c:v>
                </c:pt>
                <c:pt idx="92">
                  <c:v>1.2067778768276118E-2</c:v>
                </c:pt>
                <c:pt idx="93">
                  <c:v>1.2067778768276118E-2</c:v>
                </c:pt>
                <c:pt idx="94">
                  <c:v>1.1372943061565315E-2</c:v>
                </c:pt>
                <c:pt idx="95">
                  <c:v>1.1117371307372836E-2</c:v>
                </c:pt>
                <c:pt idx="96">
                  <c:v>1.0997572047595112E-2</c:v>
                </c:pt>
                <c:pt idx="97">
                  <c:v>1.0945322779873274E-2</c:v>
                </c:pt>
                <c:pt idx="98">
                  <c:v>1.1175667018346658E-2</c:v>
                </c:pt>
                <c:pt idx="99">
                  <c:v>1.0075574707016871E-2</c:v>
                </c:pt>
                <c:pt idx="100">
                  <c:v>9.4242565154714353E-3</c:v>
                </c:pt>
                <c:pt idx="101">
                  <c:v>9.4639710393461564E-3</c:v>
                </c:pt>
                <c:pt idx="102">
                  <c:v>9.0928613892245318E-3</c:v>
                </c:pt>
                <c:pt idx="103">
                  <c:v>9.0928613892245318E-3</c:v>
                </c:pt>
                <c:pt idx="104">
                  <c:v>8.8547244693845187E-3</c:v>
                </c:pt>
                <c:pt idx="105">
                  <c:v>8.9341034426645236E-3</c:v>
                </c:pt>
                <c:pt idx="106">
                  <c:v>7.219517619816423E-3</c:v>
                </c:pt>
                <c:pt idx="107">
                  <c:v>7.2850117014415837E-3</c:v>
                </c:pt>
                <c:pt idx="108">
                  <c:v>7.2850117014415837E-3</c:v>
                </c:pt>
                <c:pt idx="109">
                  <c:v>6.2311798717535954E-3</c:v>
                </c:pt>
                <c:pt idx="110">
                  <c:v>4.9857422548496098E-3</c:v>
                </c:pt>
                <c:pt idx="111">
                  <c:v>5.1214630207942749E-3</c:v>
                </c:pt>
                <c:pt idx="112">
                  <c:v>5.3373973520317204E-3</c:v>
                </c:pt>
                <c:pt idx="113">
                  <c:v>5.3373973520317204E-3</c:v>
                </c:pt>
                <c:pt idx="114">
                  <c:v>4.6119258672895442E-3</c:v>
                </c:pt>
                <c:pt idx="115">
                  <c:v>5.0600217006653734E-3</c:v>
                </c:pt>
                <c:pt idx="116">
                  <c:v>5.2672992677345667E-3</c:v>
                </c:pt>
                <c:pt idx="117">
                  <c:v>7.1175046912126706E-3</c:v>
                </c:pt>
                <c:pt idx="118">
                  <c:v>7.0778177973680988E-3</c:v>
                </c:pt>
                <c:pt idx="119">
                  <c:v>7.085755176137013E-3</c:v>
                </c:pt>
                <c:pt idx="120">
                  <c:v>7.7604323714947354E-3</c:v>
                </c:pt>
                <c:pt idx="121">
                  <c:v>8.2043811402512448E-3</c:v>
                </c:pt>
                <c:pt idx="122">
                  <c:v>7.0003008724920587E-3</c:v>
                </c:pt>
                <c:pt idx="123">
                  <c:v>7.8320668469309702E-3</c:v>
                </c:pt>
                <c:pt idx="124">
                  <c:v>7.8083021048041441E-3</c:v>
                </c:pt>
                <c:pt idx="125">
                  <c:v>8.3628127544300851E-3</c:v>
                </c:pt>
                <c:pt idx="126">
                  <c:v>8.9236606686231793E-3</c:v>
                </c:pt>
                <c:pt idx="127">
                  <c:v>1.1188279381827907E-2</c:v>
                </c:pt>
                <c:pt idx="128">
                  <c:v>1.1188279381827907E-2</c:v>
                </c:pt>
                <c:pt idx="129">
                  <c:v>1.4028350301062019E-2</c:v>
                </c:pt>
                <c:pt idx="130">
                  <c:v>1.6108402241909538E-2</c:v>
                </c:pt>
                <c:pt idx="131">
                  <c:v>1.6108402241909538E-2</c:v>
                </c:pt>
                <c:pt idx="132">
                  <c:v>1.5367458300472174E-2</c:v>
                </c:pt>
                <c:pt idx="133">
                  <c:v>1.5021035911523128E-2</c:v>
                </c:pt>
                <c:pt idx="134">
                  <c:v>1.5987796066729766E-2</c:v>
                </c:pt>
                <c:pt idx="135">
                  <c:v>1.6366443794185701E-2</c:v>
                </c:pt>
                <c:pt idx="136">
                  <c:v>1.5423968031795379E-2</c:v>
                </c:pt>
                <c:pt idx="137">
                  <c:v>1.500182999632667E-2</c:v>
                </c:pt>
                <c:pt idx="138">
                  <c:v>1.5877965541639085E-2</c:v>
                </c:pt>
                <c:pt idx="139">
                  <c:v>1.6435506343201532E-2</c:v>
                </c:pt>
                <c:pt idx="140">
                  <c:v>1.7231993202576453E-2</c:v>
                </c:pt>
                <c:pt idx="141">
                  <c:v>1.72695891489183E-2</c:v>
                </c:pt>
                <c:pt idx="142">
                  <c:v>1.7824499059601925E-2</c:v>
                </c:pt>
                <c:pt idx="143">
                  <c:v>1.8014753886122024E-2</c:v>
                </c:pt>
                <c:pt idx="144">
                  <c:v>1.8530027374613966E-2</c:v>
                </c:pt>
                <c:pt idx="145">
                  <c:v>1.9830102022501319E-2</c:v>
                </c:pt>
                <c:pt idx="146">
                  <c:v>1.9862534267327245E-2</c:v>
                </c:pt>
                <c:pt idx="147">
                  <c:v>1.926075770286366E-2</c:v>
                </c:pt>
                <c:pt idx="148">
                  <c:v>1.8287755335646572E-2</c:v>
                </c:pt>
                <c:pt idx="149">
                  <c:v>1.7818838532168455E-2</c:v>
                </c:pt>
                <c:pt idx="150">
                  <c:v>1.7857914932458294E-2</c:v>
                </c:pt>
                <c:pt idx="151">
                  <c:v>1.698301060321486E-2</c:v>
                </c:pt>
                <c:pt idx="152">
                  <c:v>1.6543660740997994E-2</c:v>
                </c:pt>
                <c:pt idx="153">
                  <c:v>1.6450347495925385E-2</c:v>
                </c:pt>
                <c:pt idx="154">
                  <c:v>1.6450347495925385E-2</c:v>
                </c:pt>
                <c:pt idx="155">
                  <c:v>1.6450347495925385E-2</c:v>
                </c:pt>
                <c:pt idx="156">
                  <c:v>1.4811838524199076E-2</c:v>
                </c:pt>
                <c:pt idx="157">
                  <c:v>1.3727005987768069E-2</c:v>
                </c:pt>
                <c:pt idx="158">
                  <c:v>1.4540630390091324E-2</c:v>
                </c:pt>
                <c:pt idx="159">
                  <c:v>1.5888922256798433E-2</c:v>
                </c:pt>
                <c:pt idx="160">
                  <c:v>1.5516979672879232E-2</c:v>
                </c:pt>
                <c:pt idx="161">
                  <c:v>1.487646348017679E-2</c:v>
                </c:pt>
                <c:pt idx="162">
                  <c:v>1.3760247591625361E-2</c:v>
                </c:pt>
                <c:pt idx="163">
                  <c:v>1.3760247591625361E-2</c:v>
                </c:pt>
                <c:pt idx="164">
                  <c:v>1.5269063551322464E-2</c:v>
                </c:pt>
                <c:pt idx="165">
                  <c:v>1.5384534160482957E-2</c:v>
                </c:pt>
                <c:pt idx="166">
                  <c:v>1.5048429929352391E-2</c:v>
                </c:pt>
                <c:pt idx="167">
                  <c:v>1.5324900190876598E-2</c:v>
                </c:pt>
                <c:pt idx="168">
                  <c:v>1.5363298838310517E-2</c:v>
                </c:pt>
                <c:pt idx="169">
                  <c:v>1.5670488017781859E-2</c:v>
                </c:pt>
                <c:pt idx="170">
                  <c:v>1.5286501543442681E-2</c:v>
                </c:pt>
                <c:pt idx="171">
                  <c:v>1.5294119818913415E-2</c:v>
                </c:pt>
                <c:pt idx="172">
                  <c:v>1.6704946129807944E-2</c:v>
                </c:pt>
                <c:pt idx="173">
                  <c:v>1.7162511419827792E-2</c:v>
                </c:pt>
                <c:pt idx="174">
                  <c:v>1.8306424644877414E-2</c:v>
                </c:pt>
                <c:pt idx="175">
                  <c:v>1.7848859354857565E-2</c:v>
                </c:pt>
                <c:pt idx="176">
                  <c:v>1.8780816118095806E-2</c:v>
                </c:pt>
                <c:pt idx="177">
                  <c:v>1.8894570304153323E-2</c:v>
                </c:pt>
                <c:pt idx="178">
                  <c:v>1.9273750924345041E-2</c:v>
                </c:pt>
                <c:pt idx="179">
                  <c:v>1.9652931544536758E-2</c:v>
                </c:pt>
                <c:pt idx="180">
                  <c:v>1.9615013482517586E-2</c:v>
                </c:pt>
                <c:pt idx="181">
                  <c:v>1.96848486304971E-2</c:v>
                </c:pt>
                <c:pt idx="182">
                  <c:v>1.9219980754755301E-2</c:v>
                </c:pt>
                <c:pt idx="183">
                  <c:v>2.1127150304853147E-2</c:v>
                </c:pt>
                <c:pt idx="184">
                  <c:v>2.0713365984319092E-2</c:v>
                </c:pt>
                <c:pt idx="185">
                  <c:v>2.1371659221532356E-2</c:v>
                </c:pt>
                <c:pt idx="186">
                  <c:v>2.1747450655034931E-2</c:v>
                </c:pt>
                <c:pt idx="187">
                  <c:v>2.1379449342024754E-2</c:v>
                </c:pt>
                <c:pt idx="188">
                  <c:v>2.0463201174938179E-2</c:v>
                </c:pt>
                <c:pt idx="189">
                  <c:v>2.0763610410048532E-2</c:v>
                </c:pt>
                <c:pt idx="190">
                  <c:v>2.0849978065142757E-2</c:v>
                </c:pt>
                <c:pt idx="191">
                  <c:v>2.0455978083425575E-2</c:v>
                </c:pt>
                <c:pt idx="192">
                  <c:v>2.0165579294534601E-2</c:v>
                </c:pt>
                <c:pt idx="193">
                  <c:v>1.9659813552177611E-2</c:v>
                </c:pt>
                <c:pt idx="194">
                  <c:v>1.989410209459298E-2</c:v>
                </c:pt>
                <c:pt idx="195">
                  <c:v>1.8715221651010881E-2</c:v>
                </c:pt>
                <c:pt idx="196">
                  <c:v>1.8262861589097106E-2</c:v>
                </c:pt>
                <c:pt idx="197">
                  <c:v>1.8083759347099205E-2</c:v>
                </c:pt>
                <c:pt idx="198">
                  <c:v>1.8680766820425541E-2</c:v>
                </c:pt>
                <c:pt idx="199">
                  <c:v>1.7091234422694172E-2</c:v>
                </c:pt>
                <c:pt idx="200">
                  <c:v>1.6445720092160068E-2</c:v>
                </c:pt>
                <c:pt idx="201">
                  <c:v>1.4907639774620432E-2</c:v>
                </c:pt>
                <c:pt idx="202">
                  <c:v>1.4503478724466168E-2</c:v>
                </c:pt>
                <c:pt idx="203">
                  <c:v>1.4503478724466168E-2</c:v>
                </c:pt>
                <c:pt idx="204">
                  <c:v>1.3220545482692074E-2</c:v>
                </c:pt>
                <c:pt idx="205">
                  <c:v>1.3498637948394551E-2</c:v>
                </c:pt>
                <c:pt idx="206">
                  <c:v>1.3813120669453321E-2</c:v>
                </c:pt>
                <c:pt idx="207">
                  <c:v>1.4709185012971068E-2</c:v>
                </c:pt>
                <c:pt idx="208">
                  <c:v>1.409452930626055E-2</c:v>
                </c:pt>
                <c:pt idx="209">
                  <c:v>1.4657864964205963E-2</c:v>
                </c:pt>
                <c:pt idx="210">
                  <c:v>1.4805974773051872E-2</c:v>
                </c:pt>
                <c:pt idx="211">
                  <c:v>1.4284901801920099E-2</c:v>
                </c:pt>
                <c:pt idx="212">
                  <c:v>1.3882220998720883E-2</c:v>
                </c:pt>
                <c:pt idx="213">
                  <c:v>1.2343313470571009E-2</c:v>
                </c:pt>
                <c:pt idx="214">
                  <c:v>1.3449861264621632E-2</c:v>
                </c:pt>
                <c:pt idx="215">
                  <c:v>1.1863320884409979E-2</c:v>
                </c:pt>
                <c:pt idx="216">
                  <c:v>1.2674590586489173E-2</c:v>
                </c:pt>
                <c:pt idx="217">
                  <c:v>1.2798860308493375E-2</c:v>
                </c:pt>
                <c:pt idx="218">
                  <c:v>1.2798860308493375E-2</c:v>
                </c:pt>
                <c:pt idx="219">
                  <c:v>1.2676418082400998E-2</c:v>
                </c:pt>
                <c:pt idx="220">
                  <c:v>1.3041551765583937E-2</c:v>
                </c:pt>
                <c:pt idx="221">
                  <c:v>1.4103961580919915E-2</c:v>
                </c:pt>
                <c:pt idx="222">
                  <c:v>1.286068181724292E-2</c:v>
                </c:pt>
                <c:pt idx="223">
                  <c:v>1.286068181724292E-2</c:v>
                </c:pt>
                <c:pt idx="224">
                  <c:v>1.3953715187838101E-2</c:v>
                </c:pt>
                <c:pt idx="225">
                  <c:v>1.3419993207547477E-2</c:v>
                </c:pt>
                <c:pt idx="226">
                  <c:v>1.3278237405570319E-2</c:v>
                </c:pt>
                <c:pt idx="227">
                  <c:v>1.1014879934987312E-2</c:v>
                </c:pt>
                <c:pt idx="228">
                  <c:v>1.1797491387242603E-2</c:v>
                </c:pt>
                <c:pt idx="229">
                  <c:v>1.2644397380344711E-2</c:v>
                </c:pt>
                <c:pt idx="230">
                  <c:v>1.2765130247075325E-2</c:v>
                </c:pt>
                <c:pt idx="231">
                  <c:v>1.4335320632514741E-2</c:v>
                </c:pt>
                <c:pt idx="232">
                  <c:v>1.3975266364809273E-2</c:v>
                </c:pt>
                <c:pt idx="233">
                  <c:v>1.685570050645302E-2</c:v>
                </c:pt>
                <c:pt idx="234">
                  <c:v>1.6053079534692913E-2</c:v>
                </c:pt>
                <c:pt idx="235">
                  <c:v>1.7054480466748748E-2</c:v>
                </c:pt>
                <c:pt idx="236">
                  <c:v>1.7450185101991832E-2</c:v>
                </c:pt>
                <c:pt idx="237">
                  <c:v>1.5950879263536472E-2</c:v>
                </c:pt>
                <c:pt idx="238">
                  <c:v>1.5935923594324952E-2</c:v>
                </c:pt>
                <c:pt idx="239">
                  <c:v>1.5173184464537186E-2</c:v>
                </c:pt>
                <c:pt idx="240">
                  <c:v>1.8396131179620776E-2</c:v>
                </c:pt>
                <c:pt idx="241">
                  <c:v>1.7298864523034727E-2</c:v>
                </c:pt>
                <c:pt idx="242">
                  <c:v>1.6571892403444484E-2</c:v>
                </c:pt>
                <c:pt idx="243">
                  <c:v>1.6650181708631126E-2</c:v>
                </c:pt>
                <c:pt idx="244">
                  <c:v>1.4316414801638859E-2</c:v>
                </c:pt>
                <c:pt idx="245">
                  <c:v>1.758592530871908E-2</c:v>
                </c:pt>
                <c:pt idx="246">
                  <c:v>1.5768182226768766E-2</c:v>
                </c:pt>
                <c:pt idx="247">
                  <c:v>1.7023258045616045E-2</c:v>
                </c:pt>
                <c:pt idx="248">
                  <c:v>1.7871734848964142E-2</c:v>
                </c:pt>
                <c:pt idx="249">
                  <c:v>1.7729994566131148E-2</c:v>
                </c:pt>
                <c:pt idx="250">
                  <c:v>2.0498708345477571E-2</c:v>
                </c:pt>
                <c:pt idx="251">
                  <c:v>2.1244993692506382E-2</c:v>
                </c:pt>
                <c:pt idx="252">
                  <c:v>2.1209723652991341E-2</c:v>
                </c:pt>
                <c:pt idx="253">
                  <c:v>2.1358229082528355E-2</c:v>
                </c:pt>
                <c:pt idx="254">
                  <c:v>2.1358229082528355E-2</c:v>
                </c:pt>
                <c:pt idx="255">
                  <c:v>2.1358229082528355E-2</c:v>
                </c:pt>
                <c:pt idx="256">
                  <c:v>2.1347017346971833E-2</c:v>
                </c:pt>
                <c:pt idx="257">
                  <c:v>2.144720589156196E-2</c:v>
                </c:pt>
                <c:pt idx="258">
                  <c:v>2.144720589156196E-2</c:v>
                </c:pt>
                <c:pt idx="259">
                  <c:v>2.1424087182609561E-2</c:v>
                </c:pt>
                <c:pt idx="260">
                  <c:v>2.1424087182609561E-2</c:v>
                </c:pt>
                <c:pt idx="261">
                  <c:v>2.1313278090340483E-2</c:v>
                </c:pt>
                <c:pt idx="262">
                  <c:v>2.0643838128950983E-2</c:v>
                </c:pt>
                <c:pt idx="263">
                  <c:v>2.0643838128950983E-2</c:v>
                </c:pt>
                <c:pt idx="264">
                  <c:v>2.26825534045004E-2</c:v>
                </c:pt>
                <c:pt idx="265">
                  <c:v>2.4884365902093777E-2</c:v>
                </c:pt>
                <c:pt idx="266">
                  <c:v>2.8938090174471937E-2</c:v>
                </c:pt>
                <c:pt idx="267">
                  <c:v>2.772498717587054E-2</c:v>
                </c:pt>
                <c:pt idx="268">
                  <c:v>2.7633029701749752E-2</c:v>
                </c:pt>
                <c:pt idx="269">
                  <c:v>2.344896462925403E-2</c:v>
                </c:pt>
                <c:pt idx="270">
                  <c:v>2.7119171336362803E-2</c:v>
                </c:pt>
                <c:pt idx="271">
                  <c:v>2.8366282450896979E-2</c:v>
                </c:pt>
                <c:pt idx="272">
                  <c:v>2.9133364589634361E-2</c:v>
                </c:pt>
                <c:pt idx="273">
                  <c:v>2.9889329595926273E-2</c:v>
                </c:pt>
                <c:pt idx="274">
                  <c:v>2.387125523211224E-2</c:v>
                </c:pt>
                <c:pt idx="275">
                  <c:v>2.3248695815165962E-2</c:v>
                </c:pt>
                <c:pt idx="276">
                  <c:v>2.5407680993026042E-2</c:v>
                </c:pt>
                <c:pt idx="277">
                  <c:v>2.5238043305245008E-2</c:v>
                </c:pt>
                <c:pt idx="278">
                  <c:v>2.730903057043909E-2</c:v>
                </c:pt>
                <c:pt idx="279">
                  <c:v>2.580970008978923E-2</c:v>
                </c:pt>
                <c:pt idx="280">
                  <c:v>2.2065077767810443E-2</c:v>
                </c:pt>
                <c:pt idx="281">
                  <c:v>1.978873137146173E-2</c:v>
                </c:pt>
                <c:pt idx="282">
                  <c:v>1.8116145221131665E-2</c:v>
                </c:pt>
                <c:pt idx="283">
                  <c:v>1.9355983676646732E-2</c:v>
                </c:pt>
                <c:pt idx="284">
                  <c:v>2.0748608828625628E-2</c:v>
                </c:pt>
                <c:pt idx="285">
                  <c:v>2.0134537895469581E-2</c:v>
                </c:pt>
                <c:pt idx="286">
                  <c:v>2.2777316720171189E-2</c:v>
                </c:pt>
                <c:pt idx="287">
                  <c:v>2.5372090247424116E-2</c:v>
                </c:pt>
                <c:pt idx="288">
                  <c:v>2.9180194494462922E-2</c:v>
                </c:pt>
                <c:pt idx="289">
                  <c:v>2.9509109448621743E-2</c:v>
                </c:pt>
                <c:pt idx="290">
                  <c:v>3.0455653594478799E-2</c:v>
                </c:pt>
                <c:pt idx="291">
                  <c:v>3.3788857643002122E-2</c:v>
                </c:pt>
                <c:pt idx="292">
                  <c:v>3.4780518120498163E-2</c:v>
                </c:pt>
                <c:pt idx="293">
                  <c:v>3.4115042587141785E-2</c:v>
                </c:pt>
                <c:pt idx="294">
                  <c:v>3.1932515826978695E-2</c:v>
                </c:pt>
                <c:pt idx="295">
                  <c:v>3.3993014469646685E-2</c:v>
                </c:pt>
                <c:pt idx="296">
                  <c:v>3.4306723442513086E-2</c:v>
                </c:pt>
                <c:pt idx="297">
                  <c:v>3.686859194246761E-2</c:v>
                </c:pt>
                <c:pt idx="298">
                  <c:v>3.9612047428427423E-2</c:v>
                </c:pt>
                <c:pt idx="299">
                  <c:v>3.9560780946286289E-2</c:v>
                </c:pt>
                <c:pt idx="300">
                  <c:v>4.0812923287781105E-2</c:v>
                </c:pt>
                <c:pt idx="301">
                  <c:v>4.0610464545954052E-2</c:v>
                </c:pt>
                <c:pt idx="302">
                  <c:v>3.9605469893633401E-2</c:v>
                </c:pt>
                <c:pt idx="303">
                  <c:v>3.8753962842360851E-2</c:v>
                </c:pt>
                <c:pt idx="304">
                  <c:v>3.8848172133139944E-2</c:v>
                </c:pt>
                <c:pt idx="305">
                  <c:v>3.8953251726701235E-2</c:v>
                </c:pt>
                <c:pt idx="306">
                  <c:v>4.0735912867895963E-2</c:v>
                </c:pt>
                <c:pt idx="307">
                  <c:v>4.0714181963633966E-2</c:v>
                </c:pt>
                <c:pt idx="308">
                  <c:v>3.9330647725620574E-2</c:v>
                </c:pt>
                <c:pt idx="309">
                  <c:v>3.9051260733158913E-2</c:v>
                </c:pt>
                <c:pt idx="310">
                  <c:v>3.9015042559388931E-2</c:v>
                </c:pt>
                <c:pt idx="311">
                  <c:v>3.7524799874077738E-2</c:v>
                </c:pt>
                <c:pt idx="312">
                  <c:v>3.6427057677648228E-2</c:v>
                </c:pt>
                <c:pt idx="313">
                  <c:v>3.6750164796815372E-2</c:v>
                </c:pt>
                <c:pt idx="314">
                  <c:v>3.5308044202451844E-2</c:v>
                </c:pt>
                <c:pt idx="315">
                  <c:v>3.5791154601563631E-2</c:v>
                </c:pt>
                <c:pt idx="316">
                  <c:v>3.5349836458006351E-2</c:v>
                </c:pt>
                <c:pt idx="317">
                  <c:v>3.5719200856270963E-2</c:v>
                </c:pt>
                <c:pt idx="318">
                  <c:v>3.5719200856270963E-2</c:v>
                </c:pt>
                <c:pt idx="319">
                  <c:v>3.8045281976167064E-2</c:v>
                </c:pt>
                <c:pt idx="320">
                  <c:v>3.9075094979712392E-2</c:v>
                </c:pt>
                <c:pt idx="321">
                  <c:v>3.8737485045522886E-2</c:v>
                </c:pt>
                <c:pt idx="322">
                  <c:v>3.9035237533960682E-2</c:v>
                </c:pt>
                <c:pt idx="323">
                  <c:v>3.8263558108701051E-2</c:v>
                </c:pt>
                <c:pt idx="324">
                  <c:v>3.6317394505895155E-2</c:v>
                </c:pt>
                <c:pt idx="325">
                  <c:v>3.5738588403732195E-2</c:v>
                </c:pt>
                <c:pt idx="326">
                  <c:v>3.4270145515727359E-2</c:v>
                </c:pt>
                <c:pt idx="327">
                  <c:v>3.4432941357225653E-2</c:v>
                </c:pt>
                <c:pt idx="328">
                  <c:v>3.3594188869506145E-2</c:v>
                </c:pt>
                <c:pt idx="329">
                  <c:v>3.3473861508398706E-2</c:v>
                </c:pt>
                <c:pt idx="330">
                  <c:v>3.3692970554895285E-2</c:v>
                </c:pt>
                <c:pt idx="331">
                  <c:v>3.1732774511408691E-2</c:v>
                </c:pt>
                <c:pt idx="332">
                  <c:v>3.4071522697879532E-2</c:v>
                </c:pt>
                <c:pt idx="333">
                  <c:v>3.4305046353135256E-2</c:v>
                </c:pt>
                <c:pt idx="334">
                  <c:v>3.3784306160084564E-2</c:v>
                </c:pt>
                <c:pt idx="335">
                  <c:v>3.3537385225302599E-2</c:v>
                </c:pt>
                <c:pt idx="336">
                  <c:v>3.3537385225302599E-2</c:v>
                </c:pt>
                <c:pt idx="337">
                  <c:v>3.3537385225302599E-2</c:v>
                </c:pt>
                <c:pt idx="338">
                  <c:v>3.4054383293496186E-2</c:v>
                </c:pt>
                <c:pt idx="339">
                  <c:v>3.3139156983585924E-2</c:v>
                </c:pt>
                <c:pt idx="340">
                  <c:v>3.2811317330207757E-2</c:v>
                </c:pt>
                <c:pt idx="341">
                  <c:v>3.3069723111996907E-2</c:v>
                </c:pt>
                <c:pt idx="342">
                  <c:v>3.3900758417313888E-2</c:v>
                </c:pt>
                <c:pt idx="343">
                  <c:v>3.3208904066912598E-2</c:v>
                </c:pt>
                <c:pt idx="344">
                  <c:v>3.2475777290843881E-2</c:v>
                </c:pt>
                <c:pt idx="345">
                  <c:v>3.2705462972398971E-2</c:v>
                </c:pt>
                <c:pt idx="346">
                  <c:v>3.2705462972398971E-2</c:v>
                </c:pt>
                <c:pt idx="347">
                  <c:v>3.3051856384919823E-2</c:v>
                </c:pt>
                <c:pt idx="348">
                  <c:v>3.1547566134351147E-2</c:v>
                </c:pt>
                <c:pt idx="349">
                  <c:v>3.1928837856845513E-2</c:v>
                </c:pt>
                <c:pt idx="350">
                  <c:v>3.3370738189187836E-2</c:v>
                </c:pt>
                <c:pt idx="351">
                  <c:v>3.3422166391338076E-2</c:v>
                </c:pt>
                <c:pt idx="352">
                  <c:v>3.2397279001777197E-2</c:v>
                </c:pt>
                <c:pt idx="353">
                  <c:v>3.3823672951113354E-2</c:v>
                </c:pt>
                <c:pt idx="354">
                  <c:v>3.3561010932964402E-2</c:v>
                </c:pt>
                <c:pt idx="355">
                  <c:v>3.5105959423579497E-2</c:v>
                </c:pt>
                <c:pt idx="356">
                  <c:v>3.6990286213537553E-2</c:v>
                </c:pt>
                <c:pt idx="357">
                  <c:v>3.6991023436768841E-2</c:v>
                </c:pt>
                <c:pt idx="358">
                  <c:v>3.7374379517040437E-2</c:v>
                </c:pt>
                <c:pt idx="359">
                  <c:v>3.7595546486427898E-2</c:v>
                </c:pt>
                <c:pt idx="360">
                  <c:v>3.7912552475883259E-2</c:v>
                </c:pt>
                <c:pt idx="361">
                  <c:v>3.9193812501611622E-2</c:v>
                </c:pt>
                <c:pt idx="362">
                  <c:v>4.0644721870819557E-2</c:v>
                </c:pt>
                <c:pt idx="363">
                  <c:v>4.0644721870819557E-2</c:v>
                </c:pt>
                <c:pt idx="364">
                  <c:v>3.9296775511670136E-2</c:v>
                </c:pt>
                <c:pt idx="365">
                  <c:v>4.0147435573312351E-2</c:v>
                </c:pt>
                <c:pt idx="366">
                  <c:v>4.0027687434459211E-2</c:v>
                </c:pt>
                <c:pt idx="367">
                  <c:v>3.9006226601711068E-2</c:v>
                </c:pt>
                <c:pt idx="368">
                  <c:v>3.9006226601711068E-2</c:v>
                </c:pt>
                <c:pt idx="369">
                  <c:v>3.81867860144737E-2</c:v>
                </c:pt>
                <c:pt idx="370">
                  <c:v>3.8734638074045841E-2</c:v>
                </c:pt>
                <c:pt idx="371">
                  <c:v>3.74242014582407E-2</c:v>
                </c:pt>
                <c:pt idx="372">
                  <c:v>3.7818641736868712E-2</c:v>
                </c:pt>
                <c:pt idx="373">
                  <c:v>3.8052274557459756E-2</c:v>
                </c:pt>
                <c:pt idx="374">
                  <c:v>3.6409065574493908E-2</c:v>
                </c:pt>
                <c:pt idx="375">
                  <c:v>3.6043843094282803E-2</c:v>
                </c:pt>
                <c:pt idx="376">
                  <c:v>3.4229546940531728E-2</c:v>
                </c:pt>
                <c:pt idx="377">
                  <c:v>3.3495261929169205E-2</c:v>
                </c:pt>
                <c:pt idx="378">
                  <c:v>3.3446213421533998E-2</c:v>
                </c:pt>
                <c:pt idx="379">
                  <c:v>3.252655390337366E-2</c:v>
                </c:pt>
                <c:pt idx="380">
                  <c:v>3.1931480097505217E-2</c:v>
                </c:pt>
                <c:pt idx="381">
                  <c:v>3.1616638717643357E-2</c:v>
                </c:pt>
                <c:pt idx="382">
                  <c:v>3.1055045774401348E-2</c:v>
                </c:pt>
                <c:pt idx="383">
                  <c:v>3.1055045774401348E-2</c:v>
                </c:pt>
                <c:pt idx="384">
                  <c:v>3.1782416634542676E-2</c:v>
                </c:pt>
                <c:pt idx="385">
                  <c:v>3.225617068153401E-2</c:v>
                </c:pt>
                <c:pt idx="386">
                  <c:v>3.1703844515941521E-2</c:v>
                </c:pt>
                <c:pt idx="387">
                  <c:v>3.0778541619286011E-2</c:v>
                </c:pt>
                <c:pt idx="388">
                  <c:v>3.0773891454041004E-2</c:v>
                </c:pt>
                <c:pt idx="389">
                  <c:v>3.0996045257490071E-2</c:v>
                </c:pt>
                <c:pt idx="390">
                  <c:v>3.0609067664385235E-2</c:v>
                </c:pt>
                <c:pt idx="391">
                  <c:v>3.1681337444138591E-2</c:v>
                </c:pt>
                <c:pt idx="392">
                  <c:v>3.1681337444138591E-2</c:v>
                </c:pt>
                <c:pt idx="393">
                  <c:v>3.1626338686921218E-2</c:v>
                </c:pt>
                <c:pt idx="394">
                  <c:v>3.1406343658051755E-2</c:v>
                </c:pt>
                <c:pt idx="395">
                  <c:v>3.143567632856769E-2</c:v>
                </c:pt>
                <c:pt idx="396">
                  <c:v>3.0380449063913639E-2</c:v>
                </c:pt>
                <c:pt idx="397">
                  <c:v>3.1891921422012852E-2</c:v>
                </c:pt>
                <c:pt idx="398">
                  <c:v>3.1455556445552001E-2</c:v>
                </c:pt>
                <c:pt idx="399">
                  <c:v>3.1330205973546174E-2</c:v>
                </c:pt>
                <c:pt idx="400">
                  <c:v>3.0639870040760474E-2</c:v>
                </c:pt>
                <c:pt idx="401">
                  <c:v>3.0393981542981337E-2</c:v>
                </c:pt>
                <c:pt idx="402">
                  <c:v>3.090827681835245E-2</c:v>
                </c:pt>
                <c:pt idx="403">
                  <c:v>3.1719559506261812E-2</c:v>
                </c:pt>
                <c:pt idx="404">
                  <c:v>3.3639112294618773E-2</c:v>
                </c:pt>
                <c:pt idx="405">
                  <c:v>3.5051613403032388E-2</c:v>
                </c:pt>
                <c:pt idx="406">
                  <c:v>3.4285885598634422E-2</c:v>
                </c:pt>
                <c:pt idx="407">
                  <c:v>3.3690615614413714E-2</c:v>
                </c:pt>
                <c:pt idx="408">
                  <c:v>3.2778902059227621E-2</c:v>
                </c:pt>
                <c:pt idx="409">
                  <c:v>3.3159237367524935E-2</c:v>
                </c:pt>
                <c:pt idx="410">
                  <c:v>3.1662447790703679E-2</c:v>
                </c:pt>
                <c:pt idx="411">
                  <c:v>3.1034033146501723E-2</c:v>
                </c:pt>
                <c:pt idx="412">
                  <c:v>3.0425735982542456E-2</c:v>
                </c:pt>
                <c:pt idx="413">
                  <c:v>3.0379219140592627E-2</c:v>
                </c:pt>
                <c:pt idx="414">
                  <c:v>2.8396886029807715E-2</c:v>
                </c:pt>
                <c:pt idx="415">
                  <c:v>2.7490779833700678E-2</c:v>
                </c:pt>
                <c:pt idx="416">
                  <c:v>2.7490779833700678E-2</c:v>
                </c:pt>
                <c:pt idx="417">
                  <c:v>2.9243630048122839E-2</c:v>
                </c:pt>
                <c:pt idx="418">
                  <c:v>2.9058328739741065E-2</c:v>
                </c:pt>
                <c:pt idx="419">
                  <c:v>2.8790528999430718E-2</c:v>
                </c:pt>
                <c:pt idx="420">
                  <c:v>2.9277034365066255E-2</c:v>
                </c:pt>
                <c:pt idx="421">
                  <c:v>3.0438662867056362E-2</c:v>
                </c:pt>
                <c:pt idx="422">
                  <c:v>3.1309839685977524E-2</c:v>
                </c:pt>
                <c:pt idx="423">
                  <c:v>3.1309839685977524E-2</c:v>
                </c:pt>
                <c:pt idx="424">
                  <c:v>3.0969201752427841E-2</c:v>
                </c:pt>
                <c:pt idx="425">
                  <c:v>3.18694414269843E-2</c:v>
                </c:pt>
                <c:pt idx="426">
                  <c:v>3.2149638772444894E-2</c:v>
                </c:pt>
                <c:pt idx="427">
                  <c:v>3.1671636198148126E-2</c:v>
                </c:pt>
                <c:pt idx="428">
                  <c:v>3.2139016493016079E-2</c:v>
                </c:pt>
                <c:pt idx="429">
                  <c:v>3.2415195758165323E-2</c:v>
                </c:pt>
                <c:pt idx="430">
                  <c:v>3.2634722866360877E-2</c:v>
                </c:pt>
                <c:pt idx="431">
                  <c:v>3.5800783574650163E-2</c:v>
                </c:pt>
                <c:pt idx="432">
                  <c:v>3.6759173813831099E-2</c:v>
                </c:pt>
                <c:pt idx="433">
                  <c:v>3.6388386516165994E-2</c:v>
                </c:pt>
                <c:pt idx="434">
                  <c:v>3.6293007146991692E-2</c:v>
                </c:pt>
                <c:pt idx="435">
                  <c:v>3.60791048852405E-2</c:v>
                </c:pt>
                <c:pt idx="436">
                  <c:v>3.5219990079282185E-2</c:v>
                </c:pt>
                <c:pt idx="437">
                  <c:v>3.5226994202822721E-2</c:v>
                </c:pt>
                <c:pt idx="438">
                  <c:v>3.463164370187681E-2</c:v>
                </c:pt>
                <c:pt idx="439">
                  <c:v>3.3482617235051207E-2</c:v>
                </c:pt>
                <c:pt idx="440">
                  <c:v>3.2165842009429658E-2</c:v>
                </c:pt>
                <c:pt idx="441">
                  <c:v>3.0399190614388193E-2</c:v>
                </c:pt>
                <c:pt idx="442">
                  <c:v>3.0301733102940986E-2</c:v>
                </c:pt>
                <c:pt idx="443">
                  <c:v>3.0865594419171204E-2</c:v>
                </c:pt>
                <c:pt idx="444">
                  <c:v>3.1290230719048275E-2</c:v>
                </c:pt>
                <c:pt idx="445">
                  <c:v>2.935500299173965E-2</c:v>
                </c:pt>
                <c:pt idx="446">
                  <c:v>2.8655778178863944E-2</c:v>
                </c:pt>
                <c:pt idx="447">
                  <c:v>2.7758960368602412E-2</c:v>
                </c:pt>
                <c:pt idx="448">
                  <c:v>2.8691794958392521E-2</c:v>
                </c:pt>
                <c:pt idx="449">
                  <c:v>2.8594189485870083E-2</c:v>
                </c:pt>
                <c:pt idx="450">
                  <c:v>2.9465795550461613E-2</c:v>
                </c:pt>
                <c:pt idx="451">
                  <c:v>2.839291805230219E-2</c:v>
                </c:pt>
                <c:pt idx="452">
                  <c:v>2.5590149665843602E-2</c:v>
                </c:pt>
                <c:pt idx="453">
                  <c:v>2.4902177880878059E-2</c:v>
                </c:pt>
                <c:pt idx="454">
                  <c:v>2.4638847556991368E-2</c:v>
                </c:pt>
                <c:pt idx="455">
                  <c:v>2.4917334763034572E-2</c:v>
                </c:pt>
                <c:pt idx="456">
                  <c:v>2.4564668284433065E-2</c:v>
                </c:pt>
                <c:pt idx="457">
                  <c:v>2.5335157800781386E-2</c:v>
                </c:pt>
                <c:pt idx="458">
                  <c:v>2.5991500722115139E-2</c:v>
                </c:pt>
                <c:pt idx="459">
                  <c:v>2.6226928074332682E-2</c:v>
                </c:pt>
                <c:pt idx="460">
                  <c:v>2.7018820077246233E-2</c:v>
                </c:pt>
                <c:pt idx="461">
                  <c:v>2.67665284693216E-2</c:v>
                </c:pt>
                <c:pt idx="462">
                  <c:v>2.7603593213164086E-2</c:v>
                </c:pt>
                <c:pt idx="463">
                  <c:v>2.7603593213164086E-2</c:v>
                </c:pt>
                <c:pt idx="464">
                  <c:v>3.0972069430228542E-2</c:v>
                </c:pt>
                <c:pt idx="465">
                  <c:v>3.1296964051143676E-2</c:v>
                </c:pt>
                <c:pt idx="466">
                  <c:v>3.0836752432276099E-2</c:v>
                </c:pt>
                <c:pt idx="467">
                  <c:v>3.0202947377027518E-2</c:v>
                </c:pt>
                <c:pt idx="468">
                  <c:v>3.071351256042221E-2</c:v>
                </c:pt>
                <c:pt idx="469">
                  <c:v>2.9213507263000565E-2</c:v>
                </c:pt>
                <c:pt idx="470">
                  <c:v>2.9288296259519897E-2</c:v>
                </c:pt>
                <c:pt idx="471">
                  <c:v>3.0177120282807186E-2</c:v>
                </c:pt>
                <c:pt idx="472">
                  <c:v>3.0352233712445841E-2</c:v>
                </c:pt>
                <c:pt idx="473">
                  <c:v>3.1557014108359774E-2</c:v>
                </c:pt>
                <c:pt idx="474">
                  <c:v>3.1712656696910611E-2</c:v>
                </c:pt>
                <c:pt idx="475">
                  <c:v>3.1957815498404728E-2</c:v>
                </c:pt>
                <c:pt idx="476">
                  <c:v>3.3341019177220092E-2</c:v>
                </c:pt>
                <c:pt idx="477">
                  <c:v>3.4471568804129535E-2</c:v>
                </c:pt>
                <c:pt idx="478">
                  <c:v>3.4471568804129535E-2</c:v>
                </c:pt>
                <c:pt idx="479">
                  <c:v>3.3608337674770908E-2</c:v>
                </c:pt>
                <c:pt idx="480">
                  <c:v>3.3580247855359929E-2</c:v>
                </c:pt>
                <c:pt idx="481">
                  <c:v>2.9382446172860312E-2</c:v>
                </c:pt>
                <c:pt idx="482">
                  <c:v>2.809972719880395E-2</c:v>
                </c:pt>
                <c:pt idx="483">
                  <c:v>2.8834690502857866E-2</c:v>
                </c:pt>
                <c:pt idx="484">
                  <c:v>2.9216039387036784E-2</c:v>
                </c:pt>
                <c:pt idx="485">
                  <c:v>2.678851106267531E-2</c:v>
                </c:pt>
                <c:pt idx="486">
                  <c:v>2.4502928460858636E-2</c:v>
                </c:pt>
                <c:pt idx="487">
                  <c:v>2.1731540485865296E-2</c:v>
                </c:pt>
                <c:pt idx="488">
                  <c:v>2.1731540485865296E-2</c:v>
                </c:pt>
                <c:pt idx="489">
                  <c:v>2.1605361767367048E-2</c:v>
                </c:pt>
                <c:pt idx="490">
                  <c:v>2.0661642820150247E-2</c:v>
                </c:pt>
                <c:pt idx="491">
                  <c:v>1.7217268298847989E-2</c:v>
                </c:pt>
                <c:pt idx="492">
                  <c:v>2.0095083398903226E-2</c:v>
                </c:pt>
                <c:pt idx="493">
                  <c:v>2.0582954834245114E-2</c:v>
                </c:pt>
                <c:pt idx="494">
                  <c:v>2.1223938560279182E-2</c:v>
                </c:pt>
                <c:pt idx="495">
                  <c:v>2.3506703621508002E-2</c:v>
                </c:pt>
                <c:pt idx="496">
                  <c:v>2.347503491686026E-2</c:v>
                </c:pt>
                <c:pt idx="497">
                  <c:v>2.3725534059530439E-2</c:v>
                </c:pt>
                <c:pt idx="498">
                  <c:v>2.3357188817100437E-2</c:v>
                </c:pt>
                <c:pt idx="499">
                  <c:v>2.5337913233941012E-2</c:v>
                </c:pt>
                <c:pt idx="500">
                  <c:v>2.2657332856483439E-2</c:v>
                </c:pt>
                <c:pt idx="501">
                  <c:v>1.9684324681209932E-2</c:v>
                </c:pt>
                <c:pt idx="502">
                  <c:v>2.0045620963157533E-2</c:v>
                </c:pt>
                <c:pt idx="503">
                  <c:v>2.0045620963157533E-2</c:v>
                </c:pt>
                <c:pt idx="504">
                  <c:v>2.0604935399634101E-2</c:v>
                </c:pt>
                <c:pt idx="505">
                  <c:v>1.8235665550708515E-2</c:v>
                </c:pt>
                <c:pt idx="506">
                  <c:v>1.8846590807747893E-2</c:v>
                </c:pt>
                <c:pt idx="507">
                  <c:v>1.921024467391547E-2</c:v>
                </c:pt>
                <c:pt idx="508">
                  <c:v>1.8852563732211301E-2</c:v>
                </c:pt>
                <c:pt idx="509">
                  <c:v>1.7206536874271726E-2</c:v>
                </c:pt>
                <c:pt idx="510">
                  <c:v>1.6857537508822511E-2</c:v>
                </c:pt>
                <c:pt idx="511">
                  <c:v>1.8655552894787771E-2</c:v>
                </c:pt>
                <c:pt idx="512">
                  <c:v>1.9578888908112709E-2</c:v>
                </c:pt>
                <c:pt idx="513">
                  <c:v>2.0057912854875272E-2</c:v>
                </c:pt>
                <c:pt idx="514">
                  <c:v>2.0362752586793303E-2</c:v>
                </c:pt>
                <c:pt idx="515">
                  <c:v>2.0207073541148892E-2</c:v>
                </c:pt>
                <c:pt idx="516">
                  <c:v>2.0207073541148892E-2</c:v>
                </c:pt>
                <c:pt idx="517">
                  <c:v>1.9978008536096555E-2</c:v>
                </c:pt>
                <c:pt idx="518">
                  <c:v>1.9978008536096555E-2</c:v>
                </c:pt>
                <c:pt idx="519">
                  <c:v>1.9946046846603456E-2</c:v>
                </c:pt>
                <c:pt idx="520">
                  <c:v>1.9946046846603456E-2</c:v>
                </c:pt>
                <c:pt idx="521">
                  <c:v>1.9946046846603456E-2</c:v>
                </c:pt>
                <c:pt idx="522">
                  <c:v>1.9946046846603456E-2</c:v>
                </c:pt>
                <c:pt idx="523">
                  <c:v>2.1658415706713445E-2</c:v>
                </c:pt>
                <c:pt idx="524">
                  <c:v>2.3419313238972301E-2</c:v>
                </c:pt>
                <c:pt idx="525">
                  <c:v>2.6199312886357344E-2</c:v>
                </c:pt>
                <c:pt idx="526">
                  <c:v>2.6833692605332103E-2</c:v>
                </c:pt>
                <c:pt idx="527">
                  <c:v>2.6331786644488226E-2</c:v>
                </c:pt>
                <c:pt idx="528">
                  <c:v>2.6193329827703705E-2</c:v>
                </c:pt>
                <c:pt idx="529">
                  <c:v>2.7591743677227346E-2</c:v>
                </c:pt>
                <c:pt idx="530">
                  <c:v>2.824941355695381E-2</c:v>
                </c:pt>
                <c:pt idx="531">
                  <c:v>2.8107946555291554E-2</c:v>
                </c:pt>
                <c:pt idx="532">
                  <c:v>3.0593920999087476E-2</c:v>
                </c:pt>
                <c:pt idx="533">
                  <c:v>2.8216481822068512E-2</c:v>
                </c:pt>
                <c:pt idx="534">
                  <c:v>3.1269251547921852E-2</c:v>
                </c:pt>
                <c:pt idx="535">
                  <c:v>3.3674151870217398E-2</c:v>
                </c:pt>
                <c:pt idx="536">
                  <c:v>3.3937767926834311E-2</c:v>
                </c:pt>
                <c:pt idx="537">
                  <c:v>3.49917823127677E-2</c:v>
                </c:pt>
                <c:pt idx="538">
                  <c:v>3.4337157792215453E-2</c:v>
                </c:pt>
                <c:pt idx="539">
                  <c:v>3.367564248723634E-2</c:v>
                </c:pt>
                <c:pt idx="540">
                  <c:v>3.3951273864310974E-2</c:v>
                </c:pt>
                <c:pt idx="541">
                  <c:v>3.3075872359730182E-2</c:v>
                </c:pt>
                <c:pt idx="542">
                  <c:v>3.1580161806745666E-2</c:v>
                </c:pt>
                <c:pt idx="543">
                  <c:v>3.2309660336733284E-2</c:v>
                </c:pt>
                <c:pt idx="544">
                  <c:v>3.3512992024049303E-2</c:v>
                </c:pt>
                <c:pt idx="545">
                  <c:v>3.0642722106995226E-2</c:v>
                </c:pt>
                <c:pt idx="546">
                  <c:v>2.9829848306732232E-2</c:v>
                </c:pt>
                <c:pt idx="547">
                  <c:v>2.7909101285060287E-2</c:v>
                </c:pt>
                <c:pt idx="548">
                  <c:v>2.5457083810585455E-2</c:v>
                </c:pt>
                <c:pt idx="549">
                  <c:v>2.4190208115440127E-2</c:v>
                </c:pt>
                <c:pt idx="550">
                  <c:v>2.5300427138605117E-2</c:v>
                </c:pt>
                <c:pt idx="551">
                  <c:v>2.6766466366206429E-2</c:v>
                </c:pt>
                <c:pt idx="552">
                  <c:v>2.6999903027800958E-2</c:v>
                </c:pt>
                <c:pt idx="553">
                  <c:v>2.32115130196331E-2</c:v>
                </c:pt>
                <c:pt idx="554">
                  <c:v>2.6010448750175719E-2</c:v>
                </c:pt>
                <c:pt idx="555">
                  <c:v>2.5332740340843363E-2</c:v>
                </c:pt>
                <c:pt idx="556">
                  <c:v>2.5488941767326165E-2</c:v>
                </c:pt>
                <c:pt idx="557">
                  <c:v>2.4059148676031251E-2</c:v>
                </c:pt>
                <c:pt idx="558">
                  <c:v>2.3906682588096959E-2</c:v>
                </c:pt>
                <c:pt idx="559">
                  <c:v>2.4048984270168963E-2</c:v>
                </c:pt>
                <c:pt idx="560">
                  <c:v>2.3235831801186074E-2</c:v>
                </c:pt>
                <c:pt idx="561">
                  <c:v>2.361510500605387E-2</c:v>
                </c:pt>
                <c:pt idx="562">
                  <c:v>2.3712402604788855E-2</c:v>
                </c:pt>
                <c:pt idx="563">
                  <c:v>2.373256907050519E-2</c:v>
                </c:pt>
                <c:pt idx="564">
                  <c:v>2.3940955882907303E-2</c:v>
                </c:pt>
                <c:pt idx="565">
                  <c:v>2.3493932559528575E-2</c:v>
                </c:pt>
                <c:pt idx="566">
                  <c:v>2.3253155467873779E-2</c:v>
                </c:pt>
                <c:pt idx="567">
                  <c:v>2.3232993772381406E-2</c:v>
                </c:pt>
                <c:pt idx="568">
                  <c:v>2.3303559706604721E-2</c:v>
                </c:pt>
                <c:pt idx="569">
                  <c:v>2.3357324227917725E-2</c:v>
                </c:pt>
                <c:pt idx="570">
                  <c:v>2.4788804607876427E-2</c:v>
                </c:pt>
                <c:pt idx="571">
                  <c:v>2.5344456770435342E-2</c:v>
                </c:pt>
                <c:pt idx="572">
                  <c:v>2.4950276475336965E-2</c:v>
                </c:pt>
                <c:pt idx="573">
                  <c:v>2.548475823140256E-2</c:v>
                </c:pt>
                <c:pt idx="574">
                  <c:v>2.7054798389845241E-2</c:v>
                </c:pt>
                <c:pt idx="575">
                  <c:v>2.7919990732476422E-2</c:v>
                </c:pt>
                <c:pt idx="576">
                  <c:v>2.8247667656472651E-2</c:v>
                </c:pt>
                <c:pt idx="577">
                  <c:v>2.9034919612888281E-2</c:v>
                </c:pt>
                <c:pt idx="578">
                  <c:v>2.9034919612888281E-2</c:v>
                </c:pt>
                <c:pt idx="579">
                  <c:v>2.9134994014127554E-2</c:v>
                </c:pt>
                <c:pt idx="580">
                  <c:v>2.9011568919265783E-2</c:v>
                </c:pt>
                <c:pt idx="581">
                  <c:v>2.8619312026202496E-2</c:v>
                </c:pt>
                <c:pt idx="582">
                  <c:v>2.8929996323518933E-2</c:v>
                </c:pt>
                <c:pt idx="583">
                  <c:v>2.8596175961508718E-2</c:v>
                </c:pt>
                <c:pt idx="584">
                  <c:v>2.8486096784980305E-2</c:v>
                </c:pt>
                <c:pt idx="585">
                  <c:v>2.9302251048510072E-2</c:v>
                </c:pt>
                <c:pt idx="586">
                  <c:v>2.9302251048510072E-2</c:v>
                </c:pt>
                <c:pt idx="587">
                  <c:v>2.9302251048510072E-2</c:v>
                </c:pt>
                <c:pt idx="588">
                  <c:v>3.0997340672764211E-2</c:v>
                </c:pt>
                <c:pt idx="589">
                  <c:v>3.3858836997528501E-2</c:v>
                </c:pt>
                <c:pt idx="590">
                  <c:v>3.4367694311632085E-2</c:v>
                </c:pt>
                <c:pt idx="591">
                  <c:v>3.3621265195327849E-2</c:v>
                </c:pt>
                <c:pt idx="592">
                  <c:v>3.3225759673963344E-2</c:v>
                </c:pt>
                <c:pt idx="593">
                  <c:v>3.3337819571683289E-2</c:v>
                </c:pt>
                <c:pt idx="594">
                  <c:v>3.3403737158577369E-2</c:v>
                </c:pt>
                <c:pt idx="595">
                  <c:v>3.1838194469842859E-2</c:v>
                </c:pt>
                <c:pt idx="596">
                  <c:v>3.2291386384401551E-2</c:v>
                </c:pt>
                <c:pt idx="597">
                  <c:v>3.1930588771168021E-2</c:v>
                </c:pt>
                <c:pt idx="598">
                  <c:v>3.1668190506998171E-2</c:v>
                </c:pt>
                <c:pt idx="599">
                  <c:v>3.0579237710693308E-2</c:v>
                </c:pt>
                <c:pt idx="600">
                  <c:v>3.1094194304126632E-2</c:v>
                </c:pt>
                <c:pt idx="601">
                  <c:v>3.2022647968094682E-2</c:v>
                </c:pt>
                <c:pt idx="602">
                  <c:v>3.1921451278004331E-2</c:v>
                </c:pt>
                <c:pt idx="603">
                  <c:v>3.1167372716363384E-2</c:v>
                </c:pt>
                <c:pt idx="604">
                  <c:v>3.2433963547171554E-2</c:v>
                </c:pt>
                <c:pt idx="605">
                  <c:v>3.2834914368897808E-2</c:v>
                </c:pt>
                <c:pt idx="606">
                  <c:v>3.2199038654857216E-2</c:v>
                </c:pt>
                <c:pt idx="607">
                  <c:v>3.2199038654857216E-2</c:v>
                </c:pt>
                <c:pt idx="608">
                  <c:v>3.0426312980343997E-2</c:v>
                </c:pt>
                <c:pt idx="609">
                  <c:v>2.8440083848681377E-2</c:v>
                </c:pt>
                <c:pt idx="610">
                  <c:v>2.7466346339036805E-2</c:v>
                </c:pt>
                <c:pt idx="611">
                  <c:v>2.6037462228606825E-2</c:v>
                </c:pt>
                <c:pt idx="612">
                  <c:v>2.6721724282959703E-2</c:v>
                </c:pt>
                <c:pt idx="613">
                  <c:v>2.639573151178215E-2</c:v>
                </c:pt>
                <c:pt idx="614">
                  <c:v>2.8739006282820775E-2</c:v>
                </c:pt>
                <c:pt idx="615">
                  <c:v>2.7925638180476789E-2</c:v>
                </c:pt>
                <c:pt idx="616">
                  <c:v>2.5584479175800756E-2</c:v>
                </c:pt>
                <c:pt idx="617">
                  <c:v>2.6108185078809111E-2</c:v>
                </c:pt>
                <c:pt idx="618">
                  <c:v>2.6108185078809111E-2</c:v>
                </c:pt>
                <c:pt idx="619">
                  <c:v>2.731945578699408E-2</c:v>
                </c:pt>
                <c:pt idx="620">
                  <c:v>2.8174092413989309E-2</c:v>
                </c:pt>
                <c:pt idx="621">
                  <c:v>2.7725656598047845E-2</c:v>
                </c:pt>
                <c:pt idx="622">
                  <c:v>2.6921207183589216E-2</c:v>
                </c:pt>
                <c:pt idx="623">
                  <c:v>2.6407226054965535E-2</c:v>
                </c:pt>
                <c:pt idx="624">
                  <c:v>2.3580329847535327E-2</c:v>
                </c:pt>
                <c:pt idx="625">
                  <c:v>2.4234685647150235E-2</c:v>
                </c:pt>
                <c:pt idx="626">
                  <c:v>2.4302134473674061E-2</c:v>
                </c:pt>
                <c:pt idx="627">
                  <c:v>2.2603097158475277E-2</c:v>
                </c:pt>
                <c:pt idx="628">
                  <c:v>2.2187524302242967E-2</c:v>
                </c:pt>
                <c:pt idx="629">
                  <c:v>2.2168344016570706E-2</c:v>
                </c:pt>
                <c:pt idx="630">
                  <c:v>2.007657402829675E-2</c:v>
                </c:pt>
                <c:pt idx="631">
                  <c:v>1.8261661519250561E-2</c:v>
                </c:pt>
                <c:pt idx="632">
                  <c:v>1.6717018641069316E-2</c:v>
                </c:pt>
                <c:pt idx="633">
                  <c:v>1.6717018641069316E-2</c:v>
                </c:pt>
                <c:pt idx="634">
                  <c:v>1.6544526035601536E-2</c:v>
                </c:pt>
                <c:pt idx="635">
                  <c:v>1.5931218993938331E-2</c:v>
                </c:pt>
                <c:pt idx="636">
                  <c:v>1.6768726606361185E-2</c:v>
                </c:pt>
                <c:pt idx="637">
                  <c:v>1.6695361475515032E-2</c:v>
                </c:pt>
                <c:pt idx="638">
                  <c:v>1.6695361475515032E-2</c:v>
                </c:pt>
                <c:pt idx="639">
                  <c:v>1.5912673641138186E-2</c:v>
                </c:pt>
                <c:pt idx="640">
                  <c:v>1.5877675404641661E-2</c:v>
                </c:pt>
                <c:pt idx="641">
                  <c:v>1.6006657800387403E-2</c:v>
                </c:pt>
                <c:pt idx="642">
                  <c:v>1.6324431419455585E-2</c:v>
                </c:pt>
                <c:pt idx="643">
                  <c:v>1.5523213293773605E-2</c:v>
                </c:pt>
                <c:pt idx="644">
                  <c:v>1.4047954522676617E-2</c:v>
                </c:pt>
                <c:pt idx="645">
                  <c:v>1.5063530291348598E-2</c:v>
                </c:pt>
                <c:pt idx="646">
                  <c:v>1.5275462654314823E-2</c:v>
                </c:pt>
                <c:pt idx="647">
                  <c:v>1.5290837965819305E-2</c:v>
                </c:pt>
                <c:pt idx="648">
                  <c:v>1.5290837965819305E-2</c:v>
                </c:pt>
                <c:pt idx="649">
                  <c:v>1.549337021537275E-2</c:v>
                </c:pt>
                <c:pt idx="650">
                  <c:v>1.5265267254976091E-2</c:v>
                </c:pt>
                <c:pt idx="651">
                  <c:v>1.3452746497690817E-2</c:v>
                </c:pt>
                <c:pt idx="652">
                  <c:v>1.4441730921551436E-2</c:v>
                </c:pt>
                <c:pt idx="653">
                  <c:v>1.3911991320438941E-2</c:v>
                </c:pt>
                <c:pt idx="654">
                  <c:v>1.5004170498041243E-2</c:v>
                </c:pt>
                <c:pt idx="655">
                  <c:v>1.6022000395627654E-2</c:v>
                </c:pt>
                <c:pt idx="656">
                  <c:v>1.6096453494982867E-2</c:v>
                </c:pt>
                <c:pt idx="657">
                  <c:v>1.6739113137423593E-2</c:v>
                </c:pt>
                <c:pt idx="658">
                  <c:v>1.6043007874789714E-2</c:v>
                </c:pt>
                <c:pt idx="659">
                  <c:v>1.6810675360685014E-2</c:v>
                </c:pt>
                <c:pt idx="660">
                  <c:v>1.6898501725596766E-2</c:v>
                </c:pt>
                <c:pt idx="661">
                  <c:v>1.6797205811882307E-2</c:v>
                </c:pt>
                <c:pt idx="662">
                  <c:v>1.6850343587682271E-2</c:v>
                </c:pt>
                <c:pt idx="663">
                  <c:v>1.6850343587682271E-2</c:v>
                </c:pt>
                <c:pt idx="664">
                  <c:v>1.621536759564603E-2</c:v>
                </c:pt>
                <c:pt idx="665">
                  <c:v>1.6538906080112853E-2</c:v>
                </c:pt>
                <c:pt idx="666">
                  <c:v>1.623693292385495E-2</c:v>
                </c:pt>
                <c:pt idx="667">
                  <c:v>1.6754961903660284E-2</c:v>
                </c:pt>
                <c:pt idx="668">
                  <c:v>1.7853165440706979E-2</c:v>
                </c:pt>
                <c:pt idx="669">
                  <c:v>1.7585074577251461E-2</c:v>
                </c:pt>
                <c:pt idx="670">
                  <c:v>1.7772415180630014E-2</c:v>
                </c:pt>
                <c:pt idx="671">
                  <c:v>1.8080707787345336E-2</c:v>
                </c:pt>
                <c:pt idx="672">
                  <c:v>1.8151585943447728E-2</c:v>
                </c:pt>
                <c:pt idx="673">
                  <c:v>1.8199996386379553E-2</c:v>
                </c:pt>
                <c:pt idx="674">
                  <c:v>2.0794796127525349E-2</c:v>
                </c:pt>
                <c:pt idx="675">
                  <c:v>2.0631617796561346E-2</c:v>
                </c:pt>
                <c:pt idx="676">
                  <c:v>2.0170374636935089E-2</c:v>
                </c:pt>
                <c:pt idx="677">
                  <c:v>2.0170374636935089E-2</c:v>
                </c:pt>
                <c:pt idx="678">
                  <c:v>2.0434998181716405E-2</c:v>
                </c:pt>
                <c:pt idx="679">
                  <c:v>2.0576991303306379E-2</c:v>
                </c:pt>
                <c:pt idx="680">
                  <c:v>2.0951336805679951E-2</c:v>
                </c:pt>
                <c:pt idx="681">
                  <c:v>2.082542863041242E-2</c:v>
                </c:pt>
                <c:pt idx="682">
                  <c:v>2.0775378741641738E-2</c:v>
                </c:pt>
                <c:pt idx="683">
                  <c:v>2.0775378741641738E-2</c:v>
                </c:pt>
                <c:pt idx="684">
                  <c:v>1.9634078969447556E-2</c:v>
                </c:pt>
                <c:pt idx="685">
                  <c:v>1.9863926314079291E-2</c:v>
                </c:pt>
                <c:pt idx="686">
                  <c:v>1.9503810729705365E-2</c:v>
                </c:pt>
                <c:pt idx="687">
                  <c:v>1.9354353804453741E-2</c:v>
                </c:pt>
                <c:pt idx="688">
                  <c:v>1.9282351454537033E-2</c:v>
                </c:pt>
                <c:pt idx="689">
                  <c:v>2.0150236922283026E-2</c:v>
                </c:pt>
                <c:pt idx="690">
                  <c:v>2.1037408733756705E-2</c:v>
                </c:pt>
                <c:pt idx="691">
                  <c:v>2.1087136442459752E-2</c:v>
                </c:pt>
                <c:pt idx="692">
                  <c:v>2.1274202983710782E-2</c:v>
                </c:pt>
                <c:pt idx="693">
                  <c:v>2.1279592745131162E-2</c:v>
                </c:pt>
                <c:pt idx="694">
                  <c:v>2.1087282882237723E-2</c:v>
                </c:pt>
                <c:pt idx="695">
                  <c:v>2.0227002210639746E-2</c:v>
                </c:pt>
                <c:pt idx="696">
                  <c:v>1.9561849108422895E-2</c:v>
                </c:pt>
                <c:pt idx="697">
                  <c:v>1.9459136642809825E-2</c:v>
                </c:pt>
                <c:pt idx="698">
                  <c:v>1.9176569088536936E-2</c:v>
                </c:pt>
                <c:pt idx="699">
                  <c:v>1.8804093676086313E-2</c:v>
                </c:pt>
                <c:pt idx="700">
                  <c:v>1.7840795195610569E-2</c:v>
                </c:pt>
                <c:pt idx="701">
                  <c:v>1.7772084493503978E-2</c:v>
                </c:pt>
                <c:pt idx="702">
                  <c:v>1.7434461202947501E-2</c:v>
                </c:pt>
                <c:pt idx="703">
                  <c:v>1.5499875248031097E-2</c:v>
                </c:pt>
                <c:pt idx="704">
                  <c:v>1.5169905132517435E-2</c:v>
                </c:pt>
                <c:pt idx="705">
                  <c:v>1.4465114594527092E-2</c:v>
                </c:pt>
                <c:pt idx="706">
                  <c:v>1.5177225491004712E-2</c:v>
                </c:pt>
                <c:pt idx="707">
                  <c:v>1.356987679393862E-2</c:v>
                </c:pt>
                <c:pt idx="708">
                  <c:v>1.3371503528612452E-2</c:v>
                </c:pt>
                <c:pt idx="709">
                  <c:v>1.3451492748502035E-2</c:v>
                </c:pt>
                <c:pt idx="710">
                  <c:v>1.2766785026247203E-2</c:v>
                </c:pt>
                <c:pt idx="711">
                  <c:v>1.1743848401853663E-2</c:v>
                </c:pt>
                <c:pt idx="712">
                  <c:v>1.1197274717021116E-2</c:v>
                </c:pt>
                <c:pt idx="713">
                  <c:v>8.5780041218580846E-3</c:v>
                </c:pt>
                <c:pt idx="714">
                  <c:v>7.6031212337064665E-3</c:v>
                </c:pt>
                <c:pt idx="715">
                  <c:v>7.7561824207039347E-3</c:v>
                </c:pt>
                <c:pt idx="716">
                  <c:v>8.1461173262116979E-3</c:v>
                </c:pt>
                <c:pt idx="717">
                  <c:v>9.2168182371280133E-3</c:v>
                </c:pt>
                <c:pt idx="718">
                  <c:v>9.4086555694561595E-3</c:v>
                </c:pt>
                <c:pt idx="719">
                  <c:v>1.0156821165535929E-2</c:v>
                </c:pt>
                <c:pt idx="720">
                  <c:v>8.5911151994287876E-3</c:v>
                </c:pt>
                <c:pt idx="721">
                  <c:v>9.0601071761981355E-3</c:v>
                </c:pt>
                <c:pt idx="722">
                  <c:v>1.2884520628593896E-2</c:v>
                </c:pt>
                <c:pt idx="723">
                  <c:v>1.2884520628593896E-2</c:v>
                </c:pt>
                <c:pt idx="724">
                  <c:v>1.3360695573656866E-2</c:v>
                </c:pt>
                <c:pt idx="725">
                  <c:v>1.3392653623661092E-2</c:v>
                </c:pt>
                <c:pt idx="726">
                  <c:v>1.5182287565552769E-2</c:v>
                </c:pt>
                <c:pt idx="727">
                  <c:v>1.499021492108017E-2</c:v>
                </c:pt>
                <c:pt idx="728">
                  <c:v>1.4053465961800538E-2</c:v>
                </c:pt>
                <c:pt idx="729">
                  <c:v>1.4692885046633053E-2</c:v>
                </c:pt>
                <c:pt idx="730">
                  <c:v>1.4341204549975169E-2</c:v>
                </c:pt>
                <c:pt idx="731">
                  <c:v>1.5027672540995003E-2</c:v>
                </c:pt>
                <c:pt idx="732">
                  <c:v>1.3671871079408836E-2</c:v>
                </c:pt>
                <c:pt idx="733">
                  <c:v>1.3511992258694547E-2</c:v>
                </c:pt>
                <c:pt idx="734">
                  <c:v>1.2623066015523102E-2</c:v>
                </c:pt>
                <c:pt idx="735">
                  <c:v>1.2495162958951672E-2</c:v>
                </c:pt>
                <c:pt idx="736">
                  <c:v>1.3516928442961155E-2</c:v>
                </c:pt>
                <c:pt idx="737">
                  <c:v>1.4672123592980974E-2</c:v>
                </c:pt>
                <c:pt idx="738">
                  <c:v>1.4672123592980974E-2</c:v>
                </c:pt>
                <c:pt idx="739">
                  <c:v>1.3361036576750987E-2</c:v>
                </c:pt>
                <c:pt idx="740">
                  <c:v>1.3663859824594133E-2</c:v>
                </c:pt>
                <c:pt idx="741">
                  <c:v>1.2954033096843686E-2</c:v>
                </c:pt>
                <c:pt idx="742">
                  <c:v>1.3028814975531443E-2</c:v>
                </c:pt>
                <c:pt idx="743">
                  <c:v>1.3173323523340727E-2</c:v>
                </c:pt>
                <c:pt idx="744">
                  <c:v>1.2619374090071803E-2</c:v>
                </c:pt>
                <c:pt idx="745">
                  <c:v>1.2619374090071803E-2</c:v>
                </c:pt>
                <c:pt idx="746">
                  <c:v>1.2797418672312341E-2</c:v>
                </c:pt>
                <c:pt idx="747">
                  <c:v>1.245016543698527E-2</c:v>
                </c:pt>
                <c:pt idx="748">
                  <c:v>1.245016543698527E-2</c:v>
                </c:pt>
                <c:pt idx="749">
                  <c:v>1.2457204005815613E-2</c:v>
                </c:pt>
                <c:pt idx="750">
                  <c:v>1.1985619894182561E-2</c:v>
                </c:pt>
                <c:pt idx="751">
                  <c:v>1.1159918462938997E-2</c:v>
                </c:pt>
                <c:pt idx="752">
                  <c:v>1.093120983428298E-2</c:v>
                </c:pt>
                <c:pt idx="753">
                  <c:v>1.0910098268560885E-2</c:v>
                </c:pt>
                <c:pt idx="754">
                  <c:v>1.0860837948542668E-2</c:v>
                </c:pt>
                <c:pt idx="755">
                  <c:v>1.0860837948542668E-2</c:v>
                </c:pt>
                <c:pt idx="756">
                  <c:v>1.0985803621588219E-2</c:v>
                </c:pt>
                <c:pt idx="757">
                  <c:v>1.0978776525513325E-2</c:v>
                </c:pt>
                <c:pt idx="758">
                  <c:v>1.0592276736306959E-2</c:v>
                </c:pt>
                <c:pt idx="759">
                  <c:v>9.7841614128647419E-3</c:v>
                </c:pt>
                <c:pt idx="760">
                  <c:v>1.0205786799008508E-2</c:v>
                </c:pt>
                <c:pt idx="761">
                  <c:v>8.4927411908329083E-3</c:v>
                </c:pt>
                <c:pt idx="762">
                  <c:v>9.0117754416301314E-3</c:v>
                </c:pt>
                <c:pt idx="763">
                  <c:v>9.0468858264187973E-3</c:v>
                </c:pt>
                <c:pt idx="764">
                  <c:v>9.0468858264187973E-3</c:v>
                </c:pt>
                <c:pt idx="765">
                  <c:v>9.0117754416301314E-3</c:v>
                </c:pt>
                <c:pt idx="766">
                  <c:v>8.9271430289351913E-3</c:v>
                </c:pt>
                <c:pt idx="767">
                  <c:v>8.1255388158200971E-3</c:v>
                </c:pt>
                <c:pt idx="768">
                  <c:v>7.6196159427813796E-3</c:v>
                </c:pt>
                <c:pt idx="769">
                  <c:v>7.6903743865630184E-3</c:v>
                </c:pt>
                <c:pt idx="770">
                  <c:v>7.4532901067769376E-3</c:v>
                </c:pt>
                <c:pt idx="771">
                  <c:v>9.4422962726430602E-3</c:v>
                </c:pt>
                <c:pt idx="772">
                  <c:v>9.194995328396828E-3</c:v>
                </c:pt>
                <c:pt idx="773">
                  <c:v>9.1242089771553011E-3</c:v>
                </c:pt>
                <c:pt idx="774">
                  <c:v>9.1595371842362501E-3</c:v>
                </c:pt>
                <c:pt idx="775">
                  <c:v>9.0051987303116175E-3</c:v>
                </c:pt>
                <c:pt idx="776">
                  <c:v>8.8499779074220249E-3</c:v>
                </c:pt>
                <c:pt idx="777">
                  <c:v>8.8499779074220249E-3</c:v>
                </c:pt>
                <c:pt idx="778">
                  <c:v>8.8570333424783151E-3</c:v>
                </c:pt>
                <c:pt idx="779">
                  <c:v>8.8436156648488348E-3</c:v>
                </c:pt>
                <c:pt idx="780">
                  <c:v>8.8435943267969122E-3</c:v>
                </c:pt>
                <c:pt idx="781">
                  <c:v>8.8435943267969122E-3</c:v>
                </c:pt>
                <c:pt idx="782">
                  <c:v>8.8435943267969122E-3</c:v>
                </c:pt>
                <c:pt idx="783">
                  <c:v>8.5618051406248785E-3</c:v>
                </c:pt>
                <c:pt idx="784">
                  <c:v>8.6181629778592853E-3</c:v>
                </c:pt>
                <c:pt idx="785">
                  <c:v>8.3715974399587549E-3</c:v>
                </c:pt>
                <c:pt idx="786">
                  <c:v>8.4293398557704034E-3</c:v>
                </c:pt>
                <c:pt idx="787">
                  <c:v>8.3166583494854417E-3</c:v>
                </c:pt>
                <c:pt idx="788">
                  <c:v>8.3166583494854417E-3</c:v>
                </c:pt>
                <c:pt idx="789">
                  <c:v>8.5769168340200097E-3</c:v>
                </c:pt>
                <c:pt idx="790">
                  <c:v>9.7155448902535042E-3</c:v>
                </c:pt>
                <c:pt idx="791">
                  <c:v>1.0040283097243934E-2</c:v>
                </c:pt>
                <c:pt idx="792">
                  <c:v>9.7466715105214725E-3</c:v>
                </c:pt>
                <c:pt idx="793">
                  <c:v>9.8515327914937782E-3</c:v>
                </c:pt>
                <c:pt idx="794">
                  <c:v>9.753662262586291E-3</c:v>
                </c:pt>
                <c:pt idx="795">
                  <c:v>9.7886552577530362E-3</c:v>
                </c:pt>
                <c:pt idx="796">
                  <c:v>1.1093989113184479E-2</c:v>
                </c:pt>
                <c:pt idx="797">
                  <c:v>1.1364100569099724E-2</c:v>
                </c:pt>
                <c:pt idx="798">
                  <c:v>1.1029498108850228E-2</c:v>
                </c:pt>
                <c:pt idx="799">
                  <c:v>1.0625186802715424E-2</c:v>
                </c:pt>
                <c:pt idx="800">
                  <c:v>1.0879624090196809E-2</c:v>
                </c:pt>
                <c:pt idx="801">
                  <c:v>1.1010418288368183E-2</c:v>
                </c:pt>
                <c:pt idx="802">
                  <c:v>9.5592258466864737E-3</c:v>
                </c:pt>
                <c:pt idx="803">
                  <c:v>1.0475429876128473E-2</c:v>
                </c:pt>
                <c:pt idx="804">
                  <c:v>1.0739185581573898E-2</c:v>
                </c:pt>
                <c:pt idx="805">
                  <c:v>1.0850240615445655E-2</c:v>
                </c:pt>
                <c:pt idx="806">
                  <c:v>1.06830369667736E-2</c:v>
                </c:pt>
                <c:pt idx="807">
                  <c:v>1.0554974765758823E-2</c:v>
                </c:pt>
                <c:pt idx="808">
                  <c:v>1.0026956321207491E-2</c:v>
                </c:pt>
                <c:pt idx="809">
                  <c:v>1.0026956321207491E-2</c:v>
                </c:pt>
                <c:pt idx="810">
                  <c:v>1.034307262682704E-2</c:v>
                </c:pt>
                <c:pt idx="811">
                  <c:v>9.5382411445821651E-3</c:v>
                </c:pt>
                <c:pt idx="812">
                  <c:v>1.0373891088099826E-2</c:v>
                </c:pt>
                <c:pt idx="813">
                  <c:v>1.0477752999180053E-2</c:v>
                </c:pt>
                <c:pt idx="814">
                  <c:v>1.0754718095393991E-2</c:v>
                </c:pt>
                <c:pt idx="815">
                  <c:v>1.0207712030371461E-2</c:v>
                </c:pt>
                <c:pt idx="816">
                  <c:v>9.7716309572128714E-3</c:v>
                </c:pt>
                <c:pt idx="817">
                  <c:v>9.4981027795138766E-3</c:v>
                </c:pt>
                <c:pt idx="818">
                  <c:v>9.2142101542356716E-3</c:v>
                </c:pt>
                <c:pt idx="819">
                  <c:v>9.1685103657762543E-3</c:v>
                </c:pt>
                <c:pt idx="820">
                  <c:v>9.0438745790687499E-3</c:v>
                </c:pt>
                <c:pt idx="821">
                  <c:v>8.9732429682737782E-3</c:v>
                </c:pt>
                <c:pt idx="822">
                  <c:v>8.9296002361270305E-3</c:v>
                </c:pt>
                <c:pt idx="823">
                  <c:v>9.2239171641309847E-3</c:v>
                </c:pt>
                <c:pt idx="824">
                  <c:v>1.1373115196531974E-2</c:v>
                </c:pt>
                <c:pt idx="825">
                  <c:v>1.1865924936445577E-2</c:v>
                </c:pt>
                <c:pt idx="826">
                  <c:v>1.1993952757091869E-2</c:v>
                </c:pt>
                <c:pt idx="827">
                  <c:v>1.1404863013758966E-2</c:v>
                </c:pt>
                <c:pt idx="828">
                  <c:v>1.117261585190296E-2</c:v>
                </c:pt>
                <c:pt idx="829">
                  <c:v>1.1124800259756136E-2</c:v>
                </c:pt>
                <c:pt idx="830">
                  <c:v>1.1780556952055444E-2</c:v>
                </c:pt>
                <c:pt idx="831">
                  <c:v>1.2122956965936576E-2</c:v>
                </c:pt>
                <c:pt idx="832">
                  <c:v>1.1850396404205732E-2</c:v>
                </c:pt>
                <c:pt idx="833">
                  <c:v>1.0679397584286604E-2</c:v>
                </c:pt>
                <c:pt idx="834">
                  <c:v>1.0597699992199222E-2</c:v>
                </c:pt>
                <c:pt idx="835">
                  <c:v>1.0185807965425342E-2</c:v>
                </c:pt>
                <c:pt idx="836">
                  <c:v>1.0899473990401384E-2</c:v>
                </c:pt>
                <c:pt idx="837">
                  <c:v>1.092660189516341E-2</c:v>
                </c:pt>
                <c:pt idx="838">
                  <c:v>1.092660189516341E-2</c:v>
                </c:pt>
                <c:pt idx="839">
                  <c:v>1.0545947939031014E-2</c:v>
                </c:pt>
                <c:pt idx="840">
                  <c:v>1.0107411526403749E-2</c:v>
                </c:pt>
                <c:pt idx="841">
                  <c:v>1.0107411526403749E-2</c:v>
                </c:pt>
                <c:pt idx="842">
                  <c:v>1.0107411526403749E-2</c:v>
                </c:pt>
                <c:pt idx="843">
                  <c:v>9.5609276891297709E-3</c:v>
                </c:pt>
                <c:pt idx="844">
                  <c:v>9.0920310633206183E-3</c:v>
                </c:pt>
                <c:pt idx="845">
                  <c:v>9.0110704948355835E-3</c:v>
                </c:pt>
                <c:pt idx="846">
                  <c:v>9.64564504031124E-3</c:v>
                </c:pt>
                <c:pt idx="847">
                  <c:v>9.4046920390354737E-3</c:v>
                </c:pt>
                <c:pt idx="848">
                  <c:v>8.9363387453567922E-3</c:v>
                </c:pt>
                <c:pt idx="849">
                  <c:v>9.0266640234233971E-3</c:v>
                </c:pt>
                <c:pt idx="850">
                  <c:v>9.1972784375492014E-3</c:v>
                </c:pt>
                <c:pt idx="851">
                  <c:v>7.0535575106779906E-3</c:v>
                </c:pt>
                <c:pt idx="852">
                  <c:v>6.8408400237585125E-3</c:v>
                </c:pt>
                <c:pt idx="853">
                  <c:v>6.640613068507004E-3</c:v>
                </c:pt>
                <c:pt idx="854">
                  <c:v>6.640613068507004E-3</c:v>
                </c:pt>
                <c:pt idx="855">
                  <c:v>8.0488759871092785E-3</c:v>
                </c:pt>
                <c:pt idx="856">
                  <c:v>7.7472794699564793E-3</c:v>
                </c:pt>
                <c:pt idx="857">
                  <c:v>7.697615847268381E-3</c:v>
                </c:pt>
                <c:pt idx="858">
                  <c:v>8.0088412161137996E-3</c:v>
                </c:pt>
                <c:pt idx="859">
                  <c:v>8.0287066651890376E-3</c:v>
                </c:pt>
                <c:pt idx="860">
                  <c:v>7.6843722145515528E-3</c:v>
                </c:pt>
                <c:pt idx="861">
                  <c:v>7.7319281937027577E-3</c:v>
                </c:pt>
                <c:pt idx="862">
                  <c:v>7.73065150132962E-3</c:v>
                </c:pt>
                <c:pt idx="863">
                  <c:v>7.9188877690386551E-3</c:v>
                </c:pt>
                <c:pt idx="864">
                  <c:v>7.7834897519146124E-3</c:v>
                </c:pt>
                <c:pt idx="865">
                  <c:v>7.7042323760371234E-3</c:v>
                </c:pt>
                <c:pt idx="866">
                  <c:v>7.9266086370548636E-3</c:v>
                </c:pt>
                <c:pt idx="867">
                  <c:v>7.7265463802057488E-3</c:v>
                </c:pt>
                <c:pt idx="868">
                  <c:v>8.0539527071422038E-3</c:v>
                </c:pt>
                <c:pt idx="869">
                  <c:v>8.1390783521456816E-3</c:v>
                </c:pt>
                <c:pt idx="870">
                  <c:v>6.9276749424807956E-3</c:v>
                </c:pt>
                <c:pt idx="871">
                  <c:v>7.0709825746632145E-3</c:v>
                </c:pt>
                <c:pt idx="872">
                  <c:v>7.2461467499637163E-3</c:v>
                </c:pt>
                <c:pt idx="873">
                  <c:v>7.2461467499637163E-3</c:v>
                </c:pt>
                <c:pt idx="874">
                  <c:v>7.0998674918139751E-3</c:v>
                </c:pt>
                <c:pt idx="875">
                  <c:v>7.5171134403721127E-3</c:v>
                </c:pt>
                <c:pt idx="876">
                  <c:v>7.8987464035244134E-3</c:v>
                </c:pt>
                <c:pt idx="877">
                  <c:v>7.1845265757790617E-3</c:v>
                </c:pt>
                <c:pt idx="878">
                  <c:v>7.0940352977905859E-3</c:v>
                </c:pt>
                <c:pt idx="879">
                  <c:v>7.0940352977905859E-3</c:v>
                </c:pt>
                <c:pt idx="880">
                  <c:v>7.0358623333694236E-3</c:v>
                </c:pt>
                <c:pt idx="881">
                  <c:v>6.3664338469708627E-3</c:v>
                </c:pt>
                <c:pt idx="882">
                  <c:v>6.3013858352126669E-3</c:v>
                </c:pt>
                <c:pt idx="883">
                  <c:v>6.0159756126833526E-3</c:v>
                </c:pt>
                <c:pt idx="884">
                  <c:v>6.142824600474159E-3</c:v>
                </c:pt>
                <c:pt idx="885">
                  <c:v>5.619572525837082E-3</c:v>
                </c:pt>
                <c:pt idx="886">
                  <c:v>6.3923578842351612E-3</c:v>
                </c:pt>
                <c:pt idx="887">
                  <c:v>6.6418662673186158E-3</c:v>
                </c:pt>
                <c:pt idx="888">
                  <c:v>6.6418662673186158E-3</c:v>
                </c:pt>
                <c:pt idx="889">
                  <c:v>6.3537924988463198E-3</c:v>
                </c:pt>
                <c:pt idx="890">
                  <c:v>7.1086794045460951E-3</c:v>
                </c:pt>
                <c:pt idx="891">
                  <c:v>6.2498996638717438E-3</c:v>
                </c:pt>
                <c:pt idx="892">
                  <c:v>4.2543119258328117E-3</c:v>
                </c:pt>
                <c:pt idx="893">
                  <c:v>4.2543119258328117E-3</c:v>
                </c:pt>
                <c:pt idx="894">
                  <c:v>4.8012868582413748E-3</c:v>
                </c:pt>
                <c:pt idx="895">
                  <c:v>5.5651656431567808E-3</c:v>
                </c:pt>
                <c:pt idx="896">
                  <c:v>5.0160771752255388E-3</c:v>
                </c:pt>
                <c:pt idx="897">
                  <c:v>3.6448432583408626E-3</c:v>
                </c:pt>
                <c:pt idx="898">
                  <c:v>3.4579846283986767E-3</c:v>
                </c:pt>
                <c:pt idx="899">
                  <c:v>3.1839253044834708E-3</c:v>
                </c:pt>
                <c:pt idx="900">
                  <c:v>1.810496610068062E-3</c:v>
                </c:pt>
                <c:pt idx="901">
                  <c:v>1.7000556613933355E-3</c:v>
                </c:pt>
                <c:pt idx="902">
                  <c:v>1.2940452598056015E-3</c:v>
                </c:pt>
                <c:pt idx="903">
                  <c:v>1.4985314373312303E-3</c:v>
                </c:pt>
                <c:pt idx="904">
                  <c:v>1.9800634037625492E-3</c:v>
                </c:pt>
                <c:pt idx="905">
                  <c:v>3.0486685895416421E-3</c:v>
                </c:pt>
                <c:pt idx="906">
                  <c:v>2.3332501785574954E-3</c:v>
                </c:pt>
                <c:pt idx="907">
                  <c:v>2.2995451892391934E-3</c:v>
                </c:pt>
                <c:pt idx="908">
                  <c:v>2.3028229808439342E-3</c:v>
                </c:pt>
                <c:pt idx="909">
                  <c:v>2.6306021413180385E-3</c:v>
                </c:pt>
                <c:pt idx="910">
                  <c:v>3.9417187832144563E-3</c:v>
                </c:pt>
                <c:pt idx="911">
                  <c:v>3.7529665151691495E-3</c:v>
                </c:pt>
                <c:pt idx="912">
                  <c:v>3.2576632891363503E-3</c:v>
                </c:pt>
                <c:pt idx="913">
                  <c:v>3.2576632891363503E-3</c:v>
                </c:pt>
                <c:pt idx="914">
                  <c:v>2.6849751063159348E-3</c:v>
                </c:pt>
                <c:pt idx="915">
                  <c:v>2.5906499938513957E-3</c:v>
                </c:pt>
                <c:pt idx="916">
                  <c:v>2.4251720143716694E-3</c:v>
                </c:pt>
                <c:pt idx="917">
                  <c:v>2.5302224759515077E-3</c:v>
                </c:pt>
                <c:pt idx="918">
                  <c:v>1.106913959952198E-3</c:v>
                </c:pt>
                <c:pt idx="919">
                  <c:v>4.3858169030642986E-4</c:v>
                </c:pt>
                <c:pt idx="920">
                  <c:v>1.44515491662292E-4</c:v>
                </c:pt>
                <c:pt idx="921">
                  <c:v>-1.4531693938541547E-4</c:v>
                </c:pt>
                <c:pt idx="922">
                  <c:v>-1.0037346278308222E-4</c:v>
                </c:pt>
                <c:pt idx="923">
                  <c:v>-6.7162949477808474E-5</c:v>
                </c:pt>
                <c:pt idx="924">
                  <c:v>1.3210013035383397E-4</c:v>
                </c:pt>
                <c:pt idx="925">
                  <c:v>1.3210013035383397E-4</c:v>
                </c:pt>
                <c:pt idx="926">
                  <c:v>6.0870316865814207E-4</c:v>
                </c:pt>
                <c:pt idx="927">
                  <c:v>5.4839183419618952E-4</c:v>
                </c:pt>
                <c:pt idx="928">
                  <c:v>1.0710585423021667E-3</c:v>
                </c:pt>
                <c:pt idx="929">
                  <c:v>8.1964923966891176E-4</c:v>
                </c:pt>
                <c:pt idx="930">
                  <c:v>1.2761556049766638E-3</c:v>
                </c:pt>
                <c:pt idx="931">
                  <c:v>1.0760138414338078E-3</c:v>
                </c:pt>
                <c:pt idx="932">
                  <c:v>1.2101420257481514E-3</c:v>
                </c:pt>
                <c:pt idx="933">
                  <c:v>8.6286757812665551E-4</c:v>
                </c:pt>
                <c:pt idx="934">
                  <c:v>1.2494561141581323E-3</c:v>
                </c:pt>
                <c:pt idx="935">
                  <c:v>1.5508641253013172E-3</c:v>
                </c:pt>
                <c:pt idx="936">
                  <c:v>2.6132348321873788E-3</c:v>
                </c:pt>
                <c:pt idx="937">
                  <c:v>3.0968516255456104E-3</c:v>
                </c:pt>
                <c:pt idx="938">
                  <c:v>3.0510874355100547E-3</c:v>
                </c:pt>
                <c:pt idx="939">
                  <c:v>2.9857100211735463E-3</c:v>
                </c:pt>
                <c:pt idx="940">
                  <c:v>3.5839133623525982E-3</c:v>
                </c:pt>
                <c:pt idx="941">
                  <c:v>3.9986747813921322E-3</c:v>
                </c:pt>
                <c:pt idx="942">
                  <c:v>3.8882653784889612E-3</c:v>
                </c:pt>
                <c:pt idx="943">
                  <c:v>3.8882653784889612E-3</c:v>
                </c:pt>
                <c:pt idx="944">
                  <c:v>3.8428028938380624E-3</c:v>
                </c:pt>
                <c:pt idx="945">
                  <c:v>3.3719414456680357E-3</c:v>
                </c:pt>
                <c:pt idx="946">
                  <c:v>4.0875134323068961E-3</c:v>
                </c:pt>
                <c:pt idx="947">
                  <c:v>4.3598837416310675E-3</c:v>
                </c:pt>
                <c:pt idx="948">
                  <c:v>4.4501495645493348E-3</c:v>
                </c:pt>
                <c:pt idx="949">
                  <c:v>4.1128721163033351E-3</c:v>
                </c:pt>
                <c:pt idx="950">
                  <c:v>4.4148825494347661E-3</c:v>
                </c:pt>
                <c:pt idx="951">
                  <c:v>4.864335351617852E-3</c:v>
                </c:pt>
                <c:pt idx="952">
                  <c:v>5.2114043091017279E-3</c:v>
                </c:pt>
                <c:pt idx="953">
                  <c:v>5.0736300822672459E-3</c:v>
                </c:pt>
                <c:pt idx="954">
                  <c:v>4.6297532355123981E-3</c:v>
                </c:pt>
                <c:pt idx="955">
                  <c:v>4.5817999149729022E-3</c:v>
                </c:pt>
                <c:pt idx="956">
                  <c:v>4.9777979936798632E-3</c:v>
                </c:pt>
                <c:pt idx="957">
                  <c:v>5.2842686041939943E-3</c:v>
                </c:pt>
                <c:pt idx="958">
                  <c:v>5.2727279362573725E-3</c:v>
                </c:pt>
                <c:pt idx="959">
                  <c:v>5.7535891002832998E-3</c:v>
                </c:pt>
                <c:pt idx="960">
                  <c:v>5.60291926888851E-3</c:v>
                </c:pt>
                <c:pt idx="961">
                  <c:v>4.7946544719473724E-3</c:v>
                </c:pt>
                <c:pt idx="962">
                  <c:v>4.8070966573054404E-3</c:v>
                </c:pt>
                <c:pt idx="963">
                  <c:v>4.6474748164126584E-3</c:v>
                </c:pt>
                <c:pt idx="964">
                  <c:v>4.2931143296306845E-3</c:v>
                </c:pt>
                <c:pt idx="965">
                  <c:v>5.0091530068685219E-3</c:v>
                </c:pt>
                <c:pt idx="966">
                  <c:v>4.4686548016748132E-3</c:v>
                </c:pt>
                <c:pt idx="967">
                  <c:v>4.5313925536699428E-3</c:v>
                </c:pt>
                <c:pt idx="968">
                  <c:v>4.6672636260503015E-3</c:v>
                </c:pt>
                <c:pt idx="969">
                  <c:v>4.8082619087091638E-3</c:v>
                </c:pt>
                <c:pt idx="970">
                  <c:v>5.1287125511156693E-3</c:v>
                </c:pt>
                <c:pt idx="971">
                  <c:v>5.0279379775438979E-3</c:v>
                </c:pt>
                <c:pt idx="972">
                  <c:v>3.4922131398249434E-3</c:v>
                </c:pt>
                <c:pt idx="973">
                  <c:v>4.5921911205688499E-3</c:v>
                </c:pt>
                <c:pt idx="974">
                  <c:v>4.8032248189912915E-3</c:v>
                </c:pt>
                <c:pt idx="975">
                  <c:v>4.9950736357389667E-3</c:v>
                </c:pt>
                <c:pt idx="976">
                  <c:v>5.4422747950153127E-3</c:v>
                </c:pt>
                <c:pt idx="977">
                  <c:v>5.3129053378842463E-3</c:v>
                </c:pt>
                <c:pt idx="978">
                  <c:v>4.4883102512693705E-3</c:v>
                </c:pt>
                <c:pt idx="979">
                  <c:v>4.1464229867332163E-3</c:v>
                </c:pt>
                <c:pt idx="980">
                  <c:v>4.4218739419481252E-3</c:v>
                </c:pt>
                <c:pt idx="981">
                  <c:v>5.1629002583549136E-3</c:v>
                </c:pt>
                <c:pt idx="982">
                  <c:v>5.5727521092865159E-3</c:v>
                </c:pt>
                <c:pt idx="983">
                  <c:v>5.5694003489908306E-3</c:v>
                </c:pt>
                <c:pt idx="984">
                  <c:v>5.1669263429400432E-3</c:v>
                </c:pt>
                <c:pt idx="985">
                  <c:v>5.090740068274275E-3</c:v>
                </c:pt>
                <c:pt idx="986">
                  <c:v>4.4901845821383674E-3</c:v>
                </c:pt>
                <c:pt idx="987">
                  <c:v>4.5656401500359812E-3</c:v>
                </c:pt>
                <c:pt idx="988">
                  <c:v>4.5656401500359812E-3</c:v>
                </c:pt>
                <c:pt idx="989">
                  <c:v>5.1556493747936449E-3</c:v>
                </c:pt>
                <c:pt idx="990">
                  <c:v>4.523411501244543E-3</c:v>
                </c:pt>
                <c:pt idx="991">
                  <c:v>5.1328690416026831E-3</c:v>
                </c:pt>
                <c:pt idx="992">
                  <c:v>5.144420473456866E-3</c:v>
                </c:pt>
                <c:pt idx="993">
                  <c:v>4.7246127340996522E-3</c:v>
                </c:pt>
                <c:pt idx="994">
                  <c:v>3.6982121838181762E-3</c:v>
                </c:pt>
                <c:pt idx="995">
                  <c:v>3.5714918502229363E-3</c:v>
                </c:pt>
                <c:pt idx="996">
                  <c:v>3.2879876896040644E-3</c:v>
                </c:pt>
                <c:pt idx="997">
                  <c:v>3.3257365754795114E-3</c:v>
                </c:pt>
                <c:pt idx="998">
                  <c:v>3.7717614587714316E-3</c:v>
                </c:pt>
                <c:pt idx="999">
                  <c:v>4.6218915670742135E-3</c:v>
                </c:pt>
                <c:pt idx="1000">
                  <c:v>4.397924920987722E-3</c:v>
                </c:pt>
                <c:pt idx="1001">
                  <c:v>4.325426470083776E-3</c:v>
                </c:pt>
                <c:pt idx="1002">
                  <c:v>4.3626306591624834E-3</c:v>
                </c:pt>
                <c:pt idx="1003">
                  <c:v>4.3626306591624834E-3</c:v>
                </c:pt>
                <c:pt idx="1004">
                  <c:v>4.9014580044407854E-3</c:v>
                </c:pt>
                <c:pt idx="1005">
                  <c:v>4.5592900477900945E-3</c:v>
                </c:pt>
                <c:pt idx="1006">
                  <c:v>4.6336901172079996E-3</c:v>
                </c:pt>
                <c:pt idx="1007">
                  <c:v>3.9873515852367723E-3</c:v>
                </c:pt>
                <c:pt idx="1008">
                  <c:v>3.9873515852367723E-3</c:v>
                </c:pt>
                <c:pt idx="1009">
                  <c:v>3.181586202223436E-3</c:v>
                </c:pt>
                <c:pt idx="1010">
                  <c:v>2.138905161636475E-3</c:v>
                </c:pt>
                <c:pt idx="1011">
                  <c:v>1.7255361250133432E-3</c:v>
                </c:pt>
                <c:pt idx="1012">
                  <c:v>2.0259369673884756E-3</c:v>
                </c:pt>
                <c:pt idx="1013">
                  <c:v>1.0051165648110351E-3</c:v>
                </c:pt>
                <c:pt idx="1014">
                  <c:v>1.0788861338953399E-3</c:v>
                </c:pt>
                <c:pt idx="1015">
                  <c:v>6.1199642813172979E-4</c:v>
                </c:pt>
                <c:pt idx="1016">
                  <c:v>6.7403373597277165E-4</c:v>
                </c:pt>
                <c:pt idx="1017">
                  <c:v>6.4298658093026614E-4</c:v>
                </c:pt>
                <c:pt idx="1018">
                  <c:v>4.923376605175697E-4</c:v>
                </c:pt>
                <c:pt idx="1019">
                  <c:v>-1.9846818754869586E-5</c:v>
                </c:pt>
                <c:pt idx="1020">
                  <c:v>1.0312601033247567E-3</c:v>
                </c:pt>
                <c:pt idx="1021">
                  <c:v>1.0311003957998676E-3</c:v>
                </c:pt>
                <c:pt idx="1022">
                  <c:v>1.3098598900083084E-3</c:v>
                </c:pt>
                <c:pt idx="1023">
                  <c:v>1.2914329465766208E-3</c:v>
                </c:pt>
                <c:pt idx="1024">
                  <c:v>1.1835039790476943E-3</c:v>
                </c:pt>
                <c:pt idx="1025">
                  <c:v>1.4093145539756016E-3</c:v>
                </c:pt>
                <c:pt idx="1026">
                  <c:v>1.4093145539756016E-3</c:v>
                </c:pt>
                <c:pt idx="1027">
                  <c:v>1.7836057327092504E-3</c:v>
                </c:pt>
                <c:pt idx="1028">
                  <c:v>1.5233911374503005E-3</c:v>
                </c:pt>
                <c:pt idx="1029">
                  <c:v>3.111578017749275E-3</c:v>
                </c:pt>
                <c:pt idx="1030">
                  <c:v>3.0236803336320629E-3</c:v>
                </c:pt>
                <c:pt idx="1031">
                  <c:v>3.0227314368713155E-3</c:v>
                </c:pt>
                <c:pt idx="1032">
                  <c:v>2.1440304377808102E-3</c:v>
                </c:pt>
                <c:pt idx="1033">
                  <c:v>3.5938713687697801E-3</c:v>
                </c:pt>
                <c:pt idx="1034">
                  <c:v>4.1409971777336286E-3</c:v>
                </c:pt>
                <c:pt idx="1035">
                  <c:v>4.7547179436224999E-3</c:v>
                </c:pt>
                <c:pt idx="1036">
                  <c:v>4.3785917120559249E-3</c:v>
                </c:pt>
                <c:pt idx="1037">
                  <c:v>4.3785917120559249E-3</c:v>
                </c:pt>
                <c:pt idx="1038">
                  <c:v>4.3772762055571098E-3</c:v>
                </c:pt>
                <c:pt idx="1039">
                  <c:v>4.3716521051519663E-3</c:v>
                </c:pt>
                <c:pt idx="1040">
                  <c:v>4.1839133046505479E-3</c:v>
                </c:pt>
                <c:pt idx="1041">
                  <c:v>3.996181627804127E-3</c:v>
                </c:pt>
                <c:pt idx="1042">
                  <c:v>3.996181627804127E-3</c:v>
                </c:pt>
                <c:pt idx="1043">
                  <c:v>3.996181627804127E-3</c:v>
                </c:pt>
                <c:pt idx="1044">
                  <c:v>3.5474269141369799E-3</c:v>
                </c:pt>
                <c:pt idx="1045">
                  <c:v>3.7958797192521169E-3</c:v>
                </c:pt>
                <c:pt idx="1046">
                  <c:v>3.8552293856986193E-3</c:v>
                </c:pt>
                <c:pt idx="1047">
                  <c:v>3.8552293856986193E-3</c:v>
                </c:pt>
                <c:pt idx="1048">
                  <c:v>3.8552293856986193E-3</c:v>
                </c:pt>
                <c:pt idx="1049">
                  <c:v>2.9194794635628049E-3</c:v>
                </c:pt>
                <c:pt idx="1050">
                  <c:v>2.5839963040067424E-3</c:v>
                </c:pt>
                <c:pt idx="1051">
                  <c:v>3.2356134756561534E-3</c:v>
                </c:pt>
                <c:pt idx="1052">
                  <c:v>3.5582223149134441E-3</c:v>
                </c:pt>
                <c:pt idx="1053">
                  <c:v>3.5582223149134441E-3</c:v>
                </c:pt>
                <c:pt idx="1054">
                  <c:v>3.5731405617052308E-3</c:v>
                </c:pt>
                <c:pt idx="1055">
                  <c:v>3.2848995562676201E-3</c:v>
                </c:pt>
                <c:pt idx="1056">
                  <c:v>2.6641084988601182E-3</c:v>
                </c:pt>
                <c:pt idx="1057">
                  <c:v>2.194664954204431E-3</c:v>
                </c:pt>
                <c:pt idx="1058">
                  <c:v>2.1945922019270523E-3</c:v>
                </c:pt>
                <c:pt idx="1059">
                  <c:v>7.0165364963258698E-4</c:v>
                </c:pt>
                <c:pt idx="1060">
                  <c:v>1.0376921919947426E-3</c:v>
                </c:pt>
                <c:pt idx="1061">
                  <c:v>5.6879519072781221E-4</c:v>
                </c:pt>
                <c:pt idx="1062">
                  <c:v>4.5449075861490987E-4</c:v>
                </c:pt>
                <c:pt idx="1063">
                  <c:v>5.1591290474820506E-4</c:v>
                </c:pt>
                <c:pt idx="1064">
                  <c:v>1.0253005373474509E-3</c:v>
                </c:pt>
                <c:pt idx="1065">
                  <c:v>1.4247165701553534E-3</c:v>
                </c:pt>
                <c:pt idx="1066">
                  <c:v>1.4434619420840755E-3</c:v>
                </c:pt>
                <c:pt idx="1067">
                  <c:v>1.97191470565263E-3</c:v>
                </c:pt>
                <c:pt idx="1068">
                  <c:v>1.7848058949490589E-3</c:v>
                </c:pt>
                <c:pt idx="1069">
                  <c:v>2.4594584306239357E-3</c:v>
                </c:pt>
                <c:pt idx="1070">
                  <c:v>2.4478797576188115E-3</c:v>
                </c:pt>
                <c:pt idx="1071">
                  <c:v>2.5267862071717139E-3</c:v>
                </c:pt>
                <c:pt idx="1072">
                  <c:v>2.5877754953004066E-3</c:v>
                </c:pt>
                <c:pt idx="1073">
                  <c:v>2.1912114820354755E-3</c:v>
                </c:pt>
                <c:pt idx="1074">
                  <c:v>2.4649112590448582E-3</c:v>
                </c:pt>
                <c:pt idx="1075">
                  <c:v>2.1208701224860616E-3</c:v>
                </c:pt>
                <c:pt idx="1076">
                  <c:v>2.0569758549899885E-3</c:v>
                </c:pt>
                <c:pt idx="1077">
                  <c:v>2.1760540843376698E-3</c:v>
                </c:pt>
                <c:pt idx="1078">
                  <c:v>2.6621343307876473E-3</c:v>
                </c:pt>
                <c:pt idx="1079">
                  <c:v>2.6581275655073689E-3</c:v>
                </c:pt>
                <c:pt idx="1080">
                  <c:v>3.9437727731795429E-3</c:v>
                </c:pt>
                <c:pt idx="1081">
                  <c:v>3.6413015234599685E-3</c:v>
                </c:pt>
                <c:pt idx="1082">
                  <c:v>4.0025877237208178E-3</c:v>
                </c:pt>
                <c:pt idx="1083">
                  <c:v>5.372285322537783E-3</c:v>
                </c:pt>
                <c:pt idx="1084">
                  <c:v>5.564555860441747E-3</c:v>
                </c:pt>
                <c:pt idx="1085">
                  <c:v>6.3939575702828067E-3</c:v>
                </c:pt>
                <c:pt idx="1086">
                  <c:v>6.4987686115301219E-3</c:v>
                </c:pt>
                <c:pt idx="1087">
                  <c:v>6.4976025892176555E-3</c:v>
                </c:pt>
                <c:pt idx="1088">
                  <c:v>6.5096363008376526E-3</c:v>
                </c:pt>
                <c:pt idx="1089">
                  <c:v>6.1102382518832274E-3</c:v>
                </c:pt>
                <c:pt idx="1090">
                  <c:v>6.2291225502980477E-3</c:v>
                </c:pt>
                <c:pt idx="1091">
                  <c:v>6.2696271818697266E-3</c:v>
                </c:pt>
                <c:pt idx="1092">
                  <c:v>6.0815830983481462E-3</c:v>
                </c:pt>
                <c:pt idx="1093">
                  <c:v>6.2697841668204598E-3</c:v>
                </c:pt>
                <c:pt idx="1094">
                  <c:v>5.9418101477706218E-3</c:v>
                </c:pt>
                <c:pt idx="1095">
                  <c:v>5.855637365574322E-3</c:v>
                </c:pt>
                <c:pt idx="1096">
                  <c:v>5.9760977030032195E-3</c:v>
                </c:pt>
                <c:pt idx="1097">
                  <c:v>5.5048357577929807E-3</c:v>
                </c:pt>
                <c:pt idx="1098">
                  <c:v>5.5048357577929807E-3</c:v>
                </c:pt>
                <c:pt idx="1099">
                  <c:v>5.6323863826600231E-3</c:v>
                </c:pt>
                <c:pt idx="1100">
                  <c:v>5.7876701155182763E-3</c:v>
                </c:pt>
                <c:pt idx="1101">
                  <c:v>5.6661891478267173E-3</c:v>
                </c:pt>
                <c:pt idx="1102">
                  <c:v>5.282447237286071E-3</c:v>
                </c:pt>
                <c:pt idx="1103">
                  <c:v>3.70783884491436E-3</c:v>
                </c:pt>
                <c:pt idx="1104">
                  <c:v>3.8128013901658027E-3</c:v>
                </c:pt>
                <c:pt idx="1105">
                  <c:v>5.1222813473049064E-3</c:v>
                </c:pt>
                <c:pt idx="1106">
                  <c:v>4.40419919928485E-3</c:v>
                </c:pt>
                <c:pt idx="1107">
                  <c:v>4.3897444410098789E-3</c:v>
                </c:pt>
                <c:pt idx="1108">
                  <c:v>4.0150585179842138E-3</c:v>
                </c:pt>
                <c:pt idx="1109">
                  <c:v>3.8411449271068153E-3</c:v>
                </c:pt>
                <c:pt idx="1110">
                  <c:v>4.1024996874298499E-3</c:v>
                </c:pt>
                <c:pt idx="1111">
                  <c:v>3.2223899062964871E-3</c:v>
                </c:pt>
                <c:pt idx="1112">
                  <c:v>3.8215002040377756E-3</c:v>
                </c:pt>
                <c:pt idx="1113">
                  <c:v>3.8809311691635935E-3</c:v>
                </c:pt>
                <c:pt idx="1114">
                  <c:v>3.9332263810178316E-3</c:v>
                </c:pt>
                <c:pt idx="1115">
                  <c:v>4.9002186888698826E-3</c:v>
                </c:pt>
                <c:pt idx="1116">
                  <c:v>4.9002186888698826E-3</c:v>
                </c:pt>
                <c:pt idx="1117">
                  <c:v>4.9002186888698826E-3</c:v>
                </c:pt>
                <c:pt idx="1118">
                  <c:v>5.3498950838124695E-3</c:v>
                </c:pt>
                <c:pt idx="1119">
                  <c:v>7.6804443779813743E-3</c:v>
                </c:pt>
                <c:pt idx="1120">
                  <c:v>7.6820444554207131E-3</c:v>
                </c:pt>
                <c:pt idx="1121">
                  <c:v>8.0172901243511195E-3</c:v>
                </c:pt>
                <c:pt idx="1122">
                  <c:v>8.3322175296463921E-3</c:v>
                </c:pt>
                <c:pt idx="1123">
                  <c:v>8.0004881038420201E-3</c:v>
                </c:pt>
                <c:pt idx="1124">
                  <c:v>8.2812152420786711E-3</c:v>
                </c:pt>
                <c:pt idx="1125">
                  <c:v>7.8634205306008995E-3</c:v>
                </c:pt>
                <c:pt idx="1126">
                  <c:v>8.7382764368129275E-3</c:v>
                </c:pt>
                <c:pt idx="1127">
                  <c:v>9.5682066539799961E-3</c:v>
                </c:pt>
                <c:pt idx="1128">
                  <c:v>9.5682066539799961E-3</c:v>
                </c:pt>
                <c:pt idx="1129">
                  <c:v>9.457601528879549E-3</c:v>
                </c:pt>
                <c:pt idx="1130">
                  <c:v>8.4982768425506203E-3</c:v>
                </c:pt>
                <c:pt idx="1131">
                  <c:v>1.0736834227780578E-2</c:v>
                </c:pt>
                <c:pt idx="1132">
                  <c:v>1.1614977217213428E-2</c:v>
                </c:pt>
                <c:pt idx="1133">
                  <c:v>1.1444732994544913E-2</c:v>
                </c:pt>
                <c:pt idx="1134">
                  <c:v>9.3434840750757624E-3</c:v>
                </c:pt>
                <c:pt idx="1135">
                  <c:v>7.796382629066771E-3</c:v>
                </c:pt>
                <c:pt idx="1136">
                  <c:v>8.7682439050465397E-3</c:v>
                </c:pt>
                <c:pt idx="1137">
                  <c:v>8.1732439558358221E-3</c:v>
                </c:pt>
                <c:pt idx="1138">
                  <c:v>8.337127270113388E-3</c:v>
                </c:pt>
                <c:pt idx="1139">
                  <c:v>9.341796416904689E-3</c:v>
                </c:pt>
                <c:pt idx="1140">
                  <c:v>8.4238090511402162E-3</c:v>
                </c:pt>
                <c:pt idx="1141">
                  <c:v>7.6554478721941816E-3</c:v>
                </c:pt>
                <c:pt idx="1142">
                  <c:v>6.671702797689168E-3</c:v>
                </c:pt>
                <c:pt idx="1143">
                  <c:v>6.7433190193463182E-3</c:v>
                </c:pt>
                <c:pt idx="1144">
                  <c:v>6.926692897697948E-3</c:v>
                </c:pt>
                <c:pt idx="1145">
                  <c:v>4.964743949895949E-3</c:v>
                </c:pt>
                <c:pt idx="1146">
                  <c:v>4.6159214804502658E-3</c:v>
                </c:pt>
                <c:pt idx="1147">
                  <c:v>5.1122627828520265E-3</c:v>
                </c:pt>
                <c:pt idx="1148">
                  <c:v>5.1122627828520265E-3</c:v>
                </c:pt>
                <c:pt idx="1149">
                  <c:v>5.8421582760121759E-3</c:v>
                </c:pt>
                <c:pt idx="1150">
                  <c:v>6.7185454035744961E-3</c:v>
                </c:pt>
                <c:pt idx="1151">
                  <c:v>7.248303535127865E-3</c:v>
                </c:pt>
                <c:pt idx="1152">
                  <c:v>7.3554954670242249E-3</c:v>
                </c:pt>
                <c:pt idx="1153">
                  <c:v>6.1013967800757291E-3</c:v>
                </c:pt>
                <c:pt idx="1154">
                  <c:v>5.7993661369705662E-3</c:v>
                </c:pt>
                <c:pt idx="1155">
                  <c:v>6.3543481902251014E-3</c:v>
                </c:pt>
                <c:pt idx="1156">
                  <c:v>5.8720770208254532E-3</c:v>
                </c:pt>
                <c:pt idx="1157">
                  <c:v>6.27313567263184E-3</c:v>
                </c:pt>
                <c:pt idx="1158">
                  <c:v>6.8711597933303727E-3</c:v>
                </c:pt>
                <c:pt idx="1159">
                  <c:v>6.9019386941235892E-3</c:v>
                </c:pt>
                <c:pt idx="1160">
                  <c:v>7.0543387617609367E-3</c:v>
                </c:pt>
                <c:pt idx="1161">
                  <c:v>6.9175510459970058E-3</c:v>
                </c:pt>
                <c:pt idx="1162">
                  <c:v>6.5738438578317009E-3</c:v>
                </c:pt>
                <c:pt idx="1163">
                  <c:v>6.5738438578317009E-3</c:v>
                </c:pt>
                <c:pt idx="1164">
                  <c:v>6.1759214456219421E-3</c:v>
                </c:pt>
                <c:pt idx="1165">
                  <c:v>5.9355074764468147E-3</c:v>
                </c:pt>
                <c:pt idx="1166">
                  <c:v>6.2992735777360094E-3</c:v>
                </c:pt>
                <c:pt idx="1167">
                  <c:v>6.7277635898534468E-3</c:v>
                </c:pt>
                <c:pt idx="1168">
                  <c:v>6.7277635898534468E-3</c:v>
                </c:pt>
                <c:pt idx="1169">
                  <c:v>6.8780153924826457E-3</c:v>
                </c:pt>
                <c:pt idx="1170">
                  <c:v>7.4610222045409557E-3</c:v>
                </c:pt>
                <c:pt idx="1171">
                  <c:v>8.4340396493126288E-3</c:v>
                </c:pt>
                <c:pt idx="1172">
                  <c:v>8.701294187339911E-3</c:v>
                </c:pt>
                <c:pt idx="1173">
                  <c:v>8.701294187339911E-3</c:v>
                </c:pt>
                <c:pt idx="1174">
                  <c:v>9.0682820925686806E-3</c:v>
                </c:pt>
                <c:pt idx="1175">
                  <c:v>8.5172620988221686E-3</c:v>
                </c:pt>
                <c:pt idx="1176">
                  <c:v>9.3237415154779242E-3</c:v>
                </c:pt>
                <c:pt idx="1177">
                  <c:v>1.1645968542994226E-2</c:v>
                </c:pt>
                <c:pt idx="1178">
                  <c:v>1.3355708192003105E-2</c:v>
                </c:pt>
                <c:pt idx="1179">
                  <c:v>1.4235313126215676E-2</c:v>
                </c:pt>
                <c:pt idx="1180">
                  <c:v>1.3875931886722469E-2</c:v>
                </c:pt>
                <c:pt idx="1181">
                  <c:v>1.406660588744784E-2</c:v>
                </c:pt>
                <c:pt idx="1182">
                  <c:v>1.4234196040003179E-2</c:v>
                </c:pt>
                <c:pt idx="1183">
                  <c:v>1.5689478138866536E-2</c:v>
                </c:pt>
                <c:pt idx="1184">
                  <c:v>1.506612845242373E-2</c:v>
                </c:pt>
                <c:pt idx="1185">
                  <c:v>1.562595011872716E-2</c:v>
                </c:pt>
                <c:pt idx="1186">
                  <c:v>1.562595011872716E-2</c:v>
                </c:pt>
                <c:pt idx="1187">
                  <c:v>1.7241930186407163E-2</c:v>
                </c:pt>
                <c:pt idx="1188">
                  <c:v>1.7822470171251523E-2</c:v>
                </c:pt>
                <c:pt idx="1189">
                  <c:v>1.8088644439287416E-2</c:v>
                </c:pt>
                <c:pt idx="1190">
                  <c:v>1.9006506875908376E-2</c:v>
                </c:pt>
                <c:pt idx="1191">
                  <c:v>1.5925761255861214E-2</c:v>
                </c:pt>
                <c:pt idx="1192">
                  <c:v>1.6710699436142559E-2</c:v>
                </c:pt>
                <c:pt idx="1193">
                  <c:v>1.6607151313809528E-2</c:v>
                </c:pt>
                <c:pt idx="1194">
                  <c:v>1.586640537992481E-2</c:v>
                </c:pt>
                <c:pt idx="1195">
                  <c:v>1.8231777380458194E-2</c:v>
                </c:pt>
                <c:pt idx="1196">
                  <c:v>1.7868115416060804E-2</c:v>
                </c:pt>
                <c:pt idx="1197">
                  <c:v>1.6937283950587863E-2</c:v>
                </c:pt>
                <c:pt idx="1198">
                  <c:v>1.6937283950587863E-2</c:v>
                </c:pt>
                <c:pt idx="1199">
                  <c:v>1.7861875679124593E-2</c:v>
                </c:pt>
                <c:pt idx="1200">
                  <c:v>1.8102263283587761E-2</c:v>
                </c:pt>
                <c:pt idx="1201">
                  <c:v>1.5923736204135674E-2</c:v>
                </c:pt>
                <c:pt idx="1202">
                  <c:v>1.6406488795255261E-2</c:v>
                </c:pt>
                <c:pt idx="1203">
                  <c:v>1.6559497098020452E-2</c:v>
                </c:pt>
                <c:pt idx="1204">
                  <c:v>1.6720818512005551E-2</c:v>
                </c:pt>
                <c:pt idx="1205">
                  <c:v>1.7609887032235771E-2</c:v>
                </c:pt>
                <c:pt idx="1206">
                  <c:v>1.6389788822226053E-2</c:v>
                </c:pt>
                <c:pt idx="1207">
                  <c:v>1.6304713354682702E-2</c:v>
                </c:pt>
                <c:pt idx="1208">
                  <c:v>1.6304713354682702E-2</c:v>
                </c:pt>
                <c:pt idx="1209">
                  <c:v>1.5837842931001007E-2</c:v>
                </c:pt>
                <c:pt idx="1210">
                  <c:v>1.7291305965808652E-2</c:v>
                </c:pt>
                <c:pt idx="1211">
                  <c:v>1.6721109203119724E-2</c:v>
                </c:pt>
                <c:pt idx="1212">
                  <c:v>1.6995304077268215E-2</c:v>
                </c:pt>
                <c:pt idx="1213">
                  <c:v>1.5981437181172817E-2</c:v>
                </c:pt>
                <c:pt idx="1214">
                  <c:v>1.6155985656865934E-2</c:v>
                </c:pt>
                <c:pt idx="1215">
                  <c:v>1.6377496973034162E-2</c:v>
                </c:pt>
                <c:pt idx="1216">
                  <c:v>1.6072694131169064E-2</c:v>
                </c:pt>
              </c:numCache>
            </c:numRef>
          </c:val>
        </c:ser>
        <c:ser>
          <c:idx val="0"/>
          <c:order val="1"/>
          <c:tx>
            <c:strRef>
              <c:f>'Spot-Fwd'!$B$1</c:f>
              <c:strCache>
                <c:ptCount val="1"/>
                <c:pt idx="0">
                  <c:v>Spot</c:v>
                </c:pt>
              </c:strCache>
            </c:strRef>
          </c:tx>
          <c:spPr>
            <a:solidFill>
              <a:srgbClr val="009543"/>
            </a:solidFill>
            <a:ln w="12700">
              <a:noFill/>
            </a:ln>
          </c:spPr>
          <c:cat>
            <c:numRef>
              <c:f>'Spot-Fwd'!$A$2:$A$9999</c:f>
              <c:numCache>
                <c:formatCode>m/d/yyyy</c:formatCode>
                <c:ptCount val="9998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41295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41323</c:v>
                </c:pt>
                <c:pt idx="34">
                  <c:v>41324</c:v>
                </c:pt>
                <c:pt idx="35">
                  <c:v>41325</c:v>
                </c:pt>
                <c:pt idx="36">
                  <c:v>41326</c:v>
                </c:pt>
                <c:pt idx="37">
                  <c:v>41327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41337</c:v>
                </c:pt>
                <c:pt idx="44">
                  <c:v>41338</c:v>
                </c:pt>
                <c:pt idx="45">
                  <c:v>41339</c:v>
                </c:pt>
                <c:pt idx="46">
                  <c:v>41340</c:v>
                </c:pt>
                <c:pt idx="47">
                  <c:v>41341</c:v>
                </c:pt>
                <c:pt idx="48">
                  <c:v>41344</c:v>
                </c:pt>
                <c:pt idx="49">
                  <c:v>41345</c:v>
                </c:pt>
                <c:pt idx="50">
                  <c:v>41346</c:v>
                </c:pt>
                <c:pt idx="51">
                  <c:v>41347</c:v>
                </c:pt>
                <c:pt idx="52">
                  <c:v>41348</c:v>
                </c:pt>
                <c:pt idx="53">
                  <c:v>41351</c:v>
                </c:pt>
                <c:pt idx="54">
                  <c:v>41352</c:v>
                </c:pt>
                <c:pt idx="55">
                  <c:v>41353</c:v>
                </c:pt>
                <c:pt idx="56">
                  <c:v>41354</c:v>
                </c:pt>
                <c:pt idx="57">
                  <c:v>41355</c:v>
                </c:pt>
                <c:pt idx="58">
                  <c:v>41358</c:v>
                </c:pt>
                <c:pt idx="59">
                  <c:v>41359</c:v>
                </c:pt>
                <c:pt idx="60">
                  <c:v>41360</c:v>
                </c:pt>
                <c:pt idx="61">
                  <c:v>41361</c:v>
                </c:pt>
                <c:pt idx="62">
                  <c:v>41362</c:v>
                </c:pt>
                <c:pt idx="63">
                  <c:v>41365</c:v>
                </c:pt>
                <c:pt idx="64">
                  <c:v>41366</c:v>
                </c:pt>
                <c:pt idx="65">
                  <c:v>41367</c:v>
                </c:pt>
                <c:pt idx="66">
                  <c:v>41368</c:v>
                </c:pt>
                <c:pt idx="67">
                  <c:v>41369</c:v>
                </c:pt>
                <c:pt idx="68">
                  <c:v>41372</c:v>
                </c:pt>
                <c:pt idx="69">
                  <c:v>41373</c:v>
                </c:pt>
                <c:pt idx="70">
                  <c:v>41374</c:v>
                </c:pt>
                <c:pt idx="71">
                  <c:v>41375</c:v>
                </c:pt>
                <c:pt idx="72">
                  <c:v>41376</c:v>
                </c:pt>
                <c:pt idx="73">
                  <c:v>41379</c:v>
                </c:pt>
                <c:pt idx="74">
                  <c:v>41380</c:v>
                </c:pt>
                <c:pt idx="75">
                  <c:v>41381</c:v>
                </c:pt>
                <c:pt idx="76">
                  <c:v>41382</c:v>
                </c:pt>
                <c:pt idx="77">
                  <c:v>41383</c:v>
                </c:pt>
                <c:pt idx="78">
                  <c:v>41386</c:v>
                </c:pt>
                <c:pt idx="79">
                  <c:v>41387</c:v>
                </c:pt>
                <c:pt idx="80">
                  <c:v>41388</c:v>
                </c:pt>
                <c:pt idx="81">
                  <c:v>41389</c:v>
                </c:pt>
                <c:pt idx="82">
                  <c:v>41390</c:v>
                </c:pt>
                <c:pt idx="83">
                  <c:v>41393</c:v>
                </c:pt>
                <c:pt idx="84">
                  <c:v>41394</c:v>
                </c:pt>
                <c:pt idx="85">
                  <c:v>41395</c:v>
                </c:pt>
                <c:pt idx="86">
                  <c:v>41396</c:v>
                </c:pt>
                <c:pt idx="87">
                  <c:v>41397</c:v>
                </c:pt>
                <c:pt idx="88">
                  <c:v>41400</c:v>
                </c:pt>
                <c:pt idx="89">
                  <c:v>41401</c:v>
                </c:pt>
                <c:pt idx="90">
                  <c:v>41402</c:v>
                </c:pt>
                <c:pt idx="91">
                  <c:v>41403</c:v>
                </c:pt>
                <c:pt idx="92">
                  <c:v>41404</c:v>
                </c:pt>
                <c:pt idx="93">
                  <c:v>41407</c:v>
                </c:pt>
                <c:pt idx="94">
                  <c:v>41408</c:v>
                </c:pt>
                <c:pt idx="95">
                  <c:v>41409</c:v>
                </c:pt>
                <c:pt idx="96">
                  <c:v>41410</c:v>
                </c:pt>
                <c:pt idx="97">
                  <c:v>41411</c:v>
                </c:pt>
                <c:pt idx="98">
                  <c:v>41414</c:v>
                </c:pt>
                <c:pt idx="99">
                  <c:v>41415</c:v>
                </c:pt>
                <c:pt idx="100">
                  <c:v>41416</c:v>
                </c:pt>
                <c:pt idx="101">
                  <c:v>41417</c:v>
                </c:pt>
                <c:pt idx="102">
                  <c:v>41418</c:v>
                </c:pt>
                <c:pt idx="103">
                  <c:v>41421</c:v>
                </c:pt>
                <c:pt idx="104">
                  <c:v>41422</c:v>
                </c:pt>
                <c:pt idx="105">
                  <c:v>41423</c:v>
                </c:pt>
                <c:pt idx="106">
                  <c:v>41424</c:v>
                </c:pt>
                <c:pt idx="107">
                  <c:v>41425</c:v>
                </c:pt>
                <c:pt idx="108">
                  <c:v>41428</c:v>
                </c:pt>
                <c:pt idx="109">
                  <c:v>41429</c:v>
                </c:pt>
                <c:pt idx="110">
                  <c:v>41430</c:v>
                </c:pt>
                <c:pt idx="111">
                  <c:v>41431</c:v>
                </c:pt>
                <c:pt idx="112">
                  <c:v>41432</c:v>
                </c:pt>
                <c:pt idx="113">
                  <c:v>41435</c:v>
                </c:pt>
                <c:pt idx="114">
                  <c:v>41436</c:v>
                </c:pt>
                <c:pt idx="115">
                  <c:v>41437</c:v>
                </c:pt>
                <c:pt idx="116">
                  <c:v>41438</c:v>
                </c:pt>
                <c:pt idx="117">
                  <c:v>41439</c:v>
                </c:pt>
                <c:pt idx="118">
                  <c:v>41442</c:v>
                </c:pt>
                <c:pt idx="119">
                  <c:v>41443</c:v>
                </c:pt>
                <c:pt idx="120">
                  <c:v>41444</c:v>
                </c:pt>
                <c:pt idx="121">
                  <c:v>41445</c:v>
                </c:pt>
                <c:pt idx="122">
                  <c:v>41446</c:v>
                </c:pt>
                <c:pt idx="123">
                  <c:v>41449</c:v>
                </c:pt>
                <c:pt idx="124">
                  <c:v>41450</c:v>
                </c:pt>
                <c:pt idx="125">
                  <c:v>41451</c:v>
                </c:pt>
                <c:pt idx="126">
                  <c:v>41452</c:v>
                </c:pt>
                <c:pt idx="127">
                  <c:v>41453</c:v>
                </c:pt>
                <c:pt idx="128">
                  <c:v>41456</c:v>
                </c:pt>
                <c:pt idx="129">
                  <c:v>41457</c:v>
                </c:pt>
                <c:pt idx="130">
                  <c:v>41458</c:v>
                </c:pt>
                <c:pt idx="131">
                  <c:v>41459</c:v>
                </c:pt>
                <c:pt idx="132">
                  <c:v>41460</c:v>
                </c:pt>
                <c:pt idx="133">
                  <c:v>41463</c:v>
                </c:pt>
                <c:pt idx="134">
                  <c:v>41464</c:v>
                </c:pt>
                <c:pt idx="135">
                  <c:v>41465</c:v>
                </c:pt>
                <c:pt idx="136">
                  <c:v>41466</c:v>
                </c:pt>
                <c:pt idx="137">
                  <c:v>41467</c:v>
                </c:pt>
                <c:pt idx="138">
                  <c:v>41470</c:v>
                </c:pt>
                <c:pt idx="139">
                  <c:v>41471</c:v>
                </c:pt>
                <c:pt idx="140">
                  <c:v>41472</c:v>
                </c:pt>
                <c:pt idx="141">
                  <c:v>41473</c:v>
                </c:pt>
                <c:pt idx="142">
                  <c:v>41474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41484</c:v>
                </c:pt>
                <c:pt idx="149">
                  <c:v>41485</c:v>
                </c:pt>
                <c:pt idx="150">
                  <c:v>41486</c:v>
                </c:pt>
                <c:pt idx="151">
                  <c:v>41487</c:v>
                </c:pt>
                <c:pt idx="152">
                  <c:v>41488</c:v>
                </c:pt>
                <c:pt idx="153">
                  <c:v>41491</c:v>
                </c:pt>
                <c:pt idx="154">
                  <c:v>41492</c:v>
                </c:pt>
                <c:pt idx="155">
                  <c:v>41493</c:v>
                </c:pt>
                <c:pt idx="156">
                  <c:v>41494</c:v>
                </c:pt>
                <c:pt idx="157">
                  <c:v>41495</c:v>
                </c:pt>
                <c:pt idx="158">
                  <c:v>41498</c:v>
                </c:pt>
                <c:pt idx="159">
                  <c:v>41499</c:v>
                </c:pt>
                <c:pt idx="160">
                  <c:v>41500</c:v>
                </c:pt>
                <c:pt idx="161">
                  <c:v>41501</c:v>
                </c:pt>
                <c:pt idx="162">
                  <c:v>41502</c:v>
                </c:pt>
                <c:pt idx="163">
                  <c:v>41505</c:v>
                </c:pt>
                <c:pt idx="164">
                  <c:v>41506</c:v>
                </c:pt>
                <c:pt idx="165">
                  <c:v>41507</c:v>
                </c:pt>
                <c:pt idx="166">
                  <c:v>41508</c:v>
                </c:pt>
                <c:pt idx="167">
                  <c:v>41509</c:v>
                </c:pt>
                <c:pt idx="168">
                  <c:v>41512</c:v>
                </c:pt>
                <c:pt idx="169">
                  <c:v>41513</c:v>
                </c:pt>
                <c:pt idx="170">
                  <c:v>41514</c:v>
                </c:pt>
                <c:pt idx="171">
                  <c:v>41515</c:v>
                </c:pt>
                <c:pt idx="172">
                  <c:v>41516</c:v>
                </c:pt>
                <c:pt idx="173">
                  <c:v>41519</c:v>
                </c:pt>
                <c:pt idx="174">
                  <c:v>41520</c:v>
                </c:pt>
                <c:pt idx="175">
                  <c:v>41521</c:v>
                </c:pt>
                <c:pt idx="176">
                  <c:v>41522</c:v>
                </c:pt>
                <c:pt idx="177">
                  <c:v>41523</c:v>
                </c:pt>
                <c:pt idx="178">
                  <c:v>41526</c:v>
                </c:pt>
                <c:pt idx="179">
                  <c:v>41527</c:v>
                </c:pt>
                <c:pt idx="180">
                  <c:v>41528</c:v>
                </c:pt>
                <c:pt idx="181">
                  <c:v>41529</c:v>
                </c:pt>
                <c:pt idx="182">
                  <c:v>41530</c:v>
                </c:pt>
                <c:pt idx="183">
                  <c:v>41533</c:v>
                </c:pt>
                <c:pt idx="184">
                  <c:v>41534</c:v>
                </c:pt>
                <c:pt idx="185">
                  <c:v>41535</c:v>
                </c:pt>
                <c:pt idx="186">
                  <c:v>41536</c:v>
                </c:pt>
                <c:pt idx="187">
                  <c:v>41537</c:v>
                </c:pt>
                <c:pt idx="188">
                  <c:v>41540</c:v>
                </c:pt>
                <c:pt idx="189">
                  <c:v>41541</c:v>
                </c:pt>
                <c:pt idx="190">
                  <c:v>41542</c:v>
                </c:pt>
                <c:pt idx="191">
                  <c:v>41543</c:v>
                </c:pt>
                <c:pt idx="192">
                  <c:v>41544</c:v>
                </c:pt>
                <c:pt idx="193">
                  <c:v>41547</c:v>
                </c:pt>
                <c:pt idx="194">
                  <c:v>41548</c:v>
                </c:pt>
                <c:pt idx="195">
                  <c:v>41549</c:v>
                </c:pt>
                <c:pt idx="196">
                  <c:v>41550</c:v>
                </c:pt>
                <c:pt idx="197">
                  <c:v>41551</c:v>
                </c:pt>
                <c:pt idx="198">
                  <c:v>41554</c:v>
                </c:pt>
                <c:pt idx="199">
                  <c:v>41555</c:v>
                </c:pt>
                <c:pt idx="200">
                  <c:v>41556</c:v>
                </c:pt>
                <c:pt idx="201">
                  <c:v>41557</c:v>
                </c:pt>
                <c:pt idx="202">
                  <c:v>41558</c:v>
                </c:pt>
                <c:pt idx="203">
                  <c:v>41561</c:v>
                </c:pt>
                <c:pt idx="204">
                  <c:v>41562</c:v>
                </c:pt>
                <c:pt idx="205">
                  <c:v>41563</c:v>
                </c:pt>
                <c:pt idx="206">
                  <c:v>41564</c:v>
                </c:pt>
                <c:pt idx="207">
                  <c:v>41565</c:v>
                </c:pt>
                <c:pt idx="208">
                  <c:v>41568</c:v>
                </c:pt>
                <c:pt idx="209">
                  <c:v>41569</c:v>
                </c:pt>
                <c:pt idx="210">
                  <c:v>41570</c:v>
                </c:pt>
                <c:pt idx="211">
                  <c:v>41571</c:v>
                </c:pt>
                <c:pt idx="212">
                  <c:v>41572</c:v>
                </c:pt>
                <c:pt idx="213">
                  <c:v>41575</c:v>
                </c:pt>
                <c:pt idx="214">
                  <c:v>41576</c:v>
                </c:pt>
                <c:pt idx="215">
                  <c:v>41577</c:v>
                </c:pt>
                <c:pt idx="216">
                  <c:v>41578</c:v>
                </c:pt>
                <c:pt idx="217">
                  <c:v>41579</c:v>
                </c:pt>
                <c:pt idx="218">
                  <c:v>41582</c:v>
                </c:pt>
                <c:pt idx="219">
                  <c:v>41583</c:v>
                </c:pt>
                <c:pt idx="220">
                  <c:v>41584</c:v>
                </c:pt>
                <c:pt idx="221">
                  <c:v>41585</c:v>
                </c:pt>
                <c:pt idx="222">
                  <c:v>41586</c:v>
                </c:pt>
                <c:pt idx="223">
                  <c:v>41589</c:v>
                </c:pt>
                <c:pt idx="224">
                  <c:v>41590</c:v>
                </c:pt>
                <c:pt idx="225">
                  <c:v>41591</c:v>
                </c:pt>
                <c:pt idx="226">
                  <c:v>41592</c:v>
                </c:pt>
                <c:pt idx="227">
                  <c:v>41593</c:v>
                </c:pt>
                <c:pt idx="228">
                  <c:v>41596</c:v>
                </c:pt>
                <c:pt idx="229">
                  <c:v>41597</c:v>
                </c:pt>
                <c:pt idx="230">
                  <c:v>41598</c:v>
                </c:pt>
                <c:pt idx="231">
                  <c:v>41599</c:v>
                </c:pt>
                <c:pt idx="232">
                  <c:v>41600</c:v>
                </c:pt>
                <c:pt idx="233">
                  <c:v>41603</c:v>
                </c:pt>
                <c:pt idx="234">
                  <c:v>41604</c:v>
                </c:pt>
                <c:pt idx="235">
                  <c:v>41605</c:v>
                </c:pt>
                <c:pt idx="236">
                  <c:v>41606</c:v>
                </c:pt>
                <c:pt idx="237">
                  <c:v>41607</c:v>
                </c:pt>
                <c:pt idx="238">
                  <c:v>41610</c:v>
                </c:pt>
                <c:pt idx="239">
                  <c:v>41611</c:v>
                </c:pt>
                <c:pt idx="240">
                  <c:v>41612</c:v>
                </c:pt>
                <c:pt idx="241">
                  <c:v>41613</c:v>
                </c:pt>
                <c:pt idx="242">
                  <c:v>41614</c:v>
                </c:pt>
                <c:pt idx="243">
                  <c:v>41617</c:v>
                </c:pt>
                <c:pt idx="244">
                  <c:v>41618</c:v>
                </c:pt>
                <c:pt idx="245">
                  <c:v>41619</c:v>
                </c:pt>
                <c:pt idx="246">
                  <c:v>41620</c:v>
                </c:pt>
                <c:pt idx="247">
                  <c:v>41621</c:v>
                </c:pt>
                <c:pt idx="248">
                  <c:v>41624</c:v>
                </c:pt>
                <c:pt idx="249">
                  <c:v>41625</c:v>
                </c:pt>
                <c:pt idx="250">
                  <c:v>41626</c:v>
                </c:pt>
                <c:pt idx="251">
                  <c:v>41627</c:v>
                </c:pt>
                <c:pt idx="252">
                  <c:v>41628</c:v>
                </c:pt>
                <c:pt idx="253">
                  <c:v>41631</c:v>
                </c:pt>
                <c:pt idx="254">
                  <c:v>41632</c:v>
                </c:pt>
                <c:pt idx="255">
                  <c:v>41633</c:v>
                </c:pt>
                <c:pt idx="256">
                  <c:v>41634</c:v>
                </c:pt>
                <c:pt idx="257">
                  <c:v>41635</c:v>
                </c:pt>
                <c:pt idx="258">
                  <c:v>41638</c:v>
                </c:pt>
                <c:pt idx="259">
                  <c:v>41639</c:v>
                </c:pt>
                <c:pt idx="260">
                  <c:v>41640</c:v>
                </c:pt>
                <c:pt idx="261">
                  <c:v>41641</c:v>
                </c:pt>
                <c:pt idx="262">
                  <c:v>41642</c:v>
                </c:pt>
                <c:pt idx="263">
                  <c:v>41645</c:v>
                </c:pt>
                <c:pt idx="264">
                  <c:v>41646</c:v>
                </c:pt>
                <c:pt idx="265">
                  <c:v>41647</c:v>
                </c:pt>
                <c:pt idx="266">
                  <c:v>41648</c:v>
                </c:pt>
                <c:pt idx="267">
                  <c:v>41649</c:v>
                </c:pt>
                <c:pt idx="268">
                  <c:v>41652</c:v>
                </c:pt>
                <c:pt idx="269">
                  <c:v>41653</c:v>
                </c:pt>
                <c:pt idx="270">
                  <c:v>41654</c:v>
                </c:pt>
                <c:pt idx="271">
                  <c:v>41655</c:v>
                </c:pt>
                <c:pt idx="272">
                  <c:v>41656</c:v>
                </c:pt>
                <c:pt idx="273">
                  <c:v>41659</c:v>
                </c:pt>
                <c:pt idx="274">
                  <c:v>41660</c:v>
                </c:pt>
                <c:pt idx="275">
                  <c:v>41661</c:v>
                </c:pt>
                <c:pt idx="276">
                  <c:v>41662</c:v>
                </c:pt>
                <c:pt idx="277">
                  <c:v>41663</c:v>
                </c:pt>
                <c:pt idx="278">
                  <c:v>41666</c:v>
                </c:pt>
                <c:pt idx="279">
                  <c:v>41667</c:v>
                </c:pt>
                <c:pt idx="280">
                  <c:v>41668</c:v>
                </c:pt>
                <c:pt idx="281">
                  <c:v>41669</c:v>
                </c:pt>
                <c:pt idx="282">
                  <c:v>41670</c:v>
                </c:pt>
                <c:pt idx="283">
                  <c:v>41673</c:v>
                </c:pt>
                <c:pt idx="284">
                  <c:v>41674</c:v>
                </c:pt>
                <c:pt idx="285">
                  <c:v>41675</c:v>
                </c:pt>
                <c:pt idx="286">
                  <c:v>41676</c:v>
                </c:pt>
                <c:pt idx="287">
                  <c:v>41677</c:v>
                </c:pt>
                <c:pt idx="288">
                  <c:v>41680</c:v>
                </c:pt>
                <c:pt idx="289">
                  <c:v>41681</c:v>
                </c:pt>
                <c:pt idx="290">
                  <c:v>41682</c:v>
                </c:pt>
                <c:pt idx="291">
                  <c:v>41683</c:v>
                </c:pt>
                <c:pt idx="292">
                  <c:v>41684</c:v>
                </c:pt>
                <c:pt idx="293">
                  <c:v>41687</c:v>
                </c:pt>
                <c:pt idx="294">
                  <c:v>41688</c:v>
                </c:pt>
                <c:pt idx="295">
                  <c:v>41689</c:v>
                </c:pt>
                <c:pt idx="296">
                  <c:v>41690</c:v>
                </c:pt>
                <c:pt idx="297">
                  <c:v>41691</c:v>
                </c:pt>
                <c:pt idx="298">
                  <c:v>41694</c:v>
                </c:pt>
                <c:pt idx="299">
                  <c:v>41695</c:v>
                </c:pt>
                <c:pt idx="300">
                  <c:v>41696</c:v>
                </c:pt>
                <c:pt idx="301">
                  <c:v>41697</c:v>
                </c:pt>
                <c:pt idx="302">
                  <c:v>41698</c:v>
                </c:pt>
                <c:pt idx="303">
                  <c:v>41701</c:v>
                </c:pt>
                <c:pt idx="304">
                  <c:v>41702</c:v>
                </c:pt>
                <c:pt idx="305">
                  <c:v>41703</c:v>
                </c:pt>
                <c:pt idx="306">
                  <c:v>41704</c:v>
                </c:pt>
                <c:pt idx="307">
                  <c:v>41705</c:v>
                </c:pt>
                <c:pt idx="308">
                  <c:v>41708</c:v>
                </c:pt>
                <c:pt idx="309">
                  <c:v>41709</c:v>
                </c:pt>
                <c:pt idx="310">
                  <c:v>41710</c:v>
                </c:pt>
                <c:pt idx="311">
                  <c:v>41711</c:v>
                </c:pt>
                <c:pt idx="312">
                  <c:v>41712</c:v>
                </c:pt>
                <c:pt idx="313">
                  <c:v>41715</c:v>
                </c:pt>
                <c:pt idx="314">
                  <c:v>41716</c:v>
                </c:pt>
                <c:pt idx="315">
                  <c:v>41717</c:v>
                </c:pt>
                <c:pt idx="316">
                  <c:v>41718</c:v>
                </c:pt>
                <c:pt idx="317">
                  <c:v>41719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41729</c:v>
                </c:pt>
                <c:pt idx="324">
                  <c:v>41730</c:v>
                </c:pt>
                <c:pt idx="325">
                  <c:v>41731</c:v>
                </c:pt>
                <c:pt idx="326">
                  <c:v>41732</c:v>
                </c:pt>
                <c:pt idx="327">
                  <c:v>41733</c:v>
                </c:pt>
                <c:pt idx="328">
                  <c:v>41736</c:v>
                </c:pt>
                <c:pt idx="329">
                  <c:v>41737</c:v>
                </c:pt>
                <c:pt idx="330">
                  <c:v>41738</c:v>
                </c:pt>
                <c:pt idx="331">
                  <c:v>41739</c:v>
                </c:pt>
                <c:pt idx="332">
                  <c:v>41740</c:v>
                </c:pt>
                <c:pt idx="333">
                  <c:v>41743</c:v>
                </c:pt>
                <c:pt idx="334">
                  <c:v>41744</c:v>
                </c:pt>
                <c:pt idx="335">
                  <c:v>41745</c:v>
                </c:pt>
                <c:pt idx="336">
                  <c:v>41746</c:v>
                </c:pt>
                <c:pt idx="337">
                  <c:v>41747</c:v>
                </c:pt>
                <c:pt idx="338">
                  <c:v>41750</c:v>
                </c:pt>
                <c:pt idx="339">
                  <c:v>41751</c:v>
                </c:pt>
                <c:pt idx="340">
                  <c:v>41752</c:v>
                </c:pt>
                <c:pt idx="341">
                  <c:v>41753</c:v>
                </c:pt>
                <c:pt idx="342">
                  <c:v>41754</c:v>
                </c:pt>
                <c:pt idx="343">
                  <c:v>41757</c:v>
                </c:pt>
                <c:pt idx="344">
                  <c:v>41758</c:v>
                </c:pt>
                <c:pt idx="345">
                  <c:v>41759</c:v>
                </c:pt>
                <c:pt idx="346">
                  <c:v>41760</c:v>
                </c:pt>
                <c:pt idx="347">
                  <c:v>41761</c:v>
                </c:pt>
                <c:pt idx="348">
                  <c:v>41764</c:v>
                </c:pt>
                <c:pt idx="349">
                  <c:v>41765</c:v>
                </c:pt>
                <c:pt idx="350">
                  <c:v>41766</c:v>
                </c:pt>
                <c:pt idx="351">
                  <c:v>41767</c:v>
                </c:pt>
                <c:pt idx="352">
                  <c:v>41768</c:v>
                </c:pt>
                <c:pt idx="353">
                  <c:v>41771</c:v>
                </c:pt>
                <c:pt idx="354">
                  <c:v>41772</c:v>
                </c:pt>
                <c:pt idx="355">
                  <c:v>41773</c:v>
                </c:pt>
                <c:pt idx="356">
                  <c:v>41774</c:v>
                </c:pt>
                <c:pt idx="357">
                  <c:v>41775</c:v>
                </c:pt>
                <c:pt idx="358">
                  <c:v>41778</c:v>
                </c:pt>
                <c:pt idx="359">
                  <c:v>41779</c:v>
                </c:pt>
                <c:pt idx="360">
                  <c:v>41780</c:v>
                </c:pt>
                <c:pt idx="361">
                  <c:v>41781</c:v>
                </c:pt>
                <c:pt idx="362">
                  <c:v>41782</c:v>
                </c:pt>
                <c:pt idx="363">
                  <c:v>41785</c:v>
                </c:pt>
                <c:pt idx="364">
                  <c:v>41786</c:v>
                </c:pt>
                <c:pt idx="365">
                  <c:v>41787</c:v>
                </c:pt>
                <c:pt idx="366">
                  <c:v>41788</c:v>
                </c:pt>
                <c:pt idx="367">
                  <c:v>41789</c:v>
                </c:pt>
                <c:pt idx="368">
                  <c:v>41792</c:v>
                </c:pt>
                <c:pt idx="369">
                  <c:v>41793</c:v>
                </c:pt>
                <c:pt idx="370">
                  <c:v>41794</c:v>
                </c:pt>
                <c:pt idx="371">
                  <c:v>41795</c:v>
                </c:pt>
                <c:pt idx="372">
                  <c:v>41796</c:v>
                </c:pt>
                <c:pt idx="373">
                  <c:v>41799</c:v>
                </c:pt>
                <c:pt idx="374">
                  <c:v>41800</c:v>
                </c:pt>
                <c:pt idx="375">
                  <c:v>41801</c:v>
                </c:pt>
                <c:pt idx="376">
                  <c:v>41802</c:v>
                </c:pt>
                <c:pt idx="377">
                  <c:v>41803</c:v>
                </c:pt>
                <c:pt idx="378">
                  <c:v>41806</c:v>
                </c:pt>
                <c:pt idx="379">
                  <c:v>41807</c:v>
                </c:pt>
                <c:pt idx="380">
                  <c:v>41808</c:v>
                </c:pt>
                <c:pt idx="381">
                  <c:v>41809</c:v>
                </c:pt>
                <c:pt idx="382">
                  <c:v>41810</c:v>
                </c:pt>
                <c:pt idx="383">
                  <c:v>41813</c:v>
                </c:pt>
                <c:pt idx="384">
                  <c:v>41814</c:v>
                </c:pt>
                <c:pt idx="385">
                  <c:v>41815</c:v>
                </c:pt>
                <c:pt idx="386">
                  <c:v>41816</c:v>
                </c:pt>
                <c:pt idx="387">
                  <c:v>41817</c:v>
                </c:pt>
                <c:pt idx="388">
                  <c:v>41820</c:v>
                </c:pt>
                <c:pt idx="389">
                  <c:v>41821</c:v>
                </c:pt>
                <c:pt idx="390">
                  <c:v>41822</c:v>
                </c:pt>
                <c:pt idx="391">
                  <c:v>41823</c:v>
                </c:pt>
                <c:pt idx="392">
                  <c:v>41824</c:v>
                </c:pt>
                <c:pt idx="393">
                  <c:v>41827</c:v>
                </c:pt>
                <c:pt idx="394">
                  <c:v>41828</c:v>
                </c:pt>
                <c:pt idx="395">
                  <c:v>41829</c:v>
                </c:pt>
                <c:pt idx="396">
                  <c:v>41830</c:v>
                </c:pt>
                <c:pt idx="397">
                  <c:v>41831</c:v>
                </c:pt>
                <c:pt idx="398">
                  <c:v>41834</c:v>
                </c:pt>
                <c:pt idx="399">
                  <c:v>41835</c:v>
                </c:pt>
                <c:pt idx="400">
                  <c:v>41836</c:v>
                </c:pt>
                <c:pt idx="401">
                  <c:v>41837</c:v>
                </c:pt>
                <c:pt idx="402">
                  <c:v>41838</c:v>
                </c:pt>
                <c:pt idx="403">
                  <c:v>41841</c:v>
                </c:pt>
                <c:pt idx="404">
                  <c:v>41842</c:v>
                </c:pt>
                <c:pt idx="405">
                  <c:v>41843</c:v>
                </c:pt>
                <c:pt idx="406">
                  <c:v>41844</c:v>
                </c:pt>
                <c:pt idx="407">
                  <c:v>41845</c:v>
                </c:pt>
                <c:pt idx="408">
                  <c:v>41848</c:v>
                </c:pt>
                <c:pt idx="409">
                  <c:v>41849</c:v>
                </c:pt>
                <c:pt idx="410">
                  <c:v>41850</c:v>
                </c:pt>
                <c:pt idx="411">
                  <c:v>41851</c:v>
                </c:pt>
                <c:pt idx="412">
                  <c:v>41852</c:v>
                </c:pt>
                <c:pt idx="413">
                  <c:v>41855</c:v>
                </c:pt>
                <c:pt idx="414">
                  <c:v>41856</c:v>
                </c:pt>
                <c:pt idx="415">
                  <c:v>41857</c:v>
                </c:pt>
                <c:pt idx="416">
                  <c:v>41858</c:v>
                </c:pt>
                <c:pt idx="417">
                  <c:v>41859</c:v>
                </c:pt>
                <c:pt idx="418">
                  <c:v>41862</c:v>
                </c:pt>
                <c:pt idx="419">
                  <c:v>41863</c:v>
                </c:pt>
                <c:pt idx="420">
                  <c:v>41864</c:v>
                </c:pt>
                <c:pt idx="421">
                  <c:v>41865</c:v>
                </c:pt>
                <c:pt idx="422">
                  <c:v>41866</c:v>
                </c:pt>
                <c:pt idx="423">
                  <c:v>41869</c:v>
                </c:pt>
                <c:pt idx="424">
                  <c:v>41870</c:v>
                </c:pt>
                <c:pt idx="425">
                  <c:v>41871</c:v>
                </c:pt>
                <c:pt idx="426">
                  <c:v>41872</c:v>
                </c:pt>
                <c:pt idx="427">
                  <c:v>41873</c:v>
                </c:pt>
                <c:pt idx="428">
                  <c:v>41876</c:v>
                </c:pt>
                <c:pt idx="429">
                  <c:v>41877</c:v>
                </c:pt>
                <c:pt idx="430">
                  <c:v>41878</c:v>
                </c:pt>
                <c:pt idx="431">
                  <c:v>41879</c:v>
                </c:pt>
                <c:pt idx="432">
                  <c:v>41880</c:v>
                </c:pt>
                <c:pt idx="433">
                  <c:v>41883</c:v>
                </c:pt>
                <c:pt idx="434">
                  <c:v>41884</c:v>
                </c:pt>
                <c:pt idx="435">
                  <c:v>41885</c:v>
                </c:pt>
                <c:pt idx="436">
                  <c:v>41886</c:v>
                </c:pt>
                <c:pt idx="437">
                  <c:v>41887</c:v>
                </c:pt>
                <c:pt idx="438">
                  <c:v>41890</c:v>
                </c:pt>
                <c:pt idx="439">
                  <c:v>41891</c:v>
                </c:pt>
                <c:pt idx="440">
                  <c:v>41892</c:v>
                </c:pt>
                <c:pt idx="441">
                  <c:v>41893</c:v>
                </c:pt>
                <c:pt idx="442">
                  <c:v>41894</c:v>
                </c:pt>
                <c:pt idx="443">
                  <c:v>41897</c:v>
                </c:pt>
                <c:pt idx="444">
                  <c:v>41898</c:v>
                </c:pt>
                <c:pt idx="445">
                  <c:v>41899</c:v>
                </c:pt>
                <c:pt idx="446">
                  <c:v>41900</c:v>
                </c:pt>
                <c:pt idx="447">
                  <c:v>41901</c:v>
                </c:pt>
                <c:pt idx="448">
                  <c:v>41904</c:v>
                </c:pt>
                <c:pt idx="449">
                  <c:v>41905</c:v>
                </c:pt>
                <c:pt idx="450">
                  <c:v>41906</c:v>
                </c:pt>
                <c:pt idx="451">
                  <c:v>41907</c:v>
                </c:pt>
                <c:pt idx="452">
                  <c:v>41908</c:v>
                </c:pt>
                <c:pt idx="453">
                  <c:v>41911</c:v>
                </c:pt>
                <c:pt idx="454">
                  <c:v>41912</c:v>
                </c:pt>
                <c:pt idx="455">
                  <c:v>41913</c:v>
                </c:pt>
                <c:pt idx="456">
                  <c:v>41914</c:v>
                </c:pt>
                <c:pt idx="457">
                  <c:v>41915</c:v>
                </c:pt>
                <c:pt idx="458">
                  <c:v>41918</c:v>
                </c:pt>
                <c:pt idx="459">
                  <c:v>41919</c:v>
                </c:pt>
                <c:pt idx="460">
                  <c:v>41920</c:v>
                </c:pt>
                <c:pt idx="461">
                  <c:v>41921</c:v>
                </c:pt>
                <c:pt idx="462">
                  <c:v>41922</c:v>
                </c:pt>
                <c:pt idx="463">
                  <c:v>41925</c:v>
                </c:pt>
                <c:pt idx="464">
                  <c:v>41926</c:v>
                </c:pt>
                <c:pt idx="465">
                  <c:v>41927</c:v>
                </c:pt>
                <c:pt idx="466">
                  <c:v>41928</c:v>
                </c:pt>
                <c:pt idx="467">
                  <c:v>41929</c:v>
                </c:pt>
                <c:pt idx="468">
                  <c:v>41932</c:v>
                </c:pt>
                <c:pt idx="469">
                  <c:v>41933</c:v>
                </c:pt>
                <c:pt idx="470">
                  <c:v>41934</c:v>
                </c:pt>
                <c:pt idx="471">
                  <c:v>41935</c:v>
                </c:pt>
                <c:pt idx="472">
                  <c:v>41936</c:v>
                </c:pt>
                <c:pt idx="473">
                  <c:v>41939</c:v>
                </c:pt>
                <c:pt idx="474">
                  <c:v>41940</c:v>
                </c:pt>
                <c:pt idx="475">
                  <c:v>41941</c:v>
                </c:pt>
                <c:pt idx="476">
                  <c:v>41942</c:v>
                </c:pt>
                <c:pt idx="477">
                  <c:v>41943</c:v>
                </c:pt>
                <c:pt idx="478">
                  <c:v>41946</c:v>
                </c:pt>
                <c:pt idx="479">
                  <c:v>41947</c:v>
                </c:pt>
                <c:pt idx="480">
                  <c:v>41948</c:v>
                </c:pt>
                <c:pt idx="481">
                  <c:v>41949</c:v>
                </c:pt>
                <c:pt idx="482">
                  <c:v>41950</c:v>
                </c:pt>
                <c:pt idx="483">
                  <c:v>41953</c:v>
                </c:pt>
                <c:pt idx="484">
                  <c:v>41954</c:v>
                </c:pt>
                <c:pt idx="485">
                  <c:v>41955</c:v>
                </c:pt>
                <c:pt idx="486">
                  <c:v>41956</c:v>
                </c:pt>
                <c:pt idx="487">
                  <c:v>41957</c:v>
                </c:pt>
                <c:pt idx="488">
                  <c:v>41960</c:v>
                </c:pt>
                <c:pt idx="489">
                  <c:v>41961</c:v>
                </c:pt>
                <c:pt idx="490">
                  <c:v>41962</c:v>
                </c:pt>
                <c:pt idx="491">
                  <c:v>41963</c:v>
                </c:pt>
                <c:pt idx="492">
                  <c:v>41964</c:v>
                </c:pt>
                <c:pt idx="493">
                  <c:v>41967</c:v>
                </c:pt>
                <c:pt idx="494">
                  <c:v>41968</c:v>
                </c:pt>
                <c:pt idx="495">
                  <c:v>41969</c:v>
                </c:pt>
                <c:pt idx="496">
                  <c:v>41970</c:v>
                </c:pt>
                <c:pt idx="497">
                  <c:v>41971</c:v>
                </c:pt>
                <c:pt idx="498">
                  <c:v>41974</c:v>
                </c:pt>
                <c:pt idx="499">
                  <c:v>41975</c:v>
                </c:pt>
                <c:pt idx="500">
                  <c:v>41976</c:v>
                </c:pt>
                <c:pt idx="501">
                  <c:v>41977</c:v>
                </c:pt>
                <c:pt idx="502">
                  <c:v>41978</c:v>
                </c:pt>
                <c:pt idx="503">
                  <c:v>41981</c:v>
                </c:pt>
                <c:pt idx="504">
                  <c:v>41982</c:v>
                </c:pt>
                <c:pt idx="505">
                  <c:v>41983</c:v>
                </c:pt>
                <c:pt idx="506">
                  <c:v>41984</c:v>
                </c:pt>
                <c:pt idx="507">
                  <c:v>41985</c:v>
                </c:pt>
                <c:pt idx="508">
                  <c:v>41988</c:v>
                </c:pt>
                <c:pt idx="509">
                  <c:v>41989</c:v>
                </c:pt>
                <c:pt idx="510">
                  <c:v>41990</c:v>
                </c:pt>
                <c:pt idx="511">
                  <c:v>41991</c:v>
                </c:pt>
                <c:pt idx="512">
                  <c:v>41992</c:v>
                </c:pt>
                <c:pt idx="513">
                  <c:v>41995</c:v>
                </c:pt>
                <c:pt idx="514">
                  <c:v>41996</c:v>
                </c:pt>
                <c:pt idx="515">
                  <c:v>41997</c:v>
                </c:pt>
                <c:pt idx="516">
                  <c:v>41998</c:v>
                </c:pt>
                <c:pt idx="517">
                  <c:v>41999</c:v>
                </c:pt>
                <c:pt idx="518">
                  <c:v>42002</c:v>
                </c:pt>
                <c:pt idx="519">
                  <c:v>42003</c:v>
                </c:pt>
                <c:pt idx="520">
                  <c:v>42004</c:v>
                </c:pt>
                <c:pt idx="521">
                  <c:v>42005</c:v>
                </c:pt>
                <c:pt idx="522">
                  <c:v>42006</c:v>
                </c:pt>
                <c:pt idx="523">
                  <c:v>42009</c:v>
                </c:pt>
                <c:pt idx="524">
                  <c:v>42010</c:v>
                </c:pt>
                <c:pt idx="525">
                  <c:v>42011</c:v>
                </c:pt>
                <c:pt idx="526">
                  <c:v>42012</c:v>
                </c:pt>
                <c:pt idx="527">
                  <c:v>42013</c:v>
                </c:pt>
                <c:pt idx="528">
                  <c:v>42016</c:v>
                </c:pt>
                <c:pt idx="529">
                  <c:v>42017</c:v>
                </c:pt>
                <c:pt idx="530">
                  <c:v>42018</c:v>
                </c:pt>
                <c:pt idx="531">
                  <c:v>42019</c:v>
                </c:pt>
                <c:pt idx="532">
                  <c:v>42020</c:v>
                </c:pt>
                <c:pt idx="533">
                  <c:v>42023</c:v>
                </c:pt>
                <c:pt idx="534">
                  <c:v>42024</c:v>
                </c:pt>
                <c:pt idx="535">
                  <c:v>42025</c:v>
                </c:pt>
                <c:pt idx="536">
                  <c:v>42026</c:v>
                </c:pt>
                <c:pt idx="537">
                  <c:v>42027</c:v>
                </c:pt>
                <c:pt idx="538">
                  <c:v>42030</c:v>
                </c:pt>
                <c:pt idx="539">
                  <c:v>42031</c:v>
                </c:pt>
                <c:pt idx="540">
                  <c:v>42032</c:v>
                </c:pt>
                <c:pt idx="541">
                  <c:v>42033</c:v>
                </c:pt>
                <c:pt idx="542">
                  <c:v>42034</c:v>
                </c:pt>
                <c:pt idx="543">
                  <c:v>42037</c:v>
                </c:pt>
                <c:pt idx="544">
                  <c:v>42038</c:v>
                </c:pt>
                <c:pt idx="545">
                  <c:v>42039</c:v>
                </c:pt>
                <c:pt idx="546">
                  <c:v>42040</c:v>
                </c:pt>
                <c:pt idx="547">
                  <c:v>42041</c:v>
                </c:pt>
                <c:pt idx="548">
                  <c:v>42044</c:v>
                </c:pt>
                <c:pt idx="549">
                  <c:v>42045</c:v>
                </c:pt>
                <c:pt idx="550">
                  <c:v>42046</c:v>
                </c:pt>
                <c:pt idx="551">
                  <c:v>42047</c:v>
                </c:pt>
                <c:pt idx="552">
                  <c:v>42048</c:v>
                </c:pt>
                <c:pt idx="553">
                  <c:v>42051</c:v>
                </c:pt>
                <c:pt idx="554">
                  <c:v>42052</c:v>
                </c:pt>
                <c:pt idx="555">
                  <c:v>42053</c:v>
                </c:pt>
                <c:pt idx="556">
                  <c:v>42054</c:v>
                </c:pt>
                <c:pt idx="557">
                  <c:v>42055</c:v>
                </c:pt>
                <c:pt idx="558">
                  <c:v>42058</c:v>
                </c:pt>
                <c:pt idx="559">
                  <c:v>42059</c:v>
                </c:pt>
                <c:pt idx="560">
                  <c:v>42060</c:v>
                </c:pt>
                <c:pt idx="561">
                  <c:v>42061</c:v>
                </c:pt>
                <c:pt idx="562">
                  <c:v>42062</c:v>
                </c:pt>
                <c:pt idx="563">
                  <c:v>42065</c:v>
                </c:pt>
                <c:pt idx="564">
                  <c:v>42066</c:v>
                </c:pt>
                <c:pt idx="565">
                  <c:v>42067</c:v>
                </c:pt>
                <c:pt idx="566">
                  <c:v>42068</c:v>
                </c:pt>
                <c:pt idx="567">
                  <c:v>42069</c:v>
                </c:pt>
                <c:pt idx="568">
                  <c:v>42072</c:v>
                </c:pt>
                <c:pt idx="569">
                  <c:v>42073</c:v>
                </c:pt>
                <c:pt idx="570">
                  <c:v>42074</c:v>
                </c:pt>
                <c:pt idx="571">
                  <c:v>42075</c:v>
                </c:pt>
                <c:pt idx="572">
                  <c:v>42076</c:v>
                </c:pt>
                <c:pt idx="573">
                  <c:v>42079</c:v>
                </c:pt>
                <c:pt idx="574">
                  <c:v>42080</c:v>
                </c:pt>
                <c:pt idx="575">
                  <c:v>42081</c:v>
                </c:pt>
                <c:pt idx="576">
                  <c:v>42082</c:v>
                </c:pt>
                <c:pt idx="577">
                  <c:v>42083</c:v>
                </c:pt>
                <c:pt idx="578">
                  <c:v>42086</c:v>
                </c:pt>
                <c:pt idx="579">
                  <c:v>42087</c:v>
                </c:pt>
                <c:pt idx="580">
                  <c:v>42088</c:v>
                </c:pt>
                <c:pt idx="581">
                  <c:v>42089</c:v>
                </c:pt>
                <c:pt idx="582">
                  <c:v>42090</c:v>
                </c:pt>
                <c:pt idx="583">
                  <c:v>42093</c:v>
                </c:pt>
                <c:pt idx="584">
                  <c:v>42094</c:v>
                </c:pt>
                <c:pt idx="585">
                  <c:v>42095</c:v>
                </c:pt>
                <c:pt idx="586">
                  <c:v>42096</c:v>
                </c:pt>
                <c:pt idx="587">
                  <c:v>42097</c:v>
                </c:pt>
                <c:pt idx="588">
                  <c:v>42100</c:v>
                </c:pt>
                <c:pt idx="589">
                  <c:v>42101</c:v>
                </c:pt>
                <c:pt idx="590">
                  <c:v>42102</c:v>
                </c:pt>
                <c:pt idx="591">
                  <c:v>42103</c:v>
                </c:pt>
                <c:pt idx="592">
                  <c:v>42104</c:v>
                </c:pt>
                <c:pt idx="593">
                  <c:v>42107</c:v>
                </c:pt>
                <c:pt idx="594">
                  <c:v>42108</c:v>
                </c:pt>
                <c:pt idx="595">
                  <c:v>42109</c:v>
                </c:pt>
                <c:pt idx="596">
                  <c:v>42110</c:v>
                </c:pt>
                <c:pt idx="597">
                  <c:v>42111</c:v>
                </c:pt>
                <c:pt idx="598">
                  <c:v>42114</c:v>
                </c:pt>
                <c:pt idx="599">
                  <c:v>42115</c:v>
                </c:pt>
                <c:pt idx="600">
                  <c:v>42116</c:v>
                </c:pt>
                <c:pt idx="601">
                  <c:v>42117</c:v>
                </c:pt>
                <c:pt idx="602">
                  <c:v>42118</c:v>
                </c:pt>
                <c:pt idx="603">
                  <c:v>42121</c:v>
                </c:pt>
                <c:pt idx="604">
                  <c:v>42122</c:v>
                </c:pt>
                <c:pt idx="605">
                  <c:v>42123</c:v>
                </c:pt>
                <c:pt idx="606">
                  <c:v>42124</c:v>
                </c:pt>
                <c:pt idx="607">
                  <c:v>42125</c:v>
                </c:pt>
                <c:pt idx="608">
                  <c:v>42128</c:v>
                </c:pt>
                <c:pt idx="609">
                  <c:v>42129</c:v>
                </c:pt>
                <c:pt idx="610">
                  <c:v>42130</c:v>
                </c:pt>
                <c:pt idx="611">
                  <c:v>42131</c:v>
                </c:pt>
                <c:pt idx="612">
                  <c:v>42132</c:v>
                </c:pt>
                <c:pt idx="613">
                  <c:v>42135</c:v>
                </c:pt>
                <c:pt idx="614">
                  <c:v>42136</c:v>
                </c:pt>
                <c:pt idx="615">
                  <c:v>42137</c:v>
                </c:pt>
                <c:pt idx="616">
                  <c:v>42138</c:v>
                </c:pt>
                <c:pt idx="617">
                  <c:v>42139</c:v>
                </c:pt>
                <c:pt idx="618">
                  <c:v>42142</c:v>
                </c:pt>
                <c:pt idx="619">
                  <c:v>42143</c:v>
                </c:pt>
                <c:pt idx="620">
                  <c:v>42144</c:v>
                </c:pt>
                <c:pt idx="621">
                  <c:v>42145</c:v>
                </c:pt>
                <c:pt idx="622">
                  <c:v>42146</c:v>
                </c:pt>
                <c:pt idx="623">
                  <c:v>42149</c:v>
                </c:pt>
                <c:pt idx="624">
                  <c:v>42150</c:v>
                </c:pt>
                <c:pt idx="625">
                  <c:v>42151</c:v>
                </c:pt>
                <c:pt idx="626">
                  <c:v>42152</c:v>
                </c:pt>
                <c:pt idx="627">
                  <c:v>42153</c:v>
                </c:pt>
                <c:pt idx="628">
                  <c:v>42156</c:v>
                </c:pt>
                <c:pt idx="629">
                  <c:v>42157</c:v>
                </c:pt>
                <c:pt idx="630">
                  <c:v>42158</c:v>
                </c:pt>
                <c:pt idx="631">
                  <c:v>42159</c:v>
                </c:pt>
                <c:pt idx="632">
                  <c:v>42160</c:v>
                </c:pt>
                <c:pt idx="633">
                  <c:v>42163</c:v>
                </c:pt>
                <c:pt idx="634">
                  <c:v>42164</c:v>
                </c:pt>
                <c:pt idx="635">
                  <c:v>42165</c:v>
                </c:pt>
                <c:pt idx="636">
                  <c:v>42166</c:v>
                </c:pt>
                <c:pt idx="637">
                  <c:v>42167</c:v>
                </c:pt>
                <c:pt idx="638">
                  <c:v>42170</c:v>
                </c:pt>
                <c:pt idx="639">
                  <c:v>42171</c:v>
                </c:pt>
                <c:pt idx="640">
                  <c:v>42172</c:v>
                </c:pt>
                <c:pt idx="641">
                  <c:v>42173</c:v>
                </c:pt>
                <c:pt idx="642">
                  <c:v>42174</c:v>
                </c:pt>
                <c:pt idx="643">
                  <c:v>42177</c:v>
                </c:pt>
                <c:pt idx="644">
                  <c:v>42178</c:v>
                </c:pt>
                <c:pt idx="645">
                  <c:v>42179</c:v>
                </c:pt>
                <c:pt idx="646">
                  <c:v>42180</c:v>
                </c:pt>
                <c:pt idx="647">
                  <c:v>42181</c:v>
                </c:pt>
                <c:pt idx="648">
                  <c:v>42184</c:v>
                </c:pt>
                <c:pt idx="649">
                  <c:v>42185</c:v>
                </c:pt>
                <c:pt idx="650">
                  <c:v>42186</c:v>
                </c:pt>
                <c:pt idx="651">
                  <c:v>42187</c:v>
                </c:pt>
                <c:pt idx="652">
                  <c:v>42188</c:v>
                </c:pt>
                <c:pt idx="653">
                  <c:v>42191</c:v>
                </c:pt>
                <c:pt idx="654">
                  <c:v>42192</c:v>
                </c:pt>
                <c:pt idx="655">
                  <c:v>42193</c:v>
                </c:pt>
                <c:pt idx="656">
                  <c:v>42194</c:v>
                </c:pt>
                <c:pt idx="657">
                  <c:v>42195</c:v>
                </c:pt>
                <c:pt idx="658">
                  <c:v>42198</c:v>
                </c:pt>
                <c:pt idx="659">
                  <c:v>42199</c:v>
                </c:pt>
                <c:pt idx="660">
                  <c:v>42200</c:v>
                </c:pt>
                <c:pt idx="661">
                  <c:v>42201</c:v>
                </c:pt>
                <c:pt idx="662">
                  <c:v>42202</c:v>
                </c:pt>
                <c:pt idx="663">
                  <c:v>42205</c:v>
                </c:pt>
                <c:pt idx="664">
                  <c:v>42206</c:v>
                </c:pt>
                <c:pt idx="665">
                  <c:v>42207</c:v>
                </c:pt>
                <c:pt idx="666">
                  <c:v>42208</c:v>
                </c:pt>
                <c:pt idx="667">
                  <c:v>42209</c:v>
                </c:pt>
                <c:pt idx="668">
                  <c:v>42212</c:v>
                </c:pt>
                <c:pt idx="669">
                  <c:v>42213</c:v>
                </c:pt>
                <c:pt idx="670">
                  <c:v>42214</c:v>
                </c:pt>
                <c:pt idx="671">
                  <c:v>42215</c:v>
                </c:pt>
                <c:pt idx="672">
                  <c:v>42216</c:v>
                </c:pt>
                <c:pt idx="673">
                  <c:v>42219</c:v>
                </c:pt>
                <c:pt idx="674">
                  <c:v>42220</c:v>
                </c:pt>
                <c:pt idx="675">
                  <c:v>42221</c:v>
                </c:pt>
                <c:pt idx="676">
                  <c:v>42222</c:v>
                </c:pt>
                <c:pt idx="677">
                  <c:v>42223</c:v>
                </c:pt>
                <c:pt idx="678">
                  <c:v>42226</c:v>
                </c:pt>
                <c:pt idx="679">
                  <c:v>42227</c:v>
                </c:pt>
                <c:pt idx="680">
                  <c:v>42228</c:v>
                </c:pt>
                <c:pt idx="681">
                  <c:v>42229</c:v>
                </c:pt>
                <c:pt idx="682">
                  <c:v>42230</c:v>
                </c:pt>
                <c:pt idx="683">
                  <c:v>42233</c:v>
                </c:pt>
                <c:pt idx="684">
                  <c:v>42234</c:v>
                </c:pt>
                <c:pt idx="685">
                  <c:v>42235</c:v>
                </c:pt>
                <c:pt idx="686">
                  <c:v>42236</c:v>
                </c:pt>
                <c:pt idx="687">
                  <c:v>42237</c:v>
                </c:pt>
                <c:pt idx="688">
                  <c:v>42240</c:v>
                </c:pt>
                <c:pt idx="689">
                  <c:v>42241</c:v>
                </c:pt>
                <c:pt idx="690">
                  <c:v>42242</c:v>
                </c:pt>
                <c:pt idx="691">
                  <c:v>42243</c:v>
                </c:pt>
                <c:pt idx="692">
                  <c:v>42244</c:v>
                </c:pt>
                <c:pt idx="693">
                  <c:v>42247</c:v>
                </c:pt>
                <c:pt idx="694">
                  <c:v>42248</c:v>
                </c:pt>
                <c:pt idx="695">
                  <c:v>42249</c:v>
                </c:pt>
                <c:pt idx="696">
                  <c:v>42250</c:v>
                </c:pt>
                <c:pt idx="697">
                  <c:v>42251</c:v>
                </c:pt>
                <c:pt idx="698">
                  <c:v>42254</c:v>
                </c:pt>
                <c:pt idx="699">
                  <c:v>42255</c:v>
                </c:pt>
                <c:pt idx="700">
                  <c:v>42256</c:v>
                </c:pt>
                <c:pt idx="701">
                  <c:v>42257</c:v>
                </c:pt>
                <c:pt idx="702">
                  <c:v>42258</c:v>
                </c:pt>
                <c:pt idx="703">
                  <c:v>42261</c:v>
                </c:pt>
                <c:pt idx="704">
                  <c:v>42262</c:v>
                </c:pt>
                <c:pt idx="705">
                  <c:v>42263</c:v>
                </c:pt>
                <c:pt idx="706">
                  <c:v>42264</c:v>
                </c:pt>
                <c:pt idx="707">
                  <c:v>42265</c:v>
                </c:pt>
                <c:pt idx="708">
                  <c:v>42268</c:v>
                </c:pt>
                <c:pt idx="709">
                  <c:v>42269</c:v>
                </c:pt>
                <c:pt idx="710">
                  <c:v>42270</c:v>
                </c:pt>
                <c:pt idx="711">
                  <c:v>42271</c:v>
                </c:pt>
                <c:pt idx="712">
                  <c:v>42272</c:v>
                </c:pt>
                <c:pt idx="713">
                  <c:v>42275</c:v>
                </c:pt>
                <c:pt idx="714">
                  <c:v>42276</c:v>
                </c:pt>
                <c:pt idx="715">
                  <c:v>42277</c:v>
                </c:pt>
                <c:pt idx="716">
                  <c:v>42278</c:v>
                </c:pt>
                <c:pt idx="717">
                  <c:v>42279</c:v>
                </c:pt>
                <c:pt idx="718">
                  <c:v>42282</c:v>
                </c:pt>
                <c:pt idx="719">
                  <c:v>42283</c:v>
                </c:pt>
                <c:pt idx="720">
                  <c:v>42284</c:v>
                </c:pt>
                <c:pt idx="721">
                  <c:v>42285</c:v>
                </c:pt>
                <c:pt idx="722">
                  <c:v>42286</c:v>
                </c:pt>
                <c:pt idx="723">
                  <c:v>42289</c:v>
                </c:pt>
                <c:pt idx="724">
                  <c:v>42290</c:v>
                </c:pt>
                <c:pt idx="725">
                  <c:v>42291</c:v>
                </c:pt>
                <c:pt idx="726">
                  <c:v>42292</c:v>
                </c:pt>
                <c:pt idx="727">
                  <c:v>42293</c:v>
                </c:pt>
                <c:pt idx="728">
                  <c:v>42296</c:v>
                </c:pt>
                <c:pt idx="729">
                  <c:v>42297</c:v>
                </c:pt>
                <c:pt idx="730">
                  <c:v>42298</c:v>
                </c:pt>
                <c:pt idx="731">
                  <c:v>42299</c:v>
                </c:pt>
                <c:pt idx="732">
                  <c:v>42300</c:v>
                </c:pt>
                <c:pt idx="733">
                  <c:v>42303</c:v>
                </c:pt>
                <c:pt idx="734">
                  <c:v>42304</c:v>
                </c:pt>
                <c:pt idx="735">
                  <c:v>42305</c:v>
                </c:pt>
                <c:pt idx="736">
                  <c:v>42306</c:v>
                </c:pt>
                <c:pt idx="737">
                  <c:v>42307</c:v>
                </c:pt>
                <c:pt idx="738">
                  <c:v>42310</c:v>
                </c:pt>
                <c:pt idx="739">
                  <c:v>42311</c:v>
                </c:pt>
                <c:pt idx="740">
                  <c:v>42312</c:v>
                </c:pt>
                <c:pt idx="741">
                  <c:v>42313</c:v>
                </c:pt>
                <c:pt idx="742">
                  <c:v>42314</c:v>
                </c:pt>
                <c:pt idx="743">
                  <c:v>42317</c:v>
                </c:pt>
                <c:pt idx="744">
                  <c:v>42318</c:v>
                </c:pt>
                <c:pt idx="745">
                  <c:v>42319</c:v>
                </c:pt>
                <c:pt idx="746">
                  <c:v>42320</c:v>
                </c:pt>
                <c:pt idx="747">
                  <c:v>42321</c:v>
                </c:pt>
                <c:pt idx="748">
                  <c:v>42324</c:v>
                </c:pt>
                <c:pt idx="749">
                  <c:v>42325</c:v>
                </c:pt>
                <c:pt idx="750">
                  <c:v>42326</c:v>
                </c:pt>
                <c:pt idx="751">
                  <c:v>42327</c:v>
                </c:pt>
                <c:pt idx="752">
                  <c:v>42328</c:v>
                </c:pt>
                <c:pt idx="753">
                  <c:v>42331</c:v>
                </c:pt>
                <c:pt idx="754">
                  <c:v>42332</c:v>
                </c:pt>
                <c:pt idx="755">
                  <c:v>42333</c:v>
                </c:pt>
                <c:pt idx="756">
                  <c:v>42334</c:v>
                </c:pt>
                <c:pt idx="757">
                  <c:v>42335</c:v>
                </c:pt>
                <c:pt idx="758">
                  <c:v>42338</c:v>
                </c:pt>
                <c:pt idx="759">
                  <c:v>42339</c:v>
                </c:pt>
                <c:pt idx="760">
                  <c:v>42340</c:v>
                </c:pt>
                <c:pt idx="761">
                  <c:v>42341</c:v>
                </c:pt>
                <c:pt idx="762">
                  <c:v>42342</c:v>
                </c:pt>
                <c:pt idx="763">
                  <c:v>42345</c:v>
                </c:pt>
                <c:pt idx="764">
                  <c:v>42346</c:v>
                </c:pt>
                <c:pt idx="765">
                  <c:v>42347</c:v>
                </c:pt>
                <c:pt idx="766">
                  <c:v>42348</c:v>
                </c:pt>
                <c:pt idx="767">
                  <c:v>42349</c:v>
                </c:pt>
                <c:pt idx="768">
                  <c:v>42352</c:v>
                </c:pt>
                <c:pt idx="769">
                  <c:v>42353</c:v>
                </c:pt>
                <c:pt idx="770">
                  <c:v>42354</c:v>
                </c:pt>
                <c:pt idx="771">
                  <c:v>42355</c:v>
                </c:pt>
                <c:pt idx="772">
                  <c:v>42356</c:v>
                </c:pt>
                <c:pt idx="773">
                  <c:v>42359</c:v>
                </c:pt>
                <c:pt idx="774">
                  <c:v>42360</c:v>
                </c:pt>
                <c:pt idx="775">
                  <c:v>42361</c:v>
                </c:pt>
                <c:pt idx="776">
                  <c:v>42362</c:v>
                </c:pt>
                <c:pt idx="777">
                  <c:v>42363</c:v>
                </c:pt>
                <c:pt idx="778">
                  <c:v>42366</c:v>
                </c:pt>
                <c:pt idx="779">
                  <c:v>42367</c:v>
                </c:pt>
                <c:pt idx="780">
                  <c:v>42368</c:v>
                </c:pt>
                <c:pt idx="781">
                  <c:v>42369</c:v>
                </c:pt>
                <c:pt idx="782">
                  <c:v>42370</c:v>
                </c:pt>
                <c:pt idx="783">
                  <c:v>42373</c:v>
                </c:pt>
                <c:pt idx="784">
                  <c:v>42374</c:v>
                </c:pt>
                <c:pt idx="785">
                  <c:v>42375</c:v>
                </c:pt>
                <c:pt idx="786">
                  <c:v>42376</c:v>
                </c:pt>
                <c:pt idx="787">
                  <c:v>42377</c:v>
                </c:pt>
                <c:pt idx="788">
                  <c:v>42380</c:v>
                </c:pt>
                <c:pt idx="789">
                  <c:v>42381</c:v>
                </c:pt>
                <c:pt idx="790">
                  <c:v>42382</c:v>
                </c:pt>
                <c:pt idx="791">
                  <c:v>42383</c:v>
                </c:pt>
                <c:pt idx="792">
                  <c:v>42384</c:v>
                </c:pt>
                <c:pt idx="793">
                  <c:v>42387</c:v>
                </c:pt>
                <c:pt idx="794">
                  <c:v>42388</c:v>
                </c:pt>
                <c:pt idx="795">
                  <c:v>42389</c:v>
                </c:pt>
                <c:pt idx="796">
                  <c:v>42390</c:v>
                </c:pt>
                <c:pt idx="797">
                  <c:v>42391</c:v>
                </c:pt>
                <c:pt idx="798">
                  <c:v>42394</c:v>
                </c:pt>
                <c:pt idx="799">
                  <c:v>42395</c:v>
                </c:pt>
                <c:pt idx="800">
                  <c:v>42396</c:v>
                </c:pt>
                <c:pt idx="801">
                  <c:v>42397</c:v>
                </c:pt>
                <c:pt idx="802">
                  <c:v>42398</c:v>
                </c:pt>
                <c:pt idx="803">
                  <c:v>42401</c:v>
                </c:pt>
                <c:pt idx="804">
                  <c:v>42402</c:v>
                </c:pt>
                <c:pt idx="805">
                  <c:v>42403</c:v>
                </c:pt>
                <c:pt idx="806">
                  <c:v>42404</c:v>
                </c:pt>
                <c:pt idx="807">
                  <c:v>42405</c:v>
                </c:pt>
                <c:pt idx="808">
                  <c:v>42408</c:v>
                </c:pt>
                <c:pt idx="809">
                  <c:v>42409</c:v>
                </c:pt>
                <c:pt idx="810">
                  <c:v>42410</c:v>
                </c:pt>
                <c:pt idx="811">
                  <c:v>42411</c:v>
                </c:pt>
                <c:pt idx="812">
                  <c:v>42412</c:v>
                </c:pt>
                <c:pt idx="813">
                  <c:v>42415</c:v>
                </c:pt>
                <c:pt idx="814">
                  <c:v>42416</c:v>
                </c:pt>
                <c:pt idx="815">
                  <c:v>42417</c:v>
                </c:pt>
                <c:pt idx="816">
                  <c:v>42418</c:v>
                </c:pt>
                <c:pt idx="817">
                  <c:v>42419</c:v>
                </c:pt>
                <c:pt idx="818">
                  <c:v>42422</c:v>
                </c:pt>
                <c:pt idx="819">
                  <c:v>42423</c:v>
                </c:pt>
                <c:pt idx="820">
                  <c:v>42424</c:v>
                </c:pt>
                <c:pt idx="821">
                  <c:v>42425</c:v>
                </c:pt>
                <c:pt idx="822">
                  <c:v>42426</c:v>
                </c:pt>
                <c:pt idx="823">
                  <c:v>42429</c:v>
                </c:pt>
                <c:pt idx="824">
                  <c:v>42430</c:v>
                </c:pt>
                <c:pt idx="825">
                  <c:v>42431</c:v>
                </c:pt>
                <c:pt idx="826">
                  <c:v>42432</c:v>
                </c:pt>
                <c:pt idx="827">
                  <c:v>42433</c:v>
                </c:pt>
                <c:pt idx="828">
                  <c:v>42436</c:v>
                </c:pt>
                <c:pt idx="829">
                  <c:v>42437</c:v>
                </c:pt>
                <c:pt idx="830">
                  <c:v>42438</c:v>
                </c:pt>
                <c:pt idx="831">
                  <c:v>42439</c:v>
                </c:pt>
                <c:pt idx="832">
                  <c:v>42440</c:v>
                </c:pt>
                <c:pt idx="833">
                  <c:v>42443</c:v>
                </c:pt>
                <c:pt idx="834">
                  <c:v>42444</c:v>
                </c:pt>
                <c:pt idx="835">
                  <c:v>42445</c:v>
                </c:pt>
                <c:pt idx="836">
                  <c:v>42446</c:v>
                </c:pt>
                <c:pt idx="837">
                  <c:v>42447</c:v>
                </c:pt>
                <c:pt idx="838">
                  <c:v>42450</c:v>
                </c:pt>
                <c:pt idx="839">
                  <c:v>42451</c:v>
                </c:pt>
                <c:pt idx="840">
                  <c:v>42452</c:v>
                </c:pt>
                <c:pt idx="841">
                  <c:v>42453</c:v>
                </c:pt>
                <c:pt idx="842">
                  <c:v>42454</c:v>
                </c:pt>
                <c:pt idx="843">
                  <c:v>42457</c:v>
                </c:pt>
                <c:pt idx="844">
                  <c:v>42458</c:v>
                </c:pt>
                <c:pt idx="845">
                  <c:v>42459</c:v>
                </c:pt>
                <c:pt idx="846">
                  <c:v>42460</c:v>
                </c:pt>
                <c:pt idx="847">
                  <c:v>42461</c:v>
                </c:pt>
                <c:pt idx="848">
                  <c:v>42464</c:v>
                </c:pt>
                <c:pt idx="849">
                  <c:v>42465</c:v>
                </c:pt>
                <c:pt idx="850">
                  <c:v>42466</c:v>
                </c:pt>
                <c:pt idx="851">
                  <c:v>42467</c:v>
                </c:pt>
                <c:pt idx="852">
                  <c:v>42468</c:v>
                </c:pt>
                <c:pt idx="853">
                  <c:v>42471</c:v>
                </c:pt>
                <c:pt idx="854">
                  <c:v>42472</c:v>
                </c:pt>
                <c:pt idx="855">
                  <c:v>42473</c:v>
                </c:pt>
                <c:pt idx="856">
                  <c:v>42474</c:v>
                </c:pt>
                <c:pt idx="857">
                  <c:v>42475</c:v>
                </c:pt>
                <c:pt idx="858">
                  <c:v>42478</c:v>
                </c:pt>
                <c:pt idx="859">
                  <c:v>42479</c:v>
                </c:pt>
                <c:pt idx="860">
                  <c:v>42480</c:v>
                </c:pt>
                <c:pt idx="861">
                  <c:v>42481</c:v>
                </c:pt>
                <c:pt idx="862">
                  <c:v>42482</c:v>
                </c:pt>
                <c:pt idx="863">
                  <c:v>42485</c:v>
                </c:pt>
                <c:pt idx="864">
                  <c:v>42486</c:v>
                </c:pt>
                <c:pt idx="865">
                  <c:v>42487</c:v>
                </c:pt>
                <c:pt idx="866">
                  <c:v>42488</c:v>
                </c:pt>
                <c:pt idx="867">
                  <c:v>42489</c:v>
                </c:pt>
                <c:pt idx="868">
                  <c:v>42492</c:v>
                </c:pt>
                <c:pt idx="869">
                  <c:v>42493</c:v>
                </c:pt>
                <c:pt idx="870">
                  <c:v>42494</c:v>
                </c:pt>
                <c:pt idx="871">
                  <c:v>42495</c:v>
                </c:pt>
                <c:pt idx="872">
                  <c:v>42496</c:v>
                </c:pt>
                <c:pt idx="873">
                  <c:v>42499</c:v>
                </c:pt>
                <c:pt idx="874">
                  <c:v>42500</c:v>
                </c:pt>
                <c:pt idx="875">
                  <c:v>42501</c:v>
                </c:pt>
                <c:pt idx="876">
                  <c:v>42502</c:v>
                </c:pt>
                <c:pt idx="877">
                  <c:v>42503</c:v>
                </c:pt>
                <c:pt idx="878">
                  <c:v>42506</c:v>
                </c:pt>
                <c:pt idx="879">
                  <c:v>42507</c:v>
                </c:pt>
                <c:pt idx="880">
                  <c:v>42508</c:v>
                </c:pt>
                <c:pt idx="881">
                  <c:v>42509</c:v>
                </c:pt>
                <c:pt idx="882">
                  <c:v>42510</c:v>
                </c:pt>
                <c:pt idx="883">
                  <c:v>42513</c:v>
                </c:pt>
                <c:pt idx="884">
                  <c:v>42514</c:v>
                </c:pt>
                <c:pt idx="885">
                  <c:v>42515</c:v>
                </c:pt>
                <c:pt idx="886">
                  <c:v>42516</c:v>
                </c:pt>
                <c:pt idx="887">
                  <c:v>42517</c:v>
                </c:pt>
                <c:pt idx="888">
                  <c:v>42520</c:v>
                </c:pt>
                <c:pt idx="889">
                  <c:v>42521</c:v>
                </c:pt>
                <c:pt idx="890">
                  <c:v>42522</c:v>
                </c:pt>
                <c:pt idx="891">
                  <c:v>42523</c:v>
                </c:pt>
                <c:pt idx="892">
                  <c:v>42524</c:v>
                </c:pt>
                <c:pt idx="893">
                  <c:v>42527</c:v>
                </c:pt>
                <c:pt idx="894">
                  <c:v>42528</c:v>
                </c:pt>
                <c:pt idx="895">
                  <c:v>42529</c:v>
                </c:pt>
                <c:pt idx="896">
                  <c:v>42530</c:v>
                </c:pt>
                <c:pt idx="897">
                  <c:v>42531</c:v>
                </c:pt>
                <c:pt idx="898">
                  <c:v>42534</c:v>
                </c:pt>
                <c:pt idx="899">
                  <c:v>42535</c:v>
                </c:pt>
                <c:pt idx="900">
                  <c:v>42536</c:v>
                </c:pt>
                <c:pt idx="901">
                  <c:v>42537</c:v>
                </c:pt>
                <c:pt idx="902">
                  <c:v>42538</c:v>
                </c:pt>
                <c:pt idx="903">
                  <c:v>42541</c:v>
                </c:pt>
                <c:pt idx="904">
                  <c:v>42542</c:v>
                </c:pt>
                <c:pt idx="905">
                  <c:v>42543</c:v>
                </c:pt>
                <c:pt idx="906">
                  <c:v>42544</c:v>
                </c:pt>
                <c:pt idx="907">
                  <c:v>42545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42555</c:v>
                </c:pt>
                <c:pt idx="914">
                  <c:v>42556</c:v>
                </c:pt>
                <c:pt idx="915">
                  <c:v>42557</c:v>
                </c:pt>
                <c:pt idx="916">
                  <c:v>42558</c:v>
                </c:pt>
                <c:pt idx="917">
                  <c:v>42559</c:v>
                </c:pt>
                <c:pt idx="918">
                  <c:v>42562</c:v>
                </c:pt>
                <c:pt idx="919">
                  <c:v>42563</c:v>
                </c:pt>
                <c:pt idx="920">
                  <c:v>42564</c:v>
                </c:pt>
                <c:pt idx="921">
                  <c:v>42565</c:v>
                </c:pt>
                <c:pt idx="922">
                  <c:v>42566</c:v>
                </c:pt>
                <c:pt idx="923">
                  <c:v>42569</c:v>
                </c:pt>
                <c:pt idx="924">
                  <c:v>42570</c:v>
                </c:pt>
                <c:pt idx="925">
                  <c:v>42571</c:v>
                </c:pt>
                <c:pt idx="926">
                  <c:v>42572</c:v>
                </c:pt>
                <c:pt idx="927">
                  <c:v>42573</c:v>
                </c:pt>
                <c:pt idx="928">
                  <c:v>42576</c:v>
                </c:pt>
                <c:pt idx="929">
                  <c:v>42577</c:v>
                </c:pt>
                <c:pt idx="930">
                  <c:v>42578</c:v>
                </c:pt>
                <c:pt idx="931">
                  <c:v>42579</c:v>
                </c:pt>
                <c:pt idx="932">
                  <c:v>42580</c:v>
                </c:pt>
                <c:pt idx="933">
                  <c:v>42583</c:v>
                </c:pt>
                <c:pt idx="934">
                  <c:v>42584</c:v>
                </c:pt>
                <c:pt idx="935">
                  <c:v>42585</c:v>
                </c:pt>
                <c:pt idx="936">
                  <c:v>42586</c:v>
                </c:pt>
                <c:pt idx="937">
                  <c:v>42587</c:v>
                </c:pt>
                <c:pt idx="938">
                  <c:v>42590</c:v>
                </c:pt>
                <c:pt idx="939">
                  <c:v>42591</c:v>
                </c:pt>
                <c:pt idx="940">
                  <c:v>42592</c:v>
                </c:pt>
                <c:pt idx="941">
                  <c:v>42593</c:v>
                </c:pt>
                <c:pt idx="942">
                  <c:v>42594</c:v>
                </c:pt>
                <c:pt idx="943">
                  <c:v>42597</c:v>
                </c:pt>
                <c:pt idx="944">
                  <c:v>42598</c:v>
                </c:pt>
                <c:pt idx="945">
                  <c:v>42599</c:v>
                </c:pt>
                <c:pt idx="946">
                  <c:v>42600</c:v>
                </c:pt>
                <c:pt idx="947">
                  <c:v>42601</c:v>
                </c:pt>
                <c:pt idx="948">
                  <c:v>42604</c:v>
                </c:pt>
                <c:pt idx="949">
                  <c:v>42605</c:v>
                </c:pt>
                <c:pt idx="950">
                  <c:v>42606</c:v>
                </c:pt>
                <c:pt idx="951">
                  <c:v>42607</c:v>
                </c:pt>
                <c:pt idx="952">
                  <c:v>42608</c:v>
                </c:pt>
                <c:pt idx="953">
                  <c:v>42611</c:v>
                </c:pt>
                <c:pt idx="954">
                  <c:v>42612</c:v>
                </c:pt>
                <c:pt idx="955">
                  <c:v>42613</c:v>
                </c:pt>
                <c:pt idx="956">
                  <c:v>42614</c:v>
                </c:pt>
                <c:pt idx="957">
                  <c:v>42615</c:v>
                </c:pt>
                <c:pt idx="958">
                  <c:v>42618</c:v>
                </c:pt>
                <c:pt idx="959">
                  <c:v>42619</c:v>
                </c:pt>
                <c:pt idx="960">
                  <c:v>42620</c:v>
                </c:pt>
                <c:pt idx="961">
                  <c:v>42621</c:v>
                </c:pt>
                <c:pt idx="962">
                  <c:v>42622</c:v>
                </c:pt>
                <c:pt idx="963">
                  <c:v>42625</c:v>
                </c:pt>
                <c:pt idx="964">
                  <c:v>42626</c:v>
                </c:pt>
                <c:pt idx="965">
                  <c:v>42627</c:v>
                </c:pt>
                <c:pt idx="966">
                  <c:v>42628</c:v>
                </c:pt>
                <c:pt idx="967">
                  <c:v>42629</c:v>
                </c:pt>
                <c:pt idx="968">
                  <c:v>42632</c:v>
                </c:pt>
                <c:pt idx="969">
                  <c:v>42633</c:v>
                </c:pt>
                <c:pt idx="970">
                  <c:v>42634</c:v>
                </c:pt>
                <c:pt idx="971">
                  <c:v>42635</c:v>
                </c:pt>
                <c:pt idx="972">
                  <c:v>42636</c:v>
                </c:pt>
                <c:pt idx="973">
                  <c:v>42639</c:v>
                </c:pt>
                <c:pt idx="974">
                  <c:v>42640</c:v>
                </c:pt>
                <c:pt idx="975">
                  <c:v>42641</c:v>
                </c:pt>
                <c:pt idx="976">
                  <c:v>42642</c:v>
                </c:pt>
                <c:pt idx="977">
                  <c:v>42643</c:v>
                </c:pt>
                <c:pt idx="978">
                  <c:v>42646</c:v>
                </c:pt>
                <c:pt idx="979">
                  <c:v>42647</c:v>
                </c:pt>
                <c:pt idx="980">
                  <c:v>42648</c:v>
                </c:pt>
                <c:pt idx="981">
                  <c:v>42649</c:v>
                </c:pt>
                <c:pt idx="982">
                  <c:v>42650</c:v>
                </c:pt>
                <c:pt idx="983">
                  <c:v>42653</c:v>
                </c:pt>
                <c:pt idx="984">
                  <c:v>42654</c:v>
                </c:pt>
                <c:pt idx="985">
                  <c:v>42655</c:v>
                </c:pt>
                <c:pt idx="986">
                  <c:v>42656</c:v>
                </c:pt>
                <c:pt idx="987">
                  <c:v>42657</c:v>
                </c:pt>
                <c:pt idx="988">
                  <c:v>42660</c:v>
                </c:pt>
                <c:pt idx="989">
                  <c:v>42661</c:v>
                </c:pt>
                <c:pt idx="990">
                  <c:v>42662</c:v>
                </c:pt>
                <c:pt idx="991">
                  <c:v>42663</c:v>
                </c:pt>
                <c:pt idx="992">
                  <c:v>42664</c:v>
                </c:pt>
                <c:pt idx="993">
                  <c:v>42667</c:v>
                </c:pt>
                <c:pt idx="994">
                  <c:v>42668</c:v>
                </c:pt>
                <c:pt idx="995">
                  <c:v>42669</c:v>
                </c:pt>
                <c:pt idx="996">
                  <c:v>42670</c:v>
                </c:pt>
                <c:pt idx="997">
                  <c:v>42671</c:v>
                </c:pt>
                <c:pt idx="998">
                  <c:v>42674</c:v>
                </c:pt>
                <c:pt idx="999">
                  <c:v>42675</c:v>
                </c:pt>
                <c:pt idx="1000">
                  <c:v>42676</c:v>
                </c:pt>
                <c:pt idx="1001">
                  <c:v>42677</c:v>
                </c:pt>
                <c:pt idx="1002">
                  <c:v>42678</c:v>
                </c:pt>
                <c:pt idx="1003">
                  <c:v>42681</c:v>
                </c:pt>
                <c:pt idx="1004">
                  <c:v>42682</c:v>
                </c:pt>
                <c:pt idx="1005">
                  <c:v>42683</c:v>
                </c:pt>
                <c:pt idx="1006">
                  <c:v>42684</c:v>
                </c:pt>
                <c:pt idx="1007">
                  <c:v>42685</c:v>
                </c:pt>
                <c:pt idx="1008">
                  <c:v>42688</c:v>
                </c:pt>
                <c:pt idx="1009">
                  <c:v>42689</c:v>
                </c:pt>
                <c:pt idx="1010">
                  <c:v>42690</c:v>
                </c:pt>
                <c:pt idx="1011">
                  <c:v>42691</c:v>
                </c:pt>
                <c:pt idx="1012">
                  <c:v>42692</c:v>
                </c:pt>
                <c:pt idx="1013">
                  <c:v>42695</c:v>
                </c:pt>
                <c:pt idx="1014">
                  <c:v>42696</c:v>
                </c:pt>
                <c:pt idx="1015">
                  <c:v>42697</c:v>
                </c:pt>
                <c:pt idx="1016">
                  <c:v>42698</c:v>
                </c:pt>
                <c:pt idx="1017">
                  <c:v>42699</c:v>
                </c:pt>
                <c:pt idx="1018">
                  <c:v>42702</c:v>
                </c:pt>
                <c:pt idx="1019">
                  <c:v>42703</c:v>
                </c:pt>
                <c:pt idx="1020">
                  <c:v>42704</c:v>
                </c:pt>
                <c:pt idx="1021">
                  <c:v>42705</c:v>
                </c:pt>
                <c:pt idx="1022">
                  <c:v>42706</c:v>
                </c:pt>
                <c:pt idx="1023">
                  <c:v>42709</c:v>
                </c:pt>
                <c:pt idx="1024">
                  <c:v>42710</c:v>
                </c:pt>
                <c:pt idx="1025">
                  <c:v>42711</c:v>
                </c:pt>
                <c:pt idx="1026">
                  <c:v>42712</c:v>
                </c:pt>
                <c:pt idx="1027">
                  <c:v>42713</c:v>
                </c:pt>
                <c:pt idx="1028">
                  <c:v>42716</c:v>
                </c:pt>
                <c:pt idx="1029">
                  <c:v>42717</c:v>
                </c:pt>
                <c:pt idx="1030">
                  <c:v>42718</c:v>
                </c:pt>
                <c:pt idx="1031">
                  <c:v>42719</c:v>
                </c:pt>
                <c:pt idx="1032">
                  <c:v>42720</c:v>
                </c:pt>
                <c:pt idx="1033">
                  <c:v>42723</c:v>
                </c:pt>
                <c:pt idx="1034">
                  <c:v>42724</c:v>
                </c:pt>
                <c:pt idx="1035">
                  <c:v>42725</c:v>
                </c:pt>
                <c:pt idx="1036">
                  <c:v>42726</c:v>
                </c:pt>
                <c:pt idx="1037">
                  <c:v>42727</c:v>
                </c:pt>
                <c:pt idx="1038">
                  <c:v>42730</c:v>
                </c:pt>
                <c:pt idx="1039">
                  <c:v>42731</c:v>
                </c:pt>
                <c:pt idx="1040">
                  <c:v>42732</c:v>
                </c:pt>
                <c:pt idx="1041">
                  <c:v>42733</c:v>
                </c:pt>
                <c:pt idx="1042">
                  <c:v>42734</c:v>
                </c:pt>
                <c:pt idx="1043">
                  <c:v>42737</c:v>
                </c:pt>
                <c:pt idx="1044">
                  <c:v>42738</c:v>
                </c:pt>
                <c:pt idx="1045">
                  <c:v>42739</c:v>
                </c:pt>
                <c:pt idx="1046">
                  <c:v>42740</c:v>
                </c:pt>
                <c:pt idx="1047">
                  <c:v>42741</c:v>
                </c:pt>
                <c:pt idx="1048">
                  <c:v>42744</c:v>
                </c:pt>
                <c:pt idx="1049">
                  <c:v>42745</c:v>
                </c:pt>
                <c:pt idx="1050">
                  <c:v>42746</c:v>
                </c:pt>
                <c:pt idx="1051">
                  <c:v>42747</c:v>
                </c:pt>
                <c:pt idx="1052">
                  <c:v>42748</c:v>
                </c:pt>
                <c:pt idx="1053">
                  <c:v>42751</c:v>
                </c:pt>
                <c:pt idx="1054">
                  <c:v>42752</c:v>
                </c:pt>
                <c:pt idx="1055">
                  <c:v>42753</c:v>
                </c:pt>
                <c:pt idx="1056">
                  <c:v>42754</c:v>
                </c:pt>
                <c:pt idx="1057">
                  <c:v>42755</c:v>
                </c:pt>
                <c:pt idx="1058">
                  <c:v>42758</c:v>
                </c:pt>
                <c:pt idx="1059">
                  <c:v>42759</c:v>
                </c:pt>
                <c:pt idx="1060">
                  <c:v>42760</c:v>
                </c:pt>
                <c:pt idx="1061">
                  <c:v>42761</c:v>
                </c:pt>
                <c:pt idx="1062">
                  <c:v>42762</c:v>
                </c:pt>
                <c:pt idx="1063">
                  <c:v>42765</c:v>
                </c:pt>
                <c:pt idx="1064">
                  <c:v>42766</c:v>
                </c:pt>
                <c:pt idx="1065">
                  <c:v>42767</c:v>
                </c:pt>
                <c:pt idx="1066">
                  <c:v>42768</c:v>
                </c:pt>
                <c:pt idx="1067">
                  <c:v>42769</c:v>
                </c:pt>
                <c:pt idx="1068">
                  <c:v>42772</c:v>
                </c:pt>
                <c:pt idx="1069">
                  <c:v>42773</c:v>
                </c:pt>
                <c:pt idx="1070">
                  <c:v>42774</c:v>
                </c:pt>
                <c:pt idx="1071">
                  <c:v>42775</c:v>
                </c:pt>
                <c:pt idx="1072">
                  <c:v>42776</c:v>
                </c:pt>
                <c:pt idx="1073">
                  <c:v>42779</c:v>
                </c:pt>
                <c:pt idx="1074">
                  <c:v>42780</c:v>
                </c:pt>
                <c:pt idx="1075">
                  <c:v>42781</c:v>
                </c:pt>
                <c:pt idx="1076">
                  <c:v>42782</c:v>
                </c:pt>
                <c:pt idx="1077">
                  <c:v>42783</c:v>
                </c:pt>
                <c:pt idx="1078">
                  <c:v>42786</c:v>
                </c:pt>
                <c:pt idx="1079">
                  <c:v>42787</c:v>
                </c:pt>
                <c:pt idx="1080">
                  <c:v>42788</c:v>
                </c:pt>
                <c:pt idx="1081">
                  <c:v>42789</c:v>
                </c:pt>
                <c:pt idx="1082">
                  <c:v>42790</c:v>
                </c:pt>
                <c:pt idx="1083">
                  <c:v>42793</c:v>
                </c:pt>
                <c:pt idx="1084">
                  <c:v>42794</c:v>
                </c:pt>
                <c:pt idx="1085">
                  <c:v>42795</c:v>
                </c:pt>
                <c:pt idx="1086">
                  <c:v>42796</c:v>
                </c:pt>
                <c:pt idx="1087">
                  <c:v>42797</c:v>
                </c:pt>
                <c:pt idx="1088">
                  <c:v>42800</c:v>
                </c:pt>
                <c:pt idx="1089">
                  <c:v>42801</c:v>
                </c:pt>
                <c:pt idx="1090">
                  <c:v>42802</c:v>
                </c:pt>
                <c:pt idx="1091">
                  <c:v>42803</c:v>
                </c:pt>
                <c:pt idx="1092">
                  <c:v>42804</c:v>
                </c:pt>
                <c:pt idx="1093">
                  <c:v>42807</c:v>
                </c:pt>
                <c:pt idx="1094">
                  <c:v>42808</c:v>
                </c:pt>
                <c:pt idx="1095">
                  <c:v>42809</c:v>
                </c:pt>
                <c:pt idx="1096">
                  <c:v>42810</c:v>
                </c:pt>
                <c:pt idx="1097">
                  <c:v>42811</c:v>
                </c:pt>
                <c:pt idx="1098">
                  <c:v>42814</c:v>
                </c:pt>
                <c:pt idx="1099">
                  <c:v>42815</c:v>
                </c:pt>
                <c:pt idx="1100">
                  <c:v>42816</c:v>
                </c:pt>
                <c:pt idx="1101">
                  <c:v>42817</c:v>
                </c:pt>
                <c:pt idx="1102">
                  <c:v>42818</c:v>
                </c:pt>
                <c:pt idx="1103">
                  <c:v>42821</c:v>
                </c:pt>
                <c:pt idx="1104">
                  <c:v>42822</c:v>
                </c:pt>
                <c:pt idx="1105">
                  <c:v>42823</c:v>
                </c:pt>
                <c:pt idx="1106">
                  <c:v>42824</c:v>
                </c:pt>
                <c:pt idx="1107">
                  <c:v>42825</c:v>
                </c:pt>
                <c:pt idx="1108">
                  <c:v>42828</c:v>
                </c:pt>
                <c:pt idx="1109">
                  <c:v>42829</c:v>
                </c:pt>
                <c:pt idx="1110">
                  <c:v>42830</c:v>
                </c:pt>
                <c:pt idx="1111">
                  <c:v>42831</c:v>
                </c:pt>
                <c:pt idx="1112">
                  <c:v>42832</c:v>
                </c:pt>
                <c:pt idx="1113">
                  <c:v>42835</c:v>
                </c:pt>
                <c:pt idx="1114">
                  <c:v>42836</c:v>
                </c:pt>
                <c:pt idx="1115">
                  <c:v>42837</c:v>
                </c:pt>
                <c:pt idx="1116">
                  <c:v>42838</c:v>
                </c:pt>
                <c:pt idx="1117">
                  <c:v>42839</c:v>
                </c:pt>
                <c:pt idx="1118">
                  <c:v>42842</c:v>
                </c:pt>
                <c:pt idx="1119">
                  <c:v>42843</c:v>
                </c:pt>
                <c:pt idx="1120">
                  <c:v>42844</c:v>
                </c:pt>
                <c:pt idx="1121">
                  <c:v>42845</c:v>
                </c:pt>
                <c:pt idx="1122">
                  <c:v>42846</c:v>
                </c:pt>
                <c:pt idx="1123">
                  <c:v>42849</c:v>
                </c:pt>
                <c:pt idx="1124">
                  <c:v>42850</c:v>
                </c:pt>
                <c:pt idx="1125">
                  <c:v>42851</c:v>
                </c:pt>
                <c:pt idx="1126">
                  <c:v>42852</c:v>
                </c:pt>
                <c:pt idx="1127">
                  <c:v>42853</c:v>
                </c:pt>
                <c:pt idx="1128">
                  <c:v>42856</c:v>
                </c:pt>
                <c:pt idx="1129">
                  <c:v>42857</c:v>
                </c:pt>
                <c:pt idx="1130">
                  <c:v>42858</c:v>
                </c:pt>
                <c:pt idx="1131">
                  <c:v>42859</c:v>
                </c:pt>
                <c:pt idx="1132">
                  <c:v>42860</c:v>
                </c:pt>
                <c:pt idx="1133">
                  <c:v>42863</c:v>
                </c:pt>
                <c:pt idx="1134">
                  <c:v>42864</c:v>
                </c:pt>
                <c:pt idx="1135">
                  <c:v>42865</c:v>
                </c:pt>
                <c:pt idx="1136">
                  <c:v>42866</c:v>
                </c:pt>
                <c:pt idx="1137">
                  <c:v>42867</c:v>
                </c:pt>
                <c:pt idx="1138">
                  <c:v>42870</c:v>
                </c:pt>
                <c:pt idx="1139">
                  <c:v>42871</c:v>
                </c:pt>
                <c:pt idx="1140">
                  <c:v>42872</c:v>
                </c:pt>
                <c:pt idx="1141">
                  <c:v>42873</c:v>
                </c:pt>
                <c:pt idx="1142">
                  <c:v>42874</c:v>
                </c:pt>
                <c:pt idx="1143">
                  <c:v>42877</c:v>
                </c:pt>
                <c:pt idx="1144">
                  <c:v>42878</c:v>
                </c:pt>
                <c:pt idx="1145">
                  <c:v>42879</c:v>
                </c:pt>
                <c:pt idx="1146">
                  <c:v>42880</c:v>
                </c:pt>
                <c:pt idx="1147">
                  <c:v>42881</c:v>
                </c:pt>
                <c:pt idx="1148">
                  <c:v>42884</c:v>
                </c:pt>
                <c:pt idx="1149">
                  <c:v>42885</c:v>
                </c:pt>
                <c:pt idx="1150">
                  <c:v>42886</c:v>
                </c:pt>
                <c:pt idx="1151">
                  <c:v>42887</c:v>
                </c:pt>
                <c:pt idx="1152">
                  <c:v>42888</c:v>
                </c:pt>
                <c:pt idx="1153">
                  <c:v>42891</c:v>
                </c:pt>
                <c:pt idx="1154">
                  <c:v>42892</c:v>
                </c:pt>
                <c:pt idx="1155">
                  <c:v>42893</c:v>
                </c:pt>
                <c:pt idx="1156">
                  <c:v>42894</c:v>
                </c:pt>
                <c:pt idx="1157">
                  <c:v>42895</c:v>
                </c:pt>
                <c:pt idx="1158">
                  <c:v>42898</c:v>
                </c:pt>
                <c:pt idx="1159">
                  <c:v>42899</c:v>
                </c:pt>
                <c:pt idx="1160">
                  <c:v>42900</c:v>
                </c:pt>
                <c:pt idx="1161">
                  <c:v>42901</c:v>
                </c:pt>
                <c:pt idx="1162">
                  <c:v>42902</c:v>
                </c:pt>
                <c:pt idx="1163">
                  <c:v>42905</c:v>
                </c:pt>
                <c:pt idx="1164">
                  <c:v>42906</c:v>
                </c:pt>
                <c:pt idx="1165">
                  <c:v>42907</c:v>
                </c:pt>
                <c:pt idx="1166">
                  <c:v>42908</c:v>
                </c:pt>
                <c:pt idx="1167">
                  <c:v>42909</c:v>
                </c:pt>
                <c:pt idx="1168">
                  <c:v>42912</c:v>
                </c:pt>
                <c:pt idx="1169">
                  <c:v>42913</c:v>
                </c:pt>
                <c:pt idx="1170">
                  <c:v>42914</c:v>
                </c:pt>
                <c:pt idx="1171">
                  <c:v>42915</c:v>
                </c:pt>
                <c:pt idx="1172">
                  <c:v>42916</c:v>
                </c:pt>
                <c:pt idx="1173">
                  <c:v>42919</c:v>
                </c:pt>
                <c:pt idx="1174">
                  <c:v>42920</c:v>
                </c:pt>
                <c:pt idx="1175">
                  <c:v>42921</c:v>
                </c:pt>
                <c:pt idx="1176">
                  <c:v>42922</c:v>
                </c:pt>
                <c:pt idx="1177">
                  <c:v>42923</c:v>
                </c:pt>
                <c:pt idx="1178">
                  <c:v>42926</c:v>
                </c:pt>
                <c:pt idx="1179">
                  <c:v>42927</c:v>
                </c:pt>
                <c:pt idx="1180">
                  <c:v>42928</c:v>
                </c:pt>
                <c:pt idx="1181">
                  <c:v>42929</c:v>
                </c:pt>
                <c:pt idx="1182">
                  <c:v>42930</c:v>
                </c:pt>
                <c:pt idx="1183">
                  <c:v>42933</c:v>
                </c:pt>
                <c:pt idx="1184">
                  <c:v>42934</c:v>
                </c:pt>
                <c:pt idx="1185">
                  <c:v>42935</c:v>
                </c:pt>
                <c:pt idx="1186">
                  <c:v>42936</c:v>
                </c:pt>
                <c:pt idx="1187">
                  <c:v>42937</c:v>
                </c:pt>
                <c:pt idx="1188">
                  <c:v>42940</c:v>
                </c:pt>
                <c:pt idx="1189">
                  <c:v>42941</c:v>
                </c:pt>
                <c:pt idx="1190">
                  <c:v>42942</c:v>
                </c:pt>
                <c:pt idx="1191">
                  <c:v>42943</c:v>
                </c:pt>
                <c:pt idx="1192">
                  <c:v>42944</c:v>
                </c:pt>
                <c:pt idx="1193">
                  <c:v>42947</c:v>
                </c:pt>
                <c:pt idx="1194">
                  <c:v>42948</c:v>
                </c:pt>
                <c:pt idx="1195">
                  <c:v>42949</c:v>
                </c:pt>
                <c:pt idx="1196">
                  <c:v>42950</c:v>
                </c:pt>
                <c:pt idx="1197">
                  <c:v>42951</c:v>
                </c:pt>
                <c:pt idx="1198">
                  <c:v>42954</c:v>
                </c:pt>
                <c:pt idx="1199">
                  <c:v>42955</c:v>
                </c:pt>
                <c:pt idx="1200">
                  <c:v>42956</c:v>
                </c:pt>
                <c:pt idx="1201">
                  <c:v>42957</c:v>
                </c:pt>
                <c:pt idx="1202">
                  <c:v>42958</c:v>
                </c:pt>
                <c:pt idx="1203">
                  <c:v>42961</c:v>
                </c:pt>
                <c:pt idx="1204">
                  <c:v>42962</c:v>
                </c:pt>
                <c:pt idx="1205">
                  <c:v>42963</c:v>
                </c:pt>
                <c:pt idx="1206">
                  <c:v>42964</c:v>
                </c:pt>
                <c:pt idx="1207">
                  <c:v>42965</c:v>
                </c:pt>
                <c:pt idx="1208">
                  <c:v>42968</c:v>
                </c:pt>
                <c:pt idx="1209">
                  <c:v>42969</c:v>
                </c:pt>
                <c:pt idx="1210">
                  <c:v>42970</c:v>
                </c:pt>
                <c:pt idx="1211">
                  <c:v>42971</c:v>
                </c:pt>
                <c:pt idx="1212">
                  <c:v>42972</c:v>
                </c:pt>
                <c:pt idx="1213">
                  <c:v>42975</c:v>
                </c:pt>
                <c:pt idx="1214">
                  <c:v>42976</c:v>
                </c:pt>
                <c:pt idx="1215">
                  <c:v>42977</c:v>
                </c:pt>
                <c:pt idx="1216">
                  <c:v>42978</c:v>
                </c:pt>
              </c:numCache>
            </c:numRef>
          </c:cat>
          <c:val>
            <c:numRef>
              <c:f>'Spot-Fwd'!$B$2:$B$9999</c:f>
              <c:numCache>
                <c:formatCode>0.0%</c:formatCode>
                <c:ptCount val="9998"/>
                <c:pt idx="0">
                  <c:v>4.0810185202270123E-2</c:v>
                </c:pt>
                <c:pt idx="1">
                  <c:v>4.0226739596158405E-2</c:v>
                </c:pt>
                <c:pt idx="2">
                  <c:v>4.0233739743025763E-2</c:v>
                </c:pt>
                <c:pt idx="3">
                  <c:v>4.0233739743025763E-2</c:v>
                </c:pt>
                <c:pt idx="4">
                  <c:v>4.0498920784970006E-2</c:v>
                </c:pt>
                <c:pt idx="5">
                  <c:v>4.0592053846489506E-2</c:v>
                </c:pt>
                <c:pt idx="6">
                  <c:v>4.0594695969125953E-2</c:v>
                </c:pt>
                <c:pt idx="7">
                  <c:v>4.0360628390842652E-2</c:v>
                </c:pt>
                <c:pt idx="8">
                  <c:v>4.1789849065284101E-2</c:v>
                </c:pt>
                <c:pt idx="9">
                  <c:v>4.2033938510716073E-2</c:v>
                </c:pt>
                <c:pt idx="10">
                  <c:v>4.2919651722454814E-2</c:v>
                </c:pt>
                <c:pt idx="11">
                  <c:v>4.2895880566211304E-2</c:v>
                </c:pt>
                <c:pt idx="12">
                  <c:v>4.3349174136605315E-2</c:v>
                </c:pt>
                <c:pt idx="13">
                  <c:v>4.3565789154488339E-2</c:v>
                </c:pt>
                <c:pt idx="14">
                  <c:v>4.3031496948898927E-2</c:v>
                </c:pt>
                <c:pt idx="15">
                  <c:v>4.3707335804693964E-2</c:v>
                </c:pt>
                <c:pt idx="16">
                  <c:v>4.3728997306482262E-2</c:v>
                </c:pt>
                <c:pt idx="17">
                  <c:v>4.3276856516327948E-2</c:v>
                </c:pt>
                <c:pt idx="18">
                  <c:v>4.3284780968586359E-2</c:v>
                </c:pt>
                <c:pt idx="19">
                  <c:v>4.3572027364260808E-2</c:v>
                </c:pt>
                <c:pt idx="20">
                  <c:v>4.3910569289641689E-2</c:v>
                </c:pt>
                <c:pt idx="21">
                  <c:v>4.393199599377972E-2</c:v>
                </c:pt>
                <c:pt idx="22">
                  <c:v>4.3577624616039243E-2</c:v>
                </c:pt>
                <c:pt idx="23">
                  <c:v>4.3748984007976409E-2</c:v>
                </c:pt>
                <c:pt idx="24">
                  <c:v>4.3719171857017305E-2</c:v>
                </c:pt>
                <c:pt idx="25">
                  <c:v>4.3708950548117048E-2</c:v>
                </c:pt>
                <c:pt idx="26">
                  <c:v>4.4172810581525807E-2</c:v>
                </c:pt>
                <c:pt idx="27">
                  <c:v>4.4415855752897769E-2</c:v>
                </c:pt>
                <c:pt idx="28">
                  <c:v>4.4602537170646238E-2</c:v>
                </c:pt>
                <c:pt idx="29">
                  <c:v>4.5166426508895616E-2</c:v>
                </c:pt>
                <c:pt idx="30">
                  <c:v>4.5219940098317798E-2</c:v>
                </c:pt>
                <c:pt idx="31">
                  <c:v>4.5252123629188151E-2</c:v>
                </c:pt>
                <c:pt idx="32">
                  <c:v>4.5547983009477711E-2</c:v>
                </c:pt>
                <c:pt idx="33">
                  <c:v>4.5547983009477711E-2</c:v>
                </c:pt>
                <c:pt idx="34">
                  <c:v>4.6018907144167745E-2</c:v>
                </c:pt>
                <c:pt idx="35">
                  <c:v>4.728727523337703E-2</c:v>
                </c:pt>
                <c:pt idx="36">
                  <c:v>4.7859460102358364E-2</c:v>
                </c:pt>
                <c:pt idx="37">
                  <c:v>4.7590022849957857E-2</c:v>
                </c:pt>
                <c:pt idx="38">
                  <c:v>4.7667628958907221E-2</c:v>
                </c:pt>
                <c:pt idx="39">
                  <c:v>4.767935666057576E-2</c:v>
                </c:pt>
                <c:pt idx="40">
                  <c:v>4.8289916464177685E-2</c:v>
                </c:pt>
                <c:pt idx="41">
                  <c:v>4.8702530621501358E-2</c:v>
                </c:pt>
                <c:pt idx="42">
                  <c:v>4.8225366066310539E-2</c:v>
                </c:pt>
                <c:pt idx="43">
                  <c:v>4.8354010176895404E-2</c:v>
                </c:pt>
                <c:pt idx="44">
                  <c:v>4.8318808147020768E-2</c:v>
                </c:pt>
                <c:pt idx="45">
                  <c:v>4.8138068009137273E-2</c:v>
                </c:pt>
                <c:pt idx="46">
                  <c:v>4.8509487876144411E-2</c:v>
                </c:pt>
                <c:pt idx="47">
                  <c:v>4.8710858844308369E-2</c:v>
                </c:pt>
                <c:pt idx="48">
                  <c:v>4.8522291516615058E-2</c:v>
                </c:pt>
                <c:pt idx="49">
                  <c:v>4.8526390806347519E-2</c:v>
                </c:pt>
                <c:pt idx="50">
                  <c:v>4.8526390806347519E-2</c:v>
                </c:pt>
                <c:pt idx="51">
                  <c:v>4.8743196501291879E-2</c:v>
                </c:pt>
                <c:pt idx="52">
                  <c:v>4.8047724750040433E-2</c:v>
                </c:pt>
                <c:pt idx="53">
                  <c:v>4.793031562563492E-2</c:v>
                </c:pt>
                <c:pt idx="54">
                  <c:v>4.8231685816466453E-2</c:v>
                </c:pt>
                <c:pt idx="55">
                  <c:v>4.8231685816466453E-2</c:v>
                </c:pt>
                <c:pt idx="56">
                  <c:v>4.7883498871040382E-2</c:v>
                </c:pt>
                <c:pt idx="57">
                  <c:v>4.6551853322681504E-2</c:v>
                </c:pt>
                <c:pt idx="58">
                  <c:v>4.6551853322681504E-2</c:v>
                </c:pt>
                <c:pt idx="59">
                  <c:v>4.6599355529322976E-2</c:v>
                </c:pt>
                <c:pt idx="60">
                  <c:v>4.6679663570982265E-2</c:v>
                </c:pt>
                <c:pt idx="61">
                  <c:v>4.6679663570982265E-2</c:v>
                </c:pt>
                <c:pt idx="62">
                  <c:v>4.6923263467500115E-2</c:v>
                </c:pt>
                <c:pt idx="63">
                  <c:v>4.7110168576118293E-2</c:v>
                </c:pt>
                <c:pt idx="64">
                  <c:v>4.6859017586180572E-2</c:v>
                </c:pt>
                <c:pt idx="65">
                  <c:v>4.7063996692547842E-2</c:v>
                </c:pt>
                <c:pt idx="66">
                  <c:v>4.7213426651605613E-2</c:v>
                </c:pt>
                <c:pt idx="67">
                  <c:v>4.7029734776318298E-2</c:v>
                </c:pt>
                <c:pt idx="68">
                  <c:v>4.7150539097299278E-2</c:v>
                </c:pt>
                <c:pt idx="69">
                  <c:v>4.7062770726922151E-2</c:v>
                </c:pt>
                <c:pt idx="70">
                  <c:v>4.6912746819299946E-2</c:v>
                </c:pt>
                <c:pt idx="71">
                  <c:v>4.7504471251436392E-2</c:v>
                </c:pt>
                <c:pt idx="72">
                  <c:v>4.8681649410977079E-2</c:v>
                </c:pt>
                <c:pt idx="73">
                  <c:v>4.8997040075417407E-2</c:v>
                </c:pt>
                <c:pt idx="74">
                  <c:v>4.9090829832142809E-2</c:v>
                </c:pt>
                <c:pt idx="75">
                  <c:v>4.2371044472970382E-2</c:v>
                </c:pt>
                <c:pt idx="76">
                  <c:v>4.4562176449365373E-2</c:v>
                </c:pt>
                <c:pt idx="77">
                  <c:v>5.1828474784548925E-2</c:v>
                </c:pt>
                <c:pt idx="78">
                  <c:v>5.2519886028306949E-2</c:v>
                </c:pt>
                <c:pt idx="79">
                  <c:v>5.2946934149451612E-2</c:v>
                </c:pt>
                <c:pt idx="80">
                  <c:v>5.3390553364546671E-2</c:v>
                </c:pt>
                <c:pt idx="81">
                  <c:v>5.3123253777709815E-2</c:v>
                </c:pt>
                <c:pt idx="82">
                  <c:v>5.2478660708925567E-2</c:v>
                </c:pt>
                <c:pt idx="83">
                  <c:v>5.1956168329292007E-2</c:v>
                </c:pt>
                <c:pt idx="84">
                  <c:v>5.1742076136138807E-2</c:v>
                </c:pt>
                <c:pt idx="85">
                  <c:v>5.1742076136138807E-2</c:v>
                </c:pt>
                <c:pt idx="86">
                  <c:v>5.1761149069243062E-2</c:v>
                </c:pt>
                <c:pt idx="87">
                  <c:v>5.167167016792009E-2</c:v>
                </c:pt>
                <c:pt idx="88">
                  <c:v>5.1775375590919985E-2</c:v>
                </c:pt>
                <c:pt idx="89">
                  <c:v>5.2065348253268133E-2</c:v>
                </c:pt>
                <c:pt idx="90">
                  <c:v>5.1940560017885204E-2</c:v>
                </c:pt>
                <c:pt idx="91">
                  <c:v>5.1605011652261785E-2</c:v>
                </c:pt>
                <c:pt idx="92">
                  <c:v>5.1591168664307498E-2</c:v>
                </c:pt>
                <c:pt idx="93">
                  <c:v>5.1591168664307498E-2</c:v>
                </c:pt>
                <c:pt idx="94">
                  <c:v>5.1741078270037759E-2</c:v>
                </c:pt>
                <c:pt idx="95">
                  <c:v>5.1540923257433258E-2</c:v>
                </c:pt>
                <c:pt idx="96">
                  <c:v>5.1165552243463051E-2</c:v>
                </c:pt>
                <c:pt idx="97">
                  <c:v>5.1256278579854958E-2</c:v>
                </c:pt>
                <c:pt idx="98">
                  <c:v>5.1133163555843318E-2</c:v>
                </c:pt>
                <c:pt idx="99">
                  <c:v>5.1320211020388487E-2</c:v>
                </c:pt>
                <c:pt idx="100">
                  <c:v>5.0712578805105241E-2</c:v>
                </c:pt>
                <c:pt idx="101">
                  <c:v>5.0494148923794273E-2</c:v>
                </c:pt>
                <c:pt idx="102">
                  <c:v>5.0902869189741837E-2</c:v>
                </c:pt>
                <c:pt idx="103">
                  <c:v>5.0902869189741837E-2</c:v>
                </c:pt>
                <c:pt idx="104">
                  <c:v>5.0671236582972394E-2</c:v>
                </c:pt>
                <c:pt idx="105">
                  <c:v>5.0770460299572398E-2</c:v>
                </c:pt>
                <c:pt idx="106">
                  <c:v>5.0667267634308392E-2</c:v>
                </c:pt>
                <c:pt idx="107">
                  <c:v>5.0787176058885136E-2</c:v>
                </c:pt>
                <c:pt idx="108">
                  <c:v>5.0787176058885136E-2</c:v>
                </c:pt>
                <c:pt idx="109">
                  <c:v>5.1326338776962015E-2</c:v>
                </c:pt>
                <c:pt idx="110">
                  <c:v>5.0891233968492357E-2</c:v>
                </c:pt>
                <c:pt idx="111">
                  <c:v>5.1215965859951133E-2</c:v>
                </c:pt>
                <c:pt idx="112">
                  <c:v>5.103346937456317E-2</c:v>
                </c:pt>
                <c:pt idx="113">
                  <c:v>5.103346937456317E-2</c:v>
                </c:pt>
                <c:pt idx="114">
                  <c:v>4.9969924191824083E-2</c:v>
                </c:pt>
                <c:pt idx="115">
                  <c:v>5.0023098859991448E-2</c:v>
                </c:pt>
                <c:pt idx="116">
                  <c:v>5.2006362510565958E-2</c:v>
                </c:pt>
                <c:pt idx="117">
                  <c:v>5.3184017509551193E-2</c:v>
                </c:pt>
                <c:pt idx="118">
                  <c:v>5.4136772832699062E-2</c:v>
                </c:pt>
                <c:pt idx="119">
                  <c:v>5.4376687249630393E-2</c:v>
                </c:pt>
                <c:pt idx="120">
                  <c:v>5.5289964431995318E-2</c:v>
                </c:pt>
                <c:pt idx="121">
                  <c:v>5.5862408091909267E-2</c:v>
                </c:pt>
                <c:pt idx="122">
                  <c:v>5.6070236306914857E-2</c:v>
                </c:pt>
                <c:pt idx="123">
                  <c:v>5.6205412536606457E-2</c:v>
                </c:pt>
                <c:pt idx="124">
                  <c:v>5.6478881345840552E-2</c:v>
                </c:pt>
                <c:pt idx="125">
                  <c:v>5.6193942087739909E-2</c:v>
                </c:pt>
                <c:pt idx="126">
                  <c:v>5.6372177653691104E-2</c:v>
                </c:pt>
                <c:pt idx="127">
                  <c:v>5.865729112756498E-2</c:v>
                </c:pt>
                <c:pt idx="128">
                  <c:v>5.865729112756498E-2</c:v>
                </c:pt>
                <c:pt idx="129">
                  <c:v>5.9700823585549019E-2</c:v>
                </c:pt>
                <c:pt idx="130">
                  <c:v>6.0254021399417192E-2</c:v>
                </c:pt>
                <c:pt idx="131">
                  <c:v>6.0260181553242011E-2</c:v>
                </c:pt>
                <c:pt idx="132">
                  <c:v>5.9018324411582633E-2</c:v>
                </c:pt>
                <c:pt idx="133">
                  <c:v>5.9021274641322938E-2</c:v>
                </c:pt>
                <c:pt idx="134">
                  <c:v>5.8986980436083906E-2</c:v>
                </c:pt>
                <c:pt idx="135">
                  <c:v>5.8886276253249881E-2</c:v>
                </c:pt>
                <c:pt idx="136">
                  <c:v>5.9499354118845431E-2</c:v>
                </c:pt>
                <c:pt idx="137">
                  <c:v>6.1390626503194656E-2</c:v>
                </c:pt>
                <c:pt idx="138">
                  <c:v>6.3830404342173575E-2</c:v>
                </c:pt>
                <c:pt idx="139">
                  <c:v>6.4685592283084431E-2</c:v>
                </c:pt>
                <c:pt idx="140">
                  <c:v>6.4351990133930115E-2</c:v>
                </c:pt>
                <c:pt idx="141">
                  <c:v>6.5639595733735623E-2</c:v>
                </c:pt>
                <c:pt idx="142">
                  <c:v>6.6151657879301592E-2</c:v>
                </c:pt>
                <c:pt idx="143">
                  <c:v>6.653058207545412E-2</c:v>
                </c:pt>
                <c:pt idx="144">
                  <c:v>6.6438229211747482E-2</c:v>
                </c:pt>
                <c:pt idx="145">
                  <c:v>6.6522563627244735E-2</c:v>
                </c:pt>
                <c:pt idx="146">
                  <c:v>6.7105756072010442E-2</c:v>
                </c:pt>
                <c:pt idx="147">
                  <c:v>6.5948313095425287E-2</c:v>
                </c:pt>
                <c:pt idx="148">
                  <c:v>6.523075940912694E-2</c:v>
                </c:pt>
                <c:pt idx="149">
                  <c:v>6.5130684747984655E-2</c:v>
                </c:pt>
                <c:pt idx="150">
                  <c:v>6.5600413559060794E-2</c:v>
                </c:pt>
                <c:pt idx="151">
                  <c:v>6.5127715010899825E-2</c:v>
                </c:pt>
                <c:pt idx="152">
                  <c:v>6.5247906358605223E-2</c:v>
                </c:pt>
                <c:pt idx="153">
                  <c:v>6.5430644796872411E-2</c:v>
                </c:pt>
                <c:pt idx="154">
                  <c:v>6.5984566994220548E-2</c:v>
                </c:pt>
                <c:pt idx="155">
                  <c:v>6.5984566994220548E-2</c:v>
                </c:pt>
                <c:pt idx="156">
                  <c:v>6.6147144739023944E-2</c:v>
                </c:pt>
                <c:pt idx="157">
                  <c:v>6.6501449495661544E-2</c:v>
                </c:pt>
                <c:pt idx="158">
                  <c:v>6.6545826895205412E-2</c:v>
                </c:pt>
                <c:pt idx="159">
                  <c:v>6.6609110601218116E-2</c:v>
                </c:pt>
                <c:pt idx="160">
                  <c:v>6.6619571486390847E-2</c:v>
                </c:pt>
                <c:pt idx="161">
                  <c:v>6.6259023170376297E-2</c:v>
                </c:pt>
                <c:pt idx="162">
                  <c:v>6.7549240180263551E-2</c:v>
                </c:pt>
                <c:pt idx="163">
                  <c:v>6.7549240180263551E-2</c:v>
                </c:pt>
                <c:pt idx="164">
                  <c:v>6.7611594309210224E-2</c:v>
                </c:pt>
                <c:pt idx="165">
                  <c:v>6.7891841477642739E-2</c:v>
                </c:pt>
                <c:pt idx="166">
                  <c:v>6.7084038290652404E-2</c:v>
                </c:pt>
                <c:pt idx="167">
                  <c:v>6.5900543594443306E-2</c:v>
                </c:pt>
                <c:pt idx="168">
                  <c:v>6.6457323982235111E-2</c:v>
                </c:pt>
                <c:pt idx="169">
                  <c:v>6.6457323982235111E-2</c:v>
                </c:pt>
                <c:pt idx="170">
                  <c:v>6.7825030045724863E-2</c:v>
                </c:pt>
                <c:pt idx="171">
                  <c:v>6.6494438820633703E-2</c:v>
                </c:pt>
                <c:pt idx="172">
                  <c:v>6.4787682921027656E-2</c:v>
                </c:pt>
                <c:pt idx="173">
                  <c:v>6.6010870095182028E-2</c:v>
                </c:pt>
                <c:pt idx="174">
                  <c:v>6.5398418191881635E-2</c:v>
                </c:pt>
                <c:pt idx="175">
                  <c:v>6.5282501651743277E-2</c:v>
                </c:pt>
                <c:pt idx="176">
                  <c:v>6.5236038039174091E-2</c:v>
                </c:pt>
                <c:pt idx="177">
                  <c:v>6.5458877939493315E-2</c:v>
                </c:pt>
                <c:pt idx="178">
                  <c:v>6.5458877939493315E-2</c:v>
                </c:pt>
                <c:pt idx="179">
                  <c:v>6.6255094297912986E-2</c:v>
                </c:pt>
                <c:pt idx="180">
                  <c:v>6.6737525800982897E-2</c:v>
                </c:pt>
                <c:pt idx="181">
                  <c:v>6.6281243909510776E-2</c:v>
                </c:pt>
                <c:pt idx="182">
                  <c:v>6.5622482719847747E-2</c:v>
                </c:pt>
                <c:pt idx="183">
                  <c:v>6.616671066659234E-2</c:v>
                </c:pt>
                <c:pt idx="184">
                  <c:v>6.6650386920540233E-2</c:v>
                </c:pt>
                <c:pt idx="185">
                  <c:v>6.6919733429143285E-2</c:v>
                </c:pt>
                <c:pt idx="186">
                  <c:v>6.7216258436475287E-2</c:v>
                </c:pt>
                <c:pt idx="187">
                  <c:v>6.754483103737724E-2</c:v>
                </c:pt>
                <c:pt idx="188">
                  <c:v>6.7743101132550068E-2</c:v>
                </c:pt>
                <c:pt idx="189">
                  <c:v>6.8946054616464345E-2</c:v>
                </c:pt>
                <c:pt idx="190">
                  <c:v>6.9068509681949289E-2</c:v>
                </c:pt>
                <c:pt idx="191">
                  <c:v>6.8757714700512215E-2</c:v>
                </c:pt>
                <c:pt idx="192">
                  <c:v>6.9359806503593691E-2</c:v>
                </c:pt>
                <c:pt idx="193">
                  <c:v>6.9885733704741951E-2</c:v>
                </c:pt>
                <c:pt idx="194">
                  <c:v>7.012546666661916E-2</c:v>
                </c:pt>
                <c:pt idx="195">
                  <c:v>7.1233688660901393E-2</c:v>
                </c:pt>
                <c:pt idx="196">
                  <c:v>7.1892648134327955E-2</c:v>
                </c:pt>
                <c:pt idx="197">
                  <c:v>7.2277867206491778E-2</c:v>
                </c:pt>
                <c:pt idx="198">
                  <c:v>7.2814205287860007E-2</c:v>
                </c:pt>
                <c:pt idx="199">
                  <c:v>7.263207174041629E-2</c:v>
                </c:pt>
                <c:pt idx="200">
                  <c:v>7.2929517281332998E-2</c:v>
                </c:pt>
                <c:pt idx="201">
                  <c:v>7.240546919147467E-2</c:v>
                </c:pt>
                <c:pt idx="202">
                  <c:v>7.3370635442439394E-2</c:v>
                </c:pt>
                <c:pt idx="203">
                  <c:v>7.3370635442439394E-2</c:v>
                </c:pt>
                <c:pt idx="204">
                  <c:v>7.3703419426396688E-2</c:v>
                </c:pt>
                <c:pt idx="205">
                  <c:v>7.3644295485028516E-2</c:v>
                </c:pt>
                <c:pt idx="206">
                  <c:v>7.4586097290184034E-2</c:v>
                </c:pt>
                <c:pt idx="207">
                  <c:v>7.6917381968321805E-2</c:v>
                </c:pt>
                <c:pt idx="208">
                  <c:v>7.7117996704403585E-2</c:v>
                </c:pt>
                <c:pt idx="209">
                  <c:v>7.6353231706427729E-2</c:v>
                </c:pt>
                <c:pt idx="210">
                  <c:v>7.6006950973345991E-2</c:v>
                </c:pt>
                <c:pt idx="211">
                  <c:v>7.5435842959990604E-2</c:v>
                </c:pt>
                <c:pt idx="212">
                  <c:v>7.5018385713268715E-2</c:v>
                </c:pt>
                <c:pt idx="213">
                  <c:v>7.5974728804440839E-2</c:v>
                </c:pt>
                <c:pt idx="214">
                  <c:v>7.6874624767480401E-2</c:v>
                </c:pt>
                <c:pt idx="215">
                  <c:v>7.7741542675004827E-2</c:v>
                </c:pt>
                <c:pt idx="216">
                  <c:v>7.7176418445601636E-2</c:v>
                </c:pt>
                <c:pt idx="217">
                  <c:v>7.7236360311509544E-2</c:v>
                </c:pt>
                <c:pt idx="218">
                  <c:v>7.7236360311509544E-2</c:v>
                </c:pt>
                <c:pt idx="219">
                  <c:v>7.747758977187065E-2</c:v>
                </c:pt>
                <c:pt idx="220">
                  <c:v>7.5687813375664229E-2</c:v>
                </c:pt>
                <c:pt idx="221">
                  <c:v>7.5792419565102659E-2</c:v>
                </c:pt>
                <c:pt idx="222">
                  <c:v>7.5648834461010478E-2</c:v>
                </c:pt>
                <c:pt idx="223">
                  <c:v>7.5648834461010478E-2</c:v>
                </c:pt>
                <c:pt idx="224">
                  <c:v>7.5811216083446903E-2</c:v>
                </c:pt>
                <c:pt idx="225">
                  <c:v>7.6481366175411819E-2</c:v>
                </c:pt>
                <c:pt idx="226">
                  <c:v>7.7553458284673027E-2</c:v>
                </c:pt>
                <c:pt idx="227">
                  <c:v>7.7611345946765511E-2</c:v>
                </c:pt>
                <c:pt idx="228">
                  <c:v>7.6833722890007339E-2</c:v>
                </c:pt>
                <c:pt idx="229">
                  <c:v>7.6376409155459041E-2</c:v>
                </c:pt>
                <c:pt idx="230">
                  <c:v>7.6461314220407611E-2</c:v>
                </c:pt>
                <c:pt idx="231">
                  <c:v>7.6303436273052458E-2</c:v>
                </c:pt>
                <c:pt idx="232">
                  <c:v>7.6221748961066788E-2</c:v>
                </c:pt>
                <c:pt idx="233">
                  <c:v>7.6255591061778871E-2</c:v>
                </c:pt>
                <c:pt idx="234">
                  <c:v>7.6310135532770967E-2</c:v>
                </c:pt>
                <c:pt idx="235">
                  <c:v>7.4918675810700872E-2</c:v>
                </c:pt>
                <c:pt idx="236">
                  <c:v>7.4788450107743182E-2</c:v>
                </c:pt>
                <c:pt idx="237">
                  <c:v>7.4765826666926896E-2</c:v>
                </c:pt>
                <c:pt idx="238">
                  <c:v>7.4920617843266188E-2</c:v>
                </c:pt>
                <c:pt idx="239">
                  <c:v>7.4878741969473916E-2</c:v>
                </c:pt>
                <c:pt idx="240">
                  <c:v>7.4833384415889201E-2</c:v>
                </c:pt>
                <c:pt idx="241">
                  <c:v>7.4622528648609188E-2</c:v>
                </c:pt>
                <c:pt idx="242">
                  <c:v>7.3551221524497334E-2</c:v>
                </c:pt>
                <c:pt idx="243">
                  <c:v>7.2977845565558974E-2</c:v>
                </c:pt>
                <c:pt idx="244">
                  <c:v>7.3047763134377663E-2</c:v>
                </c:pt>
                <c:pt idx="245">
                  <c:v>7.4675159193230242E-2</c:v>
                </c:pt>
                <c:pt idx="246">
                  <c:v>7.4558129201373433E-2</c:v>
                </c:pt>
                <c:pt idx="247">
                  <c:v>7.4130511778043945E-2</c:v>
                </c:pt>
                <c:pt idx="248">
                  <c:v>7.436819841322187E-2</c:v>
                </c:pt>
                <c:pt idx="249">
                  <c:v>7.4118729114645884E-2</c:v>
                </c:pt>
                <c:pt idx="250">
                  <c:v>7.3866859519849892E-2</c:v>
                </c:pt>
                <c:pt idx="251">
                  <c:v>7.3696816621701036E-2</c:v>
                </c:pt>
                <c:pt idx="252">
                  <c:v>7.4392453180009782E-2</c:v>
                </c:pt>
                <c:pt idx="253">
                  <c:v>7.4626857862626739E-2</c:v>
                </c:pt>
                <c:pt idx="254">
                  <c:v>7.5391169271770572E-2</c:v>
                </c:pt>
                <c:pt idx="255">
                  <c:v>7.5391169271770572E-2</c:v>
                </c:pt>
                <c:pt idx="256">
                  <c:v>7.5804571261986864E-2</c:v>
                </c:pt>
                <c:pt idx="257">
                  <c:v>7.6032125421558905E-2</c:v>
                </c:pt>
                <c:pt idx="258">
                  <c:v>7.602099336104888E-2</c:v>
                </c:pt>
                <c:pt idx="259">
                  <c:v>7.5939241848551248E-2</c:v>
                </c:pt>
                <c:pt idx="260">
                  <c:v>7.5939241848551248E-2</c:v>
                </c:pt>
                <c:pt idx="261">
                  <c:v>7.6529233222791301E-2</c:v>
                </c:pt>
                <c:pt idx="262">
                  <c:v>7.6807239851275314E-2</c:v>
                </c:pt>
                <c:pt idx="263">
                  <c:v>7.6807239851275314E-2</c:v>
                </c:pt>
                <c:pt idx="264">
                  <c:v>7.7891013478247298E-2</c:v>
                </c:pt>
                <c:pt idx="265">
                  <c:v>7.8606519508652106E-2</c:v>
                </c:pt>
                <c:pt idx="266">
                  <c:v>7.7939657738121726E-2</c:v>
                </c:pt>
                <c:pt idx="267">
                  <c:v>7.8491528380671027E-2</c:v>
                </c:pt>
                <c:pt idx="268">
                  <c:v>7.8343223044707991E-2</c:v>
                </c:pt>
                <c:pt idx="269">
                  <c:v>7.8391179970951658E-2</c:v>
                </c:pt>
                <c:pt idx="270">
                  <c:v>7.7974697214060695E-2</c:v>
                </c:pt>
                <c:pt idx="271">
                  <c:v>7.9361984559795914E-2</c:v>
                </c:pt>
                <c:pt idx="272">
                  <c:v>7.9390007886122285E-2</c:v>
                </c:pt>
                <c:pt idx="273">
                  <c:v>7.9412242151013224E-2</c:v>
                </c:pt>
                <c:pt idx="274">
                  <c:v>7.9390635633534365E-2</c:v>
                </c:pt>
                <c:pt idx="275">
                  <c:v>7.9134771865733242E-2</c:v>
                </c:pt>
                <c:pt idx="276">
                  <c:v>7.9075666632924438E-2</c:v>
                </c:pt>
                <c:pt idx="277">
                  <c:v>7.9126928327223331E-2</c:v>
                </c:pt>
                <c:pt idx="278">
                  <c:v>7.9168671050832334E-2</c:v>
                </c:pt>
                <c:pt idx="279">
                  <c:v>7.8338505690283985E-2</c:v>
                </c:pt>
                <c:pt idx="280">
                  <c:v>7.8242022588612667E-2</c:v>
                </c:pt>
                <c:pt idx="281">
                  <c:v>7.6549683460695572E-2</c:v>
                </c:pt>
                <c:pt idx="282">
                  <c:v>7.6348447219073343E-2</c:v>
                </c:pt>
                <c:pt idx="283">
                  <c:v>7.6358479968462192E-2</c:v>
                </c:pt>
                <c:pt idx="284">
                  <c:v>7.6190221608630135E-2</c:v>
                </c:pt>
                <c:pt idx="285">
                  <c:v>7.6014228148150786E-2</c:v>
                </c:pt>
                <c:pt idx="286">
                  <c:v>7.5827835716982941E-2</c:v>
                </c:pt>
                <c:pt idx="287">
                  <c:v>7.5729159768891052E-2</c:v>
                </c:pt>
                <c:pt idx="288">
                  <c:v>7.5635213617839966E-2</c:v>
                </c:pt>
                <c:pt idx="289">
                  <c:v>7.62176489094432E-2</c:v>
                </c:pt>
                <c:pt idx="290">
                  <c:v>7.6534350154970912E-2</c:v>
                </c:pt>
                <c:pt idx="291">
                  <c:v>7.641958362741666E-2</c:v>
                </c:pt>
                <c:pt idx="292">
                  <c:v>7.7131468434265008E-2</c:v>
                </c:pt>
                <c:pt idx="293">
                  <c:v>7.7061804649766613E-2</c:v>
                </c:pt>
                <c:pt idx="294">
                  <c:v>7.730071327860713E-2</c:v>
                </c:pt>
                <c:pt idx="295">
                  <c:v>7.7527140236694547E-2</c:v>
                </c:pt>
                <c:pt idx="296">
                  <c:v>7.7927663485863524E-2</c:v>
                </c:pt>
                <c:pt idx="297">
                  <c:v>7.7551232572169213E-2</c:v>
                </c:pt>
                <c:pt idx="298">
                  <c:v>7.7558932733740107E-2</c:v>
                </c:pt>
                <c:pt idx="299">
                  <c:v>7.7426070739875424E-2</c:v>
                </c:pt>
                <c:pt idx="300">
                  <c:v>7.841764558180056E-2</c:v>
                </c:pt>
                <c:pt idx="301">
                  <c:v>7.8771454454467607E-2</c:v>
                </c:pt>
                <c:pt idx="302">
                  <c:v>7.9526037254014512E-2</c:v>
                </c:pt>
                <c:pt idx="303">
                  <c:v>7.9413460774967762E-2</c:v>
                </c:pt>
                <c:pt idx="304">
                  <c:v>7.9773444620650599E-2</c:v>
                </c:pt>
                <c:pt idx="305">
                  <c:v>8.0681884520401509E-2</c:v>
                </c:pt>
                <c:pt idx="306">
                  <c:v>8.2477897064228436E-2</c:v>
                </c:pt>
                <c:pt idx="307">
                  <c:v>8.269933063247728E-2</c:v>
                </c:pt>
                <c:pt idx="308">
                  <c:v>8.2523681182054567E-2</c:v>
                </c:pt>
                <c:pt idx="309">
                  <c:v>8.2977096499480985E-2</c:v>
                </c:pt>
                <c:pt idx="310">
                  <c:v>8.3057316856927604E-2</c:v>
                </c:pt>
                <c:pt idx="311">
                  <c:v>8.0620607505201308E-2</c:v>
                </c:pt>
                <c:pt idx="312">
                  <c:v>8.1233812324190927E-2</c:v>
                </c:pt>
                <c:pt idx="313">
                  <c:v>8.1217227937355752E-2</c:v>
                </c:pt>
                <c:pt idx="314">
                  <c:v>8.1483448446497339E-2</c:v>
                </c:pt>
                <c:pt idx="315">
                  <c:v>8.1976004735502206E-2</c:v>
                </c:pt>
                <c:pt idx="316">
                  <c:v>8.2272431311912197E-2</c:v>
                </c:pt>
                <c:pt idx="317">
                  <c:v>8.7563614124872888E-2</c:v>
                </c:pt>
                <c:pt idx="318">
                  <c:v>8.7563614124872888E-2</c:v>
                </c:pt>
                <c:pt idx="319">
                  <c:v>9.0163281272512247E-2</c:v>
                </c:pt>
                <c:pt idx="320">
                  <c:v>9.2405200744656371E-2</c:v>
                </c:pt>
                <c:pt idx="321">
                  <c:v>9.3300973916210353E-2</c:v>
                </c:pt>
                <c:pt idx="322">
                  <c:v>9.3809528060197475E-2</c:v>
                </c:pt>
                <c:pt idx="323">
                  <c:v>9.4637984724113999E-2</c:v>
                </c:pt>
                <c:pt idx="324">
                  <c:v>9.484579451100851E-2</c:v>
                </c:pt>
                <c:pt idx="325">
                  <c:v>9.52382447940225E-2</c:v>
                </c:pt>
                <c:pt idx="326">
                  <c:v>9.4756097425085464E-2</c:v>
                </c:pt>
                <c:pt idx="327">
                  <c:v>9.7168985191356624E-2</c:v>
                </c:pt>
                <c:pt idx="328">
                  <c:v>9.729517532618201E-2</c:v>
                </c:pt>
                <c:pt idx="329">
                  <c:v>9.8093709455163366E-2</c:v>
                </c:pt>
                <c:pt idx="330">
                  <c:v>9.8187958338078793E-2</c:v>
                </c:pt>
                <c:pt idx="331">
                  <c:v>9.8258081098168137E-2</c:v>
                </c:pt>
                <c:pt idx="332">
                  <c:v>9.9075624589597996E-2</c:v>
                </c:pt>
                <c:pt idx="333">
                  <c:v>9.953057572593059E-2</c:v>
                </c:pt>
                <c:pt idx="334">
                  <c:v>9.9146462673557104E-2</c:v>
                </c:pt>
                <c:pt idx="335">
                  <c:v>9.8843803606475822E-2</c:v>
                </c:pt>
                <c:pt idx="336">
                  <c:v>9.8843803606475822E-2</c:v>
                </c:pt>
                <c:pt idx="337">
                  <c:v>9.8843803606475822E-2</c:v>
                </c:pt>
                <c:pt idx="338">
                  <c:v>9.9029603629786106E-2</c:v>
                </c:pt>
                <c:pt idx="339">
                  <c:v>9.9063033842709161E-2</c:v>
                </c:pt>
                <c:pt idx="340">
                  <c:v>9.9121405719192368E-2</c:v>
                </c:pt>
                <c:pt idx="341">
                  <c:v>9.9125181695630019E-2</c:v>
                </c:pt>
                <c:pt idx="342">
                  <c:v>9.9172436178797729E-2</c:v>
                </c:pt>
                <c:pt idx="343">
                  <c:v>9.9505883857438693E-2</c:v>
                </c:pt>
                <c:pt idx="344">
                  <c:v>9.9350434164310691E-2</c:v>
                </c:pt>
                <c:pt idx="345">
                  <c:v>9.9010436145049702E-2</c:v>
                </c:pt>
                <c:pt idx="346">
                  <c:v>9.9010436145049702E-2</c:v>
                </c:pt>
                <c:pt idx="347">
                  <c:v>0.10039712575457861</c:v>
                </c:pt>
                <c:pt idx="348">
                  <c:v>0.10088891983076834</c:v>
                </c:pt>
                <c:pt idx="349">
                  <c:v>0.10082099523357399</c:v>
                </c:pt>
                <c:pt idx="350">
                  <c:v>0.10077469290237297</c:v>
                </c:pt>
                <c:pt idx="351">
                  <c:v>9.9932258466585197E-2</c:v>
                </c:pt>
                <c:pt idx="352">
                  <c:v>9.8999245306583647E-2</c:v>
                </c:pt>
                <c:pt idx="353">
                  <c:v>9.9369091155919242E-2</c:v>
                </c:pt>
                <c:pt idx="354">
                  <c:v>9.9460817192301987E-2</c:v>
                </c:pt>
                <c:pt idx="355">
                  <c:v>9.9234409180575786E-2</c:v>
                </c:pt>
                <c:pt idx="356">
                  <c:v>0.10556500637083335</c:v>
                </c:pt>
                <c:pt idx="357">
                  <c:v>0.1064568953499337</c:v>
                </c:pt>
                <c:pt idx="358">
                  <c:v>0.10812646710848209</c:v>
                </c:pt>
                <c:pt idx="359">
                  <c:v>0.10852559386811747</c:v>
                </c:pt>
                <c:pt idx="360">
                  <c:v>0.11064681880430755</c:v>
                </c:pt>
                <c:pt idx="361">
                  <c:v>0.11091139133943616</c:v>
                </c:pt>
                <c:pt idx="362">
                  <c:v>0.11129578510398351</c:v>
                </c:pt>
                <c:pt idx="363">
                  <c:v>0.11130018938724638</c:v>
                </c:pt>
                <c:pt idx="364">
                  <c:v>0.11178668003524403</c:v>
                </c:pt>
                <c:pt idx="365">
                  <c:v>0.11208612047846649</c:v>
                </c:pt>
                <c:pt idx="366">
                  <c:v>0.11276064279929783</c:v>
                </c:pt>
                <c:pt idx="367">
                  <c:v>0.11369996514949604</c:v>
                </c:pt>
                <c:pt idx="368">
                  <c:v>0.11369996514949604</c:v>
                </c:pt>
                <c:pt idx="369">
                  <c:v>0.11638084267954163</c:v>
                </c:pt>
                <c:pt idx="370">
                  <c:v>0.11738965600109892</c:v>
                </c:pt>
                <c:pt idx="371">
                  <c:v>0.11832568708188232</c:v>
                </c:pt>
                <c:pt idx="372">
                  <c:v>0.11807631390283913</c:v>
                </c:pt>
                <c:pt idx="373">
                  <c:v>0.11856294729214681</c:v>
                </c:pt>
                <c:pt idx="374">
                  <c:v>0.11927180906487848</c:v>
                </c:pt>
                <c:pt idx="375">
                  <c:v>0.12132805107249491</c:v>
                </c:pt>
                <c:pt idx="376">
                  <c:v>0.12023784341570043</c:v>
                </c:pt>
                <c:pt idx="377">
                  <c:v>0.12076321063660023</c:v>
                </c:pt>
                <c:pt idx="378">
                  <c:v>0.12209857140430226</c:v>
                </c:pt>
                <c:pt idx="379">
                  <c:v>0.12305406302119487</c:v>
                </c:pt>
                <c:pt idx="380">
                  <c:v>0.12293074713868252</c:v>
                </c:pt>
                <c:pt idx="381">
                  <c:v>0.12300762329415918</c:v>
                </c:pt>
                <c:pt idx="382">
                  <c:v>0.12301025126113718</c:v>
                </c:pt>
                <c:pt idx="383">
                  <c:v>0.12301025126113718</c:v>
                </c:pt>
                <c:pt idx="384">
                  <c:v>0.12410266401430441</c:v>
                </c:pt>
                <c:pt idx="385">
                  <c:v>0.12559424767164565</c:v>
                </c:pt>
                <c:pt idx="386">
                  <c:v>0.12582235102249015</c:v>
                </c:pt>
                <c:pt idx="387">
                  <c:v>0.12667400812268001</c:v>
                </c:pt>
                <c:pt idx="388">
                  <c:v>0.1266550573800595</c:v>
                </c:pt>
                <c:pt idx="389">
                  <c:v>0.12961440187718765</c:v>
                </c:pt>
                <c:pt idx="390">
                  <c:v>0.13255731487573746</c:v>
                </c:pt>
                <c:pt idx="391">
                  <c:v>0.14028250309821297</c:v>
                </c:pt>
                <c:pt idx="392">
                  <c:v>0.14153802352777214</c:v>
                </c:pt>
                <c:pt idx="393">
                  <c:v>0.14326179237652853</c:v>
                </c:pt>
                <c:pt idx="394">
                  <c:v>0.14385268142446958</c:v>
                </c:pt>
                <c:pt idx="395">
                  <c:v>0.14425734614710617</c:v>
                </c:pt>
                <c:pt idx="396">
                  <c:v>0.1441675180612044</c:v>
                </c:pt>
                <c:pt idx="397">
                  <c:v>0.14572284128442359</c:v>
                </c:pt>
                <c:pt idx="398">
                  <c:v>0.14597545264229556</c:v>
                </c:pt>
                <c:pt idx="399">
                  <c:v>0.14612679971219128</c:v>
                </c:pt>
                <c:pt idx="400">
                  <c:v>0.14639780452599024</c:v>
                </c:pt>
                <c:pt idx="401">
                  <c:v>0.14556709161999531</c:v>
                </c:pt>
                <c:pt idx="402">
                  <c:v>0.14751371807062308</c:v>
                </c:pt>
                <c:pt idx="403">
                  <c:v>0.14761717906847738</c:v>
                </c:pt>
                <c:pt idx="404">
                  <c:v>0.14791792880448079</c:v>
                </c:pt>
                <c:pt idx="405">
                  <c:v>0.15022081845775129</c:v>
                </c:pt>
                <c:pt idx="406">
                  <c:v>0.14948200242824197</c:v>
                </c:pt>
                <c:pt idx="407">
                  <c:v>0.15016250901525632</c:v>
                </c:pt>
                <c:pt idx="408">
                  <c:v>0.15291599307039108</c:v>
                </c:pt>
                <c:pt idx="409">
                  <c:v>0.1542739947181489</c:v>
                </c:pt>
                <c:pt idx="410">
                  <c:v>0.15531042135518347</c:v>
                </c:pt>
                <c:pt idx="411">
                  <c:v>0.15576287689183979</c:v>
                </c:pt>
                <c:pt idx="412">
                  <c:v>0.15659941860201612</c:v>
                </c:pt>
                <c:pt idx="413">
                  <c:v>0.15655678198032863</c:v>
                </c:pt>
                <c:pt idx="414">
                  <c:v>0.15742363263343204</c:v>
                </c:pt>
                <c:pt idx="415">
                  <c:v>0.15769746255475026</c:v>
                </c:pt>
                <c:pt idx="416">
                  <c:v>0.15769746255475026</c:v>
                </c:pt>
                <c:pt idx="417">
                  <c:v>0.15756692529521049</c:v>
                </c:pt>
                <c:pt idx="418">
                  <c:v>0.15859348023466416</c:v>
                </c:pt>
                <c:pt idx="419">
                  <c:v>0.15861531287839611</c:v>
                </c:pt>
                <c:pt idx="420">
                  <c:v>0.15795341231216203</c:v>
                </c:pt>
                <c:pt idx="421">
                  <c:v>0.15785597570872179</c:v>
                </c:pt>
                <c:pt idx="422">
                  <c:v>0.15814266164061017</c:v>
                </c:pt>
                <c:pt idx="423">
                  <c:v>0.15814266164061017</c:v>
                </c:pt>
                <c:pt idx="424">
                  <c:v>0.15904217687032615</c:v>
                </c:pt>
                <c:pt idx="425">
                  <c:v>0.15955722029169309</c:v>
                </c:pt>
                <c:pt idx="426">
                  <c:v>0.16180651493073231</c:v>
                </c:pt>
                <c:pt idx="427">
                  <c:v>0.16226911024279358</c:v>
                </c:pt>
                <c:pt idx="428">
                  <c:v>0.16300758810433202</c:v>
                </c:pt>
                <c:pt idx="429">
                  <c:v>0.16346868000977813</c:v>
                </c:pt>
                <c:pt idx="430">
                  <c:v>0.16653687301954681</c:v>
                </c:pt>
                <c:pt idx="431">
                  <c:v>0.16600259212705917</c:v>
                </c:pt>
                <c:pt idx="432">
                  <c:v>0.1698400586575354</c:v>
                </c:pt>
                <c:pt idx="433">
                  <c:v>0.16992702220001787</c:v>
                </c:pt>
                <c:pt idx="434">
                  <c:v>0.17142525956529894</c:v>
                </c:pt>
                <c:pt idx="435">
                  <c:v>0.17246719711921793</c:v>
                </c:pt>
                <c:pt idx="436">
                  <c:v>0.1718130688788875</c:v>
                </c:pt>
                <c:pt idx="437">
                  <c:v>0.17198379439018815</c:v>
                </c:pt>
                <c:pt idx="438">
                  <c:v>0.17329682801301435</c:v>
                </c:pt>
                <c:pt idx="439">
                  <c:v>0.17398075406107866</c:v>
                </c:pt>
                <c:pt idx="440">
                  <c:v>0.17457618230779587</c:v>
                </c:pt>
                <c:pt idx="441">
                  <c:v>0.17383412503376622</c:v>
                </c:pt>
                <c:pt idx="442">
                  <c:v>0.17171433157515384</c:v>
                </c:pt>
                <c:pt idx="443">
                  <c:v>0.17313501914440041</c:v>
                </c:pt>
                <c:pt idx="444">
                  <c:v>0.17361425601506578</c:v>
                </c:pt>
                <c:pt idx="445">
                  <c:v>0.17212179168476341</c:v>
                </c:pt>
                <c:pt idx="446">
                  <c:v>0.1780862255256547</c:v>
                </c:pt>
                <c:pt idx="447">
                  <c:v>0.17793717872760278</c:v>
                </c:pt>
                <c:pt idx="448">
                  <c:v>0.1782232492023644</c:v>
                </c:pt>
                <c:pt idx="449">
                  <c:v>0.17834201309218872</c:v>
                </c:pt>
                <c:pt idx="450">
                  <c:v>0.1780718634746499</c:v>
                </c:pt>
                <c:pt idx="451">
                  <c:v>0.17734425020754188</c:v>
                </c:pt>
                <c:pt idx="452">
                  <c:v>0.1773770263299973</c:v>
                </c:pt>
                <c:pt idx="453">
                  <c:v>0.17587788349603622</c:v>
                </c:pt>
                <c:pt idx="454">
                  <c:v>0.17565823051442842</c:v>
                </c:pt>
                <c:pt idx="455">
                  <c:v>0.17536343160791396</c:v>
                </c:pt>
                <c:pt idx="456">
                  <c:v>0.17275223351096786</c:v>
                </c:pt>
                <c:pt idx="457">
                  <c:v>0.17335618314518994</c:v>
                </c:pt>
                <c:pt idx="458">
                  <c:v>0.17388317514505319</c:v>
                </c:pt>
                <c:pt idx="459">
                  <c:v>0.17612042700485211</c:v>
                </c:pt>
                <c:pt idx="460">
                  <c:v>0.17654168287350472</c:v>
                </c:pt>
                <c:pt idx="461">
                  <c:v>0.17617703862721248</c:v>
                </c:pt>
                <c:pt idx="462">
                  <c:v>0.17727786743747803</c:v>
                </c:pt>
                <c:pt idx="463">
                  <c:v>0.17727786743747803</c:v>
                </c:pt>
                <c:pt idx="464">
                  <c:v>0.17681635746597568</c:v>
                </c:pt>
                <c:pt idx="465">
                  <c:v>0.17700599519307011</c:v>
                </c:pt>
                <c:pt idx="466">
                  <c:v>0.17703856889172831</c:v>
                </c:pt>
                <c:pt idx="467">
                  <c:v>0.17768802681915802</c:v>
                </c:pt>
                <c:pt idx="468">
                  <c:v>0.17892778753552754</c:v>
                </c:pt>
                <c:pt idx="469">
                  <c:v>0.17954191223958282</c:v>
                </c:pt>
                <c:pt idx="470">
                  <c:v>0.18012986431599554</c:v>
                </c:pt>
                <c:pt idx="471">
                  <c:v>0.1792041585062828</c:v>
                </c:pt>
                <c:pt idx="472">
                  <c:v>0.17972308474049795</c:v>
                </c:pt>
                <c:pt idx="473">
                  <c:v>0.18070311125219299</c:v>
                </c:pt>
                <c:pt idx="474">
                  <c:v>0.18143913050830721</c:v>
                </c:pt>
                <c:pt idx="475">
                  <c:v>0.18147030069878289</c:v>
                </c:pt>
                <c:pt idx="476">
                  <c:v>0.18061322440488253</c:v>
                </c:pt>
                <c:pt idx="477">
                  <c:v>0.180554999109616</c:v>
                </c:pt>
                <c:pt idx="478">
                  <c:v>0.180554999109616</c:v>
                </c:pt>
                <c:pt idx="479">
                  <c:v>0.18248045354750386</c:v>
                </c:pt>
                <c:pt idx="480">
                  <c:v>0.18394288473068646</c:v>
                </c:pt>
                <c:pt idx="481">
                  <c:v>0.1840481696398322</c:v>
                </c:pt>
                <c:pt idx="482">
                  <c:v>0.18414931515106378</c:v>
                </c:pt>
                <c:pt idx="483">
                  <c:v>0.18502063425550633</c:v>
                </c:pt>
                <c:pt idx="484">
                  <c:v>0.18502063425550633</c:v>
                </c:pt>
                <c:pt idx="485">
                  <c:v>0.18513270367886558</c:v>
                </c:pt>
                <c:pt idx="486">
                  <c:v>0.18670214717390041</c:v>
                </c:pt>
                <c:pt idx="487">
                  <c:v>0.18559067274662636</c:v>
                </c:pt>
                <c:pt idx="488">
                  <c:v>0.18559067274662636</c:v>
                </c:pt>
                <c:pt idx="489">
                  <c:v>0.18409311101417766</c:v>
                </c:pt>
                <c:pt idx="490">
                  <c:v>0.18455451198469769</c:v>
                </c:pt>
                <c:pt idx="491">
                  <c:v>0.18347220648979751</c:v>
                </c:pt>
                <c:pt idx="492">
                  <c:v>0.18212304153316936</c:v>
                </c:pt>
                <c:pt idx="493">
                  <c:v>0.18224393064632041</c:v>
                </c:pt>
                <c:pt idx="494">
                  <c:v>0.18306323938556895</c:v>
                </c:pt>
                <c:pt idx="495">
                  <c:v>0.18415206821029811</c:v>
                </c:pt>
                <c:pt idx="496">
                  <c:v>0.18375383502845127</c:v>
                </c:pt>
                <c:pt idx="497">
                  <c:v>0.18492369036914474</c:v>
                </c:pt>
                <c:pt idx="498">
                  <c:v>0.18508758245730439</c:v>
                </c:pt>
                <c:pt idx="499">
                  <c:v>0.18517258750437393</c:v>
                </c:pt>
                <c:pt idx="500">
                  <c:v>0.18647359263051103</c:v>
                </c:pt>
                <c:pt idx="501">
                  <c:v>0.18732895042535369</c:v>
                </c:pt>
                <c:pt idx="502">
                  <c:v>0.18702837623679228</c:v>
                </c:pt>
                <c:pt idx="503">
                  <c:v>0.18702837623679228</c:v>
                </c:pt>
                <c:pt idx="504">
                  <c:v>0.18571525532206185</c:v>
                </c:pt>
                <c:pt idx="505">
                  <c:v>0.18608747386853294</c:v>
                </c:pt>
                <c:pt idx="506">
                  <c:v>0.18658520918452856</c:v>
                </c:pt>
                <c:pt idx="507">
                  <c:v>0.18776529237223419</c:v>
                </c:pt>
                <c:pt idx="508">
                  <c:v>0.18684280960969171</c:v>
                </c:pt>
                <c:pt idx="509">
                  <c:v>0.18701214340728159</c:v>
                </c:pt>
                <c:pt idx="510">
                  <c:v>0.18838166275602691</c:v>
                </c:pt>
                <c:pt idx="511">
                  <c:v>0.1897856936392511</c:v>
                </c:pt>
                <c:pt idx="512">
                  <c:v>0.19076146264185601</c:v>
                </c:pt>
                <c:pt idx="513">
                  <c:v>0.19308495649358853</c:v>
                </c:pt>
                <c:pt idx="514">
                  <c:v>0.19548679089350726</c:v>
                </c:pt>
                <c:pt idx="515">
                  <c:v>0.19689480338141768</c:v>
                </c:pt>
                <c:pt idx="516">
                  <c:v>0.19689480338141768</c:v>
                </c:pt>
                <c:pt idx="517">
                  <c:v>0.19643181302838761</c:v>
                </c:pt>
                <c:pt idx="518">
                  <c:v>0.19488980572183109</c:v>
                </c:pt>
                <c:pt idx="519">
                  <c:v>0.19613616568569386</c:v>
                </c:pt>
                <c:pt idx="520">
                  <c:v>0.19615018977867815</c:v>
                </c:pt>
                <c:pt idx="521">
                  <c:v>0.19615018977867815</c:v>
                </c:pt>
                <c:pt idx="522">
                  <c:v>0.19788403188294726</c:v>
                </c:pt>
                <c:pt idx="523">
                  <c:v>0.19814685831843828</c:v>
                </c:pt>
                <c:pt idx="524">
                  <c:v>0.19871057153372002</c:v>
                </c:pt>
                <c:pt idx="525">
                  <c:v>0.19891728287907182</c:v>
                </c:pt>
                <c:pt idx="526">
                  <c:v>0.1962877757006192</c:v>
                </c:pt>
                <c:pt idx="527">
                  <c:v>0.19678330157134566</c:v>
                </c:pt>
                <c:pt idx="528">
                  <c:v>0.19678330157134566</c:v>
                </c:pt>
                <c:pt idx="529">
                  <c:v>0.19776489671221217</c:v>
                </c:pt>
                <c:pt idx="530">
                  <c:v>0.19816974652134234</c:v>
                </c:pt>
                <c:pt idx="531">
                  <c:v>0.19836250463848618</c:v>
                </c:pt>
                <c:pt idx="532">
                  <c:v>0.20060659359662256</c:v>
                </c:pt>
                <c:pt idx="533">
                  <c:v>0.20146224084755973</c:v>
                </c:pt>
                <c:pt idx="534">
                  <c:v>0.20197111964392656</c:v>
                </c:pt>
                <c:pt idx="535">
                  <c:v>0.20270820710411341</c:v>
                </c:pt>
                <c:pt idx="536">
                  <c:v>0.20219828645408358</c:v>
                </c:pt>
                <c:pt idx="537">
                  <c:v>0.20250212318997424</c:v>
                </c:pt>
                <c:pt idx="538">
                  <c:v>0.20344921603026972</c:v>
                </c:pt>
                <c:pt idx="539">
                  <c:v>0.20423425140241419</c:v>
                </c:pt>
                <c:pt idx="540">
                  <c:v>0.20492753391267959</c:v>
                </c:pt>
                <c:pt idx="541">
                  <c:v>0.20281331664741487</c:v>
                </c:pt>
                <c:pt idx="542">
                  <c:v>0.20361138191020986</c:v>
                </c:pt>
                <c:pt idx="543">
                  <c:v>0.20545841900974099</c:v>
                </c:pt>
                <c:pt idx="544">
                  <c:v>0.20592800471301162</c:v>
                </c:pt>
                <c:pt idx="545">
                  <c:v>0.20673405763686534</c:v>
                </c:pt>
                <c:pt idx="546">
                  <c:v>0.20642253189245596</c:v>
                </c:pt>
                <c:pt idx="547">
                  <c:v>0.2082010516838689</c:v>
                </c:pt>
                <c:pt idx="548">
                  <c:v>0.20764013020975594</c:v>
                </c:pt>
                <c:pt idx="549">
                  <c:v>0.20698259584156886</c:v>
                </c:pt>
                <c:pt idx="550">
                  <c:v>0.20910091621459453</c:v>
                </c:pt>
                <c:pt idx="551">
                  <c:v>0.20670225693545979</c:v>
                </c:pt>
                <c:pt idx="552">
                  <c:v>0.20631296834867952</c:v>
                </c:pt>
                <c:pt idx="553">
                  <c:v>0.2063179061321499</c:v>
                </c:pt>
                <c:pt idx="554">
                  <c:v>0.206451185623346</c:v>
                </c:pt>
                <c:pt idx="555">
                  <c:v>0.20773116604125952</c:v>
                </c:pt>
                <c:pt idx="556">
                  <c:v>0.20690194300091741</c:v>
                </c:pt>
                <c:pt idx="557">
                  <c:v>0.2066739506340369</c:v>
                </c:pt>
                <c:pt idx="558">
                  <c:v>0.20880795748041803</c:v>
                </c:pt>
                <c:pt idx="559">
                  <c:v>0.20880379210689567</c:v>
                </c:pt>
                <c:pt idx="560">
                  <c:v>0.20922191510644669</c:v>
                </c:pt>
                <c:pt idx="561">
                  <c:v>0.20829066317415493</c:v>
                </c:pt>
                <c:pt idx="562">
                  <c:v>0.20946904444034931</c:v>
                </c:pt>
                <c:pt idx="563">
                  <c:v>0.2085785880967049</c:v>
                </c:pt>
                <c:pt idx="564">
                  <c:v>0.20897342127902527</c:v>
                </c:pt>
                <c:pt idx="565">
                  <c:v>0.20896091538141903</c:v>
                </c:pt>
                <c:pt idx="566">
                  <c:v>0.20643985157596187</c:v>
                </c:pt>
                <c:pt idx="567">
                  <c:v>0.20601172738097251</c:v>
                </c:pt>
                <c:pt idx="568">
                  <c:v>0.20634056530650968</c:v>
                </c:pt>
                <c:pt idx="569">
                  <c:v>0.20660079768668191</c:v>
                </c:pt>
                <c:pt idx="570">
                  <c:v>0.20623029225712716</c:v>
                </c:pt>
                <c:pt idx="571">
                  <c:v>0.20459128832804738</c:v>
                </c:pt>
                <c:pt idx="572">
                  <c:v>0.20456351264738906</c:v>
                </c:pt>
                <c:pt idx="573">
                  <c:v>0.20470289413163364</c:v>
                </c:pt>
                <c:pt idx="574">
                  <c:v>0.20420430282548785</c:v>
                </c:pt>
                <c:pt idx="575">
                  <c:v>0.20362356568204795</c:v>
                </c:pt>
                <c:pt idx="576">
                  <c:v>0.20278498036938697</c:v>
                </c:pt>
                <c:pt idx="577">
                  <c:v>0.20281359697800266</c:v>
                </c:pt>
                <c:pt idx="578">
                  <c:v>0.20281359697800266</c:v>
                </c:pt>
                <c:pt idx="579">
                  <c:v>0.20315880629372826</c:v>
                </c:pt>
                <c:pt idx="580">
                  <c:v>0.20295394265262598</c:v>
                </c:pt>
                <c:pt idx="581">
                  <c:v>0.20117742816046896</c:v>
                </c:pt>
                <c:pt idx="582">
                  <c:v>0.2016583072989466</c:v>
                </c:pt>
                <c:pt idx="583">
                  <c:v>0.20152571385115614</c:v>
                </c:pt>
                <c:pt idx="584">
                  <c:v>0.20056143547517316</c:v>
                </c:pt>
                <c:pt idx="585">
                  <c:v>0.20125589618160822</c:v>
                </c:pt>
                <c:pt idx="586">
                  <c:v>0.20125589618160822</c:v>
                </c:pt>
                <c:pt idx="587">
                  <c:v>0.20125589618160822</c:v>
                </c:pt>
                <c:pt idx="588">
                  <c:v>0.20125550693880562</c:v>
                </c:pt>
                <c:pt idx="589">
                  <c:v>0.20329469380910042</c:v>
                </c:pt>
                <c:pt idx="590">
                  <c:v>0.20367075125958878</c:v>
                </c:pt>
                <c:pt idx="591">
                  <c:v>0.20321360626964161</c:v>
                </c:pt>
                <c:pt idx="592">
                  <c:v>0.20290573818005275</c:v>
                </c:pt>
                <c:pt idx="593">
                  <c:v>0.20532871904135708</c:v>
                </c:pt>
                <c:pt idx="594">
                  <c:v>0.20543087877670138</c:v>
                </c:pt>
                <c:pt idx="595">
                  <c:v>0.20645340424976807</c:v>
                </c:pt>
                <c:pt idx="596">
                  <c:v>0.20525698481370158</c:v>
                </c:pt>
                <c:pt idx="597">
                  <c:v>0.2052217578467368</c:v>
                </c:pt>
                <c:pt idx="598">
                  <c:v>0.20543034937885163</c:v>
                </c:pt>
                <c:pt idx="599">
                  <c:v>0.20548537363885239</c:v>
                </c:pt>
                <c:pt idx="600">
                  <c:v>0.20438721394345347</c:v>
                </c:pt>
                <c:pt idx="601">
                  <c:v>0.20357917687989058</c:v>
                </c:pt>
                <c:pt idx="602">
                  <c:v>0.20338710621498099</c:v>
                </c:pt>
                <c:pt idx="603">
                  <c:v>0.20344573631280999</c:v>
                </c:pt>
                <c:pt idx="604">
                  <c:v>0.20523626223401001</c:v>
                </c:pt>
                <c:pt idx="605">
                  <c:v>0.2035939883484677</c:v>
                </c:pt>
                <c:pt idx="606">
                  <c:v>0.20411558656533005</c:v>
                </c:pt>
                <c:pt idx="607">
                  <c:v>0.20411558656533005</c:v>
                </c:pt>
                <c:pt idx="608">
                  <c:v>0.20415448430730199</c:v>
                </c:pt>
                <c:pt idx="609">
                  <c:v>0.20315824482723421</c:v>
                </c:pt>
                <c:pt idx="610">
                  <c:v>0.20420844115978487</c:v>
                </c:pt>
                <c:pt idx="611">
                  <c:v>0.20337536464076889</c:v>
                </c:pt>
                <c:pt idx="612">
                  <c:v>0.20272848072390015</c:v>
                </c:pt>
                <c:pt idx="613">
                  <c:v>0.20212569168666231</c:v>
                </c:pt>
                <c:pt idx="614">
                  <c:v>0.20074019981559932</c:v>
                </c:pt>
                <c:pt idx="615">
                  <c:v>0.2022053546369845</c:v>
                </c:pt>
                <c:pt idx="616">
                  <c:v>0.20089489526522206</c:v>
                </c:pt>
                <c:pt idx="617">
                  <c:v>0.20080650334755321</c:v>
                </c:pt>
                <c:pt idx="618">
                  <c:v>0.20080650334755321</c:v>
                </c:pt>
                <c:pt idx="619">
                  <c:v>0.19900939529616124</c:v>
                </c:pt>
                <c:pt idx="620">
                  <c:v>0.1986983551151458</c:v>
                </c:pt>
                <c:pt idx="621">
                  <c:v>0.19858086438165437</c:v>
                </c:pt>
                <c:pt idx="622">
                  <c:v>0.19825241287697176</c:v>
                </c:pt>
                <c:pt idx="623">
                  <c:v>0.19825241287697176</c:v>
                </c:pt>
                <c:pt idx="624">
                  <c:v>0.19870539665267961</c:v>
                </c:pt>
                <c:pt idx="625">
                  <c:v>0.19901970189512069</c:v>
                </c:pt>
                <c:pt idx="626">
                  <c:v>0.19833977757131363</c:v>
                </c:pt>
                <c:pt idx="627">
                  <c:v>0.199934541505046</c:v>
                </c:pt>
                <c:pt idx="628">
                  <c:v>0.20081429453680413</c:v>
                </c:pt>
                <c:pt idx="629">
                  <c:v>0.19917422858756903</c:v>
                </c:pt>
                <c:pt idx="630">
                  <c:v>0.20240954319119453</c:v>
                </c:pt>
                <c:pt idx="631">
                  <c:v>0.20307206897097382</c:v>
                </c:pt>
                <c:pt idx="632">
                  <c:v>0.20235789276533414</c:v>
                </c:pt>
                <c:pt idx="633">
                  <c:v>0.20235789276533414</c:v>
                </c:pt>
                <c:pt idx="634">
                  <c:v>0.20056338511019517</c:v>
                </c:pt>
                <c:pt idx="635">
                  <c:v>0.20045152621099532</c:v>
                </c:pt>
                <c:pt idx="636">
                  <c:v>0.19877218604957803</c:v>
                </c:pt>
                <c:pt idx="637">
                  <c:v>0.19843938560266935</c:v>
                </c:pt>
                <c:pt idx="638">
                  <c:v>0.19843938560266935</c:v>
                </c:pt>
                <c:pt idx="639">
                  <c:v>0.19869093001866975</c:v>
                </c:pt>
                <c:pt idx="640">
                  <c:v>0.19852347745632848</c:v>
                </c:pt>
                <c:pt idx="641">
                  <c:v>0.19895789523874477</c:v>
                </c:pt>
                <c:pt idx="642">
                  <c:v>0.19708355888465354</c:v>
                </c:pt>
                <c:pt idx="643">
                  <c:v>0.19672177138355143</c:v>
                </c:pt>
                <c:pt idx="644">
                  <c:v>0.19599590909436465</c:v>
                </c:pt>
                <c:pt idx="645">
                  <c:v>0.19513645449280623</c:v>
                </c:pt>
                <c:pt idx="646">
                  <c:v>0.19541713371292185</c:v>
                </c:pt>
                <c:pt idx="647">
                  <c:v>0.19575114661733381</c:v>
                </c:pt>
                <c:pt idx="648">
                  <c:v>0.19575114661733381</c:v>
                </c:pt>
                <c:pt idx="649">
                  <c:v>0.19606381310047924</c:v>
                </c:pt>
                <c:pt idx="650">
                  <c:v>0.19633380970403008</c:v>
                </c:pt>
                <c:pt idx="651">
                  <c:v>0.19654126751870957</c:v>
                </c:pt>
                <c:pt idx="652">
                  <c:v>0.2040935164480529</c:v>
                </c:pt>
                <c:pt idx="653">
                  <c:v>0.2040189860101734</c:v>
                </c:pt>
                <c:pt idx="654">
                  <c:v>0.2042475634160574</c:v>
                </c:pt>
                <c:pt idx="655">
                  <c:v>0.20397495614732739</c:v>
                </c:pt>
                <c:pt idx="656">
                  <c:v>0.20281554105807501</c:v>
                </c:pt>
                <c:pt idx="657">
                  <c:v>0.20317453820061901</c:v>
                </c:pt>
                <c:pt idx="658">
                  <c:v>0.20316281045335779</c:v>
                </c:pt>
                <c:pt idx="659">
                  <c:v>0.20371480110852513</c:v>
                </c:pt>
                <c:pt idx="660">
                  <c:v>0.20378410847118816</c:v>
                </c:pt>
                <c:pt idx="661">
                  <c:v>0.20359187073650839</c:v>
                </c:pt>
                <c:pt idx="662">
                  <c:v>0.20379314266517629</c:v>
                </c:pt>
                <c:pt idx="663">
                  <c:v>0.20379314266517629</c:v>
                </c:pt>
                <c:pt idx="664">
                  <c:v>0.20358253231876852</c:v>
                </c:pt>
                <c:pt idx="665">
                  <c:v>0.20414363835274763</c:v>
                </c:pt>
                <c:pt idx="666">
                  <c:v>0.20265745845090621</c:v>
                </c:pt>
                <c:pt idx="667">
                  <c:v>0.20400225997170035</c:v>
                </c:pt>
                <c:pt idx="668">
                  <c:v>0.20538860046276614</c:v>
                </c:pt>
                <c:pt idx="669">
                  <c:v>0.204676420637008</c:v>
                </c:pt>
                <c:pt idx="670">
                  <c:v>0.20570357040520779</c:v>
                </c:pt>
                <c:pt idx="671">
                  <c:v>0.20614511065276453</c:v>
                </c:pt>
                <c:pt idx="672">
                  <c:v>0.20639830104128878</c:v>
                </c:pt>
                <c:pt idx="673">
                  <c:v>0.20693413041519826</c:v>
                </c:pt>
                <c:pt idx="674">
                  <c:v>0.20677927638129309</c:v>
                </c:pt>
                <c:pt idx="675">
                  <c:v>0.20780534027157901</c:v>
                </c:pt>
                <c:pt idx="676">
                  <c:v>0.2080424342024714</c:v>
                </c:pt>
                <c:pt idx="677">
                  <c:v>0.2080424342024714</c:v>
                </c:pt>
                <c:pt idx="678">
                  <c:v>0.20891323541924625</c:v>
                </c:pt>
                <c:pt idx="679">
                  <c:v>0.20906884439035012</c:v>
                </c:pt>
                <c:pt idx="680">
                  <c:v>0.2094919406493285</c:v>
                </c:pt>
                <c:pt idx="681">
                  <c:v>0.20878826054931207</c:v>
                </c:pt>
                <c:pt idx="682">
                  <c:v>0.21005599416939941</c:v>
                </c:pt>
                <c:pt idx="683">
                  <c:v>0.21005599416939941</c:v>
                </c:pt>
                <c:pt idx="684">
                  <c:v>0.21009305136927031</c:v>
                </c:pt>
                <c:pt idx="685">
                  <c:v>0.21102320858398771</c:v>
                </c:pt>
                <c:pt idx="686">
                  <c:v>0.21069485602468743</c:v>
                </c:pt>
                <c:pt idx="687">
                  <c:v>0.21081124767645221</c:v>
                </c:pt>
                <c:pt idx="688">
                  <c:v>0.21051474585676397</c:v>
                </c:pt>
                <c:pt idx="689">
                  <c:v>0.21016934286967606</c:v>
                </c:pt>
                <c:pt idx="690">
                  <c:v>0.21049516636061164</c:v>
                </c:pt>
                <c:pt idx="691">
                  <c:v>0.21029987013601995</c:v>
                </c:pt>
                <c:pt idx="692">
                  <c:v>0.21061873540482395</c:v>
                </c:pt>
                <c:pt idx="693">
                  <c:v>0.21137837363098461</c:v>
                </c:pt>
                <c:pt idx="694">
                  <c:v>0.21185286873016185</c:v>
                </c:pt>
                <c:pt idx="695">
                  <c:v>0.2117137284591547</c:v>
                </c:pt>
                <c:pt idx="696">
                  <c:v>0.21156073108474263</c:v>
                </c:pt>
                <c:pt idx="697">
                  <c:v>0.21234653723277444</c:v>
                </c:pt>
                <c:pt idx="698">
                  <c:v>0.21221860798357234</c:v>
                </c:pt>
                <c:pt idx="699">
                  <c:v>0.21058024212975995</c:v>
                </c:pt>
                <c:pt idx="700">
                  <c:v>0.21058987832555964</c:v>
                </c:pt>
                <c:pt idx="701">
                  <c:v>0.21087414704548621</c:v>
                </c:pt>
                <c:pt idx="702">
                  <c:v>0.21176284318255248</c:v>
                </c:pt>
                <c:pt idx="703">
                  <c:v>0.21222863220120491</c:v>
                </c:pt>
                <c:pt idx="704">
                  <c:v>0.21289798523022643</c:v>
                </c:pt>
                <c:pt idx="705">
                  <c:v>0.21314592541574209</c:v>
                </c:pt>
                <c:pt idx="706">
                  <c:v>0.21306074124056509</c:v>
                </c:pt>
                <c:pt idx="707">
                  <c:v>0.21358600167267841</c:v>
                </c:pt>
                <c:pt idx="708">
                  <c:v>0.21378923828257387</c:v>
                </c:pt>
                <c:pt idx="709">
                  <c:v>0.21444235730202368</c:v>
                </c:pt>
                <c:pt idx="710">
                  <c:v>0.2163236967147753</c:v>
                </c:pt>
                <c:pt idx="711">
                  <c:v>0.21738901121104051</c:v>
                </c:pt>
                <c:pt idx="712">
                  <c:v>0.21859379833345194</c:v>
                </c:pt>
                <c:pt idx="713">
                  <c:v>0.21874741238812351</c:v>
                </c:pt>
                <c:pt idx="714">
                  <c:v>0.21779708056706662</c:v>
                </c:pt>
                <c:pt idx="715">
                  <c:v>0.21760024055749111</c:v>
                </c:pt>
                <c:pt idx="716">
                  <c:v>0.21759938717536187</c:v>
                </c:pt>
                <c:pt idx="717">
                  <c:v>0.21853550396402205</c:v>
                </c:pt>
                <c:pt idx="718">
                  <c:v>0.22014161470906415</c:v>
                </c:pt>
                <c:pt idx="719">
                  <c:v>0.22050785647587404</c:v>
                </c:pt>
                <c:pt idx="720">
                  <c:v>0.2219426609593515</c:v>
                </c:pt>
                <c:pt idx="721">
                  <c:v>0.22257947147593599</c:v>
                </c:pt>
                <c:pt idx="722">
                  <c:v>0.22196005351998307</c:v>
                </c:pt>
                <c:pt idx="723">
                  <c:v>0.22196005351998307</c:v>
                </c:pt>
                <c:pt idx="724">
                  <c:v>0.22257683301932762</c:v>
                </c:pt>
                <c:pt idx="725">
                  <c:v>0.22180189504799513</c:v>
                </c:pt>
                <c:pt idx="726">
                  <c:v>0.22200285252281374</c:v>
                </c:pt>
                <c:pt idx="727">
                  <c:v>0.22151770886681296</c:v>
                </c:pt>
                <c:pt idx="728">
                  <c:v>0.22081320395275442</c:v>
                </c:pt>
                <c:pt idx="729">
                  <c:v>0.22235559979906297</c:v>
                </c:pt>
                <c:pt idx="730">
                  <c:v>0.2224190231386684</c:v>
                </c:pt>
                <c:pt idx="731">
                  <c:v>0.2229272492640359</c:v>
                </c:pt>
                <c:pt idx="732">
                  <c:v>0.2224895681176077</c:v>
                </c:pt>
                <c:pt idx="733">
                  <c:v>0.22222498337817706</c:v>
                </c:pt>
                <c:pt idx="734">
                  <c:v>0.2223604883529158</c:v>
                </c:pt>
                <c:pt idx="735">
                  <c:v>0.21846344465606612</c:v>
                </c:pt>
                <c:pt idx="736">
                  <c:v>0.23492840305425952</c:v>
                </c:pt>
                <c:pt idx="737">
                  <c:v>0.2349042170480013</c:v>
                </c:pt>
                <c:pt idx="738">
                  <c:v>0.2349042170480013</c:v>
                </c:pt>
                <c:pt idx="739">
                  <c:v>0.23432207858339812</c:v>
                </c:pt>
                <c:pt idx="740">
                  <c:v>0.23509148019152887</c:v>
                </c:pt>
                <c:pt idx="741">
                  <c:v>0.23465290595614585</c:v>
                </c:pt>
                <c:pt idx="742">
                  <c:v>0.23586392440401682</c:v>
                </c:pt>
                <c:pt idx="743">
                  <c:v>0.23592974116618451</c:v>
                </c:pt>
                <c:pt idx="744">
                  <c:v>0.23585146707905974</c:v>
                </c:pt>
                <c:pt idx="745">
                  <c:v>0.23540940854995171</c:v>
                </c:pt>
                <c:pt idx="746">
                  <c:v>0.24004184324098451</c:v>
                </c:pt>
                <c:pt idx="747">
                  <c:v>0.24037526003024742</c:v>
                </c:pt>
                <c:pt idx="748">
                  <c:v>0.24037526003024742</c:v>
                </c:pt>
                <c:pt idx="749">
                  <c:v>0.2402177706449547</c:v>
                </c:pt>
                <c:pt idx="750">
                  <c:v>0.23957518802287284</c:v>
                </c:pt>
                <c:pt idx="751">
                  <c:v>0.24119104878255049</c:v>
                </c:pt>
                <c:pt idx="752">
                  <c:v>0.2420150381187158</c:v>
                </c:pt>
                <c:pt idx="753">
                  <c:v>0.24291218184498364</c:v>
                </c:pt>
                <c:pt idx="754">
                  <c:v>0.24267734663995505</c:v>
                </c:pt>
                <c:pt idx="755">
                  <c:v>0.24301164265341357</c:v>
                </c:pt>
                <c:pt idx="756">
                  <c:v>0.24247614655750929</c:v>
                </c:pt>
                <c:pt idx="757">
                  <c:v>0.24262871816477771</c:v>
                </c:pt>
                <c:pt idx="758">
                  <c:v>0.24287166655670325</c:v>
                </c:pt>
                <c:pt idx="759">
                  <c:v>0.24304244591936078</c:v>
                </c:pt>
                <c:pt idx="760">
                  <c:v>0.24383523516001671</c:v>
                </c:pt>
                <c:pt idx="761">
                  <c:v>0.24472891526921733</c:v>
                </c:pt>
                <c:pt idx="762">
                  <c:v>0.24623578053642226</c:v>
                </c:pt>
                <c:pt idx="763">
                  <c:v>0.24732156778159636</c:v>
                </c:pt>
                <c:pt idx="764">
                  <c:v>0.24732156778159636</c:v>
                </c:pt>
                <c:pt idx="765">
                  <c:v>0.24810907475279834</c:v>
                </c:pt>
                <c:pt idx="766">
                  <c:v>0.24811103125801651</c:v>
                </c:pt>
                <c:pt idx="767">
                  <c:v>0.25103196131026789</c:v>
                </c:pt>
                <c:pt idx="768">
                  <c:v>0.25182646895834787</c:v>
                </c:pt>
                <c:pt idx="769">
                  <c:v>0.25285679680994105</c:v>
                </c:pt>
                <c:pt idx="770">
                  <c:v>0.25154030845528813</c:v>
                </c:pt>
                <c:pt idx="771">
                  <c:v>0.25110759115508391</c:v>
                </c:pt>
                <c:pt idx="772">
                  <c:v>0.25110759115508391</c:v>
                </c:pt>
                <c:pt idx="773">
                  <c:v>0.25159567707807184</c:v>
                </c:pt>
                <c:pt idx="774">
                  <c:v>0.25145601760983938</c:v>
                </c:pt>
                <c:pt idx="775">
                  <c:v>0.25067443548066348</c:v>
                </c:pt>
                <c:pt idx="776">
                  <c:v>0.25117507900452168</c:v>
                </c:pt>
                <c:pt idx="777">
                  <c:v>0.25117507900452168</c:v>
                </c:pt>
                <c:pt idx="778">
                  <c:v>0.25153403978496752</c:v>
                </c:pt>
                <c:pt idx="779">
                  <c:v>0.25094748196813088</c:v>
                </c:pt>
                <c:pt idx="780">
                  <c:v>0.25076773463772573</c:v>
                </c:pt>
                <c:pt idx="781">
                  <c:v>0.25076773463772573</c:v>
                </c:pt>
                <c:pt idx="782">
                  <c:v>0.25076773463772573</c:v>
                </c:pt>
                <c:pt idx="783">
                  <c:v>0.25081710692103493</c:v>
                </c:pt>
                <c:pt idx="784">
                  <c:v>0.25099377606025142</c:v>
                </c:pt>
                <c:pt idx="785">
                  <c:v>0.251150595264721</c:v>
                </c:pt>
                <c:pt idx="786">
                  <c:v>0.25148078200001056</c:v>
                </c:pt>
                <c:pt idx="787">
                  <c:v>0.25228316714537186</c:v>
                </c:pt>
                <c:pt idx="788">
                  <c:v>0.25228316714537186</c:v>
                </c:pt>
                <c:pt idx="789">
                  <c:v>0.25201521274710947</c:v>
                </c:pt>
                <c:pt idx="790">
                  <c:v>0.25112998501264239</c:v>
                </c:pt>
                <c:pt idx="791">
                  <c:v>0.24874848567989072</c:v>
                </c:pt>
                <c:pt idx="792">
                  <c:v>0.24827147940257499</c:v>
                </c:pt>
                <c:pt idx="793">
                  <c:v>0.24819003714101981</c:v>
                </c:pt>
                <c:pt idx="794">
                  <c:v>0.2462571151673531</c:v>
                </c:pt>
                <c:pt idx="795">
                  <c:v>0.2441670259741463</c:v>
                </c:pt>
                <c:pt idx="796">
                  <c:v>0.24224675305935153</c:v>
                </c:pt>
                <c:pt idx="797">
                  <c:v>0.24133966105901458</c:v>
                </c:pt>
                <c:pt idx="798">
                  <c:v>0.24148637447859556</c:v>
                </c:pt>
                <c:pt idx="799">
                  <c:v>0.24173614057631415</c:v>
                </c:pt>
                <c:pt idx="800">
                  <c:v>0.24059083469474538</c:v>
                </c:pt>
                <c:pt idx="801">
                  <c:v>0.24023171443217092</c:v>
                </c:pt>
                <c:pt idx="802">
                  <c:v>0.24034592204888361</c:v>
                </c:pt>
                <c:pt idx="803">
                  <c:v>0.24167849361131763</c:v>
                </c:pt>
                <c:pt idx="804">
                  <c:v>0.24234240003843394</c:v>
                </c:pt>
                <c:pt idx="805">
                  <c:v>0.24407370359448105</c:v>
                </c:pt>
                <c:pt idx="806">
                  <c:v>0.24306494796135253</c:v>
                </c:pt>
                <c:pt idx="807">
                  <c:v>0.24138793805600808</c:v>
                </c:pt>
                <c:pt idx="808">
                  <c:v>0.24127975124528619</c:v>
                </c:pt>
                <c:pt idx="809">
                  <c:v>0.24112708374393862</c:v>
                </c:pt>
                <c:pt idx="810">
                  <c:v>0.2417438273509635</c:v>
                </c:pt>
                <c:pt idx="811">
                  <c:v>0.23812765224780461</c:v>
                </c:pt>
                <c:pt idx="812">
                  <c:v>0.23932037631665837</c:v>
                </c:pt>
                <c:pt idx="813">
                  <c:v>0.23956891302298419</c:v>
                </c:pt>
                <c:pt idx="814">
                  <c:v>0.23929470303706485</c:v>
                </c:pt>
                <c:pt idx="815">
                  <c:v>0.23903405256984342</c:v>
                </c:pt>
                <c:pt idx="816">
                  <c:v>0.2389966804748794</c:v>
                </c:pt>
                <c:pt idx="817">
                  <c:v>0.23997992358438661</c:v>
                </c:pt>
                <c:pt idx="818">
                  <c:v>0.23904975424460984</c:v>
                </c:pt>
                <c:pt idx="819">
                  <c:v>0.23913344994506805</c:v>
                </c:pt>
                <c:pt idx="820">
                  <c:v>0.23949425877642863</c:v>
                </c:pt>
                <c:pt idx="821">
                  <c:v>0.23758364103496404</c:v>
                </c:pt>
                <c:pt idx="822">
                  <c:v>0.23819593209721068</c:v>
                </c:pt>
                <c:pt idx="823">
                  <c:v>0.23894282427215419</c:v>
                </c:pt>
                <c:pt idx="824">
                  <c:v>0.23827682818493345</c:v>
                </c:pt>
                <c:pt idx="825">
                  <c:v>0.24060367249278777</c:v>
                </c:pt>
                <c:pt idx="826">
                  <c:v>0.24346666968100975</c:v>
                </c:pt>
                <c:pt idx="827">
                  <c:v>0.24598634724129753</c:v>
                </c:pt>
                <c:pt idx="828">
                  <c:v>0.24751561693101209</c:v>
                </c:pt>
                <c:pt idx="829">
                  <c:v>0.24824657662048016</c:v>
                </c:pt>
                <c:pt idx="830">
                  <c:v>0.24926323788842494</c:v>
                </c:pt>
                <c:pt idx="831">
                  <c:v>0.24905985811485049</c:v>
                </c:pt>
                <c:pt idx="832">
                  <c:v>0.24823694213428993</c:v>
                </c:pt>
                <c:pt idx="833">
                  <c:v>0.25071162415262405</c:v>
                </c:pt>
                <c:pt idx="834">
                  <c:v>0.25175060783348913</c:v>
                </c:pt>
                <c:pt idx="835">
                  <c:v>0.24944328060929297</c:v>
                </c:pt>
                <c:pt idx="836">
                  <c:v>0.24973271740139938</c:v>
                </c:pt>
                <c:pt idx="837">
                  <c:v>0.25247328820847359</c:v>
                </c:pt>
                <c:pt idx="838">
                  <c:v>0.25247328820847359</c:v>
                </c:pt>
                <c:pt idx="839">
                  <c:v>0.25427635831086087</c:v>
                </c:pt>
                <c:pt idx="840">
                  <c:v>0.25412582900054803</c:v>
                </c:pt>
                <c:pt idx="841">
                  <c:v>0.25412582900054803</c:v>
                </c:pt>
                <c:pt idx="842">
                  <c:v>0.25412582900054803</c:v>
                </c:pt>
                <c:pt idx="843">
                  <c:v>0.25667385307080781</c:v>
                </c:pt>
                <c:pt idx="844">
                  <c:v>0.25697819936518534</c:v>
                </c:pt>
                <c:pt idx="845">
                  <c:v>0.25699179129529121</c:v>
                </c:pt>
                <c:pt idx="846">
                  <c:v>0.25519184743135803</c:v>
                </c:pt>
                <c:pt idx="847">
                  <c:v>0.25511033559894064</c:v>
                </c:pt>
                <c:pt idx="848">
                  <c:v>0.25747330308278665</c:v>
                </c:pt>
                <c:pt idx="849">
                  <c:v>0.25791148572636269</c:v>
                </c:pt>
                <c:pt idx="850">
                  <c:v>0.26011126420301606</c:v>
                </c:pt>
                <c:pt idx="851">
                  <c:v>0.26158548798430648</c:v>
                </c:pt>
                <c:pt idx="852">
                  <c:v>0.26322690906916085</c:v>
                </c:pt>
                <c:pt idx="853">
                  <c:v>0.26351150565654669</c:v>
                </c:pt>
                <c:pt idx="854">
                  <c:v>0.26805016551544347</c:v>
                </c:pt>
                <c:pt idx="855">
                  <c:v>0.26838390647414939</c:v>
                </c:pt>
                <c:pt idx="856">
                  <c:v>0.26738984511974806</c:v>
                </c:pt>
                <c:pt idx="857">
                  <c:v>0.26718713145556799</c:v>
                </c:pt>
                <c:pt idx="858">
                  <c:v>0.26945656102010496</c:v>
                </c:pt>
                <c:pt idx="859">
                  <c:v>0.27113997109401017</c:v>
                </c:pt>
                <c:pt idx="860">
                  <c:v>0.27199807439699275</c:v>
                </c:pt>
                <c:pt idx="861">
                  <c:v>0.27245711051509514</c:v>
                </c:pt>
                <c:pt idx="862">
                  <c:v>0.27203071291476599</c:v>
                </c:pt>
                <c:pt idx="863">
                  <c:v>0.27067347262346442</c:v>
                </c:pt>
                <c:pt idx="864">
                  <c:v>0.27118057386341315</c:v>
                </c:pt>
                <c:pt idx="865">
                  <c:v>0.2713651286260127</c:v>
                </c:pt>
                <c:pt idx="866">
                  <c:v>0.26900777243006158</c:v>
                </c:pt>
                <c:pt idx="867">
                  <c:v>0.26979599608398724</c:v>
                </c:pt>
                <c:pt idx="868">
                  <c:v>0.27065073417290264</c:v>
                </c:pt>
                <c:pt idx="869">
                  <c:v>0.26923165103674807</c:v>
                </c:pt>
                <c:pt idx="870">
                  <c:v>0.26751920462871925</c:v>
                </c:pt>
                <c:pt idx="871">
                  <c:v>0.2667308867005514</c:v>
                </c:pt>
                <c:pt idx="872">
                  <c:v>0.26651050889336925</c:v>
                </c:pt>
                <c:pt idx="873">
                  <c:v>0.26651050889336925</c:v>
                </c:pt>
                <c:pt idx="874">
                  <c:v>0.26548723015514708</c:v>
                </c:pt>
                <c:pt idx="875">
                  <c:v>0.26618976932492538</c:v>
                </c:pt>
                <c:pt idx="876">
                  <c:v>0.26514700328840973</c:v>
                </c:pt>
                <c:pt idx="877">
                  <c:v>0.26442890182053774</c:v>
                </c:pt>
                <c:pt idx="878">
                  <c:v>0.26555175961162641</c:v>
                </c:pt>
                <c:pt idx="879">
                  <c:v>0.26835878742023606</c:v>
                </c:pt>
                <c:pt idx="880">
                  <c:v>0.26825207751976698</c:v>
                </c:pt>
                <c:pt idx="881">
                  <c:v>0.26340233141246949</c:v>
                </c:pt>
                <c:pt idx="882">
                  <c:v>0.26393405274865733</c:v>
                </c:pt>
                <c:pt idx="883">
                  <c:v>0.26489495032154109</c:v>
                </c:pt>
                <c:pt idx="884">
                  <c:v>0.26629475236887534</c:v>
                </c:pt>
                <c:pt idx="885">
                  <c:v>0.26741391498411116</c:v>
                </c:pt>
                <c:pt idx="886">
                  <c:v>0.2655389453993206</c:v>
                </c:pt>
                <c:pt idx="887">
                  <c:v>0.26875937543370165</c:v>
                </c:pt>
                <c:pt idx="888">
                  <c:v>0.26875937543370165</c:v>
                </c:pt>
                <c:pt idx="889">
                  <c:v>0.27098281252607898</c:v>
                </c:pt>
                <c:pt idx="890">
                  <c:v>0.27084117687039705</c:v>
                </c:pt>
                <c:pt idx="891">
                  <c:v>0.27275660311568728</c:v>
                </c:pt>
                <c:pt idx="892">
                  <c:v>0.27416408362627315</c:v>
                </c:pt>
                <c:pt idx="893">
                  <c:v>0.27416408362627315</c:v>
                </c:pt>
                <c:pt idx="894">
                  <c:v>0.27513322135599644</c:v>
                </c:pt>
                <c:pt idx="895">
                  <c:v>0.27619753335266573</c:v>
                </c:pt>
                <c:pt idx="896">
                  <c:v>0.27413706901482382</c:v>
                </c:pt>
                <c:pt idx="897">
                  <c:v>0.275557573850221</c:v>
                </c:pt>
                <c:pt idx="898">
                  <c:v>0.27493464136699647</c:v>
                </c:pt>
                <c:pt idx="899">
                  <c:v>0.2754533061118512</c:v>
                </c:pt>
                <c:pt idx="900">
                  <c:v>0.29094156370920715</c:v>
                </c:pt>
                <c:pt idx="901">
                  <c:v>0.28884224674585751</c:v>
                </c:pt>
                <c:pt idx="902">
                  <c:v>0.29146729662886089</c:v>
                </c:pt>
                <c:pt idx="903">
                  <c:v>0.29048341468386046</c:v>
                </c:pt>
                <c:pt idx="904">
                  <c:v>0.29195766239816129</c:v>
                </c:pt>
                <c:pt idx="905">
                  <c:v>0.29101541977560053</c:v>
                </c:pt>
                <c:pt idx="906">
                  <c:v>0.28998406791605946</c:v>
                </c:pt>
                <c:pt idx="907">
                  <c:v>0.28850320088215803</c:v>
                </c:pt>
                <c:pt idx="908">
                  <c:v>0.28864254111439225</c:v>
                </c:pt>
                <c:pt idx="909">
                  <c:v>0.28937524816078292</c:v>
                </c:pt>
                <c:pt idx="910">
                  <c:v>0.2890315743332591</c:v>
                </c:pt>
                <c:pt idx="911">
                  <c:v>0.28765803741913176</c:v>
                </c:pt>
                <c:pt idx="912">
                  <c:v>0.29877340849977574</c:v>
                </c:pt>
                <c:pt idx="913">
                  <c:v>0.29877340849977574</c:v>
                </c:pt>
                <c:pt idx="914">
                  <c:v>0.2983952240888636</c:v>
                </c:pt>
                <c:pt idx="915">
                  <c:v>0.29910598874006361</c:v>
                </c:pt>
                <c:pt idx="916">
                  <c:v>0.29775280148328004</c:v>
                </c:pt>
                <c:pt idx="917">
                  <c:v>0.29638594438565097</c:v>
                </c:pt>
                <c:pt idx="918">
                  <c:v>0.29762098981649221</c:v>
                </c:pt>
                <c:pt idx="919">
                  <c:v>0.29752808294269195</c:v>
                </c:pt>
                <c:pt idx="920">
                  <c:v>0.29726019264572073</c:v>
                </c:pt>
                <c:pt idx="921">
                  <c:v>0.29652923675395432</c:v>
                </c:pt>
                <c:pt idx="922">
                  <c:v>0.29713861784170892</c:v>
                </c:pt>
                <c:pt idx="923">
                  <c:v>0.29867411920858356</c:v>
                </c:pt>
                <c:pt idx="924">
                  <c:v>0.29688726274333743</c:v>
                </c:pt>
                <c:pt idx="925">
                  <c:v>0.29688726274333743</c:v>
                </c:pt>
                <c:pt idx="926">
                  <c:v>0.29585071607237201</c:v>
                </c:pt>
                <c:pt idx="927">
                  <c:v>0.29469156363110699</c:v>
                </c:pt>
                <c:pt idx="928">
                  <c:v>0.29660253367966349</c:v>
                </c:pt>
                <c:pt idx="929">
                  <c:v>0.2974397848785339</c:v>
                </c:pt>
                <c:pt idx="930">
                  <c:v>0.29775924141694193</c:v>
                </c:pt>
                <c:pt idx="931">
                  <c:v>0.29669540007479162</c:v>
                </c:pt>
                <c:pt idx="932">
                  <c:v>0.30165886778898121</c:v>
                </c:pt>
                <c:pt idx="933">
                  <c:v>0.30209840781545727</c:v>
                </c:pt>
                <c:pt idx="934">
                  <c:v>0.30454067302901844</c:v>
                </c:pt>
                <c:pt idx="935">
                  <c:v>0.30655654091585904</c:v>
                </c:pt>
                <c:pt idx="936">
                  <c:v>0.30602746220537885</c:v>
                </c:pt>
                <c:pt idx="937">
                  <c:v>0.30678389138665008</c:v>
                </c:pt>
                <c:pt idx="938">
                  <c:v>0.31056226659907593</c:v>
                </c:pt>
                <c:pt idx="939">
                  <c:v>0.31144140976514184</c:v>
                </c:pt>
                <c:pt idx="940">
                  <c:v>0.3116735924219648</c:v>
                </c:pt>
                <c:pt idx="941">
                  <c:v>0.31095224907713903</c:v>
                </c:pt>
                <c:pt idx="942">
                  <c:v>0.31320975612944491</c:v>
                </c:pt>
                <c:pt idx="943">
                  <c:v>0.31320975612944491</c:v>
                </c:pt>
                <c:pt idx="944">
                  <c:v>0.31315033861039843</c:v>
                </c:pt>
                <c:pt idx="945">
                  <c:v>0.31400926522969225</c:v>
                </c:pt>
                <c:pt idx="946">
                  <c:v>0.31347813760116405</c:v>
                </c:pt>
                <c:pt idx="947">
                  <c:v>0.31489960260576533</c:v>
                </c:pt>
                <c:pt idx="948">
                  <c:v>0.31563333347916261</c:v>
                </c:pt>
                <c:pt idx="949">
                  <c:v>0.31626604586514728</c:v>
                </c:pt>
                <c:pt idx="950">
                  <c:v>0.31406255907962238</c:v>
                </c:pt>
                <c:pt idx="951">
                  <c:v>0.31501011983692784</c:v>
                </c:pt>
                <c:pt idx="952">
                  <c:v>0.31718510479892148</c:v>
                </c:pt>
                <c:pt idx="953">
                  <c:v>0.31717747912335414</c:v>
                </c:pt>
                <c:pt idx="954">
                  <c:v>0.31771138963382556</c:v>
                </c:pt>
                <c:pt idx="955">
                  <c:v>0.3167952893449556</c:v>
                </c:pt>
                <c:pt idx="956">
                  <c:v>0.31685911641971365</c:v>
                </c:pt>
                <c:pt idx="957">
                  <c:v>0.31889634948618045</c:v>
                </c:pt>
                <c:pt idx="958">
                  <c:v>0.31975628248188309</c:v>
                </c:pt>
                <c:pt idx="959">
                  <c:v>0.32121061373277215</c:v>
                </c:pt>
                <c:pt idx="960">
                  <c:v>0.32285869805190809</c:v>
                </c:pt>
                <c:pt idx="961">
                  <c:v>0.32327277468632332</c:v>
                </c:pt>
                <c:pt idx="962">
                  <c:v>0.32516433807569034</c:v>
                </c:pt>
                <c:pt idx="963">
                  <c:v>0.32629412294939586</c:v>
                </c:pt>
                <c:pt idx="964">
                  <c:v>0.32645377735314424</c:v>
                </c:pt>
                <c:pt idx="965">
                  <c:v>0.32804175033625887</c:v>
                </c:pt>
                <c:pt idx="966">
                  <c:v>0.32640307899918419</c:v>
                </c:pt>
                <c:pt idx="967">
                  <c:v>0.32795790241448863</c:v>
                </c:pt>
                <c:pt idx="968">
                  <c:v>0.3270752576513532</c:v>
                </c:pt>
                <c:pt idx="969">
                  <c:v>0.32655080364368172</c:v>
                </c:pt>
                <c:pt idx="970">
                  <c:v>0.32715345273531066</c:v>
                </c:pt>
                <c:pt idx="971">
                  <c:v>0.3269847935806045</c:v>
                </c:pt>
                <c:pt idx="972">
                  <c:v>0.32761747900343552</c:v>
                </c:pt>
                <c:pt idx="973">
                  <c:v>0.32924903616209628</c:v>
                </c:pt>
                <c:pt idx="974">
                  <c:v>0.32972982848174759</c:v>
                </c:pt>
                <c:pt idx="975">
                  <c:v>0.33024314493130219</c:v>
                </c:pt>
                <c:pt idx="976">
                  <c:v>0.32778643079781355</c:v>
                </c:pt>
                <c:pt idx="977">
                  <c:v>0.32786071988810489</c:v>
                </c:pt>
                <c:pt idx="978">
                  <c:v>0.32760347109523419</c:v>
                </c:pt>
                <c:pt idx="979">
                  <c:v>0.32752952849929767</c:v>
                </c:pt>
                <c:pt idx="980">
                  <c:v>0.32883043914474913</c:v>
                </c:pt>
                <c:pt idx="981">
                  <c:v>0.32962633904643651</c:v>
                </c:pt>
                <c:pt idx="982">
                  <c:v>0.32910690939736242</c:v>
                </c:pt>
                <c:pt idx="983">
                  <c:v>0.32869451658810694</c:v>
                </c:pt>
                <c:pt idx="984">
                  <c:v>0.32726726084928026</c:v>
                </c:pt>
                <c:pt idx="985">
                  <c:v>0.32651158268639829</c:v>
                </c:pt>
                <c:pt idx="986">
                  <c:v>0.3269027074060995</c:v>
                </c:pt>
                <c:pt idx="987">
                  <c:v>0.32612892829612239</c:v>
                </c:pt>
                <c:pt idx="988">
                  <c:v>0.32612892829612239</c:v>
                </c:pt>
                <c:pt idx="989">
                  <c:v>0.32494924199004982</c:v>
                </c:pt>
                <c:pt idx="990">
                  <c:v>0.32572367888087833</c:v>
                </c:pt>
                <c:pt idx="991">
                  <c:v>0.32536204761014392</c:v>
                </c:pt>
                <c:pt idx="992">
                  <c:v>0.32383854215278934</c:v>
                </c:pt>
                <c:pt idx="993">
                  <c:v>0.32356850788626795</c:v>
                </c:pt>
                <c:pt idx="994">
                  <c:v>0.32197042569901807</c:v>
                </c:pt>
                <c:pt idx="995">
                  <c:v>0.32202663895922579</c:v>
                </c:pt>
                <c:pt idx="996">
                  <c:v>0.32188204076083932</c:v>
                </c:pt>
                <c:pt idx="997">
                  <c:v>0.32246803616699454</c:v>
                </c:pt>
                <c:pt idx="998">
                  <c:v>0.32162454096867588</c:v>
                </c:pt>
                <c:pt idx="999">
                  <c:v>0.32159881282239505</c:v>
                </c:pt>
                <c:pt idx="1000">
                  <c:v>0.32200322078653049</c:v>
                </c:pt>
                <c:pt idx="1001">
                  <c:v>0.32151224535365752</c:v>
                </c:pt>
                <c:pt idx="1002">
                  <c:v>0.32011450086225307</c:v>
                </c:pt>
                <c:pt idx="1003">
                  <c:v>0.32011450086225307</c:v>
                </c:pt>
                <c:pt idx="1004">
                  <c:v>0.31953252550195954</c:v>
                </c:pt>
                <c:pt idx="1005">
                  <c:v>0.3191078492888007</c:v>
                </c:pt>
                <c:pt idx="1006">
                  <c:v>0.32141735083768641</c:v>
                </c:pt>
                <c:pt idx="1007">
                  <c:v>0.32117821659705686</c:v>
                </c:pt>
                <c:pt idx="1008">
                  <c:v>0.32117821659705686</c:v>
                </c:pt>
                <c:pt idx="1009">
                  <c:v>0.32158391761849364</c:v>
                </c:pt>
                <c:pt idx="1010">
                  <c:v>0.31909279918499089</c:v>
                </c:pt>
                <c:pt idx="1011">
                  <c:v>0.3210086104133657</c:v>
                </c:pt>
                <c:pt idx="1012">
                  <c:v>0.32431608669692286</c:v>
                </c:pt>
                <c:pt idx="1013">
                  <c:v>0.32921462128611428</c:v>
                </c:pt>
                <c:pt idx="1014">
                  <c:v>0.33237478536473242</c:v>
                </c:pt>
                <c:pt idx="1015">
                  <c:v>0.33015072358570197</c:v>
                </c:pt>
                <c:pt idx="1016">
                  <c:v>0.33231596173558853</c:v>
                </c:pt>
                <c:pt idx="1017">
                  <c:v>0.33345058001661687</c:v>
                </c:pt>
                <c:pt idx="1018">
                  <c:v>0.33923394990541789</c:v>
                </c:pt>
                <c:pt idx="1019">
                  <c:v>0.33904135159237186</c:v>
                </c:pt>
                <c:pt idx="1020">
                  <c:v>0.34000677452078615</c:v>
                </c:pt>
                <c:pt idx="1021">
                  <c:v>0.34202990457146321</c:v>
                </c:pt>
                <c:pt idx="1022">
                  <c:v>0.34517984039610289</c:v>
                </c:pt>
                <c:pt idx="1023">
                  <c:v>0.34568592880818422</c:v>
                </c:pt>
                <c:pt idx="1024">
                  <c:v>0.34602757969001086</c:v>
                </c:pt>
                <c:pt idx="1025">
                  <c:v>0.34585614796600139</c:v>
                </c:pt>
                <c:pt idx="1026">
                  <c:v>0.34585614796600139</c:v>
                </c:pt>
                <c:pt idx="1027">
                  <c:v>0.34604858374358199</c:v>
                </c:pt>
                <c:pt idx="1028">
                  <c:v>0.34574792231606988</c:v>
                </c:pt>
                <c:pt idx="1029">
                  <c:v>0.35169220241618893</c:v>
                </c:pt>
                <c:pt idx="1030">
                  <c:v>0.35164256533828675</c:v>
                </c:pt>
                <c:pt idx="1031">
                  <c:v>0.35168424069397097</c:v>
                </c:pt>
                <c:pt idx="1032">
                  <c:v>0.35183257546491459</c:v>
                </c:pt>
                <c:pt idx="1033">
                  <c:v>0.3514789685426738</c:v>
                </c:pt>
                <c:pt idx="1034">
                  <c:v>0.3510882417406283</c:v>
                </c:pt>
                <c:pt idx="1035">
                  <c:v>0.35147711345631555</c:v>
                </c:pt>
                <c:pt idx="1036">
                  <c:v>0.35147619355862875</c:v>
                </c:pt>
                <c:pt idx="1037">
                  <c:v>0.35236976472187109</c:v>
                </c:pt>
                <c:pt idx="1038">
                  <c:v>0.35226601952386999</c:v>
                </c:pt>
                <c:pt idx="1039">
                  <c:v>0.35182425362801134</c:v>
                </c:pt>
                <c:pt idx="1040">
                  <c:v>0.35183265765532257</c:v>
                </c:pt>
                <c:pt idx="1041">
                  <c:v>0.35192839455279168</c:v>
                </c:pt>
                <c:pt idx="1042">
                  <c:v>0.35192839455279168</c:v>
                </c:pt>
                <c:pt idx="1043">
                  <c:v>0.35192839455279168</c:v>
                </c:pt>
                <c:pt idx="1044">
                  <c:v>0.35214919922112309</c:v>
                </c:pt>
                <c:pt idx="1045">
                  <c:v>0.35209281517660984</c:v>
                </c:pt>
                <c:pt idx="1046">
                  <c:v>0.35274263092613262</c:v>
                </c:pt>
                <c:pt idx="1047">
                  <c:v>0.35293720537154416</c:v>
                </c:pt>
                <c:pt idx="1048">
                  <c:v>0.35293720537154416</c:v>
                </c:pt>
                <c:pt idx="1049">
                  <c:v>0.35124367678746976</c:v>
                </c:pt>
                <c:pt idx="1050">
                  <c:v>0.35212568638046426</c:v>
                </c:pt>
                <c:pt idx="1051">
                  <c:v>0.35147878391600168</c:v>
                </c:pt>
                <c:pt idx="1052">
                  <c:v>0.35124125250786675</c:v>
                </c:pt>
                <c:pt idx="1053">
                  <c:v>0.35102412704989344</c:v>
                </c:pt>
                <c:pt idx="1054">
                  <c:v>0.35055073879355347</c:v>
                </c:pt>
                <c:pt idx="1055">
                  <c:v>0.35008684880486973</c:v>
                </c:pt>
                <c:pt idx="1056">
                  <c:v>0.3501257268953446</c:v>
                </c:pt>
                <c:pt idx="1057">
                  <c:v>0.35034852428781538</c:v>
                </c:pt>
                <c:pt idx="1058">
                  <c:v>0.3502288975358217</c:v>
                </c:pt>
                <c:pt idx="1059">
                  <c:v>0.34918096041909547</c:v>
                </c:pt>
                <c:pt idx="1060">
                  <c:v>0.34709467348159578</c:v>
                </c:pt>
                <c:pt idx="1061">
                  <c:v>0.34718868666340991</c:v>
                </c:pt>
                <c:pt idx="1062">
                  <c:v>0.34773169971667728</c:v>
                </c:pt>
                <c:pt idx="1063">
                  <c:v>0.34824593087717759</c:v>
                </c:pt>
                <c:pt idx="1064">
                  <c:v>0.34864909265647842</c:v>
                </c:pt>
                <c:pt idx="1065">
                  <c:v>0.34868229623932256</c:v>
                </c:pt>
                <c:pt idx="1066">
                  <c:v>0.34776149707525938</c:v>
                </c:pt>
                <c:pt idx="1067">
                  <c:v>0.34834406187070238</c:v>
                </c:pt>
                <c:pt idx="1068">
                  <c:v>0.34843642074970599</c:v>
                </c:pt>
                <c:pt idx="1069">
                  <c:v>0.35086699172820429</c:v>
                </c:pt>
                <c:pt idx="1070">
                  <c:v>0.34991269068254466</c:v>
                </c:pt>
                <c:pt idx="1071">
                  <c:v>0.350417461217578</c:v>
                </c:pt>
                <c:pt idx="1072">
                  <c:v>0.35124599642755611</c:v>
                </c:pt>
                <c:pt idx="1073">
                  <c:v>0.35347045992520915</c:v>
                </c:pt>
                <c:pt idx="1074">
                  <c:v>0.35172787061112804</c:v>
                </c:pt>
                <c:pt idx="1075">
                  <c:v>0.35135310792243812</c:v>
                </c:pt>
                <c:pt idx="1076">
                  <c:v>0.35133643697406158</c:v>
                </c:pt>
                <c:pt idx="1077">
                  <c:v>0.35083403398444407</c:v>
                </c:pt>
                <c:pt idx="1078">
                  <c:v>0.35123798821310992</c:v>
                </c:pt>
                <c:pt idx="1079">
                  <c:v>0.34855776068465849</c:v>
                </c:pt>
                <c:pt idx="1080">
                  <c:v>0.34715341171266978</c:v>
                </c:pt>
                <c:pt idx="1081">
                  <c:v>0.34741539360049795</c:v>
                </c:pt>
                <c:pt idx="1082">
                  <c:v>0.34678767787296061</c:v>
                </c:pt>
                <c:pt idx="1083">
                  <c:v>0.34587082797330937</c:v>
                </c:pt>
                <c:pt idx="1084">
                  <c:v>0.34537392741499373</c:v>
                </c:pt>
                <c:pt idx="1085">
                  <c:v>0.34438234149493585</c:v>
                </c:pt>
                <c:pt idx="1086">
                  <c:v>0.34332234088196995</c:v>
                </c:pt>
                <c:pt idx="1087">
                  <c:v>0.34349733368510121</c:v>
                </c:pt>
                <c:pt idx="1088">
                  <c:v>0.34403551917493913</c:v>
                </c:pt>
                <c:pt idx="1089">
                  <c:v>0.34402737189651766</c:v>
                </c:pt>
                <c:pt idx="1090">
                  <c:v>0.34310159488589054</c:v>
                </c:pt>
                <c:pt idx="1091">
                  <c:v>0.34408709192905862</c:v>
                </c:pt>
                <c:pt idx="1092">
                  <c:v>0.34392798104096611</c:v>
                </c:pt>
                <c:pt idx="1093">
                  <c:v>0.34548207675608389</c:v>
                </c:pt>
                <c:pt idx="1094">
                  <c:v>0.3508558310549339</c:v>
                </c:pt>
                <c:pt idx="1095">
                  <c:v>0.3510020190412142</c:v>
                </c:pt>
                <c:pt idx="1096">
                  <c:v>0.35453015747797778</c:v>
                </c:pt>
                <c:pt idx="1097">
                  <c:v>0.35393001343427005</c:v>
                </c:pt>
                <c:pt idx="1098">
                  <c:v>0.35393001343427005</c:v>
                </c:pt>
                <c:pt idx="1099">
                  <c:v>0.35232301538560196</c:v>
                </c:pt>
                <c:pt idx="1100">
                  <c:v>0.35133955115028892</c:v>
                </c:pt>
                <c:pt idx="1101">
                  <c:v>0.35425830843208089</c:v>
                </c:pt>
                <c:pt idx="1102">
                  <c:v>0.35599688533479923</c:v>
                </c:pt>
                <c:pt idx="1103">
                  <c:v>0.35753019505690226</c:v>
                </c:pt>
                <c:pt idx="1104">
                  <c:v>0.35827632847593788</c:v>
                </c:pt>
                <c:pt idx="1105">
                  <c:v>0.35865421715732854</c:v>
                </c:pt>
                <c:pt idx="1106">
                  <c:v>0.3589551182211681</c:v>
                </c:pt>
                <c:pt idx="1107">
                  <c:v>0.35910039519870451</c:v>
                </c:pt>
                <c:pt idx="1108">
                  <c:v>0.35870377982569707</c:v>
                </c:pt>
                <c:pt idx="1109">
                  <c:v>0.35781230469915098</c:v>
                </c:pt>
                <c:pt idx="1110">
                  <c:v>0.35909768120187247</c:v>
                </c:pt>
                <c:pt idx="1111">
                  <c:v>0.3597969262163504</c:v>
                </c:pt>
                <c:pt idx="1112">
                  <c:v>0.35977410038168389</c:v>
                </c:pt>
                <c:pt idx="1113">
                  <c:v>0.35975585566969986</c:v>
                </c:pt>
                <c:pt idx="1114">
                  <c:v>0.36033079157625475</c:v>
                </c:pt>
                <c:pt idx="1115">
                  <c:v>0.35972962906937395</c:v>
                </c:pt>
                <c:pt idx="1116">
                  <c:v>0.35972962906937395</c:v>
                </c:pt>
                <c:pt idx="1117">
                  <c:v>0.35972962906937395</c:v>
                </c:pt>
                <c:pt idx="1118">
                  <c:v>0.36040017931709545</c:v>
                </c:pt>
                <c:pt idx="1119">
                  <c:v>0.36006922945302827</c:v>
                </c:pt>
                <c:pt idx="1120">
                  <c:v>0.36046609655385786</c:v>
                </c:pt>
                <c:pt idx="1121">
                  <c:v>0.35849693597611804</c:v>
                </c:pt>
                <c:pt idx="1122">
                  <c:v>0.35849110368605147</c:v>
                </c:pt>
                <c:pt idx="1123">
                  <c:v>0.35814184350226053</c:v>
                </c:pt>
                <c:pt idx="1124">
                  <c:v>0.35817602221043759</c:v>
                </c:pt>
                <c:pt idx="1125">
                  <c:v>0.35678364143523594</c:v>
                </c:pt>
                <c:pt idx="1126">
                  <c:v>0.35709602302890631</c:v>
                </c:pt>
                <c:pt idx="1127">
                  <c:v>0.35756853875784084</c:v>
                </c:pt>
                <c:pt idx="1128">
                  <c:v>0.35756853875784084</c:v>
                </c:pt>
                <c:pt idx="1129">
                  <c:v>0.35830223102468789</c:v>
                </c:pt>
                <c:pt idx="1130">
                  <c:v>0.35843609485757011</c:v>
                </c:pt>
                <c:pt idx="1131">
                  <c:v>0.35798932095815222</c:v>
                </c:pt>
                <c:pt idx="1132">
                  <c:v>0.35733564899708936</c:v>
                </c:pt>
                <c:pt idx="1133">
                  <c:v>0.35928846625791289</c:v>
                </c:pt>
                <c:pt idx="1134">
                  <c:v>0.35868117469062188</c:v>
                </c:pt>
                <c:pt idx="1135">
                  <c:v>0.3570558646824481</c:v>
                </c:pt>
                <c:pt idx="1136">
                  <c:v>0.35854056278237711</c:v>
                </c:pt>
                <c:pt idx="1137">
                  <c:v>0.35946329515012482</c:v>
                </c:pt>
                <c:pt idx="1138">
                  <c:v>0.35968733666941016</c:v>
                </c:pt>
                <c:pt idx="1139">
                  <c:v>0.35895196328124224</c:v>
                </c:pt>
                <c:pt idx="1140">
                  <c:v>0.35828006388460276</c:v>
                </c:pt>
                <c:pt idx="1141">
                  <c:v>0.35732265203680941</c:v>
                </c:pt>
                <c:pt idx="1142">
                  <c:v>0.35814642018266202</c:v>
                </c:pt>
                <c:pt idx="1143">
                  <c:v>0.35793381695452364</c:v>
                </c:pt>
                <c:pt idx="1144">
                  <c:v>0.35772588305067737</c:v>
                </c:pt>
                <c:pt idx="1145">
                  <c:v>0.35553311476815169</c:v>
                </c:pt>
                <c:pt idx="1146">
                  <c:v>0.35576745562357703</c:v>
                </c:pt>
                <c:pt idx="1147">
                  <c:v>0.355417792320874</c:v>
                </c:pt>
                <c:pt idx="1148">
                  <c:v>0.355417792320874</c:v>
                </c:pt>
                <c:pt idx="1149">
                  <c:v>0.35520951837953546</c:v>
                </c:pt>
                <c:pt idx="1150">
                  <c:v>0.35474542308476392</c:v>
                </c:pt>
                <c:pt idx="1151">
                  <c:v>0.35448396155786771</c:v>
                </c:pt>
                <c:pt idx="1152">
                  <c:v>0.35548405004085654</c:v>
                </c:pt>
                <c:pt idx="1153">
                  <c:v>0.35455527170266093</c:v>
                </c:pt>
                <c:pt idx="1154">
                  <c:v>0.35448513917208424</c:v>
                </c:pt>
                <c:pt idx="1155">
                  <c:v>0.35329239480516283</c:v>
                </c:pt>
                <c:pt idx="1156">
                  <c:v>0.35341503693091902</c:v>
                </c:pt>
                <c:pt idx="1157">
                  <c:v>0.35343387447840485</c:v>
                </c:pt>
                <c:pt idx="1158">
                  <c:v>0.35172870700718523</c:v>
                </c:pt>
                <c:pt idx="1159">
                  <c:v>0.35208361755906309</c:v>
                </c:pt>
                <c:pt idx="1160">
                  <c:v>0.35056602268183151</c:v>
                </c:pt>
                <c:pt idx="1161">
                  <c:v>0.34823548553881217</c:v>
                </c:pt>
                <c:pt idx="1162">
                  <c:v>0.34767611336853688</c:v>
                </c:pt>
                <c:pt idx="1163">
                  <c:v>0.34767611336853688</c:v>
                </c:pt>
                <c:pt idx="1164">
                  <c:v>0.34646711588170209</c:v>
                </c:pt>
                <c:pt idx="1165">
                  <c:v>0.3461906698358479</c:v>
                </c:pt>
                <c:pt idx="1166">
                  <c:v>0.34597792107725073</c:v>
                </c:pt>
                <c:pt idx="1167">
                  <c:v>0.34586908713238251</c:v>
                </c:pt>
                <c:pt idx="1168">
                  <c:v>0.34586908713238251</c:v>
                </c:pt>
                <c:pt idx="1169">
                  <c:v>0.3460576313799375</c:v>
                </c:pt>
                <c:pt idx="1170">
                  <c:v>0.34492071503398969</c:v>
                </c:pt>
                <c:pt idx="1171">
                  <c:v>0.35279084311824871</c:v>
                </c:pt>
                <c:pt idx="1172">
                  <c:v>0.35462536492375724</c:v>
                </c:pt>
                <c:pt idx="1173">
                  <c:v>0.35462536492375724</c:v>
                </c:pt>
                <c:pt idx="1174">
                  <c:v>0.35434781259680398</c:v>
                </c:pt>
                <c:pt idx="1175">
                  <c:v>0.35379450883275904</c:v>
                </c:pt>
                <c:pt idx="1176">
                  <c:v>0.35206813480978871</c:v>
                </c:pt>
                <c:pt idx="1177">
                  <c:v>0.35149106313512118</c:v>
                </c:pt>
                <c:pt idx="1178">
                  <c:v>0.35080356434028442</c:v>
                </c:pt>
                <c:pt idx="1179">
                  <c:v>0.35048999113278573</c:v>
                </c:pt>
                <c:pt idx="1180">
                  <c:v>0.3490143438391749</c:v>
                </c:pt>
                <c:pt idx="1181">
                  <c:v>0.34831657027159929</c:v>
                </c:pt>
                <c:pt idx="1182">
                  <c:v>0.35083435731026574</c:v>
                </c:pt>
                <c:pt idx="1183">
                  <c:v>0.35127043448630835</c:v>
                </c:pt>
                <c:pt idx="1184">
                  <c:v>0.35105686270897496</c:v>
                </c:pt>
                <c:pt idx="1185">
                  <c:v>0.35130027143807652</c:v>
                </c:pt>
                <c:pt idx="1186">
                  <c:v>0.35130027143807652</c:v>
                </c:pt>
                <c:pt idx="1187">
                  <c:v>0.35133279188266708</c:v>
                </c:pt>
                <c:pt idx="1188">
                  <c:v>0.35048862858535385</c:v>
                </c:pt>
                <c:pt idx="1189">
                  <c:v>0.34887599027847721</c:v>
                </c:pt>
                <c:pt idx="1190">
                  <c:v>0.34790417496884152</c:v>
                </c:pt>
                <c:pt idx="1191">
                  <c:v>0.34840473398638383</c:v>
                </c:pt>
                <c:pt idx="1192">
                  <c:v>0.34871962592247147</c:v>
                </c:pt>
                <c:pt idx="1193">
                  <c:v>0.35162976644904925</c:v>
                </c:pt>
                <c:pt idx="1194">
                  <c:v>0.35317773561225502</c:v>
                </c:pt>
                <c:pt idx="1195">
                  <c:v>0.35489516484896783</c:v>
                </c:pt>
                <c:pt idx="1196">
                  <c:v>0.35500336659634019</c:v>
                </c:pt>
                <c:pt idx="1197">
                  <c:v>0.35375911020636852</c:v>
                </c:pt>
                <c:pt idx="1198">
                  <c:v>0.35375911020636852</c:v>
                </c:pt>
                <c:pt idx="1199">
                  <c:v>0.35225107010632567</c:v>
                </c:pt>
                <c:pt idx="1200">
                  <c:v>0.35125323793565838</c:v>
                </c:pt>
                <c:pt idx="1201">
                  <c:v>0.35271394422459551</c:v>
                </c:pt>
                <c:pt idx="1202">
                  <c:v>0.35421475898857735</c:v>
                </c:pt>
                <c:pt idx="1203">
                  <c:v>0.35516444535881098</c:v>
                </c:pt>
                <c:pt idx="1204">
                  <c:v>0.35654011957741266</c:v>
                </c:pt>
                <c:pt idx="1205">
                  <c:v>0.3547590987844535</c:v>
                </c:pt>
                <c:pt idx="1206">
                  <c:v>0.35492087496021135</c:v>
                </c:pt>
                <c:pt idx="1207">
                  <c:v>0.35519667317806314</c:v>
                </c:pt>
                <c:pt idx="1208">
                  <c:v>0.35519667317806314</c:v>
                </c:pt>
                <c:pt idx="1209">
                  <c:v>0.35330385331638187</c:v>
                </c:pt>
                <c:pt idx="1210">
                  <c:v>0.35244297930032209</c:v>
                </c:pt>
                <c:pt idx="1211">
                  <c:v>0.35249058002017736</c:v>
                </c:pt>
                <c:pt idx="1212">
                  <c:v>0.35148214667641231</c:v>
                </c:pt>
                <c:pt idx="1213">
                  <c:v>0.35117974830908966</c:v>
                </c:pt>
                <c:pt idx="1214">
                  <c:v>0.35067068860105355</c:v>
                </c:pt>
                <c:pt idx="1215">
                  <c:v>0.35053776938973918</c:v>
                </c:pt>
                <c:pt idx="1216">
                  <c:v>0.3506400043849992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423664"/>
        <c:axId val="371428368"/>
      </c:areaChart>
      <c:areaChart>
        <c:grouping val="standard"/>
        <c:varyColors val="0"/>
        <c:ser>
          <c:idx val="2"/>
          <c:order val="2"/>
          <c:tx>
            <c:strRef>
              <c:f>'Spot-Fwd'!$D$1</c:f>
              <c:strCache>
                <c:ptCount val="1"/>
                <c:pt idx="0">
                  <c:v>TRIMESTRE</c:v>
                </c:pt>
              </c:strCache>
            </c:strRef>
          </c:tx>
          <c:spPr>
            <a:noFill/>
            <a:ln>
              <a:solidFill>
                <a:schemeClr val="bg1"/>
              </a:solidFill>
              <a:prstDash val="sysDot"/>
            </a:ln>
          </c:spPr>
          <c:cat>
            <c:numRef>
              <c:f>'Spot-Fwd'!$A$2:$A$9999</c:f>
              <c:numCache>
                <c:formatCode>m/d/yyyy</c:formatCode>
                <c:ptCount val="9998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41295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41323</c:v>
                </c:pt>
                <c:pt idx="34">
                  <c:v>41324</c:v>
                </c:pt>
                <c:pt idx="35">
                  <c:v>41325</c:v>
                </c:pt>
                <c:pt idx="36">
                  <c:v>41326</c:v>
                </c:pt>
                <c:pt idx="37">
                  <c:v>41327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41337</c:v>
                </c:pt>
                <c:pt idx="44">
                  <c:v>41338</c:v>
                </c:pt>
                <c:pt idx="45">
                  <c:v>41339</c:v>
                </c:pt>
                <c:pt idx="46">
                  <c:v>41340</c:v>
                </c:pt>
                <c:pt idx="47">
                  <c:v>41341</c:v>
                </c:pt>
                <c:pt idx="48">
                  <c:v>41344</c:v>
                </c:pt>
                <c:pt idx="49">
                  <c:v>41345</c:v>
                </c:pt>
                <c:pt idx="50">
                  <c:v>41346</c:v>
                </c:pt>
                <c:pt idx="51">
                  <c:v>41347</c:v>
                </c:pt>
                <c:pt idx="52">
                  <c:v>41348</c:v>
                </c:pt>
                <c:pt idx="53">
                  <c:v>41351</c:v>
                </c:pt>
                <c:pt idx="54">
                  <c:v>41352</c:v>
                </c:pt>
                <c:pt idx="55">
                  <c:v>41353</c:v>
                </c:pt>
                <c:pt idx="56">
                  <c:v>41354</c:v>
                </c:pt>
                <c:pt idx="57">
                  <c:v>41355</c:v>
                </c:pt>
                <c:pt idx="58">
                  <c:v>41358</c:v>
                </c:pt>
                <c:pt idx="59">
                  <c:v>41359</c:v>
                </c:pt>
                <c:pt idx="60">
                  <c:v>41360</c:v>
                </c:pt>
                <c:pt idx="61">
                  <c:v>41361</c:v>
                </c:pt>
                <c:pt idx="62">
                  <c:v>41362</c:v>
                </c:pt>
                <c:pt idx="63">
                  <c:v>41365</c:v>
                </c:pt>
                <c:pt idx="64">
                  <c:v>41366</c:v>
                </c:pt>
                <c:pt idx="65">
                  <c:v>41367</c:v>
                </c:pt>
                <c:pt idx="66">
                  <c:v>41368</c:v>
                </c:pt>
                <c:pt idx="67">
                  <c:v>41369</c:v>
                </c:pt>
                <c:pt idx="68">
                  <c:v>41372</c:v>
                </c:pt>
                <c:pt idx="69">
                  <c:v>41373</c:v>
                </c:pt>
                <c:pt idx="70">
                  <c:v>41374</c:v>
                </c:pt>
                <c:pt idx="71">
                  <c:v>41375</c:v>
                </c:pt>
                <c:pt idx="72">
                  <c:v>41376</c:v>
                </c:pt>
                <c:pt idx="73">
                  <c:v>41379</c:v>
                </c:pt>
                <c:pt idx="74">
                  <c:v>41380</c:v>
                </c:pt>
                <c:pt idx="75">
                  <c:v>41381</c:v>
                </c:pt>
                <c:pt idx="76">
                  <c:v>41382</c:v>
                </c:pt>
                <c:pt idx="77">
                  <c:v>41383</c:v>
                </c:pt>
                <c:pt idx="78">
                  <c:v>41386</c:v>
                </c:pt>
                <c:pt idx="79">
                  <c:v>41387</c:v>
                </c:pt>
                <c:pt idx="80">
                  <c:v>41388</c:v>
                </c:pt>
                <c:pt idx="81">
                  <c:v>41389</c:v>
                </c:pt>
                <c:pt idx="82">
                  <c:v>41390</c:v>
                </c:pt>
                <c:pt idx="83">
                  <c:v>41393</c:v>
                </c:pt>
                <c:pt idx="84">
                  <c:v>41394</c:v>
                </c:pt>
                <c:pt idx="85">
                  <c:v>41395</c:v>
                </c:pt>
                <c:pt idx="86">
                  <c:v>41396</c:v>
                </c:pt>
                <c:pt idx="87">
                  <c:v>41397</c:v>
                </c:pt>
                <c:pt idx="88">
                  <c:v>41400</c:v>
                </c:pt>
                <c:pt idx="89">
                  <c:v>41401</c:v>
                </c:pt>
                <c:pt idx="90">
                  <c:v>41402</c:v>
                </c:pt>
                <c:pt idx="91">
                  <c:v>41403</c:v>
                </c:pt>
                <c:pt idx="92">
                  <c:v>41404</c:v>
                </c:pt>
                <c:pt idx="93">
                  <c:v>41407</c:v>
                </c:pt>
                <c:pt idx="94">
                  <c:v>41408</c:v>
                </c:pt>
                <c:pt idx="95">
                  <c:v>41409</c:v>
                </c:pt>
                <c:pt idx="96">
                  <c:v>41410</c:v>
                </c:pt>
                <c:pt idx="97">
                  <c:v>41411</c:v>
                </c:pt>
                <c:pt idx="98">
                  <c:v>41414</c:v>
                </c:pt>
                <c:pt idx="99">
                  <c:v>41415</c:v>
                </c:pt>
                <c:pt idx="100">
                  <c:v>41416</c:v>
                </c:pt>
                <c:pt idx="101">
                  <c:v>41417</c:v>
                </c:pt>
                <c:pt idx="102">
                  <c:v>41418</c:v>
                </c:pt>
                <c:pt idx="103">
                  <c:v>41421</c:v>
                </c:pt>
                <c:pt idx="104">
                  <c:v>41422</c:v>
                </c:pt>
                <c:pt idx="105">
                  <c:v>41423</c:v>
                </c:pt>
                <c:pt idx="106">
                  <c:v>41424</c:v>
                </c:pt>
                <c:pt idx="107">
                  <c:v>41425</c:v>
                </c:pt>
                <c:pt idx="108">
                  <c:v>41428</c:v>
                </c:pt>
                <c:pt idx="109">
                  <c:v>41429</c:v>
                </c:pt>
                <c:pt idx="110">
                  <c:v>41430</c:v>
                </c:pt>
                <c:pt idx="111">
                  <c:v>41431</c:v>
                </c:pt>
                <c:pt idx="112">
                  <c:v>41432</c:v>
                </c:pt>
                <c:pt idx="113">
                  <c:v>41435</c:v>
                </c:pt>
                <c:pt idx="114">
                  <c:v>41436</c:v>
                </c:pt>
                <c:pt idx="115">
                  <c:v>41437</c:v>
                </c:pt>
                <c:pt idx="116">
                  <c:v>41438</c:v>
                </c:pt>
                <c:pt idx="117">
                  <c:v>41439</c:v>
                </c:pt>
                <c:pt idx="118">
                  <c:v>41442</c:v>
                </c:pt>
                <c:pt idx="119">
                  <c:v>41443</c:v>
                </c:pt>
                <c:pt idx="120">
                  <c:v>41444</c:v>
                </c:pt>
                <c:pt idx="121">
                  <c:v>41445</c:v>
                </c:pt>
                <c:pt idx="122">
                  <c:v>41446</c:v>
                </c:pt>
                <c:pt idx="123">
                  <c:v>41449</c:v>
                </c:pt>
                <c:pt idx="124">
                  <c:v>41450</c:v>
                </c:pt>
                <c:pt idx="125">
                  <c:v>41451</c:v>
                </c:pt>
                <c:pt idx="126">
                  <c:v>41452</c:v>
                </c:pt>
                <c:pt idx="127">
                  <c:v>41453</c:v>
                </c:pt>
                <c:pt idx="128">
                  <c:v>41456</c:v>
                </c:pt>
                <c:pt idx="129">
                  <c:v>41457</c:v>
                </c:pt>
                <c:pt idx="130">
                  <c:v>41458</c:v>
                </c:pt>
                <c:pt idx="131">
                  <c:v>41459</c:v>
                </c:pt>
                <c:pt idx="132">
                  <c:v>41460</c:v>
                </c:pt>
                <c:pt idx="133">
                  <c:v>41463</c:v>
                </c:pt>
                <c:pt idx="134">
                  <c:v>41464</c:v>
                </c:pt>
                <c:pt idx="135">
                  <c:v>41465</c:v>
                </c:pt>
                <c:pt idx="136">
                  <c:v>41466</c:v>
                </c:pt>
                <c:pt idx="137">
                  <c:v>41467</c:v>
                </c:pt>
                <c:pt idx="138">
                  <c:v>41470</c:v>
                </c:pt>
                <c:pt idx="139">
                  <c:v>41471</c:v>
                </c:pt>
                <c:pt idx="140">
                  <c:v>41472</c:v>
                </c:pt>
                <c:pt idx="141">
                  <c:v>41473</c:v>
                </c:pt>
                <c:pt idx="142">
                  <c:v>41474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41484</c:v>
                </c:pt>
                <c:pt idx="149">
                  <c:v>41485</c:v>
                </c:pt>
                <c:pt idx="150">
                  <c:v>41486</c:v>
                </c:pt>
                <c:pt idx="151">
                  <c:v>41487</c:v>
                </c:pt>
                <c:pt idx="152">
                  <c:v>41488</c:v>
                </c:pt>
                <c:pt idx="153">
                  <c:v>41491</c:v>
                </c:pt>
                <c:pt idx="154">
                  <c:v>41492</c:v>
                </c:pt>
                <c:pt idx="155">
                  <c:v>41493</c:v>
                </c:pt>
                <c:pt idx="156">
                  <c:v>41494</c:v>
                </c:pt>
                <c:pt idx="157">
                  <c:v>41495</c:v>
                </c:pt>
                <c:pt idx="158">
                  <c:v>41498</c:v>
                </c:pt>
                <c:pt idx="159">
                  <c:v>41499</c:v>
                </c:pt>
                <c:pt idx="160">
                  <c:v>41500</c:v>
                </c:pt>
                <c:pt idx="161">
                  <c:v>41501</c:v>
                </c:pt>
                <c:pt idx="162">
                  <c:v>41502</c:v>
                </c:pt>
                <c:pt idx="163">
                  <c:v>41505</c:v>
                </c:pt>
                <c:pt idx="164">
                  <c:v>41506</c:v>
                </c:pt>
                <c:pt idx="165">
                  <c:v>41507</c:v>
                </c:pt>
                <c:pt idx="166">
                  <c:v>41508</c:v>
                </c:pt>
                <c:pt idx="167">
                  <c:v>41509</c:v>
                </c:pt>
                <c:pt idx="168">
                  <c:v>41512</c:v>
                </c:pt>
                <c:pt idx="169">
                  <c:v>41513</c:v>
                </c:pt>
                <c:pt idx="170">
                  <c:v>41514</c:v>
                </c:pt>
                <c:pt idx="171">
                  <c:v>41515</c:v>
                </c:pt>
                <c:pt idx="172">
                  <c:v>41516</c:v>
                </c:pt>
                <c:pt idx="173">
                  <c:v>41519</c:v>
                </c:pt>
                <c:pt idx="174">
                  <c:v>41520</c:v>
                </c:pt>
                <c:pt idx="175">
                  <c:v>41521</c:v>
                </c:pt>
                <c:pt idx="176">
                  <c:v>41522</c:v>
                </c:pt>
                <c:pt idx="177">
                  <c:v>41523</c:v>
                </c:pt>
                <c:pt idx="178">
                  <c:v>41526</c:v>
                </c:pt>
                <c:pt idx="179">
                  <c:v>41527</c:v>
                </c:pt>
                <c:pt idx="180">
                  <c:v>41528</c:v>
                </c:pt>
                <c:pt idx="181">
                  <c:v>41529</c:v>
                </c:pt>
                <c:pt idx="182">
                  <c:v>41530</c:v>
                </c:pt>
                <c:pt idx="183">
                  <c:v>41533</c:v>
                </c:pt>
                <c:pt idx="184">
                  <c:v>41534</c:v>
                </c:pt>
                <c:pt idx="185">
                  <c:v>41535</c:v>
                </c:pt>
                <c:pt idx="186">
                  <c:v>41536</c:v>
                </c:pt>
                <c:pt idx="187">
                  <c:v>41537</c:v>
                </c:pt>
                <c:pt idx="188">
                  <c:v>41540</c:v>
                </c:pt>
                <c:pt idx="189">
                  <c:v>41541</c:v>
                </c:pt>
                <c:pt idx="190">
                  <c:v>41542</c:v>
                </c:pt>
                <c:pt idx="191">
                  <c:v>41543</c:v>
                </c:pt>
                <c:pt idx="192">
                  <c:v>41544</c:v>
                </c:pt>
                <c:pt idx="193">
                  <c:v>41547</c:v>
                </c:pt>
                <c:pt idx="194">
                  <c:v>41548</c:v>
                </c:pt>
                <c:pt idx="195">
                  <c:v>41549</c:v>
                </c:pt>
                <c:pt idx="196">
                  <c:v>41550</c:v>
                </c:pt>
                <c:pt idx="197">
                  <c:v>41551</c:v>
                </c:pt>
                <c:pt idx="198">
                  <c:v>41554</c:v>
                </c:pt>
                <c:pt idx="199">
                  <c:v>41555</c:v>
                </c:pt>
                <c:pt idx="200">
                  <c:v>41556</c:v>
                </c:pt>
                <c:pt idx="201">
                  <c:v>41557</c:v>
                </c:pt>
                <c:pt idx="202">
                  <c:v>41558</c:v>
                </c:pt>
                <c:pt idx="203">
                  <c:v>41561</c:v>
                </c:pt>
                <c:pt idx="204">
                  <c:v>41562</c:v>
                </c:pt>
                <c:pt idx="205">
                  <c:v>41563</c:v>
                </c:pt>
                <c:pt idx="206">
                  <c:v>41564</c:v>
                </c:pt>
                <c:pt idx="207">
                  <c:v>41565</c:v>
                </c:pt>
                <c:pt idx="208">
                  <c:v>41568</c:v>
                </c:pt>
                <c:pt idx="209">
                  <c:v>41569</c:v>
                </c:pt>
                <c:pt idx="210">
                  <c:v>41570</c:v>
                </c:pt>
                <c:pt idx="211">
                  <c:v>41571</c:v>
                </c:pt>
                <c:pt idx="212">
                  <c:v>41572</c:v>
                </c:pt>
                <c:pt idx="213">
                  <c:v>41575</c:v>
                </c:pt>
                <c:pt idx="214">
                  <c:v>41576</c:v>
                </c:pt>
                <c:pt idx="215">
                  <c:v>41577</c:v>
                </c:pt>
                <c:pt idx="216">
                  <c:v>41578</c:v>
                </c:pt>
                <c:pt idx="217">
                  <c:v>41579</c:v>
                </c:pt>
                <c:pt idx="218">
                  <c:v>41582</c:v>
                </c:pt>
                <c:pt idx="219">
                  <c:v>41583</c:v>
                </c:pt>
                <c:pt idx="220">
                  <c:v>41584</c:v>
                </c:pt>
                <c:pt idx="221">
                  <c:v>41585</c:v>
                </c:pt>
                <c:pt idx="222">
                  <c:v>41586</c:v>
                </c:pt>
                <c:pt idx="223">
                  <c:v>41589</c:v>
                </c:pt>
                <c:pt idx="224">
                  <c:v>41590</c:v>
                </c:pt>
                <c:pt idx="225">
                  <c:v>41591</c:v>
                </c:pt>
                <c:pt idx="226">
                  <c:v>41592</c:v>
                </c:pt>
                <c:pt idx="227">
                  <c:v>41593</c:v>
                </c:pt>
                <c:pt idx="228">
                  <c:v>41596</c:v>
                </c:pt>
                <c:pt idx="229">
                  <c:v>41597</c:v>
                </c:pt>
                <c:pt idx="230">
                  <c:v>41598</c:v>
                </c:pt>
                <c:pt idx="231">
                  <c:v>41599</c:v>
                </c:pt>
                <c:pt idx="232">
                  <c:v>41600</c:v>
                </c:pt>
                <c:pt idx="233">
                  <c:v>41603</c:v>
                </c:pt>
                <c:pt idx="234">
                  <c:v>41604</c:v>
                </c:pt>
                <c:pt idx="235">
                  <c:v>41605</c:v>
                </c:pt>
                <c:pt idx="236">
                  <c:v>41606</c:v>
                </c:pt>
                <c:pt idx="237">
                  <c:v>41607</c:v>
                </c:pt>
                <c:pt idx="238">
                  <c:v>41610</c:v>
                </c:pt>
                <c:pt idx="239">
                  <c:v>41611</c:v>
                </c:pt>
                <c:pt idx="240">
                  <c:v>41612</c:v>
                </c:pt>
                <c:pt idx="241">
                  <c:v>41613</c:v>
                </c:pt>
                <c:pt idx="242">
                  <c:v>41614</c:v>
                </c:pt>
                <c:pt idx="243">
                  <c:v>41617</c:v>
                </c:pt>
                <c:pt idx="244">
                  <c:v>41618</c:v>
                </c:pt>
                <c:pt idx="245">
                  <c:v>41619</c:v>
                </c:pt>
                <c:pt idx="246">
                  <c:v>41620</c:v>
                </c:pt>
                <c:pt idx="247">
                  <c:v>41621</c:v>
                </c:pt>
                <c:pt idx="248">
                  <c:v>41624</c:v>
                </c:pt>
                <c:pt idx="249">
                  <c:v>41625</c:v>
                </c:pt>
                <c:pt idx="250">
                  <c:v>41626</c:v>
                </c:pt>
                <c:pt idx="251">
                  <c:v>41627</c:v>
                </c:pt>
                <c:pt idx="252">
                  <c:v>41628</c:v>
                </c:pt>
                <c:pt idx="253">
                  <c:v>41631</c:v>
                </c:pt>
                <c:pt idx="254">
                  <c:v>41632</c:v>
                </c:pt>
                <c:pt idx="255">
                  <c:v>41633</c:v>
                </c:pt>
                <c:pt idx="256">
                  <c:v>41634</c:v>
                </c:pt>
                <c:pt idx="257">
                  <c:v>41635</c:v>
                </c:pt>
                <c:pt idx="258">
                  <c:v>41638</c:v>
                </c:pt>
                <c:pt idx="259">
                  <c:v>41639</c:v>
                </c:pt>
                <c:pt idx="260">
                  <c:v>41640</c:v>
                </c:pt>
                <c:pt idx="261">
                  <c:v>41641</c:v>
                </c:pt>
                <c:pt idx="262">
                  <c:v>41642</c:v>
                </c:pt>
                <c:pt idx="263">
                  <c:v>41645</c:v>
                </c:pt>
                <c:pt idx="264">
                  <c:v>41646</c:v>
                </c:pt>
                <c:pt idx="265">
                  <c:v>41647</c:v>
                </c:pt>
                <c:pt idx="266">
                  <c:v>41648</c:v>
                </c:pt>
                <c:pt idx="267">
                  <c:v>41649</c:v>
                </c:pt>
                <c:pt idx="268">
                  <c:v>41652</c:v>
                </c:pt>
                <c:pt idx="269">
                  <c:v>41653</c:v>
                </c:pt>
                <c:pt idx="270">
                  <c:v>41654</c:v>
                </c:pt>
                <c:pt idx="271">
                  <c:v>41655</c:v>
                </c:pt>
                <c:pt idx="272">
                  <c:v>41656</c:v>
                </c:pt>
                <c:pt idx="273">
                  <c:v>41659</c:v>
                </c:pt>
                <c:pt idx="274">
                  <c:v>41660</c:v>
                </c:pt>
                <c:pt idx="275">
                  <c:v>41661</c:v>
                </c:pt>
                <c:pt idx="276">
                  <c:v>41662</c:v>
                </c:pt>
                <c:pt idx="277">
                  <c:v>41663</c:v>
                </c:pt>
                <c:pt idx="278">
                  <c:v>41666</c:v>
                </c:pt>
                <c:pt idx="279">
                  <c:v>41667</c:v>
                </c:pt>
                <c:pt idx="280">
                  <c:v>41668</c:v>
                </c:pt>
                <c:pt idx="281">
                  <c:v>41669</c:v>
                </c:pt>
                <c:pt idx="282">
                  <c:v>41670</c:v>
                </c:pt>
                <c:pt idx="283">
                  <c:v>41673</c:v>
                </c:pt>
                <c:pt idx="284">
                  <c:v>41674</c:v>
                </c:pt>
                <c:pt idx="285">
                  <c:v>41675</c:v>
                </c:pt>
                <c:pt idx="286">
                  <c:v>41676</c:v>
                </c:pt>
                <c:pt idx="287">
                  <c:v>41677</c:v>
                </c:pt>
                <c:pt idx="288">
                  <c:v>41680</c:v>
                </c:pt>
                <c:pt idx="289">
                  <c:v>41681</c:v>
                </c:pt>
                <c:pt idx="290">
                  <c:v>41682</c:v>
                </c:pt>
                <c:pt idx="291">
                  <c:v>41683</c:v>
                </c:pt>
                <c:pt idx="292">
                  <c:v>41684</c:v>
                </c:pt>
                <c:pt idx="293">
                  <c:v>41687</c:v>
                </c:pt>
                <c:pt idx="294">
                  <c:v>41688</c:v>
                </c:pt>
                <c:pt idx="295">
                  <c:v>41689</c:v>
                </c:pt>
                <c:pt idx="296">
                  <c:v>41690</c:v>
                </c:pt>
                <c:pt idx="297">
                  <c:v>41691</c:v>
                </c:pt>
                <c:pt idx="298">
                  <c:v>41694</c:v>
                </c:pt>
                <c:pt idx="299">
                  <c:v>41695</c:v>
                </c:pt>
                <c:pt idx="300">
                  <c:v>41696</c:v>
                </c:pt>
                <c:pt idx="301">
                  <c:v>41697</c:v>
                </c:pt>
                <c:pt idx="302">
                  <c:v>41698</c:v>
                </c:pt>
                <c:pt idx="303">
                  <c:v>41701</c:v>
                </c:pt>
                <c:pt idx="304">
                  <c:v>41702</c:v>
                </c:pt>
                <c:pt idx="305">
                  <c:v>41703</c:v>
                </c:pt>
                <c:pt idx="306">
                  <c:v>41704</c:v>
                </c:pt>
                <c:pt idx="307">
                  <c:v>41705</c:v>
                </c:pt>
                <c:pt idx="308">
                  <c:v>41708</c:v>
                </c:pt>
                <c:pt idx="309">
                  <c:v>41709</c:v>
                </c:pt>
                <c:pt idx="310">
                  <c:v>41710</c:v>
                </c:pt>
                <c:pt idx="311">
                  <c:v>41711</c:v>
                </c:pt>
                <c:pt idx="312">
                  <c:v>41712</c:v>
                </c:pt>
                <c:pt idx="313">
                  <c:v>41715</c:v>
                </c:pt>
                <c:pt idx="314">
                  <c:v>41716</c:v>
                </c:pt>
                <c:pt idx="315">
                  <c:v>41717</c:v>
                </c:pt>
                <c:pt idx="316">
                  <c:v>41718</c:v>
                </c:pt>
                <c:pt idx="317">
                  <c:v>41719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41729</c:v>
                </c:pt>
                <c:pt idx="324">
                  <c:v>41730</c:v>
                </c:pt>
                <c:pt idx="325">
                  <c:v>41731</c:v>
                </c:pt>
                <c:pt idx="326">
                  <c:v>41732</c:v>
                </c:pt>
                <c:pt idx="327">
                  <c:v>41733</c:v>
                </c:pt>
                <c:pt idx="328">
                  <c:v>41736</c:v>
                </c:pt>
                <c:pt idx="329">
                  <c:v>41737</c:v>
                </c:pt>
                <c:pt idx="330">
                  <c:v>41738</c:v>
                </c:pt>
                <c:pt idx="331">
                  <c:v>41739</c:v>
                </c:pt>
                <c:pt idx="332">
                  <c:v>41740</c:v>
                </c:pt>
                <c:pt idx="333">
                  <c:v>41743</c:v>
                </c:pt>
                <c:pt idx="334">
                  <c:v>41744</c:v>
                </c:pt>
                <c:pt idx="335">
                  <c:v>41745</c:v>
                </c:pt>
                <c:pt idx="336">
                  <c:v>41746</c:v>
                </c:pt>
                <c:pt idx="337">
                  <c:v>41747</c:v>
                </c:pt>
                <c:pt idx="338">
                  <c:v>41750</c:v>
                </c:pt>
                <c:pt idx="339">
                  <c:v>41751</c:v>
                </c:pt>
                <c:pt idx="340">
                  <c:v>41752</c:v>
                </c:pt>
                <c:pt idx="341">
                  <c:v>41753</c:v>
                </c:pt>
                <c:pt idx="342">
                  <c:v>41754</c:v>
                </c:pt>
                <c:pt idx="343">
                  <c:v>41757</c:v>
                </c:pt>
                <c:pt idx="344">
                  <c:v>41758</c:v>
                </c:pt>
                <c:pt idx="345">
                  <c:v>41759</c:v>
                </c:pt>
                <c:pt idx="346">
                  <c:v>41760</c:v>
                </c:pt>
                <c:pt idx="347">
                  <c:v>41761</c:v>
                </c:pt>
                <c:pt idx="348">
                  <c:v>41764</c:v>
                </c:pt>
                <c:pt idx="349">
                  <c:v>41765</c:v>
                </c:pt>
                <c:pt idx="350">
                  <c:v>41766</c:v>
                </c:pt>
                <c:pt idx="351">
                  <c:v>41767</c:v>
                </c:pt>
                <c:pt idx="352">
                  <c:v>41768</c:v>
                </c:pt>
                <c:pt idx="353">
                  <c:v>41771</c:v>
                </c:pt>
                <c:pt idx="354">
                  <c:v>41772</c:v>
                </c:pt>
                <c:pt idx="355">
                  <c:v>41773</c:v>
                </c:pt>
                <c:pt idx="356">
                  <c:v>41774</c:v>
                </c:pt>
                <c:pt idx="357">
                  <c:v>41775</c:v>
                </c:pt>
                <c:pt idx="358">
                  <c:v>41778</c:v>
                </c:pt>
                <c:pt idx="359">
                  <c:v>41779</c:v>
                </c:pt>
                <c:pt idx="360">
                  <c:v>41780</c:v>
                </c:pt>
                <c:pt idx="361">
                  <c:v>41781</c:v>
                </c:pt>
                <c:pt idx="362">
                  <c:v>41782</c:v>
                </c:pt>
                <c:pt idx="363">
                  <c:v>41785</c:v>
                </c:pt>
                <c:pt idx="364">
                  <c:v>41786</c:v>
                </c:pt>
                <c:pt idx="365">
                  <c:v>41787</c:v>
                </c:pt>
                <c:pt idx="366">
                  <c:v>41788</c:v>
                </c:pt>
                <c:pt idx="367">
                  <c:v>41789</c:v>
                </c:pt>
                <c:pt idx="368">
                  <c:v>41792</c:v>
                </c:pt>
                <c:pt idx="369">
                  <c:v>41793</c:v>
                </c:pt>
                <c:pt idx="370">
                  <c:v>41794</c:v>
                </c:pt>
                <c:pt idx="371">
                  <c:v>41795</c:v>
                </c:pt>
                <c:pt idx="372">
                  <c:v>41796</c:v>
                </c:pt>
                <c:pt idx="373">
                  <c:v>41799</c:v>
                </c:pt>
                <c:pt idx="374">
                  <c:v>41800</c:v>
                </c:pt>
                <c:pt idx="375">
                  <c:v>41801</c:v>
                </c:pt>
                <c:pt idx="376">
                  <c:v>41802</c:v>
                </c:pt>
                <c:pt idx="377">
                  <c:v>41803</c:v>
                </c:pt>
                <c:pt idx="378">
                  <c:v>41806</c:v>
                </c:pt>
                <c:pt idx="379">
                  <c:v>41807</c:v>
                </c:pt>
                <c:pt idx="380">
                  <c:v>41808</c:v>
                </c:pt>
                <c:pt idx="381">
                  <c:v>41809</c:v>
                </c:pt>
                <c:pt idx="382">
                  <c:v>41810</c:v>
                </c:pt>
                <c:pt idx="383">
                  <c:v>41813</c:v>
                </c:pt>
                <c:pt idx="384">
                  <c:v>41814</c:v>
                </c:pt>
                <c:pt idx="385">
                  <c:v>41815</c:v>
                </c:pt>
                <c:pt idx="386">
                  <c:v>41816</c:v>
                </c:pt>
                <c:pt idx="387">
                  <c:v>41817</c:v>
                </c:pt>
                <c:pt idx="388">
                  <c:v>41820</c:v>
                </c:pt>
                <c:pt idx="389">
                  <c:v>41821</c:v>
                </c:pt>
                <c:pt idx="390">
                  <c:v>41822</c:v>
                </c:pt>
                <c:pt idx="391">
                  <c:v>41823</c:v>
                </c:pt>
                <c:pt idx="392">
                  <c:v>41824</c:v>
                </c:pt>
                <c:pt idx="393">
                  <c:v>41827</c:v>
                </c:pt>
                <c:pt idx="394">
                  <c:v>41828</c:v>
                </c:pt>
                <c:pt idx="395">
                  <c:v>41829</c:v>
                </c:pt>
                <c:pt idx="396">
                  <c:v>41830</c:v>
                </c:pt>
                <c:pt idx="397">
                  <c:v>41831</c:v>
                </c:pt>
                <c:pt idx="398">
                  <c:v>41834</c:v>
                </c:pt>
                <c:pt idx="399">
                  <c:v>41835</c:v>
                </c:pt>
                <c:pt idx="400">
                  <c:v>41836</c:v>
                </c:pt>
                <c:pt idx="401">
                  <c:v>41837</c:v>
                </c:pt>
                <c:pt idx="402">
                  <c:v>41838</c:v>
                </c:pt>
                <c:pt idx="403">
                  <c:v>41841</c:v>
                </c:pt>
                <c:pt idx="404">
                  <c:v>41842</c:v>
                </c:pt>
                <c:pt idx="405">
                  <c:v>41843</c:v>
                </c:pt>
                <c:pt idx="406">
                  <c:v>41844</c:v>
                </c:pt>
                <c:pt idx="407">
                  <c:v>41845</c:v>
                </c:pt>
                <c:pt idx="408">
                  <c:v>41848</c:v>
                </c:pt>
                <c:pt idx="409">
                  <c:v>41849</c:v>
                </c:pt>
                <c:pt idx="410">
                  <c:v>41850</c:v>
                </c:pt>
                <c:pt idx="411">
                  <c:v>41851</c:v>
                </c:pt>
                <c:pt idx="412">
                  <c:v>41852</c:v>
                </c:pt>
                <c:pt idx="413">
                  <c:v>41855</c:v>
                </c:pt>
                <c:pt idx="414">
                  <c:v>41856</c:v>
                </c:pt>
                <c:pt idx="415">
                  <c:v>41857</c:v>
                </c:pt>
                <c:pt idx="416">
                  <c:v>41858</c:v>
                </c:pt>
                <c:pt idx="417">
                  <c:v>41859</c:v>
                </c:pt>
                <c:pt idx="418">
                  <c:v>41862</c:v>
                </c:pt>
                <c:pt idx="419">
                  <c:v>41863</c:v>
                </c:pt>
                <c:pt idx="420">
                  <c:v>41864</c:v>
                </c:pt>
                <c:pt idx="421">
                  <c:v>41865</c:v>
                </c:pt>
                <c:pt idx="422">
                  <c:v>41866</c:v>
                </c:pt>
                <c:pt idx="423">
                  <c:v>41869</c:v>
                </c:pt>
                <c:pt idx="424">
                  <c:v>41870</c:v>
                </c:pt>
                <c:pt idx="425">
                  <c:v>41871</c:v>
                </c:pt>
                <c:pt idx="426">
                  <c:v>41872</c:v>
                </c:pt>
                <c:pt idx="427">
                  <c:v>41873</c:v>
                </c:pt>
                <c:pt idx="428">
                  <c:v>41876</c:v>
                </c:pt>
                <c:pt idx="429">
                  <c:v>41877</c:v>
                </c:pt>
                <c:pt idx="430">
                  <c:v>41878</c:v>
                </c:pt>
                <c:pt idx="431">
                  <c:v>41879</c:v>
                </c:pt>
                <c:pt idx="432">
                  <c:v>41880</c:v>
                </c:pt>
                <c:pt idx="433">
                  <c:v>41883</c:v>
                </c:pt>
                <c:pt idx="434">
                  <c:v>41884</c:v>
                </c:pt>
                <c:pt idx="435">
                  <c:v>41885</c:v>
                </c:pt>
                <c:pt idx="436">
                  <c:v>41886</c:v>
                </c:pt>
                <c:pt idx="437">
                  <c:v>41887</c:v>
                </c:pt>
                <c:pt idx="438">
                  <c:v>41890</c:v>
                </c:pt>
                <c:pt idx="439">
                  <c:v>41891</c:v>
                </c:pt>
                <c:pt idx="440">
                  <c:v>41892</c:v>
                </c:pt>
                <c:pt idx="441">
                  <c:v>41893</c:v>
                </c:pt>
                <c:pt idx="442">
                  <c:v>41894</c:v>
                </c:pt>
                <c:pt idx="443">
                  <c:v>41897</c:v>
                </c:pt>
                <c:pt idx="444">
                  <c:v>41898</c:v>
                </c:pt>
                <c:pt idx="445">
                  <c:v>41899</c:v>
                </c:pt>
                <c:pt idx="446">
                  <c:v>41900</c:v>
                </c:pt>
                <c:pt idx="447">
                  <c:v>41901</c:v>
                </c:pt>
                <c:pt idx="448">
                  <c:v>41904</c:v>
                </c:pt>
                <c:pt idx="449">
                  <c:v>41905</c:v>
                </c:pt>
                <c:pt idx="450">
                  <c:v>41906</c:v>
                </c:pt>
                <c:pt idx="451">
                  <c:v>41907</c:v>
                </c:pt>
                <c:pt idx="452">
                  <c:v>41908</c:v>
                </c:pt>
                <c:pt idx="453">
                  <c:v>41911</c:v>
                </c:pt>
                <c:pt idx="454">
                  <c:v>41912</c:v>
                </c:pt>
                <c:pt idx="455">
                  <c:v>41913</c:v>
                </c:pt>
                <c:pt idx="456">
                  <c:v>41914</c:v>
                </c:pt>
                <c:pt idx="457">
                  <c:v>41915</c:v>
                </c:pt>
                <c:pt idx="458">
                  <c:v>41918</c:v>
                </c:pt>
                <c:pt idx="459">
                  <c:v>41919</c:v>
                </c:pt>
                <c:pt idx="460">
                  <c:v>41920</c:v>
                </c:pt>
                <c:pt idx="461">
                  <c:v>41921</c:v>
                </c:pt>
                <c:pt idx="462">
                  <c:v>41922</c:v>
                </c:pt>
                <c:pt idx="463">
                  <c:v>41925</c:v>
                </c:pt>
                <c:pt idx="464">
                  <c:v>41926</c:v>
                </c:pt>
                <c:pt idx="465">
                  <c:v>41927</c:v>
                </c:pt>
                <c:pt idx="466">
                  <c:v>41928</c:v>
                </c:pt>
                <c:pt idx="467">
                  <c:v>41929</c:v>
                </c:pt>
                <c:pt idx="468">
                  <c:v>41932</c:v>
                </c:pt>
                <c:pt idx="469">
                  <c:v>41933</c:v>
                </c:pt>
                <c:pt idx="470">
                  <c:v>41934</c:v>
                </c:pt>
                <c:pt idx="471">
                  <c:v>41935</c:v>
                </c:pt>
                <c:pt idx="472">
                  <c:v>41936</c:v>
                </c:pt>
                <c:pt idx="473">
                  <c:v>41939</c:v>
                </c:pt>
                <c:pt idx="474">
                  <c:v>41940</c:v>
                </c:pt>
                <c:pt idx="475">
                  <c:v>41941</c:v>
                </c:pt>
                <c:pt idx="476">
                  <c:v>41942</c:v>
                </c:pt>
                <c:pt idx="477">
                  <c:v>41943</c:v>
                </c:pt>
                <c:pt idx="478">
                  <c:v>41946</c:v>
                </c:pt>
                <c:pt idx="479">
                  <c:v>41947</c:v>
                </c:pt>
                <c:pt idx="480">
                  <c:v>41948</c:v>
                </c:pt>
                <c:pt idx="481">
                  <c:v>41949</c:v>
                </c:pt>
                <c:pt idx="482">
                  <c:v>41950</c:v>
                </c:pt>
                <c:pt idx="483">
                  <c:v>41953</c:v>
                </c:pt>
                <c:pt idx="484">
                  <c:v>41954</c:v>
                </c:pt>
                <c:pt idx="485">
                  <c:v>41955</c:v>
                </c:pt>
                <c:pt idx="486">
                  <c:v>41956</c:v>
                </c:pt>
                <c:pt idx="487">
                  <c:v>41957</c:v>
                </c:pt>
                <c:pt idx="488">
                  <c:v>41960</c:v>
                </c:pt>
                <c:pt idx="489">
                  <c:v>41961</c:v>
                </c:pt>
                <c:pt idx="490">
                  <c:v>41962</c:v>
                </c:pt>
                <c:pt idx="491">
                  <c:v>41963</c:v>
                </c:pt>
                <c:pt idx="492">
                  <c:v>41964</c:v>
                </c:pt>
                <c:pt idx="493">
                  <c:v>41967</c:v>
                </c:pt>
                <c:pt idx="494">
                  <c:v>41968</c:v>
                </c:pt>
                <c:pt idx="495">
                  <c:v>41969</c:v>
                </c:pt>
                <c:pt idx="496">
                  <c:v>41970</c:v>
                </c:pt>
                <c:pt idx="497">
                  <c:v>41971</c:v>
                </c:pt>
                <c:pt idx="498">
                  <c:v>41974</c:v>
                </c:pt>
                <c:pt idx="499">
                  <c:v>41975</c:v>
                </c:pt>
                <c:pt idx="500">
                  <c:v>41976</c:v>
                </c:pt>
                <c:pt idx="501">
                  <c:v>41977</c:v>
                </c:pt>
                <c:pt idx="502">
                  <c:v>41978</c:v>
                </c:pt>
                <c:pt idx="503">
                  <c:v>41981</c:v>
                </c:pt>
                <c:pt idx="504">
                  <c:v>41982</c:v>
                </c:pt>
                <c:pt idx="505">
                  <c:v>41983</c:v>
                </c:pt>
                <c:pt idx="506">
                  <c:v>41984</c:v>
                </c:pt>
                <c:pt idx="507">
                  <c:v>41985</c:v>
                </c:pt>
                <c:pt idx="508">
                  <c:v>41988</c:v>
                </c:pt>
                <c:pt idx="509">
                  <c:v>41989</c:v>
                </c:pt>
                <c:pt idx="510">
                  <c:v>41990</c:v>
                </c:pt>
                <c:pt idx="511">
                  <c:v>41991</c:v>
                </c:pt>
                <c:pt idx="512">
                  <c:v>41992</c:v>
                </c:pt>
                <c:pt idx="513">
                  <c:v>41995</c:v>
                </c:pt>
                <c:pt idx="514">
                  <c:v>41996</c:v>
                </c:pt>
                <c:pt idx="515">
                  <c:v>41997</c:v>
                </c:pt>
                <c:pt idx="516">
                  <c:v>41998</c:v>
                </c:pt>
                <c:pt idx="517">
                  <c:v>41999</c:v>
                </c:pt>
                <c:pt idx="518">
                  <c:v>42002</c:v>
                </c:pt>
                <c:pt idx="519">
                  <c:v>42003</c:v>
                </c:pt>
                <c:pt idx="520">
                  <c:v>42004</c:v>
                </c:pt>
                <c:pt idx="521">
                  <c:v>42005</c:v>
                </c:pt>
                <c:pt idx="522">
                  <c:v>42006</c:v>
                </c:pt>
                <c:pt idx="523">
                  <c:v>42009</c:v>
                </c:pt>
                <c:pt idx="524">
                  <c:v>42010</c:v>
                </c:pt>
                <c:pt idx="525">
                  <c:v>42011</c:v>
                </c:pt>
                <c:pt idx="526">
                  <c:v>42012</c:v>
                </c:pt>
                <c:pt idx="527">
                  <c:v>42013</c:v>
                </c:pt>
                <c:pt idx="528">
                  <c:v>42016</c:v>
                </c:pt>
                <c:pt idx="529">
                  <c:v>42017</c:v>
                </c:pt>
                <c:pt idx="530">
                  <c:v>42018</c:v>
                </c:pt>
                <c:pt idx="531">
                  <c:v>42019</c:v>
                </c:pt>
                <c:pt idx="532">
                  <c:v>42020</c:v>
                </c:pt>
                <c:pt idx="533">
                  <c:v>42023</c:v>
                </c:pt>
                <c:pt idx="534">
                  <c:v>42024</c:v>
                </c:pt>
                <c:pt idx="535">
                  <c:v>42025</c:v>
                </c:pt>
                <c:pt idx="536">
                  <c:v>42026</c:v>
                </c:pt>
                <c:pt idx="537">
                  <c:v>42027</c:v>
                </c:pt>
                <c:pt idx="538">
                  <c:v>42030</c:v>
                </c:pt>
                <c:pt idx="539">
                  <c:v>42031</c:v>
                </c:pt>
                <c:pt idx="540">
                  <c:v>42032</c:v>
                </c:pt>
                <c:pt idx="541">
                  <c:v>42033</c:v>
                </c:pt>
                <c:pt idx="542">
                  <c:v>42034</c:v>
                </c:pt>
                <c:pt idx="543">
                  <c:v>42037</c:v>
                </c:pt>
                <c:pt idx="544">
                  <c:v>42038</c:v>
                </c:pt>
                <c:pt idx="545">
                  <c:v>42039</c:v>
                </c:pt>
                <c:pt idx="546">
                  <c:v>42040</c:v>
                </c:pt>
                <c:pt idx="547">
                  <c:v>42041</c:v>
                </c:pt>
                <c:pt idx="548">
                  <c:v>42044</c:v>
                </c:pt>
                <c:pt idx="549">
                  <c:v>42045</c:v>
                </c:pt>
                <c:pt idx="550">
                  <c:v>42046</c:v>
                </c:pt>
                <c:pt idx="551">
                  <c:v>42047</c:v>
                </c:pt>
                <c:pt idx="552">
                  <c:v>42048</c:v>
                </c:pt>
                <c:pt idx="553">
                  <c:v>42051</c:v>
                </c:pt>
                <c:pt idx="554">
                  <c:v>42052</c:v>
                </c:pt>
                <c:pt idx="555">
                  <c:v>42053</c:v>
                </c:pt>
                <c:pt idx="556">
                  <c:v>42054</c:v>
                </c:pt>
                <c:pt idx="557">
                  <c:v>42055</c:v>
                </c:pt>
                <c:pt idx="558">
                  <c:v>42058</c:v>
                </c:pt>
                <c:pt idx="559">
                  <c:v>42059</c:v>
                </c:pt>
                <c:pt idx="560">
                  <c:v>42060</c:v>
                </c:pt>
                <c:pt idx="561">
                  <c:v>42061</c:v>
                </c:pt>
                <c:pt idx="562">
                  <c:v>42062</c:v>
                </c:pt>
                <c:pt idx="563">
                  <c:v>42065</c:v>
                </c:pt>
                <c:pt idx="564">
                  <c:v>42066</c:v>
                </c:pt>
                <c:pt idx="565">
                  <c:v>42067</c:v>
                </c:pt>
                <c:pt idx="566">
                  <c:v>42068</c:v>
                </c:pt>
                <c:pt idx="567">
                  <c:v>42069</c:v>
                </c:pt>
                <c:pt idx="568">
                  <c:v>42072</c:v>
                </c:pt>
                <c:pt idx="569">
                  <c:v>42073</c:v>
                </c:pt>
                <c:pt idx="570">
                  <c:v>42074</c:v>
                </c:pt>
                <c:pt idx="571">
                  <c:v>42075</c:v>
                </c:pt>
                <c:pt idx="572">
                  <c:v>42076</c:v>
                </c:pt>
                <c:pt idx="573">
                  <c:v>42079</c:v>
                </c:pt>
                <c:pt idx="574">
                  <c:v>42080</c:v>
                </c:pt>
                <c:pt idx="575">
                  <c:v>42081</c:v>
                </c:pt>
                <c:pt idx="576">
                  <c:v>42082</c:v>
                </c:pt>
                <c:pt idx="577">
                  <c:v>42083</c:v>
                </c:pt>
                <c:pt idx="578">
                  <c:v>42086</c:v>
                </c:pt>
                <c:pt idx="579">
                  <c:v>42087</c:v>
                </c:pt>
                <c:pt idx="580">
                  <c:v>42088</c:v>
                </c:pt>
                <c:pt idx="581">
                  <c:v>42089</c:v>
                </c:pt>
                <c:pt idx="582">
                  <c:v>42090</c:v>
                </c:pt>
                <c:pt idx="583">
                  <c:v>42093</c:v>
                </c:pt>
                <c:pt idx="584">
                  <c:v>42094</c:v>
                </c:pt>
                <c:pt idx="585">
                  <c:v>42095</c:v>
                </c:pt>
                <c:pt idx="586">
                  <c:v>42096</c:v>
                </c:pt>
                <c:pt idx="587">
                  <c:v>42097</c:v>
                </c:pt>
                <c:pt idx="588">
                  <c:v>42100</c:v>
                </c:pt>
                <c:pt idx="589">
                  <c:v>42101</c:v>
                </c:pt>
                <c:pt idx="590">
                  <c:v>42102</c:v>
                </c:pt>
                <c:pt idx="591">
                  <c:v>42103</c:v>
                </c:pt>
                <c:pt idx="592">
                  <c:v>42104</c:v>
                </c:pt>
                <c:pt idx="593">
                  <c:v>42107</c:v>
                </c:pt>
                <c:pt idx="594">
                  <c:v>42108</c:v>
                </c:pt>
                <c:pt idx="595">
                  <c:v>42109</c:v>
                </c:pt>
                <c:pt idx="596">
                  <c:v>42110</c:v>
                </c:pt>
                <c:pt idx="597">
                  <c:v>42111</c:v>
                </c:pt>
                <c:pt idx="598">
                  <c:v>42114</c:v>
                </c:pt>
                <c:pt idx="599">
                  <c:v>42115</c:v>
                </c:pt>
                <c:pt idx="600">
                  <c:v>42116</c:v>
                </c:pt>
                <c:pt idx="601">
                  <c:v>42117</c:v>
                </c:pt>
                <c:pt idx="602">
                  <c:v>42118</c:v>
                </c:pt>
                <c:pt idx="603">
                  <c:v>42121</c:v>
                </c:pt>
                <c:pt idx="604">
                  <c:v>42122</c:v>
                </c:pt>
                <c:pt idx="605">
                  <c:v>42123</c:v>
                </c:pt>
                <c:pt idx="606">
                  <c:v>42124</c:v>
                </c:pt>
                <c:pt idx="607">
                  <c:v>42125</c:v>
                </c:pt>
                <c:pt idx="608">
                  <c:v>42128</c:v>
                </c:pt>
                <c:pt idx="609">
                  <c:v>42129</c:v>
                </c:pt>
                <c:pt idx="610">
                  <c:v>42130</c:v>
                </c:pt>
                <c:pt idx="611">
                  <c:v>42131</c:v>
                </c:pt>
                <c:pt idx="612">
                  <c:v>42132</c:v>
                </c:pt>
                <c:pt idx="613">
                  <c:v>42135</c:v>
                </c:pt>
                <c:pt idx="614">
                  <c:v>42136</c:v>
                </c:pt>
                <c:pt idx="615">
                  <c:v>42137</c:v>
                </c:pt>
                <c:pt idx="616">
                  <c:v>42138</c:v>
                </c:pt>
                <c:pt idx="617">
                  <c:v>42139</c:v>
                </c:pt>
                <c:pt idx="618">
                  <c:v>42142</c:v>
                </c:pt>
                <c:pt idx="619">
                  <c:v>42143</c:v>
                </c:pt>
                <c:pt idx="620">
                  <c:v>42144</c:v>
                </c:pt>
                <c:pt idx="621">
                  <c:v>42145</c:v>
                </c:pt>
                <c:pt idx="622">
                  <c:v>42146</c:v>
                </c:pt>
                <c:pt idx="623">
                  <c:v>42149</c:v>
                </c:pt>
                <c:pt idx="624">
                  <c:v>42150</c:v>
                </c:pt>
                <c:pt idx="625">
                  <c:v>42151</c:v>
                </c:pt>
                <c:pt idx="626">
                  <c:v>42152</c:v>
                </c:pt>
                <c:pt idx="627">
                  <c:v>42153</c:v>
                </c:pt>
                <c:pt idx="628">
                  <c:v>42156</c:v>
                </c:pt>
                <c:pt idx="629">
                  <c:v>42157</c:v>
                </c:pt>
                <c:pt idx="630">
                  <c:v>42158</c:v>
                </c:pt>
                <c:pt idx="631">
                  <c:v>42159</c:v>
                </c:pt>
                <c:pt idx="632">
                  <c:v>42160</c:v>
                </c:pt>
                <c:pt idx="633">
                  <c:v>42163</c:v>
                </c:pt>
                <c:pt idx="634">
                  <c:v>42164</c:v>
                </c:pt>
                <c:pt idx="635">
                  <c:v>42165</c:v>
                </c:pt>
                <c:pt idx="636">
                  <c:v>42166</c:v>
                </c:pt>
                <c:pt idx="637">
                  <c:v>42167</c:v>
                </c:pt>
                <c:pt idx="638">
                  <c:v>42170</c:v>
                </c:pt>
                <c:pt idx="639">
                  <c:v>42171</c:v>
                </c:pt>
                <c:pt idx="640">
                  <c:v>42172</c:v>
                </c:pt>
                <c:pt idx="641">
                  <c:v>42173</c:v>
                </c:pt>
                <c:pt idx="642">
                  <c:v>42174</c:v>
                </c:pt>
                <c:pt idx="643">
                  <c:v>42177</c:v>
                </c:pt>
                <c:pt idx="644">
                  <c:v>42178</c:v>
                </c:pt>
                <c:pt idx="645">
                  <c:v>42179</c:v>
                </c:pt>
                <c:pt idx="646">
                  <c:v>42180</c:v>
                </c:pt>
                <c:pt idx="647">
                  <c:v>42181</c:v>
                </c:pt>
                <c:pt idx="648">
                  <c:v>42184</c:v>
                </c:pt>
                <c:pt idx="649">
                  <c:v>42185</c:v>
                </c:pt>
                <c:pt idx="650">
                  <c:v>42186</c:v>
                </c:pt>
                <c:pt idx="651">
                  <c:v>42187</c:v>
                </c:pt>
                <c:pt idx="652">
                  <c:v>42188</c:v>
                </c:pt>
                <c:pt idx="653">
                  <c:v>42191</c:v>
                </c:pt>
                <c:pt idx="654">
                  <c:v>42192</c:v>
                </c:pt>
                <c:pt idx="655">
                  <c:v>42193</c:v>
                </c:pt>
                <c:pt idx="656">
                  <c:v>42194</c:v>
                </c:pt>
                <c:pt idx="657">
                  <c:v>42195</c:v>
                </c:pt>
                <c:pt idx="658">
                  <c:v>42198</c:v>
                </c:pt>
                <c:pt idx="659">
                  <c:v>42199</c:v>
                </c:pt>
                <c:pt idx="660">
                  <c:v>42200</c:v>
                </c:pt>
                <c:pt idx="661">
                  <c:v>42201</c:v>
                </c:pt>
                <c:pt idx="662">
                  <c:v>42202</c:v>
                </c:pt>
                <c:pt idx="663">
                  <c:v>42205</c:v>
                </c:pt>
                <c:pt idx="664">
                  <c:v>42206</c:v>
                </c:pt>
                <c:pt idx="665">
                  <c:v>42207</c:v>
                </c:pt>
                <c:pt idx="666">
                  <c:v>42208</c:v>
                </c:pt>
                <c:pt idx="667">
                  <c:v>42209</c:v>
                </c:pt>
                <c:pt idx="668">
                  <c:v>42212</c:v>
                </c:pt>
                <c:pt idx="669">
                  <c:v>42213</c:v>
                </c:pt>
                <c:pt idx="670">
                  <c:v>42214</c:v>
                </c:pt>
                <c:pt idx="671">
                  <c:v>42215</c:v>
                </c:pt>
                <c:pt idx="672">
                  <c:v>42216</c:v>
                </c:pt>
                <c:pt idx="673">
                  <c:v>42219</c:v>
                </c:pt>
                <c:pt idx="674">
                  <c:v>42220</c:v>
                </c:pt>
                <c:pt idx="675">
                  <c:v>42221</c:v>
                </c:pt>
                <c:pt idx="676">
                  <c:v>42222</c:v>
                </c:pt>
                <c:pt idx="677">
                  <c:v>42223</c:v>
                </c:pt>
                <c:pt idx="678">
                  <c:v>42226</c:v>
                </c:pt>
                <c:pt idx="679">
                  <c:v>42227</c:v>
                </c:pt>
                <c:pt idx="680">
                  <c:v>42228</c:v>
                </c:pt>
                <c:pt idx="681">
                  <c:v>42229</c:v>
                </c:pt>
                <c:pt idx="682">
                  <c:v>42230</c:v>
                </c:pt>
                <c:pt idx="683">
                  <c:v>42233</c:v>
                </c:pt>
                <c:pt idx="684">
                  <c:v>42234</c:v>
                </c:pt>
                <c:pt idx="685">
                  <c:v>42235</c:v>
                </c:pt>
                <c:pt idx="686">
                  <c:v>42236</c:v>
                </c:pt>
                <c:pt idx="687">
                  <c:v>42237</c:v>
                </c:pt>
                <c:pt idx="688">
                  <c:v>42240</c:v>
                </c:pt>
                <c:pt idx="689">
                  <c:v>42241</c:v>
                </c:pt>
                <c:pt idx="690">
                  <c:v>42242</c:v>
                </c:pt>
                <c:pt idx="691">
                  <c:v>42243</c:v>
                </c:pt>
                <c:pt idx="692">
                  <c:v>42244</c:v>
                </c:pt>
                <c:pt idx="693">
                  <c:v>42247</c:v>
                </c:pt>
                <c:pt idx="694">
                  <c:v>42248</c:v>
                </c:pt>
                <c:pt idx="695">
                  <c:v>42249</c:v>
                </c:pt>
                <c:pt idx="696">
                  <c:v>42250</c:v>
                </c:pt>
                <c:pt idx="697">
                  <c:v>42251</c:v>
                </c:pt>
                <c:pt idx="698">
                  <c:v>42254</c:v>
                </c:pt>
                <c:pt idx="699">
                  <c:v>42255</c:v>
                </c:pt>
                <c:pt idx="700">
                  <c:v>42256</c:v>
                </c:pt>
                <c:pt idx="701">
                  <c:v>42257</c:v>
                </c:pt>
                <c:pt idx="702">
                  <c:v>42258</c:v>
                </c:pt>
                <c:pt idx="703">
                  <c:v>42261</c:v>
                </c:pt>
                <c:pt idx="704">
                  <c:v>42262</c:v>
                </c:pt>
                <c:pt idx="705">
                  <c:v>42263</c:v>
                </c:pt>
                <c:pt idx="706">
                  <c:v>42264</c:v>
                </c:pt>
                <c:pt idx="707">
                  <c:v>42265</c:v>
                </c:pt>
                <c:pt idx="708">
                  <c:v>42268</c:v>
                </c:pt>
                <c:pt idx="709">
                  <c:v>42269</c:v>
                </c:pt>
                <c:pt idx="710">
                  <c:v>42270</c:v>
                </c:pt>
                <c:pt idx="711">
                  <c:v>42271</c:v>
                </c:pt>
                <c:pt idx="712">
                  <c:v>42272</c:v>
                </c:pt>
                <c:pt idx="713">
                  <c:v>42275</c:v>
                </c:pt>
                <c:pt idx="714">
                  <c:v>42276</c:v>
                </c:pt>
                <c:pt idx="715">
                  <c:v>42277</c:v>
                </c:pt>
                <c:pt idx="716">
                  <c:v>42278</c:v>
                </c:pt>
                <c:pt idx="717">
                  <c:v>42279</c:v>
                </c:pt>
                <c:pt idx="718">
                  <c:v>42282</c:v>
                </c:pt>
                <c:pt idx="719">
                  <c:v>42283</c:v>
                </c:pt>
                <c:pt idx="720">
                  <c:v>42284</c:v>
                </c:pt>
                <c:pt idx="721">
                  <c:v>42285</c:v>
                </c:pt>
                <c:pt idx="722">
                  <c:v>42286</c:v>
                </c:pt>
                <c:pt idx="723">
                  <c:v>42289</c:v>
                </c:pt>
                <c:pt idx="724">
                  <c:v>42290</c:v>
                </c:pt>
                <c:pt idx="725">
                  <c:v>42291</c:v>
                </c:pt>
                <c:pt idx="726">
                  <c:v>42292</c:v>
                </c:pt>
                <c:pt idx="727">
                  <c:v>42293</c:v>
                </c:pt>
                <c:pt idx="728">
                  <c:v>42296</c:v>
                </c:pt>
                <c:pt idx="729">
                  <c:v>42297</c:v>
                </c:pt>
                <c:pt idx="730">
                  <c:v>42298</c:v>
                </c:pt>
                <c:pt idx="731">
                  <c:v>42299</c:v>
                </c:pt>
                <c:pt idx="732">
                  <c:v>42300</c:v>
                </c:pt>
                <c:pt idx="733">
                  <c:v>42303</c:v>
                </c:pt>
                <c:pt idx="734">
                  <c:v>42304</c:v>
                </c:pt>
                <c:pt idx="735">
                  <c:v>42305</c:v>
                </c:pt>
                <c:pt idx="736">
                  <c:v>42306</c:v>
                </c:pt>
                <c:pt idx="737">
                  <c:v>42307</c:v>
                </c:pt>
                <c:pt idx="738">
                  <c:v>42310</c:v>
                </c:pt>
                <c:pt idx="739">
                  <c:v>42311</c:v>
                </c:pt>
                <c:pt idx="740">
                  <c:v>42312</c:v>
                </c:pt>
                <c:pt idx="741">
                  <c:v>42313</c:v>
                </c:pt>
                <c:pt idx="742">
                  <c:v>42314</c:v>
                </c:pt>
                <c:pt idx="743">
                  <c:v>42317</c:v>
                </c:pt>
                <c:pt idx="744">
                  <c:v>42318</c:v>
                </c:pt>
                <c:pt idx="745">
                  <c:v>42319</c:v>
                </c:pt>
                <c:pt idx="746">
                  <c:v>42320</c:v>
                </c:pt>
                <c:pt idx="747">
                  <c:v>42321</c:v>
                </c:pt>
                <c:pt idx="748">
                  <c:v>42324</c:v>
                </c:pt>
                <c:pt idx="749">
                  <c:v>42325</c:v>
                </c:pt>
                <c:pt idx="750">
                  <c:v>42326</c:v>
                </c:pt>
                <c:pt idx="751">
                  <c:v>42327</c:v>
                </c:pt>
                <c:pt idx="752">
                  <c:v>42328</c:v>
                </c:pt>
                <c:pt idx="753">
                  <c:v>42331</c:v>
                </c:pt>
                <c:pt idx="754">
                  <c:v>42332</c:v>
                </c:pt>
                <c:pt idx="755">
                  <c:v>42333</c:v>
                </c:pt>
                <c:pt idx="756">
                  <c:v>42334</c:v>
                </c:pt>
                <c:pt idx="757">
                  <c:v>42335</c:v>
                </c:pt>
                <c:pt idx="758">
                  <c:v>42338</c:v>
                </c:pt>
                <c:pt idx="759">
                  <c:v>42339</c:v>
                </c:pt>
                <c:pt idx="760">
                  <c:v>42340</c:v>
                </c:pt>
                <c:pt idx="761">
                  <c:v>42341</c:v>
                </c:pt>
                <c:pt idx="762">
                  <c:v>42342</c:v>
                </c:pt>
                <c:pt idx="763">
                  <c:v>42345</c:v>
                </c:pt>
                <c:pt idx="764">
                  <c:v>42346</c:v>
                </c:pt>
                <c:pt idx="765">
                  <c:v>42347</c:v>
                </c:pt>
                <c:pt idx="766">
                  <c:v>42348</c:v>
                </c:pt>
                <c:pt idx="767">
                  <c:v>42349</c:v>
                </c:pt>
                <c:pt idx="768">
                  <c:v>42352</c:v>
                </c:pt>
                <c:pt idx="769">
                  <c:v>42353</c:v>
                </c:pt>
                <c:pt idx="770">
                  <c:v>42354</c:v>
                </c:pt>
                <c:pt idx="771">
                  <c:v>42355</c:v>
                </c:pt>
                <c:pt idx="772">
                  <c:v>42356</c:v>
                </c:pt>
                <c:pt idx="773">
                  <c:v>42359</c:v>
                </c:pt>
                <c:pt idx="774">
                  <c:v>42360</c:v>
                </c:pt>
                <c:pt idx="775">
                  <c:v>42361</c:v>
                </c:pt>
                <c:pt idx="776">
                  <c:v>42362</c:v>
                </c:pt>
                <c:pt idx="777">
                  <c:v>42363</c:v>
                </c:pt>
                <c:pt idx="778">
                  <c:v>42366</c:v>
                </c:pt>
                <c:pt idx="779">
                  <c:v>42367</c:v>
                </c:pt>
                <c:pt idx="780">
                  <c:v>42368</c:v>
                </c:pt>
                <c:pt idx="781">
                  <c:v>42369</c:v>
                </c:pt>
                <c:pt idx="782">
                  <c:v>42370</c:v>
                </c:pt>
                <c:pt idx="783">
                  <c:v>42373</c:v>
                </c:pt>
                <c:pt idx="784">
                  <c:v>42374</c:v>
                </c:pt>
                <c:pt idx="785">
                  <c:v>42375</c:v>
                </c:pt>
                <c:pt idx="786">
                  <c:v>42376</c:v>
                </c:pt>
                <c:pt idx="787">
                  <c:v>42377</c:v>
                </c:pt>
                <c:pt idx="788">
                  <c:v>42380</c:v>
                </c:pt>
                <c:pt idx="789">
                  <c:v>42381</c:v>
                </c:pt>
                <c:pt idx="790">
                  <c:v>42382</c:v>
                </c:pt>
                <c:pt idx="791">
                  <c:v>42383</c:v>
                </c:pt>
                <c:pt idx="792">
                  <c:v>42384</c:v>
                </c:pt>
                <c:pt idx="793">
                  <c:v>42387</c:v>
                </c:pt>
                <c:pt idx="794">
                  <c:v>42388</c:v>
                </c:pt>
                <c:pt idx="795">
                  <c:v>42389</c:v>
                </c:pt>
                <c:pt idx="796">
                  <c:v>42390</c:v>
                </c:pt>
                <c:pt idx="797">
                  <c:v>42391</c:v>
                </c:pt>
                <c:pt idx="798">
                  <c:v>42394</c:v>
                </c:pt>
                <c:pt idx="799">
                  <c:v>42395</c:v>
                </c:pt>
                <c:pt idx="800">
                  <c:v>42396</c:v>
                </c:pt>
                <c:pt idx="801">
                  <c:v>42397</c:v>
                </c:pt>
                <c:pt idx="802">
                  <c:v>42398</c:v>
                </c:pt>
                <c:pt idx="803">
                  <c:v>42401</c:v>
                </c:pt>
                <c:pt idx="804">
                  <c:v>42402</c:v>
                </c:pt>
                <c:pt idx="805">
                  <c:v>42403</c:v>
                </c:pt>
                <c:pt idx="806">
                  <c:v>42404</c:v>
                </c:pt>
                <c:pt idx="807">
                  <c:v>42405</c:v>
                </c:pt>
                <c:pt idx="808">
                  <c:v>42408</c:v>
                </c:pt>
                <c:pt idx="809">
                  <c:v>42409</c:v>
                </c:pt>
                <c:pt idx="810">
                  <c:v>42410</c:v>
                </c:pt>
                <c:pt idx="811">
                  <c:v>42411</c:v>
                </c:pt>
                <c:pt idx="812">
                  <c:v>42412</c:v>
                </c:pt>
                <c:pt idx="813">
                  <c:v>42415</c:v>
                </c:pt>
                <c:pt idx="814">
                  <c:v>42416</c:v>
                </c:pt>
                <c:pt idx="815">
                  <c:v>42417</c:v>
                </c:pt>
                <c:pt idx="816">
                  <c:v>42418</c:v>
                </c:pt>
                <c:pt idx="817">
                  <c:v>42419</c:v>
                </c:pt>
                <c:pt idx="818">
                  <c:v>42422</c:v>
                </c:pt>
                <c:pt idx="819">
                  <c:v>42423</c:v>
                </c:pt>
                <c:pt idx="820">
                  <c:v>42424</c:v>
                </c:pt>
                <c:pt idx="821">
                  <c:v>42425</c:v>
                </c:pt>
                <c:pt idx="822">
                  <c:v>42426</c:v>
                </c:pt>
                <c:pt idx="823">
                  <c:v>42429</c:v>
                </c:pt>
                <c:pt idx="824">
                  <c:v>42430</c:v>
                </c:pt>
                <c:pt idx="825">
                  <c:v>42431</c:v>
                </c:pt>
                <c:pt idx="826">
                  <c:v>42432</c:v>
                </c:pt>
                <c:pt idx="827">
                  <c:v>42433</c:v>
                </c:pt>
                <c:pt idx="828">
                  <c:v>42436</c:v>
                </c:pt>
                <c:pt idx="829">
                  <c:v>42437</c:v>
                </c:pt>
                <c:pt idx="830">
                  <c:v>42438</c:v>
                </c:pt>
                <c:pt idx="831">
                  <c:v>42439</c:v>
                </c:pt>
                <c:pt idx="832">
                  <c:v>42440</c:v>
                </c:pt>
                <c:pt idx="833">
                  <c:v>42443</c:v>
                </c:pt>
                <c:pt idx="834">
                  <c:v>42444</c:v>
                </c:pt>
                <c:pt idx="835">
                  <c:v>42445</c:v>
                </c:pt>
                <c:pt idx="836">
                  <c:v>42446</c:v>
                </c:pt>
                <c:pt idx="837">
                  <c:v>42447</c:v>
                </c:pt>
                <c:pt idx="838">
                  <c:v>42450</c:v>
                </c:pt>
                <c:pt idx="839">
                  <c:v>42451</c:v>
                </c:pt>
                <c:pt idx="840">
                  <c:v>42452</c:v>
                </c:pt>
                <c:pt idx="841">
                  <c:v>42453</c:v>
                </c:pt>
                <c:pt idx="842">
                  <c:v>42454</c:v>
                </c:pt>
                <c:pt idx="843">
                  <c:v>42457</c:v>
                </c:pt>
                <c:pt idx="844">
                  <c:v>42458</c:v>
                </c:pt>
                <c:pt idx="845">
                  <c:v>42459</c:v>
                </c:pt>
                <c:pt idx="846">
                  <c:v>42460</c:v>
                </c:pt>
                <c:pt idx="847">
                  <c:v>42461</c:v>
                </c:pt>
                <c:pt idx="848">
                  <c:v>42464</c:v>
                </c:pt>
                <c:pt idx="849">
                  <c:v>42465</c:v>
                </c:pt>
                <c:pt idx="850">
                  <c:v>42466</c:v>
                </c:pt>
                <c:pt idx="851">
                  <c:v>42467</c:v>
                </c:pt>
                <c:pt idx="852">
                  <c:v>42468</c:v>
                </c:pt>
                <c:pt idx="853">
                  <c:v>42471</c:v>
                </c:pt>
                <c:pt idx="854">
                  <c:v>42472</c:v>
                </c:pt>
                <c:pt idx="855">
                  <c:v>42473</c:v>
                </c:pt>
                <c:pt idx="856">
                  <c:v>42474</c:v>
                </c:pt>
                <c:pt idx="857">
                  <c:v>42475</c:v>
                </c:pt>
                <c:pt idx="858">
                  <c:v>42478</c:v>
                </c:pt>
                <c:pt idx="859">
                  <c:v>42479</c:v>
                </c:pt>
                <c:pt idx="860">
                  <c:v>42480</c:v>
                </c:pt>
                <c:pt idx="861">
                  <c:v>42481</c:v>
                </c:pt>
                <c:pt idx="862">
                  <c:v>42482</c:v>
                </c:pt>
                <c:pt idx="863">
                  <c:v>42485</c:v>
                </c:pt>
                <c:pt idx="864">
                  <c:v>42486</c:v>
                </c:pt>
                <c:pt idx="865">
                  <c:v>42487</c:v>
                </c:pt>
                <c:pt idx="866">
                  <c:v>42488</c:v>
                </c:pt>
                <c:pt idx="867">
                  <c:v>42489</c:v>
                </c:pt>
                <c:pt idx="868">
                  <c:v>42492</c:v>
                </c:pt>
                <c:pt idx="869">
                  <c:v>42493</c:v>
                </c:pt>
                <c:pt idx="870">
                  <c:v>42494</c:v>
                </c:pt>
                <c:pt idx="871">
                  <c:v>42495</c:v>
                </c:pt>
                <c:pt idx="872">
                  <c:v>42496</c:v>
                </c:pt>
                <c:pt idx="873">
                  <c:v>42499</c:v>
                </c:pt>
                <c:pt idx="874">
                  <c:v>42500</c:v>
                </c:pt>
                <c:pt idx="875">
                  <c:v>42501</c:v>
                </c:pt>
                <c:pt idx="876">
                  <c:v>42502</c:v>
                </c:pt>
                <c:pt idx="877">
                  <c:v>42503</c:v>
                </c:pt>
                <c:pt idx="878">
                  <c:v>42506</c:v>
                </c:pt>
                <c:pt idx="879">
                  <c:v>42507</c:v>
                </c:pt>
                <c:pt idx="880">
                  <c:v>42508</c:v>
                </c:pt>
                <c:pt idx="881">
                  <c:v>42509</c:v>
                </c:pt>
                <c:pt idx="882">
                  <c:v>42510</c:v>
                </c:pt>
                <c:pt idx="883">
                  <c:v>42513</c:v>
                </c:pt>
                <c:pt idx="884">
                  <c:v>42514</c:v>
                </c:pt>
                <c:pt idx="885">
                  <c:v>42515</c:v>
                </c:pt>
                <c:pt idx="886">
                  <c:v>42516</c:v>
                </c:pt>
                <c:pt idx="887">
                  <c:v>42517</c:v>
                </c:pt>
                <c:pt idx="888">
                  <c:v>42520</c:v>
                </c:pt>
                <c:pt idx="889">
                  <c:v>42521</c:v>
                </c:pt>
                <c:pt idx="890">
                  <c:v>42522</c:v>
                </c:pt>
                <c:pt idx="891">
                  <c:v>42523</c:v>
                </c:pt>
                <c:pt idx="892">
                  <c:v>42524</c:v>
                </c:pt>
                <c:pt idx="893">
                  <c:v>42527</c:v>
                </c:pt>
                <c:pt idx="894">
                  <c:v>42528</c:v>
                </c:pt>
                <c:pt idx="895">
                  <c:v>42529</c:v>
                </c:pt>
                <c:pt idx="896">
                  <c:v>42530</c:v>
                </c:pt>
                <c:pt idx="897">
                  <c:v>42531</c:v>
                </c:pt>
                <c:pt idx="898">
                  <c:v>42534</c:v>
                </c:pt>
                <c:pt idx="899">
                  <c:v>42535</c:v>
                </c:pt>
                <c:pt idx="900">
                  <c:v>42536</c:v>
                </c:pt>
                <c:pt idx="901">
                  <c:v>42537</c:v>
                </c:pt>
                <c:pt idx="902">
                  <c:v>42538</c:v>
                </c:pt>
                <c:pt idx="903">
                  <c:v>42541</c:v>
                </c:pt>
                <c:pt idx="904">
                  <c:v>42542</c:v>
                </c:pt>
                <c:pt idx="905">
                  <c:v>42543</c:v>
                </c:pt>
                <c:pt idx="906">
                  <c:v>42544</c:v>
                </c:pt>
                <c:pt idx="907">
                  <c:v>42545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42555</c:v>
                </c:pt>
                <c:pt idx="914">
                  <c:v>42556</c:v>
                </c:pt>
                <c:pt idx="915">
                  <c:v>42557</c:v>
                </c:pt>
                <c:pt idx="916">
                  <c:v>42558</c:v>
                </c:pt>
                <c:pt idx="917">
                  <c:v>42559</c:v>
                </c:pt>
                <c:pt idx="918">
                  <c:v>42562</c:v>
                </c:pt>
                <c:pt idx="919">
                  <c:v>42563</c:v>
                </c:pt>
                <c:pt idx="920">
                  <c:v>42564</c:v>
                </c:pt>
                <c:pt idx="921">
                  <c:v>42565</c:v>
                </c:pt>
                <c:pt idx="922">
                  <c:v>42566</c:v>
                </c:pt>
                <c:pt idx="923">
                  <c:v>42569</c:v>
                </c:pt>
                <c:pt idx="924">
                  <c:v>42570</c:v>
                </c:pt>
                <c:pt idx="925">
                  <c:v>42571</c:v>
                </c:pt>
                <c:pt idx="926">
                  <c:v>42572</c:v>
                </c:pt>
                <c:pt idx="927">
                  <c:v>42573</c:v>
                </c:pt>
                <c:pt idx="928">
                  <c:v>42576</c:v>
                </c:pt>
                <c:pt idx="929">
                  <c:v>42577</c:v>
                </c:pt>
                <c:pt idx="930">
                  <c:v>42578</c:v>
                </c:pt>
                <c:pt idx="931">
                  <c:v>42579</c:v>
                </c:pt>
                <c:pt idx="932">
                  <c:v>42580</c:v>
                </c:pt>
                <c:pt idx="933">
                  <c:v>42583</c:v>
                </c:pt>
                <c:pt idx="934">
                  <c:v>42584</c:v>
                </c:pt>
                <c:pt idx="935">
                  <c:v>42585</c:v>
                </c:pt>
                <c:pt idx="936">
                  <c:v>42586</c:v>
                </c:pt>
                <c:pt idx="937">
                  <c:v>42587</c:v>
                </c:pt>
                <c:pt idx="938">
                  <c:v>42590</c:v>
                </c:pt>
                <c:pt idx="939">
                  <c:v>42591</c:v>
                </c:pt>
                <c:pt idx="940">
                  <c:v>42592</c:v>
                </c:pt>
                <c:pt idx="941">
                  <c:v>42593</c:v>
                </c:pt>
                <c:pt idx="942">
                  <c:v>42594</c:v>
                </c:pt>
                <c:pt idx="943">
                  <c:v>42597</c:v>
                </c:pt>
                <c:pt idx="944">
                  <c:v>42598</c:v>
                </c:pt>
                <c:pt idx="945">
                  <c:v>42599</c:v>
                </c:pt>
                <c:pt idx="946">
                  <c:v>42600</c:v>
                </c:pt>
                <c:pt idx="947">
                  <c:v>42601</c:v>
                </c:pt>
                <c:pt idx="948">
                  <c:v>42604</c:v>
                </c:pt>
                <c:pt idx="949">
                  <c:v>42605</c:v>
                </c:pt>
                <c:pt idx="950">
                  <c:v>42606</c:v>
                </c:pt>
                <c:pt idx="951">
                  <c:v>42607</c:v>
                </c:pt>
                <c:pt idx="952">
                  <c:v>42608</c:v>
                </c:pt>
                <c:pt idx="953">
                  <c:v>42611</c:v>
                </c:pt>
                <c:pt idx="954">
                  <c:v>42612</c:v>
                </c:pt>
                <c:pt idx="955">
                  <c:v>42613</c:v>
                </c:pt>
                <c:pt idx="956">
                  <c:v>42614</c:v>
                </c:pt>
                <c:pt idx="957">
                  <c:v>42615</c:v>
                </c:pt>
                <c:pt idx="958">
                  <c:v>42618</c:v>
                </c:pt>
                <c:pt idx="959">
                  <c:v>42619</c:v>
                </c:pt>
                <c:pt idx="960">
                  <c:v>42620</c:v>
                </c:pt>
                <c:pt idx="961">
                  <c:v>42621</c:v>
                </c:pt>
                <c:pt idx="962">
                  <c:v>42622</c:v>
                </c:pt>
                <c:pt idx="963">
                  <c:v>42625</c:v>
                </c:pt>
                <c:pt idx="964">
                  <c:v>42626</c:v>
                </c:pt>
                <c:pt idx="965">
                  <c:v>42627</c:v>
                </c:pt>
                <c:pt idx="966">
                  <c:v>42628</c:v>
                </c:pt>
                <c:pt idx="967">
                  <c:v>42629</c:v>
                </c:pt>
                <c:pt idx="968">
                  <c:v>42632</c:v>
                </c:pt>
                <c:pt idx="969">
                  <c:v>42633</c:v>
                </c:pt>
                <c:pt idx="970">
                  <c:v>42634</c:v>
                </c:pt>
                <c:pt idx="971">
                  <c:v>42635</c:v>
                </c:pt>
                <c:pt idx="972">
                  <c:v>42636</c:v>
                </c:pt>
                <c:pt idx="973">
                  <c:v>42639</c:v>
                </c:pt>
                <c:pt idx="974">
                  <c:v>42640</c:v>
                </c:pt>
                <c:pt idx="975">
                  <c:v>42641</c:v>
                </c:pt>
                <c:pt idx="976">
                  <c:v>42642</c:v>
                </c:pt>
                <c:pt idx="977">
                  <c:v>42643</c:v>
                </c:pt>
                <c:pt idx="978">
                  <c:v>42646</c:v>
                </c:pt>
                <c:pt idx="979">
                  <c:v>42647</c:v>
                </c:pt>
                <c:pt idx="980">
                  <c:v>42648</c:v>
                </c:pt>
                <c:pt idx="981">
                  <c:v>42649</c:v>
                </c:pt>
                <c:pt idx="982">
                  <c:v>42650</c:v>
                </c:pt>
                <c:pt idx="983">
                  <c:v>42653</c:v>
                </c:pt>
                <c:pt idx="984">
                  <c:v>42654</c:v>
                </c:pt>
                <c:pt idx="985">
                  <c:v>42655</c:v>
                </c:pt>
                <c:pt idx="986">
                  <c:v>42656</c:v>
                </c:pt>
                <c:pt idx="987">
                  <c:v>42657</c:v>
                </c:pt>
                <c:pt idx="988">
                  <c:v>42660</c:v>
                </c:pt>
                <c:pt idx="989">
                  <c:v>42661</c:v>
                </c:pt>
                <c:pt idx="990">
                  <c:v>42662</c:v>
                </c:pt>
                <c:pt idx="991">
                  <c:v>42663</c:v>
                </c:pt>
                <c:pt idx="992">
                  <c:v>42664</c:v>
                </c:pt>
                <c:pt idx="993">
                  <c:v>42667</c:v>
                </c:pt>
                <c:pt idx="994">
                  <c:v>42668</c:v>
                </c:pt>
                <c:pt idx="995">
                  <c:v>42669</c:v>
                </c:pt>
                <c:pt idx="996">
                  <c:v>42670</c:v>
                </c:pt>
                <c:pt idx="997">
                  <c:v>42671</c:v>
                </c:pt>
                <c:pt idx="998">
                  <c:v>42674</c:v>
                </c:pt>
                <c:pt idx="999">
                  <c:v>42675</c:v>
                </c:pt>
                <c:pt idx="1000">
                  <c:v>42676</c:v>
                </c:pt>
                <c:pt idx="1001">
                  <c:v>42677</c:v>
                </c:pt>
                <c:pt idx="1002">
                  <c:v>42678</c:v>
                </c:pt>
                <c:pt idx="1003">
                  <c:v>42681</c:v>
                </c:pt>
                <c:pt idx="1004">
                  <c:v>42682</c:v>
                </c:pt>
                <c:pt idx="1005">
                  <c:v>42683</c:v>
                </c:pt>
                <c:pt idx="1006">
                  <c:v>42684</c:v>
                </c:pt>
                <c:pt idx="1007">
                  <c:v>42685</c:v>
                </c:pt>
                <c:pt idx="1008">
                  <c:v>42688</c:v>
                </c:pt>
                <c:pt idx="1009">
                  <c:v>42689</c:v>
                </c:pt>
                <c:pt idx="1010">
                  <c:v>42690</c:v>
                </c:pt>
                <c:pt idx="1011">
                  <c:v>42691</c:v>
                </c:pt>
                <c:pt idx="1012">
                  <c:v>42692</c:v>
                </c:pt>
                <c:pt idx="1013">
                  <c:v>42695</c:v>
                </c:pt>
                <c:pt idx="1014">
                  <c:v>42696</c:v>
                </c:pt>
                <c:pt idx="1015">
                  <c:v>42697</c:v>
                </c:pt>
                <c:pt idx="1016">
                  <c:v>42698</c:v>
                </c:pt>
                <c:pt idx="1017">
                  <c:v>42699</c:v>
                </c:pt>
                <c:pt idx="1018">
                  <c:v>42702</c:v>
                </c:pt>
                <c:pt idx="1019">
                  <c:v>42703</c:v>
                </c:pt>
                <c:pt idx="1020">
                  <c:v>42704</c:v>
                </c:pt>
                <c:pt idx="1021">
                  <c:v>42705</c:v>
                </c:pt>
                <c:pt idx="1022">
                  <c:v>42706</c:v>
                </c:pt>
                <c:pt idx="1023">
                  <c:v>42709</c:v>
                </c:pt>
                <c:pt idx="1024">
                  <c:v>42710</c:v>
                </c:pt>
                <c:pt idx="1025">
                  <c:v>42711</c:v>
                </c:pt>
                <c:pt idx="1026">
                  <c:v>42712</c:v>
                </c:pt>
                <c:pt idx="1027">
                  <c:v>42713</c:v>
                </c:pt>
                <c:pt idx="1028">
                  <c:v>42716</c:v>
                </c:pt>
                <c:pt idx="1029">
                  <c:v>42717</c:v>
                </c:pt>
                <c:pt idx="1030">
                  <c:v>42718</c:v>
                </c:pt>
                <c:pt idx="1031">
                  <c:v>42719</c:v>
                </c:pt>
                <c:pt idx="1032">
                  <c:v>42720</c:v>
                </c:pt>
                <c:pt idx="1033">
                  <c:v>42723</c:v>
                </c:pt>
                <c:pt idx="1034">
                  <c:v>42724</c:v>
                </c:pt>
                <c:pt idx="1035">
                  <c:v>42725</c:v>
                </c:pt>
                <c:pt idx="1036">
                  <c:v>42726</c:v>
                </c:pt>
                <c:pt idx="1037">
                  <c:v>42727</c:v>
                </c:pt>
                <c:pt idx="1038">
                  <c:v>42730</c:v>
                </c:pt>
                <c:pt idx="1039">
                  <c:v>42731</c:v>
                </c:pt>
                <c:pt idx="1040">
                  <c:v>42732</c:v>
                </c:pt>
                <c:pt idx="1041">
                  <c:v>42733</c:v>
                </c:pt>
                <c:pt idx="1042">
                  <c:v>42734</c:v>
                </c:pt>
                <c:pt idx="1043">
                  <c:v>42737</c:v>
                </c:pt>
                <c:pt idx="1044">
                  <c:v>42738</c:v>
                </c:pt>
                <c:pt idx="1045">
                  <c:v>42739</c:v>
                </c:pt>
                <c:pt idx="1046">
                  <c:v>42740</c:v>
                </c:pt>
                <c:pt idx="1047">
                  <c:v>42741</c:v>
                </c:pt>
                <c:pt idx="1048">
                  <c:v>42744</c:v>
                </c:pt>
                <c:pt idx="1049">
                  <c:v>42745</c:v>
                </c:pt>
                <c:pt idx="1050">
                  <c:v>42746</c:v>
                </c:pt>
                <c:pt idx="1051">
                  <c:v>42747</c:v>
                </c:pt>
                <c:pt idx="1052">
                  <c:v>42748</c:v>
                </c:pt>
                <c:pt idx="1053">
                  <c:v>42751</c:v>
                </c:pt>
                <c:pt idx="1054">
                  <c:v>42752</c:v>
                </c:pt>
                <c:pt idx="1055">
                  <c:v>42753</c:v>
                </c:pt>
                <c:pt idx="1056">
                  <c:v>42754</c:v>
                </c:pt>
                <c:pt idx="1057">
                  <c:v>42755</c:v>
                </c:pt>
                <c:pt idx="1058">
                  <c:v>42758</c:v>
                </c:pt>
                <c:pt idx="1059">
                  <c:v>42759</c:v>
                </c:pt>
                <c:pt idx="1060">
                  <c:v>42760</c:v>
                </c:pt>
                <c:pt idx="1061">
                  <c:v>42761</c:v>
                </c:pt>
                <c:pt idx="1062">
                  <c:v>42762</c:v>
                </c:pt>
                <c:pt idx="1063">
                  <c:v>42765</c:v>
                </c:pt>
                <c:pt idx="1064">
                  <c:v>42766</c:v>
                </c:pt>
                <c:pt idx="1065">
                  <c:v>42767</c:v>
                </c:pt>
                <c:pt idx="1066">
                  <c:v>42768</c:v>
                </c:pt>
                <c:pt idx="1067">
                  <c:v>42769</c:v>
                </c:pt>
                <c:pt idx="1068">
                  <c:v>42772</c:v>
                </c:pt>
                <c:pt idx="1069">
                  <c:v>42773</c:v>
                </c:pt>
                <c:pt idx="1070">
                  <c:v>42774</c:v>
                </c:pt>
                <c:pt idx="1071">
                  <c:v>42775</c:v>
                </c:pt>
                <c:pt idx="1072">
                  <c:v>42776</c:v>
                </c:pt>
                <c:pt idx="1073">
                  <c:v>42779</c:v>
                </c:pt>
                <c:pt idx="1074">
                  <c:v>42780</c:v>
                </c:pt>
                <c:pt idx="1075">
                  <c:v>42781</c:v>
                </c:pt>
                <c:pt idx="1076">
                  <c:v>42782</c:v>
                </c:pt>
                <c:pt idx="1077">
                  <c:v>42783</c:v>
                </c:pt>
                <c:pt idx="1078">
                  <c:v>42786</c:v>
                </c:pt>
                <c:pt idx="1079">
                  <c:v>42787</c:v>
                </c:pt>
                <c:pt idx="1080">
                  <c:v>42788</c:v>
                </c:pt>
                <c:pt idx="1081">
                  <c:v>42789</c:v>
                </c:pt>
                <c:pt idx="1082">
                  <c:v>42790</c:v>
                </c:pt>
                <c:pt idx="1083">
                  <c:v>42793</c:v>
                </c:pt>
                <c:pt idx="1084">
                  <c:v>42794</c:v>
                </c:pt>
                <c:pt idx="1085">
                  <c:v>42795</c:v>
                </c:pt>
                <c:pt idx="1086">
                  <c:v>42796</c:v>
                </c:pt>
                <c:pt idx="1087">
                  <c:v>42797</c:v>
                </c:pt>
                <c:pt idx="1088">
                  <c:v>42800</c:v>
                </c:pt>
                <c:pt idx="1089">
                  <c:v>42801</c:v>
                </c:pt>
                <c:pt idx="1090">
                  <c:v>42802</c:v>
                </c:pt>
                <c:pt idx="1091">
                  <c:v>42803</c:v>
                </c:pt>
                <c:pt idx="1092">
                  <c:v>42804</c:v>
                </c:pt>
                <c:pt idx="1093">
                  <c:v>42807</c:v>
                </c:pt>
                <c:pt idx="1094">
                  <c:v>42808</c:v>
                </c:pt>
                <c:pt idx="1095">
                  <c:v>42809</c:v>
                </c:pt>
                <c:pt idx="1096">
                  <c:v>42810</c:v>
                </c:pt>
                <c:pt idx="1097">
                  <c:v>42811</c:v>
                </c:pt>
                <c:pt idx="1098">
                  <c:v>42814</c:v>
                </c:pt>
                <c:pt idx="1099">
                  <c:v>42815</c:v>
                </c:pt>
                <c:pt idx="1100">
                  <c:v>42816</c:v>
                </c:pt>
                <c:pt idx="1101">
                  <c:v>42817</c:v>
                </c:pt>
                <c:pt idx="1102">
                  <c:v>42818</c:v>
                </c:pt>
                <c:pt idx="1103">
                  <c:v>42821</c:v>
                </c:pt>
                <c:pt idx="1104">
                  <c:v>42822</c:v>
                </c:pt>
                <c:pt idx="1105">
                  <c:v>42823</c:v>
                </c:pt>
                <c:pt idx="1106">
                  <c:v>42824</c:v>
                </c:pt>
                <c:pt idx="1107">
                  <c:v>42825</c:v>
                </c:pt>
                <c:pt idx="1108">
                  <c:v>42828</c:v>
                </c:pt>
                <c:pt idx="1109">
                  <c:v>42829</c:v>
                </c:pt>
                <c:pt idx="1110">
                  <c:v>42830</c:v>
                </c:pt>
                <c:pt idx="1111">
                  <c:v>42831</c:v>
                </c:pt>
                <c:pt idx="1112">
                  <c:v>42832</c:v>
                </c:pt>
                <c:pt idx="1113">
                  <c:v>42835</c:v>
                </c:pt>
                <c:pt idx="1114">
                  <c:v>42836</c:v>
                </c:pt>
                <c:pt idx="1115">
                  <c:v>42837</c:v>
                </c:pt>
                <c:pt idx="1116">
                  <c:v>42838</c:v>
                </c:pt>
                <c:pt idx="1117">
                  <c:v>42839</c:v>
                </c:pt>
                <c:pt idx="1118">
                  <c:v>42842</c:v>
                </c:pt>
                <c:pt idx="1119">
                  <c:v>42843</c:v>
                </c:pt>
                <c:pt idx="1120">
                  <c:v>42844</c:v>
                </c:pt>
                <c:pt idx="1121">
                  <c:v>42845</c:v>
                </c:pt>
                <c:pt idx="1122">
                  <c:v>42846</c:v>
                </c:pt>
                <c:pt idx="1123">
                  <c:v>42849</c:v>
                </c:pt>
                <c:pt idx="1124">
                  <c:v>42850</c:v>
                </c:pt>
                <c:pt idx="1125">
                  <c:v>42851</c:v>
                </c:pt>
                <c:pt idx="1126">
                  <c:v>42852</c:v>
                </c:pt>
                <c:pt idx="1127">
                  <c:v>42853</c:v>
                </c:pt>
                <c:pt idx="1128">
                  <c:v>42856</c:v>
                </c:pt>
                <c:pt idx="1129">
                  <c:v>42857</c:v>
                </c:pt>
                <c:pt idx="1130">
                  <c:v>42858</c:v>
                </c:pt>
                <c:pt idx="1131">
                  <c:v>42859</c:v>
                </c:pt>
                <c:pt idx="1132">
                  <c:v>42860</c:v>
                </c:pt>
                <c:pt idx="1133">
                  <c:v>42863</c:v>
                </c:pt>
                <c:pt idx="1134">
                  <c:v>42864</c:v>
                </c:pt>
                <c:pt idx="1135">
                  <c:v>42865</c:v>
                </c:pt>
                <c:pt idx="1136">
                  <c:v>42866</c:v>
                </c:pt>
                <c:pt idx="1137">
                  <c:v>42867</c:v>
                </c:pt>
                <c:pt idx="1138">
                  <c:v>42870</c:v>
                </c:pt>
                <c:pt idx="1139">
                  <c:v>42871</c:v>
                </c:pt>
                <c:pt idx="1140">
                  <c:v>42872</c:v>
                </c:pt>
                <c:pt idx="1141">
                  <c:v>42873</c:v>
                </c:pt>
                <c:pt idx="1142">
                  <c:v>42874</c:v>
                </c:pt>
                <c:pt idx="1143">
                  <c:v>42877</c:v>
                </c:pt>
                <c:pt idx="1144">
                  <c:v>42878</c:v>
                </c:pt>
                <c:pt idx="1145">
                  <c:v>42879</c:v>
                </c:pt>
                <c:pt idx="1146">
                  <c:v>42880</c:v>
                </c:pt>
                <c:pt idx="1147">
                  <c:v>42881</c:v>
                </c:pt>
                <c:pt idx="1148">
                  <c:v>42884</c:v>
                </c:pt>
                <c:pt idx="1149">
                  <c:v>42885</c:v>
                </c:pt>
                <c:pt idx="1150">
                  <c:v>42886</c:v>
                </c:pt>
                <c:pt idx="1151">
                  <c:v>42887</c:v>
                </c:pt>
                <c:pt idx="1152">
                  <c:v>42888</c:v>
                </c:pt>
                <c:pt idx="1153">
                  <c:v>42891</c:v>
                </c:pt>
                <c:pt idx="1154">
                  <c:v>42892</c:v>
                </c:pt>
                <c:pt idx="1155">
                  <c:v>42893</c:v>
                </c:pt>
                <c:pt idx="1156">
                  <c:v>42894</c:v>
                </c:pt>
                <c:pt idx="1157">
                  <c:v>42895</c:v>
                </c:pt>
                <c:pt idx="1158">
                  <c:v>42898</c:v>
                </c:pt>
                <c:pt idx="1159">
                  <c:v>42899</c:v>
                </c:pt>
                <c:pt idx="1160">
                  <c:v>42900</c:v>
                </c:pt>
                <c:pt idx="1161">
                  <c:v>42901</c:v>
                </c:pt>
                <c:pt idx="1162">
                  <c:v>42902</c:v>
                </c:pt>
                <c:pt idx="1163">
                  <c:v>42905</c:v>
                </c:pt>
                <c:pt idx="1164">
                  <c:v>42906</c:v>
                </c:pt>
                <c:pt idx="1165">
                  <c:v>42907</c:v>
                </c:pt>
                <c:pt idx="1166">
                  <c:v>42908</c:v>
                </c:pt>
                <c:pt idx="1167">
                  <c:v>42909</c:v>
                </c:pt>
                <c:pt idx="1168">
                  <c:v>42912</c:v>
                </c:pt>
                <c:pt idx="1169">
                  <c:v>42913</c:v>
                </c:pt>
                <c:pt idx="1170">
                  <c:v>42914</c:v>
                </c:pt>
                <c:pt idx="1171">
                  <c:v>42915</c:v>
                </c:pt>
                <c:pt idx="1172">
                  <c:v>42916</c:v>
                </c:pt>
                <c:pt idx="1173">
                  <c:v>42919</c:v>
                </c:pt>
                <c:pt idx="1174">
                  <c:v>42920</c:v>
                </c:pt>
                <c:pt idx="1175">
                  <c:v>42921</c:v>
                </c:pt>
                <c:pt idx="1176">
                  <c:v>42922</c:v>
                </c:pt>
                <c:pt idx="1177">
                  <c:v>42923</c:v>
                </c:pt>
                <c:pt idx="1178">
                  <c:v>42926</c:v>
                </c:pt>
                <c:pt idx="1179">
                  <c:v>42927</c:v>
                </c:pt>
                <c:pt idx="1180">
                  <c:v>42928</c:v>
                </c:pt>
                <c:pt idx="1181">
                  <c:v>42929</c:v>
                </c:pt>
                <c:pt idx="1182">
                  <c:v>42930</c:v>
                </c:pt>
                <c:pt idx="1183">
                  <c:v>42933</c:v>
                </c:pt>
                <c:pt idx="1184">
                  <c:v>42934</c:v>
                </c:pt>
                <c:pt idx="1185">
                  <c:v>42935</c:v>
                </c:pt>
                <c:pt idx="1186">
                  <c:v>42936</c:v>
                </c:pt>
                <c:pt idx="1187">
                  <c:v>42937</c:v>
                </c:pt>
                <c:pt idx="1188">
                  <c:v>42940</c:v>
                </c:pt>
                <c:pt idx="1189">
                  <c:v>42941</c:v>
                </c:pt>
                <c:pt idx="1190">
                  <c:v>42942</c:v>
                </c:pt>
                <c:pt idx="1191">
                  <c:v>42943</c:v>
                </c:pt>
                <c:pt idx="1192">
                  <c:v>42944</c:v>
                </c:pt>
                <c:pt idx="1193">
                  <c:v>42947</c:v>
                </c:pt>
                <c:pt idx="1194">
                  <c:v>42948</c:v>
                </c:pt>
                <c:pt idx="1195">
                  <c:v>42949</c:v>
                </c:pt>
                <c:pt idx="1196">
                  <c:v>42950</c:v>
                </c:pt>
                <c:pt idx="1197">
                  <c:v>42951</c:v>
                </c:pt>
                <c:pt idx="1198">
                  <c:v>42954</c:v>
                </c:pt>
                <c:pt idx="1199">
                  <c:v>42955</c:v>
                </c:pt>
                <c:pt idx="1200">
                  <c:v>42956</c:v>
                </c:pt>
                <c:pt idx="1201">
                  <c:v>42957</c:v>
                </c:pt>
                <c:pt idx="1202">
                  <c:v>42958</c:v>
                </c:pt>
                <c:pt idx="1203">
                  <c:v>42961</c:v>
                </c:pt>
                <c:pt idx="1204">
                  <c:v>42962</c:v>
                </c:pt>
                <c:pt idx="1205">
                  <c:v>42963</c:v>
                </c:pt>
                <c:pt idx="1206">
                  <c:v>42964</c:v>
                </c:pt>
                <c:pt idx="1207">
                  <c:v>42965</c:v>
                </c:pt>
                <c:pt idx="1208">
                  <c:v>42968</c:v>
                </c:pt>
                <c:pt idx="1209">
                  <c:v>42969</c:v>
                </c:pt>
                <c:pt idx="1210">
                  <c:v>42970</c:v>
                </c:pt>
                <c:pt idx="1211">
                  <c:v>42971</c:v>
                </c:pt>
                <c:pt idx="1212">
                  <c:v>42972</c:v>
                </c:pt>
                <c:pt idx="1213">
                  <c:v>42975</c:v>
                </c:pt>
                <c:pt idx="1214">
                  <c:v>42976</c:v>
                </c:pt>
                <c:pt idx="1215">
                  <c:v>42977</c:v>
                </c:pt>
                <c:pt idx="1216">
                  <c:v>42978</c:v>
                </c:pt>
              </c:numCache>
            </c:numRef>
          </c:cat>
          <c:val>
            <c:numRef>
              <c:f>'Spot-Fwd'!$D$2:$D$9999</c:f>
              <c:numCache>
                <c:formatCode>General</c:formatCode>
                <c:ptCount val="9998"/>
                <c:pt idx="1108" formatCode="&quot;$&quot;\ #,##0">
                  <c:v>1000000000000</c:v>
                </c:pt>
                <c:pt idx="1109" formatCode="&quot;$&quot;\ #,##0">
                  <c:v>1000000000000</c:v>
                </c:pt>
                <c:pt idx="1110" formatCode="&quot;$&quot;\ #,##0">
                  <c:v>1000000000000</c:v>
                </c:pt>
                <c:pt idx="1111" formatCode="&quot;$&quot;\ #,##0">
                  <c:v>1000000000000</c:v>
                </c:pt>
                <c:pt idx="1112" formatCode="&quot;$&quot;\ #,##0">
                  <c:v>1000000000000</c:v>
                </c:pt>
                <c:pt idx="1113" formatCode="&quot;$&quot;\ #,##0">
                  <c:v>1000000000000</c:v>
                </c:pt>
                <c:pt idx="1114" formatCode="&quot;$&quot;\ #,##0">
                  <c:v>1000000000000</c:v>
                </c:pt>
                <c:pt idx="1115" formatCode="&quot;$&quot;\ #,##0">
                  <c:v>1000000000000</c:v>
                </c:pt>
                <c:pt idx="1116" formatCode="&quot;$&quot;\ #,##0">
                  <c:v>1000000000000</c:v>
                </c:pt>
                <c:pt idx="1117" formatCode="&quot;$&quot;\ #,##0">
                  <c:v>1000000000000</c:v>
                </c:pt>
                <c:pt idx="1118" formatCode="&quot;$&quot;\ #,##0">
                  <c:v>1000000000000</c:v>
                </c:pt>
                <c:pt idx="1119" formatCode="&quot;$&quot;\ #,##0">
                  <c:v>1000000000000</c:v>
                </c:pt>
                <c:pt idx="1120" formatCode="&quot;$&quot;\ #,##0">
                  <c:v>1000000000000</c:v>
                </c:pt>
                <c:pt idx="1121" formatCode="&quot;$&quot;\ #,##0">
                  <c:v>1000000000000</c:v>
                </c:pt>
                <c:pt idx="1122" formatCode="&quot;$&quot;\ #,##0">
                  <c:v>1000000000000</c:v>
                </c:pt>
                <c:pt idx="1123" formatCode="&quot;$&quot;\ #,##0">
                  <c:v>1000000000000</c:v>
                </c:pt>
                <c:pt idx="1124" formatCode="&quot;$&quot;\ #,##0">
                  <c:v>1000000000000</c:v>
                </c:pt>
                <c:pt idx="1125" formatCode="&quot;$&quot;\ #,##0">
                  <c:v>1000000000000</c:v>
                </c:pt>
                <c:pt idx="1126" formatCode="&quot;$&quot;\ #,##0">
                  <c:v>1000000000000</c:v>
                </c:pt>
                <c:pt idx="1127" formatCode="&quot;$&quot;\ #,##0">
                  <c:v>1000000000000</c:v>
                </c:pt>
                <c:pt idx="1128" formatCode="&quot;$&quot;\ #,##0">
                  <c:v>1000000000000</c:v>
                </c:pt>
                <c:pt idx="1129" formatCode="&quot;$&quot;\ #,##0">
                  <c:v>1000000000000</c:v>
                </c:pt>
                <c:pt idx="1130" formatCode="&quot;$&quot;\ #,##0">
                  <c:v>1000000000000</c:v>
                </c:pt>
                <c:pt idx="1131" formatCode="&quot;$&quot;\ #,##0">
                  <c:v>1000000000000</c:v>
                </c:pt>
                <c:pt idx="1132" formatCode="&quot;$&quot;\ #,##0">
                  <c:v>1000000000000</c:v>
                </c:pt>
                <c:pt idx="1133" formatCode="&quot;$&quot;\ #,##0">
                  <c:v>1000000000000</c:v>
                </c:pt>
                <c:pt idx="1134" formatCode="&quot;$&quot;\ #,##0">
                  <c:v>1000000000000</c:v>
                </c:pt>
                <c:pt idx="1135" formatCode="&quot;$&quot;\ #,##0">
                  <c:v>1000000000000</c:v>
                </c:pt>
                <c:pt idx="1136" formatCode="&quot;$&quot;\ #,##0">
                  <c:v>1000000000000</c:v>
                </c:pt>
                <c:pt idx="1137" formatCode="&quot;$&quot;\ #,##0">
                  <c:v>1000000000000</c:v>
                </c:pt>
                <c:pt idx="1138" formatCode="&quot;$&quot;\ #,##0">
                  <c:v>1000000000000</c:v>
                </c:pt>
                <c:pt idx="1139" formatCode="&quot;$&quot;\ #,##0">
                  <c:v>1000000000000</c:v>
                </c:pt>
                <c:pt idx="1140" formatCode="&quot;$&quot;\ #,##0">
                  <c:v>1000000000000</c:v>
                </c:pt>
                <c:pt idx="1141" formatCode="&quot;$&quot;\ #,##0">
                  <c:v>1000000000000</c:v>
                </c:pt>
                <c:pt idx="1142" formatCode="&quot;$&quot;\ #,##0">
                  <c:v>1000000000000</c:v>
                </c:pt>
                <c:pt idx="1143" formatCode="&quot;$&quot;\ #,##0">
                  <c:v>1000000000000</c:v>
                </c:pt>
                <c:pt idx="1144" formatCode="&quot;$&quot;\ #,##0">
                  <c:v>1000000000000</c:v>
                </c:pt>
                <c:pt idx="1145" formatCode="&quot;$&quot;\ #,##0">
                  <c:v>1000000000000</c:v>
                </c:pt>
                <c:pt idx="1146" formatCode="&quot;$&quot;\ #,##0">
                  <c:v>1000000000000</c:v>
                </c:pt>
                <c:pt idx="1147" formatCode="&quot;$&quot;\ #,##0">
                  <c:v>1000000000000</c:v>
                </c:pt>
                <c:pt idx="1148" formatCode="&quot;$&quot;\ #,##0">
                  <c:v>1000000000000</c:v>
                </c:pt>
                <c:pt idx="1149" formatCode="&quot;$&quot;\ #,##0">
                  <c:v>1000000000000</c:v>
                </c:pt>
                <c:pt idx="1150" formatCode="&quot;$&quot;\ #,##0">
                  <c:v>1000000000000</c:v>
                </c:pt>
                <c:pt idx="1151" formatCode="&quot;$&quot;\ #,##0">
                  <c:v>1000000000000</c:v>
                </c:pt>
                <c:pt idx="1152" formatCode="&quot;$&quot;\ #,##0">
                  <c:v>1000000000000</c:v>
                </c:pt>
                <c:pt idx="1153" formatCode="&quot;$&quot;\ #,##0">
                  <c:v>1000000000000</c:v>
                </c:pt>
                <c:pt idx="1154" formatCode="&quot;$&quot;\ #,##0">
                  <c:v>1000000000000</c:v>
                </c:pt>
                <c:pt idx="1155" formatCode="&quot;$&quot;\ #,##0">
                  <c:v>1000000000000</c:v>
                </c:pt>
                <c:pt idx="1156" formatCode="&quot;$&quot;\ #,##0">
                  <c:v>1000000000000</c:v>
                </c:pt>
                <c:pt idx="1157" formatCode="&quot;$&quot;\ #,##0">
                  <c:v>1000000000000</c:v>
                </c:pt>
                <c:pt idx="1158" formatCode="&quot;$&quot;\ #,##0">
                  <c:v>1000000000000</c:v>
                </c:pt>
                <c:pt idx="1159" formatCode="&quot;$&quot;\ #,##0">
                  <c:v>1000000000000</c:v>
                </c:pt>
                <c:pt idx="1160" formatCode="&quot;$&quot;\ #,##0">
                  <c:v>1000000000000</c:v>
                </c:pt>
                <c:pt idx="1161" formatCode="&quot;$&quot;\ #,##0">
                  <c:v>1000000000000</c:v>
                </c:pt>
                <c:pt idx="1162" formatCode="&quot;$&quot;\ #,##0">
                  <c:v>1000000000000</c:v>
                </c:pt>
                <c:pt idx="1163" formatCode="&quot;$&quot;\ #,##0">
                  <c:v>1000000000000</c:v>
                </c:pt>
                <c:pt idx="1164" formatCode="&quot;$&quot;\ #,##0">
                  <c:v>1000000000000</c:v>
                </c:pt>
                <c:pt idx="1165" formatCode="&quot;$&quot;\ #,##0">
                  <c:v>1000000000000</c:v>
                </c:pt>
                <c:pt idx="1166" formatCode="&quot;$&quot;\ #,##0">
                  <c:v>1000000000000</c:v>
                </c:pt>
                <c:pt idx="1167" formatCode="&quot;$&quot;\ #,##0">
                  <c:v>1000000000000</c:v>
                </c:pt>
                <c:pt idx="1168" formatCode="&quot;$&quot;\ #,##0">
                  <c:v>1000000000000</c:v>
                </c:pt>
                <c:pt idx="1169" formatCode="&quot;$&quot;\ #,##0">
                  <c:v>1000000000000</c:v>
                </c:pt>
                <c:pt idx="1170" formatCode="&quot;$&quot;\ #,##0">
                  <c:v>1000000000000</c:v>
                </c:pt>
                <c:pt idx="1171" formatCode="&quot;$&quot;\ #,##0">
                  <c:v>1000000000000</c:v>
                </c:pt>
                <c:pt idx="1172" formatCode="&quot;$&quot;\ #,##0">
                  <c:v>1000000000000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423272"/>
        <c:axId val="371428760"/>
      </c:areaChart>
      <c:dateAx>
        <c:axId val="371423664"/>
        <c:scaling>
          <c:orientation val="minMax"/>
          <c:min val="41487"/>
        </c:scaling>
        <c:delete val="0"/>
        <c:axPos val="b"/>
        <c:numFmt formatCode="mmm\ yy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71428368"/>
        <c:crosses val="autoZero"/>
        <c:auto val="1"/>
        <c:lblOffset val="100"/>
        <c:baseTimeUnit val="days"/>
      </c:dateAx>
      <c:valAx>
        <c:axId val="371428368"/>
        <c:scaling>
          <c:orientation val="minMax"/>
          <c:max val="0.4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371423664"/>
        <c:crosses val="autoZero"/>
        <c:crossBetween val="midCat"/>
        <c:majorUnit val="5.000000000000001E-2"/>
      </c:valAx>
      <c:valAx>
        <c:axId val="371428760"/>
        <c:scaling>
          <c:orientation val="minMax"/>
          <c:max val="1000"/>
        </c:scaling>
        <c:delete val="1"/>
        <c:axPos val="r"/>
        <c:numFmt formatCode="General" sourceLinked="1"/>
        <c:majorTickMark val="out"/>
        <c:minorTickMark val="none"/>
        <c:tickLblPos val="nextTo"/>
        <c:crossAx val="371423272"/>
        <c:crosses val="max"/>
        <c:crossBetween val="midCat"/>
      </c:valAx>
      <c:dateAx>
        <c:axId val="3714232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71428760"/>
        <c:crosses val="autoZero"/>
        <c:auto val="1"/>
        <c:lblOffset val="100"/>
        <c:baseTimeUnit val="days"/>
      </c:dateAx>
      <c:spPr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381270833333333"/>
          <c:y val="4.2333333333333334E-2"/>
          <c:w val="0.3239863075228584"/>
          <c:h val="6.1404722222222215E-2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22102485063676E-2"/>
          <c:y val="2.429315311997297E-2"/>
          <c:w val="0.90004477595640353"/>
          <c:h val="0.7061505952380952"/>
        </c:manualLayout>
      </c:layout>
      <c:lineChart>
        <c:grouping val="standard"/>
        <c:varyColors val="0"/>
        <c:ser>
          <c:idx val="0"/>
          <c:order val="0"/>
          <c:tx>
            <c:strRef>
              <c:f>'Datos PP y otros'!$B$2:$E$2</c:f>
              <c:strCache>
                <c:ptCount val="1"/>
                <c:pt idx="0">
                  <c:v>Productos básicos*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51"/>
              <c:layout>
                <c:manualLayout>
                  <c:x val="-4.1325022463798766E-2"/>
                  <c:y val="-4.787698412698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333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'Datos PP y otros'!$A$30:$A$181</c:f>
              <c:numCache>
                <c:formatCode>mmm\-yy</c:formatCode>
                <c:ptCount val="152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  <c:pt idx="97">
                  <c:v>41275</c:v>
                </c:pt>
                <c:pt idx="98">
                  <c:v>41306</c:v>
                </c:pt>
                <c:pt idx="99">
                  <c:v>41334</c:v>
                </c:pt>
                <c:pt idx="100">
                  <c:v>41365</c:v>
                </c:pt>
                <c:pt idx="101">
                  <c:v>41395</c:v>
                </c:pt>
                <c:pt idx="102">
                  <c:v>41426</c:v>
                </c:pt>
                <c:pt idx="103">
                  <c:v>41456</c:v>
                </c:pt>
                <c:pt idx="104">
                  <c:v>41487</c:v>
                </c:pt>
                <c:pt idx="105">
                  <c:v>41518</c:v>
                </c:pt>
                <c:pt idx="106">
                  <c:v>41548</c:v>
                </c:pt>
                <c:pt idx="107">
                  <c:v>41579</c:v>
                </c:pt>
                <c:pt idx="108">
                  <c:v>41609</c:v>
                </c:pt>
                <c:pt idx="109">
                  <c:v>41640</c:v>
                </c:pt>
                <c:pt idx="110">
                  <c:v>41671</c:v>
                </c:pt>
                <c:pt idx="111">
                  <c:v>41699</c:v>
                </c:pt>
                <c:pt idx="112">
                  <c:v>41730</c:v>
                </c:pt>
                <c:pt idx="113">
                  <c:v>41760</c:v>
                </c:pt>
                <c:pt idx="114">
                  <c:v>41791</c:v>
                </c:pt>
                <c:pt idx="115">
                  <c:v>41821</c:v>
                </c:pt>
                <c:pt idx="116">
                  <c:v>41852</c:v>
                </c:pt>
                <c:pt idx="117">
                  <c:v>41883</c:v>
                </c:pt>
                <c:pt idx="118">
                  <c:v>41913</c:v>
                </c:pt>
                <c:pt idx="119">
                  <c:v>41944</c:v>
                </c:pt>
                <c:pt idx="120">
                  <c:v>41974</c:v>
                </c:pt>
                <c:pt idx="121">
                  <c:v>42005</c:v>
                </c:pt>
                <c:pt idx="122">
                  <c:v>42036</c:v>
                </c:pt>
                <c:pt idx="123">
                  <c:v>42064</c:v>
                </c:pt>
                <c:pt idx="124">
                  <c:v>42095</c:v>
                </c:pt>
                <c:pt idx="125">
                  <c:v>42125</c:v>
                </c:pt>
                <c:pt idx="126">
                  <c:v>42156</c:v>
                </c:pt>
                <c:pt idx="127">
                  <c:v>42186</c:v>
                </c:pt>
                <c:pt idx="128">
                  <c:v>42217</c:v>
                </c:pt>
                <c:pt idx="129">
                  <c:v>42248</c:v>
                </c:pt>
                <c:pt idx="130">
                  <c:v>42278</c:v>
                </c:pt>
                <c:pt idx="131">
                  <c:v>42309</c:v>
                </c:pt>
                <c:pt idx="132">
                  <c:v>42339</c:v>
                </c:pt>
                <c:pt idx="133">
                  <c:v>42370</c:v>
                </c:pt>
                <c:pt idx="134">
                  <c:v>42401</c:v>
                </c:pt>
                <c:pt idx="135">
                  <c:v>42430</c:v>
                </c:pt>
                <c:pt idx="136">
                  <c:v>42461</c:v>
                </c:pt>
                <c:pt idx="137">
                  <c:v>42491</c:v>
                </c:pt>
                <c:pt idx="138">
                  <c:v>42522</c:v>
                </c:pt>
                <c:pt idx="139">
                  <c:v>42552</c:v>
                </c:pt>
                <c:pt idx="140">
                  <c:v>42583</c:v>
                </c:pt>
                <c:pt idx="141">
                  <c:v>42614</c:v>
                </c:pt>
                <c:pt idx="142">
                  <c:v>42644</c:v>
                </c:pt>
                <c:pt idx="143">
                  <c:v>42675</c:v>
                </c:pt>
                <c:pt idx="144">
                  <c:v>42705</c:v>
                </c:pt>
                <c:pt idx="145">
                  <c:v>42736</c:v>
                </c:pt>
                <c:pt idx="146">
                  <c:v>42767</c:v>
                </c:pt>
                <c:pt idx="147">
                  <c:v>42795</c:v>
                </c:pt>
                <c:pt idx="148">
                  <c:v>42826</c:v>
                </c:pt>
                <c:pt idx="149">
                  <c:v>42856</c:v>
                </c:pt>
                <c:pt idx="150">
                  <c:v>42887</c:v>
                </c:pt>
                <c:pt idx="151">
                  <c:v>42917</c:v>
                </c:pt>
              </c:numCache>
            </c:numRef>
          </c:cat>
          <c:val>
            <c:numRef>
              <c:f>'Datos PP y otros'!$E$30:$E$181</c:f>
              <c:numCache>
                <c:formatCode>0.0</c:formatCode>
                <c:ptCount val="152"/>
                <c:pt idx="0">
                  <c:v>21.061780917005013</c:v>
                </c:pt>
                <c:pt idx="1">
                  <c:v>18.721991167952279</c:v>
                </c:pt>
                <c:pt idx="2">
                  <c:v>24.840775377755108</c:v>
                </c:pt>
                <c:pt idx="3">
                  <c:v>28.475678890603607</c:v>
                </c:pt>
                <c:pt idx="4">
                  <c:v>31.96883988349164</c:v>
                </c:pt>
                <c:pt idx="5">
                  <c:v>34.326617129224445</c:v>
                </c:pt>
                <c:pt idx="6">
                  <c:v>36.999820359733661</c:v>
                </c:pt>
                <c:pt idx="7">
                  <c:v>36.14817368024508</c:v>
                </c:pt>
                <c:pt idx="8">
                  <c:v>37.061534721731746</c:v>
                </c:pt>
                <c:pt idx="9">
                  <c:v>36.635232945457872</c:v>
                </c:pt>
                <c:pt idx="10">
                  <c:v>35.792766598369518</c:v>
                </c:pt>
                <c:pt idx="11">
                  <c:v>33.385513592695084</c:v>
                </c:pt>
                <c:pt idx="12">
                  <c:v>31.452799226533369</c:v>
                </c:pt>
                <c:pt idx="13">
                  <c:v>32.05307233600594</c:v>
                </c:pt>
                <c:pt idx="14">
                  <c:v>28.966903641956755</c:v>
                </c:pt>
                <c:pt idx="15">
                  <c:v>24.850222900908705</c:v>
                </c:pt>
                <c:pt idx="16">
                  <c:v>22.073724323868717</c:v>
                </c:pt>
                <c:pt idx="17">
                  <c:v>22.108197893959279</c:v>
                </c:pt>
                <c:pt idx="18">
                  <c:v>15.087808892106347</c:v>
                </c:pt>
                <c:pt idx="19">
                  <c:v>17.338518688681614</c:v>
                </c:pt>
                <c:pt idx="20">
                  <c:v>15.047427826999972</c:v>
                </c:pt>
                <c:pt idx="21">
                  <c:v>12.175643335479069</c:v>
                </c:pt>
                <c:pt idx="22">
                  <c:v>12.622867022936578</c:v>
                </c:pt>
                <c:pt idx="23">
                  <c:v>11.77895590904634</c:v>
                </c:pt>
                <c:pt idx="24">
                  <c:v>10.460142619118118</c:v>
                </c:pt>
                <c:pt idx="25">
                  <c:v>9.4391994486271447</c:v>
                </c:pt>
                <c:pt idx="26">
                  <c:v>6.6271090627888496</c:v>
                </c:pt>
                <c:pt idx="27">
                  <c:v>8.0303508011211999</c:v>
                </c:pt>
                <c:pt idx="28">
                  <c:v>10.537570260360507</c:v>
                </c:pt>
                <c:pt idx="29">
                  <c:v>10.104074513679384</c:v>
                </c:pt>
                <c:pt idx="30">
                  <c:v>11.661694006648293</c:v>
                </c:pt>
                <c:pt idx="31">
                  <c:v>11.168526021630164</c:v>
                </c:pt>
                <c:pt idx="32">
                  <c:v>11.846810686310016</c:v>
                </c:pt>
                <c:pt idx="33">
                  <c:v>13.554888831660561</c:v>
                </c:pt>
                <c:pt idx="34">
                  <c:v>11.342091977002088</c:v>
                </c:pt>
                <c:pt idx="35">
                  <c:v>15.11724228739071</c:v>
                </c:pt>
                <c:pt idx="36">
                  <c:v>19.43814153093961</c:v>
                </c:pt>
                <c:pt idx="37">
                  <c:v>24.785489670869044</c:v>
                </c:pt>
                <c:pt idx="38">
                  <c:v>30.538740027048195</c:v>
                </c:pt>
                <c:pt idx="39">
                  <c:v>32.165707172428348</c:v>
                </c:pt>
                <c:pt idx="40">
                  <c:v>32.338051315376617</c:v>
                </c:pt>
                <c:pt idx="41">
                  <c:v>33.937810383185194</c:v>
                </c:pt>
                <c:pt idx="42">
                  <c:v>43.346948206729529</c:v>
                </c:pt>
                <c:pt idx="43">
                  <c:v>46.339263769472304</c:v>
                </c:pt>
                <c:pt idx="44">
                  <c:v>49.497058340626566</c:v>
                </c:pt>
                <c:pt idx="45">
                  <c:v>52.370805019595053</c:v>
                </c:pt>
                <c:pt idx="46">
                  <c:v>55.922931333127799</c:v>
                </c:pt>
                <c:pt idx="47">
                  <c:v>46.539601100391124</c:v>
                </c:pt>
                <c:pt idx="48">
                  <c:v>39.568343959050445</c:v>
                </c:pt>
                <c:pt idx="49">
                  <c:v>32.615922692844237</c:v>
                </c:pt>
                <c:pt idx="50">
                  <c:v>26.034252394184708</c:v>
                </c:pt>
                <c:pt idx="51">
                  <c:v>21.250214009304578</c:v>
                </c:pt>
                <c:pt idx="52">
                  <c:v>14.283399769731254</c:v>
                </c:pt>
                <c:pt idx="53">
                  <c:v>8.7795924825843308</c:v>
                </c:pt>
                <c:pt idx="54">
                  <c:v>-1.7372573417944293</c:v>
                </c:pt>
                <c:pt idx="55">
                  <c:v>-7.9187589848489726</c:v>
                </c:pt>
                <c:pt idx="56">
                  <c:v>-12.019357556550048</c:v>
                </c:pt>
                <c:pt idx="57">
                  <c:v>-15.579860077952912</c:v>
                </c:pt>
                <c:pt idx="58">
                  <c:v>-15.622789522462188</c:v>
                </c:pt>
                <c:pt idx="59">
                  <c:v>-9.2162627378223121</c:v>
                </c:pt>
                <c:pt idx="60">
                  <c:v>-5.5954438304937177</c:v>
                </c:pt>
                <c:pt idx="61">
                  <c:v>-2.3488478783973532</c:v>
                </c:pt>
                <c:pt idx="62">
                  <c:v>2.8948771104945425</c:v>
                </c:pt>
                <c:pt idx="63">
                  <c:v>7.207608798723375</c:v>
                </c:pt>
                <c:pt idx="64">
                  <c:v>15.246126819739025</c:v>
                </c:pt>
                <c:pt idx="65">
                  <c:v>21.588060120605967</c:v>
                </c:pt>
                <c:pt idx="66">
                  <c:v>28.407229032350003</c:v>
                </c:pt>
                <c:pt idx="67">
                  <c:v>34.0006796153937</c:v>
                </c:pt>
                <c:pt idx="68">
                  <c:v>38.914448779335345</c:v>
                </c:pt>
                <c:pt idx="69">
                  <c:v>42.471245886727992</c:v>
                </c:pt>
                <c:pt idx="70">
                  <c:v>42.41218239002351</c:v>
                </c:pt>
                <c:pt idx="71">
                  <c:v>38.57976454832388</c:v>
                </c:pt>
                <c:pt idx="72">
                  <c:v>37.775478983305092</c:v>
                </c:pt>
                <c:pt idx="73">
                  <c:v>38.027168366677479</c:v>
                </c:pt>
                <c:pt idx="74">
                  <c:v>37.453991038614106</c:v>
                </c:pt>
                <c:pt idx="75">
                  <c:v>39.115230059275596</c:v>
                </c:pt>
                <c:pt idx="76">
                  <c:v>38.259340119442008</c:v>
                </c:pt>
                <c:pt idx="77">
                  <c:v>39.841511624351924</c:v>
                </c:pt>
                <c:pt idx="78">
                  <c:v>42.386211640656391</c:v>
                </c:pt>
                <c:pt idx="79">
                  <c:v>45.207405109220119</c:v>
                </c:pt>
                <c:pt idx="80">
                  <c:v>46.77065420825295</c:v>
                </c:pt>
                <c:pt idx="81">
                  <c:v>48.915118753034449</c:v>
                </c:pt>
                <c:pt idx="82">
                  <c:v>50.087886843595619</c:v>
                </c:pt>
                <c:pt idx="83">
                  <c:v>52.333675515952649</c:v>
                </c:pt>
                <c:pt idx="84">
                  <c:v>53.116406161482118</c:v>
                </c:pt>
                <c:pt idx="85">
                  <c:v>51.676621987253313</c:v>
                </c:pt>
                <c:pt idx="86">
                  <c:v>49.748305365374755</c:v>
                </c:pt>
                <c:pt idx="87">
                  <c:v>46.164115880591815</c:v>
                </c:pt>
                <c:pt idx="88">
                  <c:v>41.480205403631288</c:v>
                </c:pt>
                <c:pt idx="89">
                  <c:v>35.482799606457348</c:v>
                </c:pt>
                <c:pt idx="90">
                  <c:v>30.033110844172995</c:v>
                </c:pt>
                <c:pt idx="91">
                  <c:v>25.275405340789469</c:v>
                </c:pt>
                <c:pt idx="92">
                  <c:v>19.771001051131453</c:v>
                </c:pt>
                <c:pt idx="93">
                  <c:v>16.68743424471004</c:v>
                </c:pt>
                <c:pt idx="94">
                  <c:v>14.610212895205787</c:v>
                </c:pt>
                <c:pt idx="95">
                  <c:v>9.5228828568297388</c:v>
                </c:pt>
                <c:pt idx="96">
                  <c:v>5.6293766414613922</c:v>
                </c:pt>
                <c:pt idx="97">
                  <c:v>3.5115439137536786</c:v>
                </c:pt>
                <c:pt idx="98">
                  <c:v>0.47574932712270979</c:v>
                </c:pt>
                <c:pt idx="99">
                  <c:v>-3.525985780329921</c:v>
                </c:pt>
                <c:pt idx="100">
                  <c:v>-4.7369474950925916</c:v>
                </c:pt>
                <c:pt idx="101">
                  <c:v>-5.2678242063268428</c:v>
                </c:pt>
                <c:pt idx="102">
                  <c:v>-4.5295291179670905</c:v>
                </c:pt>
                <c:pt idx="103">
                  <c:v>-5.224940269283973</c:v>
                </c:pt>
                <c:pt idx="104">
                  <c:v>-3.0379934597289049</c:v>
                </c:pt>
                <c:pt idx="105">
                  <c:v>-3.67326754877495</c:v>
                </c:pt>
                <c:pt idx="106">
                  <c:v>-5.8274567132634125</c:v>
                </c:pt>
                <c:pt idx="107">
                  <c:v>-4.4804253724115455</c:v>
                </c:pt>
                <c:pt idx="108">
                  <c:v>-3.3015370767357277</c:v>
                </c:pt>
                <c:pt idx="109">
                  <c:v>-3.3205331023737128</c:v>
                </c:pt>
                <c:pt idx="110">
                  <c:v>-2.865626625347284</c:v>
                </c:pt>
                <c:pt idx="111">
                  <c:v>-1.2576542938343316</c:v>
                </c:pt>
                <c:pt idx="112">
                  <c:v>-1.5256776970618779</c:v>
                </c:pt>
                <c:pt idx="113">
                  <c:v>-0.44973660306444341</c:v>
                </c:pt>
                <c:pt idx="114">
                  <c:v>-1.0365776706077412</c:v>
                </c:pt>
                <c:pt idx="115">
                  <c:v>0.25122113186786255</c:v>
                </c:pt>
                <c:pt idx="116">
                  <c:v>-1.6249163478862627</c:v>
                </c:pt>
                <c:pt idx="117">
                  <c:v>-1.0450805992864298</c:v>
                </c:pt>
                <c:pt idx="118">
                  <c:v>-0.69830283235436941</c:v>
                </c:pt>
                <c:pt idx="119">
                  <c:v>-3.5986821561604154</c:v>
                </c:pt>
                <c:pt idx="120">
                  <c:v>-7.2868096105439317</c:v>
                </c:pt>
                <c:pt idx="121">
                  <c:v>-10.988537680026766</c:v>
                </c:pt>
                <c:pt idx="122">
                  <c:v>-12.88220141024301</c:v>
                </c:pt>
                <c:pt idx="123">
                  <c:v>-14.245976698259909</c:v>
                </c:pt>
                <c:pt idx="124">
                  <c:v>-15.783747549119864</c:v>
                </c:pt>
                <c:pt idx="125">
                  <c:v>-20.858978287725204</c:v>
                </c:pt>
                <c:pt idx="126">
                  <c:v>-24.16809261832984</c:v>
                </c:pt>
                <c:pt idx="127">
                  <c:v>-28.668627841460502</c:v>
                </c:pt>
                <c:pt idx="128">
                  <c:v>-32.095932214201703</c:v>
                </c:pt>
                <c:pt idx="129">
                  <c:v>-36.874942697180494</c:v>
                </c:pt>
                <c:pt idx="130">
                  <c:v>-39.244326885261906</c:v>
                </c:pt>
                <c:pt idx="131">
                  <c:v>-40.368255294488151</c:v>
                </c:pt>
                <c:pt idx="132">
                  <c:v>-41.022046003259547</c:v>
                </c:pt>
                <c:pt idx="133">
                  <c:v>-40.74400353456916</c:v>
                </c:pt>
                <c:pt idx="134">
                  <c:v>-41.072393015309814</c:v>
                </c:pt>
                <c:pt idx="135">
                  <c:v>-42.626293284417429</c:v>
                </c:pt>
                <c:pt idx="136">
                  <c:v>-42.690294774296532</c:v>
                </c:pt>
                <c:pt idx="137">
                  <c:v>-41.017890132828697</c:v>
                </c:pt>
                <c:pt idx="138">
                  <c:v>-39.205896821030827</c:v>
                </c:pt>
                <c:pt idx="139">
                  <c:v>-37.187275766476581</c:v>
                </c:pt>
                <c:pt idx="140">
                  <c:v>-33.62496706302057</c:v>
                </c:pt>
                <c:pt idx="141">
                  <c:v>-29.11895919113806</c:v>
                </c:pt>
                <c:pt idx="142">
                  <c:v>-25.895733876589599</c:v>
                </c:pt>
                <c:pt idx="143">
                  <c:v>-21.372930474835862</c:v>
                </c:pt>
                <c:pt idx="144">
                  <c:v>-14.302332038436827</c:v>
                </c:pt>
                <c:pt idx="145">
                  <c:v>-7.8045410503869039</c:v>
                </c:pt>
                <c:pt idx="146">
                  <c:v>-2.8027185095404139</c:v>
                </c:pt>
                <c:pt idx="147">
                  <c:v>5.8656693329516729</c:v>
                </c:pt>
                <c:pt idx="148">
                  <c:v>9.8905703772101727</c:v>
                </c:pt>
                <c:pt idx="149">
                  <c:v>15.627808074673432</c:v>
                </c:pt>
                <c:pt idx="150">
                  <c:v>16.776985341787732</c:v>
                </c:pt>
                <c:pt idx="151">
                  <c:v>21.77961944528899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'Datos PP y otros'!$F$2:$I$2</c:f>
              <c:strCache>
                <c:ptCount val="1"/>
                <c:pt idx="0">
                  <c:v>Venezuela sin Productos Básicos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51"/>
              <c:layout>
                <c:manualLayout>
                  <c:x val="-1.1807149275371185E-2"/>
                  <c:y val="-7.3075396825396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'Datos PP y otros'!$A$30:$A$181</c:f>
              <c:numCache>
                <c:formatCode>mmm\-yy</c:formatCode>
                <c:ptCount val="152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  <c:pt idx="97">
                  <c:v>41275</c:v>
                </c:pt>
                <c:pt idx="98">
                  <c:v>41306</c:v>
                </c:pt>
                <c:pt idx="99">
                  <c:v>41334</c:v>
                </c:pt>
                <c:pt idx="100">
                  <c:v>41365</c:v>
                </c:pt>
                <c:pt idx="101">
                  <c:v>41395</c:v>
                </c:pt>
                <c:pt idx="102">
                  <c:v>41426</c:v>
                </c:pt>
                <c:pt idx="103">
                  <c:v>41456</c:v>
                </c:pt>
                <c:pt idx="104">
                  <c:v>41487</c:v>
                </c:pt>
                <c:pt idx="105">
                  <c:v>41518</c:v>
                </c:pt>
                <c:pt idx="106">
                  <c:v>41548</c:v>
                </c:pt>
                <c:pt idx="107">
                  <c:v>41579</c:v>
                </c:pt>
                <c:pt idx="108">
                  <c:v>41609</c:v>
                </c:pt>
                <c:pt idx="109">
                  <c:v>41640</c:v>
                </c:pt>
                <c:pt idx="110">
                  <c:v>41671</c:v>
                </c:pt>
                <c:pt idx="111">
                  <c:v>41699</c:v>
                </c:pt>
                <c:pt idx="112">
                  <c:v>41730</c:v>
                </c:pt>
                <c:pt idx="113">
                  <c:v>41760</c:v>
                </c:pt>
                <c:pt idx="114">
                  <c:v>41791</c:v>
                </c:pt>
                <c:pt idx="115">
                  <c:v>41821</c:v>
                </c:pt>
                <c:pt idx="116">
                  <c:v>41852</c:v>
                </c:pt>
                <c:pt idx="117">
                  <c:v>41883</c:v>
                </c:pt>
                <c:pt idx="118">
                  <c:v>41913</c:v>
                </c:pt>
                <c:pt idx="119">
                  <c:v>41944</c:v>
                </c:pt>
                <c:pt idx="120">
                  <c:v>41974</c:v>
                </c:pt>
                <c:pt idx="121">
                  <c:v>42005</c:v>
                </c:pt>
                <c:pt idx="122">
                  <c:v>42036</c:v>
                </c:pt>
                <c:pt idx="123">
                  <c:v>42064</c:v>
                </c:pt>
                <c:pt idx="124">
                  <c:v>42095</c:v>
                </c:pt>
                <c:pt idx="125">
                  <c:v>42125</c:v>
                </c:pt>
                <c:pt idx="126">
                  <c:v>42156</c:v>
                </c:pt>
                <c:pt idx="127">
                  <c:v>42186</c:v>
                </c:pt>
                <c:pt idx="128">
                  <c:v>42217</c:v>
                </c:pt>
                <c:pt idx="129">
                  <c:v>42248</c:v>
                </c:pt>
                <c:pt idx="130">
                  <c:v>42278</c:v>
                </c:pt>
                <c:pt idx="131">
                  <c:v>42309</c:v>
                </c:pt>
                <c:pt idx="132">
                  <c:v>42339</c:v>
                </c:pt>
                <c:pt idx="133">
                  <c:v>42370</c:v>
                </c:pt>
                <c:pt idx="134">
                  <c:v>42401</c:v>
                </c:pt>
                <c:pt idx="135">
                  <c:v>42430</c:v>
                </c:pt>
                <c:pt idx="136">
                  <c:v>42461</c:v>
                </c:pt>
                <c:pt idx="137">
                  <c:v>42491</c:v>
                </c:pt>
                <c:pt idx="138">
                  <c:v>42522</c:v>
                </c:pt>
                <c:pt idx="139">
                  <c:v>42552</c:v>
                </c:pt>
                <c:pt idx="140">
                  <c:v>42583</c:v>
                </c:pt>
                <c:pt idx="141">
                  <c:v>42614</c:v>
                </c:pt>
                <c:pt idx="142">
                  <c:v>42644</c:v>
                </c:pt>
                <c:pt idx="143">
                  <c:v>42675</c:v>
                </c:pt>
                <c:pt idx="144">
                  <c:v>42705</c:v>
                </c:pt>
                <c:pt idx="145">
                  <c:v>42736</c:v>
                </c:pt>
                <c:pt idx="146">
                  <c:v>42767</c:v>
                </c:pt>
                <c:pt idx="147">
                  <c:v>42795</c:v>
                </c:pt>
                <c:pt idx="148">
                  <c:v>42826</c:v>
                </c:pt>
                <c:pt idx="149">
                  <c:v>42856</c:v>
                </c:pt>
                <c:pt idx="150">
                  <c:v>42887</c:v>
                </c:pt>
                <c:pt idx="151">
                  <c:v>42917</c:v>
                </c:pt>
              </c:numCache>
            </c:numRef>
          </c:cat>
          <c:val>
            <c:numRef>
              <c:f>'Datos PP y otros'!$I$30:$I$181</c:f>
              <c:numCache>
                <c:formatCode>0.0</c:formatCode>
                <c:ptCount val="152"/>
                <c:pt idx="0">
                  <c:v>138.51618169196206</c:v>
                </c:pt>
                <c:pt idx="1">
                  <c:v>132.73249763710547</c:v>
                </c:pt>
                <c:pt idx="2">
                  <c:v>124.06652117308764</c:v>
                </c:pt>
                <c:pt idx="3">
                  <c:v>116.7513582308481</c:v>
                </c:pt>
                <c:pt idx="4">
                  <c:v>109.88195986417657</c:v>
                </c:pt>
                <c:pt idx="5">
                  <c:v>102.47356034840878</c:v>
                </c:pt>
                <c:pt idx="6">
                  <c:v>91.831682435923184</c:v>
                </c:pt>
                <c:pt idx="7">
                  <c:v>77.376406391616158</c:v>
                </c:pt>
                <c:pt idx="8">
                  <c:v>63.897854337227855</c:v>
                </c:pt>
                <c:pt idx="9">
                  <c:v>52.674180859943284</c:v>
                </c:pt>
                <c:pt idx="10">
                  <c:v>42.969051458324373</c:v>
                </c:pt>
                <c:pt idx="11">
                  <c:v>35.610682068965694</c:v>
                </c:pt>
                <c:pt idx="12">
                  <c:v>29.330350505015289</c:v>
                </c:pt>
                <c:pt idx="13">
                  <c:v>27.823784878263048</c:v>
                </c:pt>
                <c:pt idx="14">
                  <c:v>28.064683931523348</c:v>
                </c:pt>
                <c:pt idx="15">
                  <c:v>25.617730165805398</c:v>
                </c:pt>
                <c:pt idx="16">
                  <c:v>20.84032656536894</c:v>
                </c:pt>
                <c:pt idx="17">
                  <c:v>19.604787402035662</c:v>
                </c:pt>
                <c:pt idx="18">
                  <c:v>15.273763276007134</c:v>
                </c:pt>
                <c:pt idx="19">
                  <c:v>15.274485665134607</c:v>
                </c:pt>
                <c:pt idx="20">
                  <c:v>16.696525594114853</c:v>
                </c:pt>
                <c:pt idx="21">
                  <c:v>17.62707157602388</c:v>
                </c:pt>
                <c:pt idx="22">
                  <c:v>22.389917963923423</c:v>
                </c:pt>
                <c:pt idx="23">
                  <c:v>26.20165716946854</c:v>
                </c:pt>
                <c:pt idx="24">
                  <c:v>29.437042646013388</c:v>
                </c:pt>
                <c:pt idx="25">
                  <c:v>32.564173677733898</c:v>
                </c:pt>
                <c:pt idx="26">
                  <c:v>33.722839281466598</c:v>
                </c:pt>
                <c:pt idx="27">
                  <c:v>37.299312563471517</c:v>
                </c:pt>
                <c:pt idx="28">
                  <c:v>42.198242560947705</c:v>
                </c:pt>
                <c:pt idx="29">
                  <c:v>47.386031485587864</c:v>
                </c:pt>
                <c:pt idx="30">
                  <c:v>52.630867547378024</c:v>
                </c:pt>
                <c:pt idx="31">
                  <c:v>59.599501824795055</c:v>
                </c:pt>
                <c:pt idx="32">
                  <c:v>65.921773992784864</c:v>
                </c:pt>
                <c:pt idx="33">
                  <c:v>69.843039471077574</c:v>
                </c:pt>
                <c:pt idx="34">
                  <c:v>74.535575310206298</c:v>
                </c:pt>
                <c:pt idx="35">
                  <c:v>83.548944038259194</c:v>
                </c:pt>
                <c:pt idx="36">
                  <c:v>93.076902428316501</c:v>
                </c:pt>
                <c:pt idx="37">
                  <c:v>93.795345702864026</c:v>
                </c:pt>
                <c:pt idx="38">
                  <c:v>94.881380184913027</c:v>
                </c:pt>
                <c:pt idx="39">
                  <c:v>87.161340662732172</c:v>
                </c:pt>
                <c:pt idx="40">
                  <c:v>85.560776707139581</c:v>
                </c:pt>
                <c:pt idx="41">
                  <c:v>78.375385744320482</c:v>
                </c:pt>
                <c:pt idx="42">
                  <c:v>73.167230571087742</c:v>
                </c:pt>
                <c:pt idx="43">
                  <c:v>66.125786279654619</c:v>
                </c:pt>
                <c:pt idx="44">
                  <c:v>56.290968777691752</c:v>
                </c:pt>
                <c:pt idx="45">
                  <c:v>47.576870695219498</c:v>
                </c:pt>
                <c:pt idx="46">
                  <c:v>38.897298835518221</c:v>
                </c:pt>
                <c:pt idx="47">
                  <c:v>24.720985958988638</c:v>
                </c:pt>
                <c:pt idx="48">
                  <c:v>14.310043202697887</c:v>
                </c:pt>
                <c:pt idx="49">
                  <c:v>8.8230619704255062</c:v>
                </c:pt>
                <c:pt idx="50">
                  <c:v>4.1864816392953585</c:v>
                </c:pt>
                <c:pt idx="51">
                  <c:v>5.3259006184841695</c:v>
                </c:pt>
                <c:pt idx="52">
                  <c:v>0.88627125106226501</c:v>
                </c:pt>
                <c:pt idx="53">
                  <c:v>-0.84317959934000486</c:v>
                </c:pt>
                <c:pt idx="54">
                  <c:v>-2.2334335666845395</c:v>
                </c:pt>
                <c:pt idx="55">
                  <c:v>-6.0216935193290073</c:v>
                </c:pt>
                <c:pt idx="56">
                  <c:v>-9.636987979219036</c:v>
                </c:pt>
                <c:pt idx="57">
                  <c:v>-12.978971936902683</c:v>
                </c:pt>
                <c:pt idx="58">
                  <c:v>-21.881704651808654</c:v>
                </c:pt>
                <c:pt idx="59">
                  <c:v>-28.650142841769156</c:v>
                </c:pt>
                <c:pt idx="60">
                  <c:v>-36.5953461308859</c:v>
                </c:pt>
                <c:pt idx="61">
                  <c:v>-40.858421097657114</c:v>
                </c:pt>
                <c:pt idx="62">
                  <c:v>-46.514438047908293</c:v>
                </c:pt>
                <c:pt idx="63">
                  <c:v>-53.164134718427626</c:v>
                </c:pt>
                <c:pt idx="64">
                  <c:v>-56.719325017982172</c:v>
                </c:pt>
                <c:pt idx="65">
                  <c:v>-62.083709257772036</c:v>
                </c:pt>
                <c:pt idx="66">
                  <c:v>-67.087596037720317</c:v>
                </c:pt>
                <c:pt idx="67">
                  <c:v>-70.471862488478337</c:v>
                </c:pt>
                <c:pt idx="68">
                  <c:v>-72.189265690250167</c:v>
                </c:pt>
                <c:pt idx="69">
                  <c:v>-72.973290075370841</c:v>
                </c:pt>
                <c:pt idx="70">
                  <c:v>-71.832562302466073</c:v>
                </c:pt>
                <c:pt idx="71">
                  <c:v>-70.775445473758822</c:v>
                </c:pt>
                <c:pt idx="72">
                  <c:v>-67.81171024752706</c:v>
                </c:pt>
                <c:pt idx="73">
                  <c:v>-65.892182547129835</c:v>
                </c:pt>
                <c:pt idx="74">
                  <c:v>-63.582433261920478</c:v>
                </c:pt>
                <c:pt idx="75">
                  <c:v>-60.307307414567113</c:v>
                </c:pt>
                <c:pt idx="76">
                  <c:v>-56.467886591380356</c:v>
                </c:pt>
                <c:pt idx="77">
                  <c:v>-51.38120764624847</c:v>
                </c:pt>
                <c:pt idx="78">
                  <c:v>-41.672470126652513</c:v>
                </c:pt>
                <c:pt idx="79">
                  <c:v>-30.083269130234193</c:v>
                </c:pt>
                <c:pt idx="80">
                  <c:v>-20.012557839734278</c:v>
                </c:pt>
                <c:pt idx="81">
                  <c:v>-12.631665333922159</c:v>
                </c:pt>
                <c:pt idx="82">
                  <c:v>-4.581831875174192</c:v>
                </c:pt>
                <c:pt idx="83">
                  <c:v>7.2794854815010357</c:v>
                </c:pt>
                <c:pt idx="84">
                  <c:v>13.147338139889019</c:v>
                </c:pt>
                <c:pt idx="85">
                  <c:v>18.549255908589004</c:v>
                </c:pt>
                <c:pt idx="86">
                  <c:v>27.456740845437011</c:v>
                </c:pt>
                <c:pt idx="87">
                  <c:v>35.621114715048478</c:v>
                </c:pt>
                <c:pt idx="88">
                  <c:v>38.298020272450415</c:v>
                </c:pt>
                <c:pt idx="89">
                  <c:v>51.095727002368349</c:v>
                </c:pt>
                <c:pt idx="90">
                  <c:v>52.418499991108192</c:v>
                </c:pt>
                <c:pt idx="91">
                  <c:v>49.829374880151093</c:v>
                </c:pt>
                <c:pt idx="92">
                  <c:v>53.531944386642124</c:v>
                </c:pt>
                <c:pt idx="93">
                  <c:v>56.473887273289193</c:v>
                </c:pt>
                <c:pt idx="94">
                  <c:v>57.206189468639423</c:v>
                </c:pt>
                <c:pt idx="95">
                  <c:v>52.782557981310951</c:v>
                </c:pt>
                <c:pt idx="96">
                  <c:v>50.420861328725323</c:v>
                </c:pt>
                <c:pt idx="97">
                  <c:v>47.842089817687025</c:v>
                </c:pt>
                <c:pt idx="98">
                  <c:v>46.154003534162214</c:v>
                </c:pt>
                <c:pt idx="99">
                  <c:v>40.902162117727435</c:v>
                </c:pt>
                <c:pt idx="100">
                  <c:v>38.987693846891872</c:v>
                </c:pt>
                <c:pt idx="101">
                  <c:v>29.305569267364874</c:v>
                </c:pt>
                <c:pt idx="102">
                  <c:v>21.170779298535592</c:v>
                </c:pt>
                <c:pt idx="103">
                  <c:v>13.707135476513121</c:v>
                </c:pt>
                <c:pt idx="104">
                  <c:v>2.4277453271102756</c:v>
                </c:pt>
                <c:pt idx="105">
                  <c:v>-1.7109445713628046</c:v>
                </c:pt>
                <c:pt idx="106">
                  <c:v>-5.9964897475432544</c:v>
                </c:pt>
                <c:pt idx="107">
                  <c:v>-9.7083170151268323</c:v>
                </c:pt>
                <c:pt idx="108">
                  <c:v>-11.779298483379986</c:v>
                </c:pt>
                <c:pt idx="109">
                  <c:v>-7.8914645054863009</c:v>
                </c:pt>
                <c:pt idx="110">
                  <c:v>-12.395490738330606</c:v>
                </c:pt>
                <c:pt idx="111">
                  <c:v>-15.192755311003047</c:v>
                </c:pt>
                <c:pt idx="112">
                  <c:v>-17.380645678978478</c:v>
                </c:pt>
                <c:pt idx="113">
                  <c:v>-20.555995724902722</c:v>
                </c:pt>
                <c:pt idx="114">
                  <c:v>-19.465322984368683</c:v>
                </c:pt>
                <c:pt idx="115">
                  <c:v>-15.041003243773577</c:v>
                </c:pt>
                <c:pt idx="116">
                  <c:v>-8.0751728037609549</c:v>
                </c:pt>
                <c:pt idx="117">
                  <c:v>-8.6005893438543595</c:v>
                </c:pt>
                <c:pt idx="118">
                  <c:v>-10.884743498649529</c:v>
                </c:pt>
                <c:pt idx="119">
                  <c:v>-7.0791860760786136</c:v>
                </c:pt>
                <c:pt idx="120">
                  <c:v>-6.9989408044975665</c:v>
                </c:pt>
                <c:pt idx="121">
                  <c:v>-18.80228125334088</c:v>
                </c:pt>
                <c:pt idx="122">
                  <c:v>-17.453251315753704</c:v>
                </c:pt>
                <c:pt idx="123">
                  <c:v>-13.93702134425997</c:v>
                </c:pt>
                <c:pt idx="124">
                  <c:v>-13.164594110140593</c:v>
                </c:pt>
                <c:pt idx="125">
                  <c:v>-10.711414077486015</c:v>
                </c:pt>
                <c:pt idx="126">
                  <c:v>-13.478929510093018</c:v>
                </c:pt>
                <c:pt idx="127">
                  <c:v>-18.831531572044359</c:v>
                </c:pt>
                <c:pt idx="128">
                  <c:v>-27.072671317602857</c:v>
                </c:pt>
                <c:pt idx="129">
                  <c:v>-31.111140437309594</c:v>
                </c:pt>
                <c:pt idx="130">
                  <c:v>-32.648175380825059</c:v>
                </c:pt>
                <c:pt idx="131">
                  <c:v>-40.531984836477477</c:v>
                </c:pt>
                <c:pt idx="132">
                  <c:v>-43.566502172685539</c:v>
                </c:pt>
                <c:pt idx="133">
                  <c:v>-38.236560918905937</c:v>
                </c:pt>
                <c:pt idx="134">
                  <c:v>-37.900740532410737</c:v>
                </c:pt>
                <c:pt idx="135">
                  <c:v>-39.167027715128647</c:v>
                </c:pt>
                <c:pt idx="136">
                  <c:v>-41.263068376275569</c:v>
                </c:pt>
                <c:pt idx="137">
                  <c:v>-41.913271110765884</c:v>
                </c:pt>
                <c:pt idx="138">
                  <c:v>-43.160524168681455</c:v>
                </c:pt>
                <c:pt idx="139">
                  <c:v>-44.397242880619295</c:v>
                </c:pt>
                <c:pt idx="140">
                  <c:v>-41.372361497785363</c:v>
                </c:pt>
                <c:pt idx="141">
                  <c:v>-39.144308312143274</c:v>
                </c:pt>
                <c:pt idx="142">
                  <c:v>-39.695679057312795</c:v>
                </c:pt>
                <c:pt idx="143">
                  <c:v>-38.080728353173946</c:v>
                </c:pt>
                <c:pt idx="144">
                  <c:v>-36.379286198501291</c:v>
                </c:pt>
                <c:pt idx="145">
                  <c:v>-42.653953727326922</c:v>
                </c:pt>
                <c:pt idx="146">
                  <c:v>-50.417634782184884</c:v>
                </c:pt>
                <c:pt idx="147">
                  <c:v>-55.09539123352782</c:v>
                </c:pt>
                <c:pt idx="148">
                  <c:v>-56.238395198207073</c:v>
                </c:pt>
                <c:pt idx="149">
                  <c:v>-59.239499189082935</c:v>
                </c:pt>
                <c:pt idx="150">
                  <c:v>-57.028177651279719</c:v>
                </c:pt>
                <c:pt idx="151">
                  <c:v>-53.482267332122206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'Datos PP y otros'!$J$2:$M$2</c:f>
              <c:strCache>
                <c:ptCount val="1"/>
                <c:pt idx="0">
                  <c:v>X sin Productos Básicos ni Venezuela  </c:v>
                </c:pt>
              </c:strCache>
            </c:strRef>
          </c:tx>
          <c:spPr>
            <a:ln>
              <a:solidFill>
                <a:srgbClr val="01AF5C"/>
              </a:solidFill>
            </a:ln>
          </c:spPr>
          <c:marker>
            <c:symbol val="none"/>
          </c:marker>
          <c:dLbls>
            <c:dLbl>
              <c:idx val="151"/>
              <c:layout>
                <c:manualLayout>
                  <c:x val="-2.2138404891320768E-2"/>
                  <c:y val="0.1083531746031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'Datos PP y otros'!$A$30:$A$181</c:f>
              <c:numCache>
                <c:formatCode>mmm\-yy</c:formatCode>
                <c:ptCount val="152"/>
                <c:pt idx="0">
                  <c:v>38322</c:v>
                </c:pt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  <c:pt idx="97">
                  <c:v>41275</c:v>
                </c:pt>
                <c:pt idx="98">
                  <c:v>41306</c:v>
                </c:pt>
                <c:pt idx="99">
                  <c:v>41334</c:v>
                </c:pt>
                <c:pt idx="100">
                  <c:v>41365</c:v>
                </c:pt>
                <c:pt idx="101">
                  <c:v>41395</c:v>
                </c:pt>
                <c:pt idx="102">
                  <c:v>41426</c:v>
                </c:pt>
                <c:pt idx="103">
                  <c:v>41456</c:v>
                </c:pt>
                <c:pt idx="104">
                  <c:v>41487</c:v>
                </c:pt>
                <c:pt idx="105">
                  <c:v>41518</c:v>
                </c:pt>
                <c:pt idx="106">
                  <c:v>41548</c:v>
                </c:pt>
                <c:pt idx="107">
                  <c:v>41579</c:v>
                </c:pt>
                <c:pt idx="108">
                  <c:v>41609</c:v>
                </c:pt>
                <c:pt idx="109">
                  <c:v>41640</c:v>
                </c:pt>
                <c:pt idx="110">
                  <c:v>41671</c:v>
                </c:pt>
                <c:pt idx="111">
                  <c:v>41699</c:v>
                </c:pt>
                <c:pt idx="112">
                  <c:v>41730</c:v>
                </c:pt>
                <c:pt idx="113">
                  <c:v>41760</c:v>
                </c:pt>
                <c:pt idx="114">
                  <c:v>41791</c:v>
                </c:pt>
                <c:pt idx="115">
                  <c:v>41821</c:v>
                </c:pt>
                <c:pt idx="116">
                  <c:v>41852</c:v>
                </c:pt>
                <c:pt idx="117">
                  <c:v>41883</c:v>
                </c:pt>
                <c:pt idx="118">
                  <c:v>41913</c:v>
                </c:pt>
                <c:pt idx="119">
                  <c:v>41944</c:v>
                </c:pt>
                <c:pt idx="120">
                  <c:v>41974</c:v>
                </c:pt>
                <c:pt idx="121">
                  <c:v>42005</c:v>
                </c:pt>
                <c:pt idx="122">
                  <c:v>42036</c:v>
                </c:pt>
                <c:pt idx="123">
                  <c:v>42064</c:v>
                </c:pt>
                <c:pt idx="124">
                  <c:v>42095</c:v>
                </c:pt>
                <c:pt idx="125">
                  <c:v>42125</c:v>
                </c:pt>
                <c:pt idx="126">
                  <c:v>42156</c:v>
                </c:pt>
                <c:pt idx="127">
                  <c:v>42186</c:v>
                </c:pt>
                <c:pt idx="128">
                  <c:v>42217</c:v>
                </c:pt>
                <c:pt idx="129">
                  <c:v>42248</c:v>
                </c:pt>
                <c:pt idx="130">
                  <c:v>42278</c:v>
                </c:pt>
                <c:pt idx="131">
                  <c:v>42309</c:v>
                </c:pt>
                <c:pt idx="132">
                  <c:v>42339</c:v>
                </c:pt>
                <c:pt idx="133">
                  <c:v>42370</c:v>
                </c:pt>
                <c:pt idx="134">
                  <c:v>42401</c:v>
                </c:pt>
                <c:pt idx="135">
                  <c:v>42430</c:v>
                </c:pt>
                <c:pt idx="136">
                  <c:v>42461</c:v>
                </c:pt>
                <c:pt idx="137">
                  <c:v>42491</c:v>
                </c:pt>
                <c:pt idx="138">
                  <c:v>42522</c:v>
                </c:pt>
                <c:pt idx="139">
                  <c:v>42552</c:v>
                </c:pt>
                <c:pt idx="140">
                  <c:v>42583</c:v>
                </c:pt>
                <c:pt idx="141">
                  <c:v>42614</c:v>
                </c:pt>
                <c:pt idx="142">
                  <c:v>42644</c:v>
                </c:pt>
                <c:pt idx="143">
                  <c:v>42675</c:v>
                </c:pt>
                <c:pt idx="144">
                  <c:v>42705</c:v>
                </c:pt>
                <c:pt idx="145">
                  <c:v>42736</c:v>
                </c:pt>
                <c:pt idx="146">
                  <c:v>42767</c:v>
                </c:pt>
                <c:pt idx="147">
                  <c:v>42795</c:v>
                </c:pt>
                <c:pt idx="148">
                  <c:v>42826</c:v>
                </c:pt>
                <c:pt idx="149">
                  <c:v>42856</c:v>
                </c:pt>
                <c:pt idx="150">
                  <c:v>42887</c:v>
                </c:pt>
                <c:pt idx="151">
                  <c:v>42917</c:v>
                </c:pt>
              </c:numCache>
            </c:numRef>
          </c:cat>
          <c:val>
            <c:numRef>
              <c:f>'Datos PP y otros'!$M$30:$M$181</c:f>
              <c:numCache>
                <c:formatCode>0.0</c:formatCode>
                <c:ptCount val="152"/>
                <c:pt idx="0">
                  <c:v>22.017740814358476</c:v>
                </c:pt>
                <c:pt idx="1">
                  <c:v>23.532537697432399</c:v>
                </c:pt>
                <c:pt idx="2">
                  <c:v>24.731516950191711</c:v>
                </c:pt>
                <c:pt idx="3">
                  <c:v>25.178791968281878</c:v>
                </c:pt>
                <c:pt idx="4">
                  <c:v>24.697235970962407</c:v>
                </c:pt>
                <c:pt idx="5">
                  <c:v>25.688269812297527</c:v>
                </c:pt>
                <c:pt idx="6">
                  <c:v>24.414207313005743</c:v>
                </c:pt>
                <c:pt idx="7">
                  <c:v>23.167945958293878</c:v>
                </c:pt>
                <c:pt idx="8">
                  <c:v>20.572986107217474</c:v>
                </c:pt>
                <c:pt idx="9">
                  <c:v>19.883042384661763</c:v>
                </c:pt>
                <c:pt idx="10">
                  <c:v>19.742560081500681</c:v>
                </c:pt>
                <c:pt idx="11">
                  <c:v>18.239051856612498</c:v>
                </c:pt>
                <c:pt idx="12">
                  <c:v>18.123810636865677</c:v>
                </c:pt>
                <c:pt idx="13">
                  <c:v>18.344687354030388</c:v>
                </c:pt>
                <c:pt idx="14">
                  <c:v>17.784254915975882</c:v>
                </c:pt>
                <c:pt idx="15">
                  <c:v>17.915980019495258</c:v>
                </c:pt>
                <c:pt idx="16">
                  <c:v>17.015594985666137</c:v>
                </c:pt>
                <c:pt idx="17">
                  <c:v>16.90050382422459</c:v>
                </c:pt>
                <c:pt idx="18">
                  <c:v>16.570521755743272</c:v>
                </c:pt>
                <c:pt idx="19">
                  <c:v>17.960626926302513</c:v>
                </c:pt>
                <c:pt idx="20">
                  <c:v>18.660273547361751</c:v>
                </c:pt>
                <c:pt idx="21">
                  <c:v>19.547609408980058</c:v>
                </c:pt>
                <c:pt idx="22">
                  <c:v>19.858322189251453</c:v>
                </c:pt>
                <c:pt idx="23">
                  <c:v>20.418784298901894</c:v>
                </c:pt>
                <c:pt idx="24">
                  <c:v>19.107892731133248</c:v>
                </c:pt>
                <c:pt idx="25">
                  <c:v>17.451067539702294</c:v>
                </c:pt>
                <c:pt idx="26">
                  <c:v>17.370963987957122</c:v>
                </c:pt>
                <c:pt idx="27">
                  <c:v>16.833329137756369</c:v>
                </c:pt>
                <c:pt idx="28">
                  <c:v>17.496752101922031</c:v>
                </c:pt>
                <c:pt idx="29">
                  <c:v>16.256507056686264</c:v>
                </c:pt>
                <c:pt idx="30">
                  <c:v>13.746862966297858</c:v>
                </c:pt>
                <c:pt idx="31">
                  <c:v>11.915155047481196</c:v>
                </c:pt>
                <c:pt idx="32">
                  <c:v>10.930180939190359</c:v>
                </c:pt>
                <c:pt idx="33">
                  <c:v>8.9356571279447969</c:v>
                </c:pt>
                <c:pt idx="34">
                  <c:v>7.8811195331064399</c:v>
                </c:pt>
                <c:pt idx="35">
                  <c:v>5.9637244547248391</c:v>
                </c:pt>
                <c:pt idx="36">
                  <c:v>5.5886858511929427</c:v>
                </c:pt>
                <c:pt idx="37">
                  <c:v>5.6671313925078737</c:v>
                </c:pt>
                <c:pt idx="38">
                  <c:v>5.8660973028782148</c:v>
                </c:pt>
                <c:pt idx="39">
                  <c:v>5.2326967147158898</c:v>
                </c:pt>
                <c:pt idx="40">
                  <c:v>5.6293593098094119</c:v>
                </c:pt>
                <c:pt idx="41">
                  <c:v>5.1832079703138412</c:v>
                </c:pt>
                <c:pt idx="42">
                  <c:v>7.9809115388141283</c:v>
                </c:pt>
                <c:pt idx="43">
                  <c:v>10.476219950733089</c:v>
                </c:pt>
                <c:pt idx="44">
                  <c:v>9.6434941170510768</c:v>
                </c:pt>
                <c:pt idx="45">
                  <c:v>8.6795074971139243</c:v>
                </c:pt>
                <c:pt idx="46">
                  <c:v>7.6185872563197421</c:v>
                </c:pt>
                <c:pt idx="47">
                  <c:v>5.5302257409791888</c:v>
                </c:pt>
                <c:pt idx="48">
                  <c:v>5.498305902812084</c:v>
                </c:pt>
                <c:pt idx="49">
                  <c:v>3.5591342539772475</c:v>
                </c:pt>
                <c:pt idx="50">
                  <c:v>0.95718141643825749</c:v>
                </c:pt>
                <c:pt idx="51">
                  <c:v>-1.5288337095816784</c:v>
                </c:pt>
                <c:pt idx="52">
                  <c:v>-5.7042478186350447</c:v>
                </c:pt>
                <c:pt idx="53">
                  <c:v>-8.5652746868010503</c:v>
                </c:pt>
                <c:pt idx="54">
                  <c:v>-12.370886938514236</c:v>
                </c:pt>
                <c:pt idx="55">
                  <c:v>-17.221652911655283</c:v>
                </c:pt>
                <c:pt idx="56">
                  <c:v>-18.786098145342724</c:v>
                </c:pt>
                <c:pt idx="57">
                  <c:v>-17.37940197319061</c:v>
                </c:pt>
                <c:pt idx="58">
                  <c:v>-18.090385016970867</c:v>
                </c:pt>
                <c:pt idx="59">
                  <c:v>-15.455282375362023</c:v>
                </c:pt>
                <c:pt idx="60">
                  <c:v>-14.796636766540839</c:v>
                </c:pt>
                <c:pt idx="61">
                  <c:v>-12.875462669295878</c:v>
                </c:pt>
                <c:pt idx="62">
                  <c:v>-11.080401519889183</c:v>
                </c:pt>
                <c:pt idx="63">
                  <c:v>-6.5627025382144826</c:v>
                </c:pt>
                <c:pt idx="64">
                  <c:v>-0.98785113389816548</c:v>
                </c:pt>
                <c:pt idx="65">
                  <c:v>4.5852492242824727</c:v>
                </c:pt>
                <c:pt idx="66">
                  <c:v>8.3527927116610954</c:v>
                </c:pt>
                <c:pt idx="67">
                  <c:v>12.136140641082482</c:v>
                </c:pt>
                <c:pt idx="68">
                  <c:v>16.218775083431701</c:v>
                </c:pt>
                <c:pt idx="69">
                  <c:v>16.806964963525562</c:v>
                </c:pt>
                <c:pt idx="70">
                  <c:v>19.573256810906003</c:v>
                </c:pt>
                <c:pt idx="71">
                  <c:v>18.943577364214171</c:v>
                </c:pt>
                <c:pt idx="72">
                  <c:v>17.496990680360412</c:v>
                </c:pt>
                <c:pt idx="73">
                  <c:v>16.245035804388252</c:v>
                </c:pt>
                <c:pt idx="74">
                  <c:v>17.129948635699254</c:v>
                </c:pt>
                <c:pt idx="75">
                  <c:v>16.078021036467895</c:v>
                </c:pt>
                <c:pt idx="76">
                  <c:v>13.345090585883558</c:v>
                </c:pt>
                <c:pt idx="77">
                  <c:v>11.163862187578498</c:v>
                </c:pt>
                <c:pt idx="78">
                  <c:v>12.332394504940014</c:v>
                </c:pt>
                <c:pt idx="79">
                  <c:v>14.622501473578486</c:v>
                </c:pt>
                <c:pt idx="80">
                  <c:v>15.695868594032758</c:v>
                </c:pt>
                <c:pt idx="81">
                  <c:v>14.384512849067232</c:v>
                </c:pt>
                <c:pt idx="82">
                  <c:v>13.456511506133406</c:v>
                </c:pt>
                <c:pt idx="83">
                  <c:v>14.048071926746953</c:v>
                </c:pt>
                <c:pt idx="84">
                  <c:v>15.458266432490042</c:v>
                </c:pt>
                <c:pt idx="85">
                  <c:v>16.462273807698381</c:v>
                </c:pt>
                <c:pt idx="86">
                  <c:v>15.5797288166168</c:v>
                </c:pt>
                <c:pt idx="87">
                  <c:v>11.641202931986495</c:v>
                </c:pt>
                <c:pt idx="88">
                  <c:v>9.7568741497143119</c:v>
                </c:pt>
                <c:pt idx="89">
                  <c:v>9.2205221822205807</c:v>
                </c:pt>
                <c:pt idx="90">
                  <c:v>5.8427530450537501</c:v>
                </c:pt>
                <c:pt idx="91">
                  <c:v>3.7052627371513713</c:v>
                </c:pt>
                <c:pt idx="92">
                  <c:v>1.23699371781818</c:v>
                </c:pt>
                <c:pt idx="93">
                  <c:v>1.1085739785656301</c:v>
                </c:pt>
                <c:pt idx="94">
                  <c:v>1.837998157486842</c:v>
                </c:pt>
                <c:pt idx="95">
                  <c:v>1.4690666128153618</c:v>
                </c:pt>
                <c:pt idx="96">
                  <c:v>-0.1943555205180747</c:v>
                </c:pt>
                <c:pt idx="97">
                  <c:v>-0.38230192017181253</c:v>
                </c:pt>
                <c:pt idx="98">
                  <c:v>-0.18112836686782208</c:v>
                </c:pt>
                <c:pt idx="99">
                  <c:v>0.32424860865711835</c:v>
                </c:pt>
                <c:pt idx="100">
                  <c:v>3.8227679082525556</c:v>
                </c:pt>
                <c:pt idx="101">
                  <c:v>4.3811147703088693</c:v>
                </c:pt>
                <c:pt idx="102">
                  <c:v>6.4520482687670855</c:v>
                </c:pt>
                <c:pt idx="103">
                  <c:v>6.6612152132311087</c:v>
                </c:pt>
                <c:pt idx="104">
                  <c:v>5.7490177491446914</c:v>
                </c:pt>
                <c:pt idx="105">
                  <c:v>5.7623975643226411</c:v>
                </c:pt>
                <c:pt idx="106">
                  <c:v>4.6626834598714195</c:v>
                </c:pt>
                <c:pt idx="107">
                  <c:v>3.5192279742472632</c:v>
                </c:pt>
                <c:pt idx="108">
                  <c:v>4.9317548082440377</c:v>
                </c:pt>
                <c:pt idx="109">
                  <c:v>3.2367467055041566</c:v>
                </c:pt>
                <c:pt idx="110">
                  <c:v>1.367759582880379</c:v>
                </c:pt>
                <c:pt idx="111">
                  <c:v>3.0246207874451869</c:v>
                </c:pt>
                <c:pt idx="112">
                  <c:v>-0.81249005891392834</c:v>
                </c:pt>
                <c:pt idx="113">
                  <c:v>-2.6091630512930841</c:v>
                </c:pt>
                <c:pt idx="114">
                  <c:v>-4.7250540284671576</c:v>
                </c:pt>
                <c:pt idx="115">
                  <c:v>-4.4520090367793248</c:v>
                </c:pt>
                <c:pt idx="116">
                  <c:v>-3.1312077465729726</c:v>
                </c:pt>
                <c:pt idx="117">
                  <c:v>-2.8717736979194775</c:v>
                </c:pt>
                <c:pt idx="118">
                  <c:v>-3.2657715809826904</c:v>
                </c:pt>
                <c:pt idx="119">
                  <c:v>-3.5933986060780909</c:v>
                </c:pt>
                <c:pt idx="120">
                  <c:v>-4.4152285172213919</c:v>
                </c:pt>
                <c:pt idx="121">
                  <c:v>-3.6922633246414538</c:v>
                </c:pt>
                <c:pt idx="122">
                  <c:v>-2.8671483392083363</c:v>
                </c:pt>
                <c:pt idx="123">
                  <c:v>-4.8689094167168934</c:v>
                </c:pt>
                <c:pt idx="124">
                  <c:v>-3.5399404975568149</c:v>
                </c:pt>
                <c:pt idx="125">
                  <c:v>-3.2580591262902692</c:v>
                </c:pt>
                <c:pt idx="126">
                  <c:v>-1.1697299390498572</c:v>
                </c:pt>
                <c:pt idx="127">
                  <c:v>-2.8275166793712447</c:v>
                </c:pt>
                <c:pt idx="128">
                  <c:v>-4.2524744045872804</c:v>
                </c:pt>
                <c:pt idx="129">
                  <c:v>-5.1051883967759064</c:v>
                </c:pt>
                <c:pt idx="130">
                  <c:v>-5.7645712636680058</c:v>
                </c:pt>
                <c:pt idx="131">
                  <c:v>-6.2245554664595248</c:v>
                </c:pt>
                <c:pt idx="132">
                  <c:v>-6.386784274191748</c:v>
                </c:pt>
                <c:pt idx="133">
                  <c:v>-7.2163827481903748</c:v>
                </c:pt>
                <c:pt idx="134">
                  <c:v>-7.6963584306177442</c:v>
                </c:pt>
                <c:pt idx="135">
                  <c:v>-6.7639829567796568</c:v>
                </c:pt>
                <c:pt idx="136">
                  <c:v>-7.5670370665773312</c:v>
                </c:pt>
                <c:pt idx="137">
                  <c:v>-7.512388574775164</c:v>
                </c:pt>
                <c:pt idx="138">
                  <c:v>-9.700027083071582</c:v>
                </c:pt>
                <c:pt idx="139">
                  <c:v>-11.751034650482728</c:v>
                </c:pt>
                <c:pt idx="140">
                  <c:v>-9.0478730502666309</c:v>
                </c:pt>
                <c:pt idx="141">
                  <c:v>-9.2524937548450144</c:v>
                </c:pt>
                <c:pt idx="142">
                  <c:v>-8.1800072834920847</c:v>
                </c:pt>
                <c:pt idx="143">
                  <c:v>-6.3568189046060759</c:v>
                </c:pt>
                <c:pt idx="144">
                  <c:v>-6.0121572483886387</c:v>
                </c:pt>
                <c:pt idx="145">
                  <c:v>-4.2515507918797546</c:v>
                </c:pt>
                <c:pt idx="146">
                  <c:v>-3.8843521034179651</c:v>
                </c:pt>
                <c:pt idx="147">
                  <c:v>-2.365365242980022</c:v>
                </c:pt>
                <c:pt idx="148">
                  <c:v>-1.5679151949688386</c:v>
                </c:pt>
                <c:pt idx="149">
                  <c:v>-4.3440614180756398E-2</c:v>
                </c:pt>
                <c:pt idx="150">
                  <c:v>2.5144290719735451</c:v>
                </c:pt>
                <c:pt idx="151">
                  <c:v>9.7946577159712334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424056"/>
        <c:axId val="371426800"/>
      </c:lineChart>
      <c:dateAx>
        <c:axId val="371424056"/>
        <c:scaling>
          <c:orientation val="minMax"/>
          <c:max val="42917"/>
          <c:min val="40360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 b="1"/>
            </a:pPr>
            <a:endParaRPr lang="en-US"/>
          </a:p>
        </c:txPr>
        <c:crossAx val="371426800"/>
        <c:crosses val="autoZero"/>
        <c:auto val="1"/>
        <c:lblOffset val="100"/>
        <c:baseTimeUnit val="months"/>
        <c:majorUnit val="6"/>
        <c:majorTimeUnit val="months"/>
      </c:dateAx>
      <c:valAx>
        <c:axId val="371426800"/>
        <c:scaling>
          <c:orientation val="minMax"/>
          <c:max val="60"/>
          <c:min val="-8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371424056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25846721354531038"/>
          <c:y val="0.50599146825396824"/>
          <c:w val="0.52151574046398375"/>
          <c:h val="0.1570190933296747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effectLst>
      <a:outerShdw sx="1000" sy="1000" algn="ctr" rotWithShape="0">
        <a:srgbClr val="000000"/>
      </a:outerShdw>
    </a:effectLst>
  </c:spPr>
  <c:txPr>
    <a:bodyPr/>
    <a:lstStyle/>
    <a:p>
      <a:pPr>
        <a:defRPr sz="1800" b="0"/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 dirty="0" smtClean="0"/>
              <a:t>A </a:t>
            </a:r>
            <a:r>
              <a:rPr lang="es-ES" sz="1200" dirty="0"/>
              <a:t>Estados </a:t>
            </a:r>
            <a:r>
              <a:rPr lang="es-ES" sz="1200" dirty="0" smtClean="0"/>
              <a:t>Unidos</a:t>
            </a:r>
            <a:endParaRPr lang="es-ES" sz="1200" dirty="0"/>
          </a:p>
        </c:rich>
      </c:tx>
      <c:layout>
        <c:manualLayout>
          <c:xMode val="edge"/>
          <c:yMode val="edge"/>
          <c:x val="0.31606319444444442"/>
          <c:y val="4.22847222222222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517139902966676E-2"/>
          <c:y val="0.14779966063564087"/>
          <c:w val="0.85944599900219165"/>
          <c:h val="0.69483390847330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USA!$V$4</c:f>
              <c:strCache>
                <c:ptCount val="1"/>
                <c:pt idx="0">
                  <c:v>US$ m</c:v>
                </c:pt>
              </c:strCache>
            </c:strRef>
          </c:tx>
          <c:spPr>
            <a:solidFill>
              <a:prstClr val="white">
                <a:lumMod val="50000"/>
                <a:alpha val="47000"/>
              </a:prstClr>
            </a:solidFill>
          </c:spPr>
          <c:invertIfNegative val="0"/>
          <c:cat>
            <c:numRef>
              <c:f>USA!$A$5:$A$71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USA!$V$5:$V$71</c:f>
              <c:numCache>
                <c:formatCode>#,##0</c:formatCode>
                <c:ptCount val="67"/>
                <c:pt idx="0">
                  <c:v>6503.8804304400001</c:v>
                </c:pt>
                <c:pt idx="1">
                  <c:v>6595.61453764</c:v>
                </c:pt>
                <c:pt idx="2">
                  <c:v>6664.5136700500007</c:v>
                </c:pt>
                <c:pt idx="3">
                  <c:v>6639.0029229299998</c:v>
                </c:pt>
                <c:pt idx="4">
                  <c:v>6660.4131558699992</c:v>
                </c:pt>
                <c:pt idx="5">
                  <c:v>6629.4001242799995</c:v>
                </c:pt>
                <c:pt idx="6">
                  <c:v>6654.83474501</c:v>
                </c:pt>
                <c:pt idx="7">
                  <c:v>6699.7596228799985</c:v>
                </c:pt>
                <c:pt idx="8">
                  <c:v>6718.1025460600003</c:v>
                </c:pt>
                <c:pt idx="9">
                  <c:v>6735.6816813799996</c:v>
                </c:pt>
                <c:pt idx="10">
                  <c:v>6609.0938923499998</c:v>
                </c:pt>
                <c:pt idx="11">
                  <c:v>6489.1584205899999</c:v>
                </c:pt>
                <c:pt idx="12">
                  <c:v>6463.9150883199991</c:v>
                </c:pt>
                <c:pt idx="13">
                  <c:v>6344.1342953699996</c:v>
                </c:pt>
                <c:pt idx="14">
                  <c:v>6119.4368884699998</c:v>
                </c:pt>
                <c:pt idx="15">
                  <c:v>6108.457823480001</c:v>
                </c:pt>
                <c:pt idx="16">
                  <c:v>5977.4229049300011</c:v>
                </c:pt>
                <c:pt idx="17">
                  <c:v>5788.8366419500007</c:v>
                </c:pt>
                <c:pt idx="18">
                  <c:v>5682.9867570699998</c:v>
                </c:pt>
                <c:pt idx="19">
                  <c:v>5446.3446187999998</c:v>
                </c:pt>
                <c:pt idx="20">
                  <c:v>5261.7993934799997</c:v>
                </c:pt>
                <c:pt idx="21">
                  <c:v>5170.4388559299996</c:v>
                </c:pt>
                <c:pt idx="22">
                  <c:v>5090.6188435699996</c:v>
                </c:pt>
                <c:pt idx="23">
                  <c:v>5063.1522292500003</c:v>
                </c:pt>
                <c:pt idx="24">
                  <c:v>4996.3516890199999</c:v>
                </c:pt>
                <c:pt idx="25">
                  <c:v>5002.5363062399992</c:v>
                </c:pt>
                <c:pt idx="26">
                  <c:v>4934.5547777599986</c:v>
                </c:pt>
                <c:pt idx="27">
                  <c:v>4855.9198231799992</c:v>
                </c:pt>
                <c:pt idx="28">
                  <c:v>4851.7208597599993</c:v>
                </c:pt>
                <c:pt idx="29">
                  <c:v>4835.2157945199988</c:v>
                </c:pt>
                <c:pt idx="30">
                  <c:v>4883.8181685399986</c:v>
                </c:pt>
                <c:pt idx="31">
                  <c:v>4940.4819557399987</c:v>
                </c:pt>
                <c:pt idx="32">
                  <c:v>5041.3676149199991</c:v>
                </c:pt>
                <c:pt idx="33">
                  <c:v>4968.4385855299988</c:v>
                </c:pt>
                <c:pt idx="34">
                  <c:v>5007.4930427399986</c:v>
                </c:pt>
                <c:pt idx="35">
                  <c:v>4961.8092851400006</c:v>
                </c:pt>
                <c:pt idx="36">
                  <c:v>4833.8009278300005</c:v>
                </c:pt>
                <c:pt idx="37">
                  <c:v>4696.4415059899993</c:v>
                </c:pt>
                <c:pt idx="38">
                  <c:v>4649.11766231</c:v>
                </c:pt>
                <c:pt idx="39">
                  <c:v>4575.521528029999</c:v>
                </c:pt>
                <c:pt idx="40">
                  <c:v>4432.2022765999991</c:v>
                </c:pt>
                <c:pt idx="41">
                  <c:v>4404.0295197899995</c:v>
                </c:pt>
                <c:pt idx="42">
                  <c:v>4330.0262089699991</c:v>
                </c:pt>
                <c:pt idx="43">
                  <c:v>4310.463456479999</c:v>
                </c:pt>
                <c:pt idx="44">
                  <c:v>4168.4084103699997</c:v>
                </c:pt>
                <c:pt idx="45">
                  <c:v>4084.92908377</c:v>
                </c:pt>
                <c:pt idx="46">
                  <c:v>3972.9659925100004</c:v>
                </c:pt>
                <c:pt idx="47">
                  <c:v>3997.9789326599998</c:v>
                </c:pt>
                <c:pt idx="48">
                  <c:v>3969.2918431099997</c:v>
                </c:pt>
                <c:pt idx="49">
                  <c:v>3980.0039114100005</c:v>
                </c:pt>
                <c:pt idx="50">
                  <c:v>3996.3938851400003</c:v>
                </c:pt>
                <c:pt idx="51">
                  <c:v>4055.9111906000003</c:v>
                </c:pt>
                <c:pt idx="52">
                  <c:v>4138.1029584500002</c:v>
                </c:pt>
                <c:pt idx="53">
                  <c:v>4180.3883957000007</c:v>
                </c:pt>
                <c:pt idx="54">
                  <c:v>4140.9684946400012</c:v>
                </c:pt>
                <c:pt idx="55">
                  <c:v>4198.1370615699998</c:v>
                </c:pt>
                <c:pt idx="56">
                  <c:v>4243.3088128899999</c:v>
                </c:pt>
                <c:pt idx="57">
                  <c:v>4360.029037549999</c:v>
                </c:pt>
                <c:pt idx="58">
                  <c:v>4458.3189079299991</c:v>
                </c:pt>
                <c:pt idx="59">
                  <c:v>4514.8414442499998</c:v>
                </c:pt>
                <c:pt idx="60">
                  <c:v>4618.8232535100005</c:v>
                </c:pt>
                <c:pt idx="61">
                  <c:v>4622.4119871699995</c:v>
                </c:pt>
                <c:pt idx="62">
                  <c:v>4699.3221515900004</c:v>
                </c:pt>
                <c:pt idx="63">
                  <c:v>4679.1456177499995</c:v>
                </c:pt>
                <c:pt idx="64">
                  <c:v>4789.1324671999992</c:v>
                </c:pt>
                <c:pt idx="65">
                  <c:v>4838.539371079999</c:v>
                </c:pt>
                <c:pt idx="66">
                  <c:v>4905.4697205099992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371426408"/>
        <c:axId val="368690072"/>
      </c:barChart>
      <c:lineChart>
        <c:grouping val="standard"/>
        <c:varyColors val="0"/>
        <c:ser>
          <c:idx val="1"/>
          <c:order val="1"/>
          <c:tx>
            <c:strRef>
              <c:f>USA!$W$4</c:f>
              <c:strCache>
                <c:ptCount val="1"/>
                <c:pt idx="0">
                  <c:v>Var % anual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6"/>
              <c:layout>
                <c:manualLayout>
                  <c:x val="-9.9953703703703808E-2"/>
                  <c:y val="-5.732638888888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USA!$A$5:$A$71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USA!$W$5:$W$71</c:f>
              <c:numCache>
                <c:formatCode>#,##0.0</c:formatCode>
                <c:ptCount val="67"/>
                <c:pt idx="0">
                  <c:v>27.995172462108609</c:v>
                </c:pt>
                <c:pt idx="1">
                  <c:v>25.902999904197511</c:v>
                </c:pt>
                <c:pt idx="2">
                  <c:v>24.202537678811375</c:v>
                </c:pt>
                <c:pt idx="3">
                  <c:v>24.47786161082648</c:v>
                </c:pt>
                <c:pt idx="4">
                  <c:v>22.385660533244156</c:v>
                </c:pt>
                <c:pt idx="5">
                  <c:v>17.236085503680943</c:v>
                </c:pt>
                <c:pt idx="6">
                  <c:v>15.219636113776946</c:v>
                </c:pt>
                <c:pt idx="7">
                  <c:v>14.508065287813698</c:v>
                </c:pt>
                <c:pt idx="8">
                  <c:v>11.756588669950375</c:v>
                </c:pt>
                <c:pt idx="9">
                  <c:v>10.075843291134735</c:v>
                </c:pt>
                <c:pt idx="10">
                  <c:v>4.8228531717970924</c:v>
                </c:pt>
                <c:pt idx="11">
                  <c:v>1.2528215315254387</c:v>
                </c:pt>
                <c:pt idx="12">
                  <c:v>-0.61448457651454014</c:v>
                </c:pt>
                <c:pt idx="13">
                  <c:v>-3.812840196085554</c:v>
                </c:pt>
                <c:pt idx="14">
                  <c:v>-8.1787930607682533</c:v>
                </c:pt>
                <c:pt idx="15">
                  <c:v>-7.9913370367346133</c:v>
                </c:pt>
                <c:pt idx="16">
                  <c:v>-10.254472732491982</c:v>
                </c:pt>
                <c:pt idx="17">
                  <c:v>-12.679329450208588</c:v>
                </c:pt>
                <c:pt idx="18">
                  <c:v>-14.603638184535262</c:v>
                </c:pt>
                <c:pt idx="19">
                  <c:v>-18.708357831220191</c:v>
                </c:pt>
                <c:pt idx="20">
                  <c:v>-21.677298650853228</c:v>
                </c:pt>
                <c:pt idx="21">
                  <c:v>-23.238075958620929</c:v>
                </c:pt>
                <c:pt idx="22">
                  <c:v>-22.975540573536545</c:v>
                </c:pt>
                <c:pt idx="23">
                  <c:v>-21.975210018225223</c:v>
                </c:pt>
                <c:pt idx="24">
                  <c:v>-22.703939938069727</c:v>
                </c:pt>
                <c:pt idx="25">
                  <c:v>-21.147061626818164</c:v>
                </c:pt>
                <c:pt idx="26">
                  <c:v>-19.362600387994998</c:v>
                </c:pt>
                <c:pt idx="27">
                  <c:v>-20.504979104307353</c:v>
                </c:pt>
                <c:pt idx="28">
                  <c:v>-18.832564854020216</c:v>
                </c:pt>
                <c:pt idx="29">
                  <c:v>-16.473445467771384</c:v>
                </c:pt>
                <c:pt idx="30">
                  <c:v>-14.062474939533942</c:v>
                </c:pt>
                <c:pt idx="31">
                  <c:v>-9.2881133763338397</c:v>
                </c:pt>
                <c:pt idx="32">
                  <c:v>-4.1892851109668339</c:v>
                </c:pt>
                <c:pt idx="33">
                  <c:v>-3.9068302716378844</c:v>
                </c:pt>
                <c:pt idx="34">
                  <c:v>-1.6329213281209953</c:v>
                </c:pt>
                <c:pt idx="35">
                  <c:v>-2.0015780589123566</c:v>
                </c:pt>
                <c:pt idx="36">
                  <c:v>-3.2533890988342806</c:v>
                </c:pt>
                <c:pt idx="37">
                  <c:v>-6.1187921788431021</c:v>
                </c:pt>
                <c:pt idx="38">
                  <c:v>-5.7844553015494178</c:v>
                </c:pt>
                <c:pt idx="39">
                  <c:v>-5.7743600668920365</c:v>
                </c:pt>
                <c:pt idx="40">
                  <c:v>-8.6467996672989216</c:v>
                </c:pt>
                <c:pt idx="41">
                  <c:v>-8.9176221507773263</c:v>
                </c:pt>
                <c:pt idx="42">
                  <c:v>-11.339323874450347</c:v>
                </c:pt>
                <c:pt idx="43">
                  <c:v>-12.752166790691854</c:v>
                </c:pt>
                <c:pt idx="44">
                  <c:v>-17.315920425371566</c:v>
                </c:pt>
                <c:pt idx="45">
                  <c:v>-17.782437813221996</c:v>
                </c:pt>
                <c:pt idx="46">
                  <c:v>-20.659580380843146</c:v>
                </c:pt>
                <c:pt idx="47">
                  <c:v>-19.424977807320253</c:v>
                </c:pt>
                <c:pt idx="48">
                  <c:v>-17.884664627843872</c:v>
                </c:pt>
                <c:pt idx="49">
                  <c:v>-15.254902965707762</c:v>
                </c:pt>
                <c:pt idx="50">
                  <c:v>-14.039734516972446</c:v>
                </c:pt>
                <c:pt idx="51">
                  <c:v>-11.356308439307428</c:v>
                </c:pt>
                <c:pt idx="52">
                  <c:v>-6.6355120952558693</c:v>
                </c:pt>
                <c:pt idx="53">
                  <c:v>-5.0781022943884091</c:v>
                </c:pt>
                <c:pt idx="54">
                  <c:v>-4.3662025402606002</c:v>
                </c:pt>
                <c:pt idx="55">
                  <c:v>-2.6059006425663278</c:v>
                </c:pt>
                <c:pt idx="56">
                  <c:v>1.7968585403883575</c:v>
                </c:pt>
                <c:pt idx="57">
                  <c:v>6.7345099055210023</c:v>
                </c:pt>
                <c:pt idx="58">
                  <c:v>12.21638736236368</c:v>
                </c:pt>
                <c:pt idx="59">
                  <c:v>12.928094927356515</c:v>
                </c:pt>
                <c:pt idx="60">
                  <c:v>16.363911651582754</c:v>
                </c:pt>
                <c:pt idx="61">
                  <c:v>16.140890563406817</c:v>
                </c:pt>
                <c:pt idx="62">
                  <c:v>17.589063707252063</c:v>
                </c:pt>
                <c:pt idx="63">
                  <c:v>15.366076767026126</c:v>
                </c:pt>
                <c:pt idx="64">
                  <c:v>15.73255946714902</c:v>
                </c:pt>
                <c:pt idx="65">
                  <c:v>15.743775771097734</c:v>
                </c:pt>
                <c:pt idx="66">
                  <c:v>18.461894285347881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692816"/>
        <c:axId val="368693992"/>
      </c:lineChart>
      <c:dateAx>
        <c:axId val="371426408"/>
        <c:scaling>
          <c:orientation val="minMax"/>
          <c:min val="41091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368690072"/>
        <c:crosses val="autoZero"/>
        <c:auto val="1"/>
        <c:lblOffset val="100"/>
        <c:baseTimeUnit val="months"/>
      </c:dateAx>
      <c:valAx>
        <c:axId val="368690072"/>
        <c:scaling>
          <c:orientation val="minMax"/>
          <c:max val="7000"/>
          <c:min val="2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es-ES" sz="1000" dirty="0"/>
                  <a:t>(</a:t>
                </a:r>
                <a:r>
                  <a:rPr lang="es-ES" sz="1000" dirty="0" err="1"/>
                  <a:t>Mill</a:t>
                </a:r>
                <a:r>
                  <a:rPr lang="es-ES" sz="1000" baseline="0" dirty="0"/>
                  <a:t> de USD)</a:t>
                </a:r>
                <a:endParaRPr lang="es-ES" sz="1000" dirty="0"/>
              </a:p>
            </c:rich>
          </c:tx>
          <c:layout>
            <c:manualLayout>
              <c:xMode val="edge"/>
              <c:yMode val="edge"/>
              <c:x val="2.3537037037037038E-3"/>
              <c:y val="4.730659722222223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1426408"/>
        <c:crosses val="autoZero"/>
        <c:crossBetween val="between"/>
        <c:majorUnit val="1000"/>
      </c:valAx>
      <c:valAx>
        <c:axId val="368693992"/>
        <c:scaling>
          <c:orientation val="minMax"/>
          <c:max val="40"/>
          <c:min val="-3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en-US" sz="900" b="1">
                    <a:solidFill>
                      <a:srgbClr val="FF0000"/>
                    </a:solidFill>
                  </a:rPr>
                  <a:t>(Var. % anual)</a:t>
                </a:r>
              </a:p>
            </c:rich>
          </c:tx>
          <c:layout>
            <c:manualLayout>
              <c:xMode val="edge"/>
              <c:yMode val="edge"/>
              <c:x val="0.79985162037037028"/>
              <c:y val="4.648854166666666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  <c:crossAx val="368692816"/>
        <c:crosses val="max"/>
        <c:crossBetween val="between"/>
      </c:valAx>
      <c:dateAx>
        <c:axId val="36869281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368693992"/>
        <c:crosses val="autoZero"/>
        <c:auto val="1"/>
        <c:lblOffset val="100"/>
        <c:baseTimeUnit val="months"/>
        <c:majorUnit val="1"/>
        <c:minorUnit val="1"/>
      </c:date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 dirty="0" smtClean="0"/>
              <a:t>A Venezuela</a:t>
            </a:r>
            <a:endParaRPr lang="es-ES" sz="1200" dirty="0"/>
          </a:p>
        </c:rich>
      </c:tx>
      <c:layout>
        <c:manualLayout>
          <c:xMode val="edge"/>
          <c:yMode val="edge"/>
          <c:x val="0.38051226851851849"/>
          <c:y val="4.40972222222222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517139902966676E-2"/>
          <c:y val="0.15157812500000001"/>
          <c:w val="0.85944599900219165"/>
          <c:h val="0.61507569444444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Venezuela!$V$4</c:f>
              <c:strCache>
                <c:ptCount val="1"/>
                <c:pt idx="0">
                  <c:v>US$ m</c:v>
                </c:pt>
              </c:strCache>
            </c:strRef>
          </c:tx>
          <c:spPr>
            <a:solidFill>
              <a:prstClr val="white">
                <a:lumMod val="50000"/>
                <a:alpha val="47000"/>
              </a:prstClr>
            </a:solidFill>
          </c:spPr>
          <c:invertIfNegative val="0"/>
          <c:cat>
            <c:numRef>
              <c:f>Venezuela!$A$5:$A$71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Venezuela!$V$5:$V$71</c:f>
              <c:numCache>
                <c:formatCode>#,##0</c:formatCode>
                <c:ptCount val="67"/>
                <c:pt idx="0">
                  <c:v>1719.3394234500004</c:v>
                </c:pt>
                <c:pt idx="1">
                  <c:v>1769.9141201900002</c:v>
                </c:pt>
                <c:pt idx="2">
                  <c:v>1821.7051526999999</c:v>
                </c:pt>
                <c:pt idx="3">
                  <c:v>1853.9109054400001</c:v>
                </c:pt>
                <c:pt idx="4">
                  <c:v>1945.0074125600001</c:v>
                </c:pt>
                <c:pt idx="5">
                  <c:v>2013.6985854099996</c:v>
                </c:pt>
                <c:pt idx="6">
                  <c:v>2045.37202867</c:v>
                </c:pt>
                <c:pt idx="7">
                  <c:v>2111.7206435400003</c:v>
                </c:pt>
                <c:pt idx="8">
                  <c:v>2143.5825269699999</c:v>
                </c:pt>
                <c:pt idx="9">
                  <c:v>2173.4633578399998</c:v>
                </c:pt>
                <c:pt idx="10">
                  <c:v>2173.2089870700001</c:v>
                </c:pt>
                <c:pt idx="11">
                  <c:v>2155.0143315999999</c:v>
                </c:pt>
                <c:pt idx="12">
                  <c:v>2153.5296055600002</c:v>
                </c:pt>
                <c:pt idx="13">
                  <c:v>2121.0636358500001</c:v>
                </c:pt>
                <c:pt idx="14">
                  <c:v>2077.6162534499999</c:v>
                </c:pt>
                <c:pt idx="15">
                  <c:v>2049.9209324000003</c:v>
                </c:pt>
                <c:pt idx="16">
                  <c:v>2017.8238300200001</c:v>
                </c:pt>
                <c:pt idx="17">
                  <c:v>2001.3343610100001</c:v>
                </c:pt>
                <c:pt idx="18">
                  <c:v>1922.7581410099999</c:v>
                </c:pt>
                <c:pt idx="19">
                  <c:v>1878.3488359100002</c:v>
                </c:pt>
                <c:pt idx="20">
                  <c:v>1877.9923215300003</c:v>
                </c:pt>
                <c:pt idx="21">
                  <c:v>1905.6561896600001</c:v>
                </c:pt>
                <c:pt idx="22">
                  <c:v>1945.0953975699999</c:v>
                </c:pt>
                <c:pt idx="23">
                  <c:v>1924.8710177400001</c:v>
                </c:pt>
                <c:pt idx="24">
                  <c:v>1945.0667845200001</c:v>
                </c:pt>
                <c:pt idx="25">
                  <c:v>2004.3401822400001</c:v>
                </c:pt>
                <c:pt idx="26">
                  <c:v>1970.6994021</c:v>
                </c:pt>
                <c:pt idx="27">
                  <c:v>1960.3408782099998</c:v>
                </c:pt>
                <c:pt idx="28">
                  <c:v>1937.13046614</c:v>
                </c:pt>
                <c:pt idx="29">
                  <c:v>1871.3216839299998</c:v>
                </c:pt>
                <c:pt idx="30">
                  <c:v>1926.6335605699999</c:v>
                </c:pt>
                <c:pt idx="31">
                  <c:v>1949.4325092499998</c:v>
                </c:pt>
                <c:pt idx="32">
                  <c:v>1923.4349754499999</c:v>
                </c:pt>
                <c:pt idx="33">
                  <c:v>1865.27481949</c:v>
                </c:pt>
                <c:pt idx="34">
                  <c:v>1838.02481311</c:v>
                </c:pt>
                <c:pt idx="35">
                  <c:v>1837.4445052900001</c:v>
                </c:pt>
                <c:pt idx="36">
                  <c:v>1768.92111492</c:v>
                </c:pt>
                <c:pt idx="37">
                  <c:v>1716.90161259</c:v>
                </c:pt>
                <c:pt idx="38">
                  <c:v>1708.03248351</c:v>
                </c:pt>
                <c:pt idx="39">
                  <c:v>1687.2623038900001</c:v>
                </c:pt>
                <c:pt idx="40">
                  <c:v>1603.5838845700002</c:v>
                </c:pt>
                <c:pt idx="41">
                  <c:v>1576.5412455100002</c:v>
                </c:pt>
                <c:pt idx="42">
                  <c:v>1498.3014642500002</c:v>
                </c:pt>
                <c:pt idx="43">
                  <c:v>1412.2640906400002</c:v>
                </c:pt>
                <c:pt idx="44">
                  <c:v>1317.38379349</c:v>
                </c:pt>
                <c:pt idx="45">
                  <c:v>1239.4795536399999</c:v>
                </c:pt>
                <c:pt idx="46">
                  <c:v>1120.4826544799998</c:v>
                </c:pt>
                <c:pt idx="47">
                  <c:v>1040.9425842000001</c:v>
                </c:pt>
                <c:pt idx="48">
                  <c:v>1037.1528207199999</c:v>
                </c:pt>
                <c:pt idx="49">
                  <c:v>1007.01209942</c:v>
                </c:pt>
                <c:pt idx="50">
                  <c:v>987.03083893999997</c:v>
                </c:pt>
                <c:pt idx="51">
                  <c:v>925.43729537000002</c:v>
                </c:pt>
                <c:pt idx="52">
                  <c:v>890.33331616999999</c:v>
                </c:pt>
                <c:pt idx="53">
                  <c:v>821.32575732999987</c:v>
                </c:pt>
                <c:pt idx="54">
                  <c:v>768.4329171899999</c:v>
                </c:pt>
                <c:pt idx="55">
                  <c:v>741.1308087299999</c:v>
                </c:pt>
                <c:pt idx="56">
                  <c:v>717.20377782999992</c:v>
                </c:pt>
                <c:pt idx="57">
                  <c:v>671.77619416999994</c:v>
                </c:pt>
                <c:pt idx="58">
                  <c:v>621.84864341000002</c:v>
                </c:pt>
                <c:pt idx="59">
                  <c:v>598.59668251000005</c:v>
                </c:pt>
                <c:pt idx="60">
                  <c:v>541.33198230999994</c:v>
                </c:pt>
                <c:pt idx="61">
                  <c:v>463.77926358999997</c:v>
                </c:pt>
                <c:pt idx="62">
                  <c:v>410.43907891999999</c:v>
                </c:pt>
                <c:pt idx="63">
                  <c:v>380.60140738000001</c:v>
                </c:pt>
                <c:pt idx="64">
                  <c:v>353.87400526999994</c:v>
                </c:pt>
                <c:pt idx="65">
                  <c:v>351.38122774999999</c:v>
                </c:pt>
                <c:pt idx="66">
                  <c:v>355.64678890000005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368690464"/>
        <c:axId val="368694384"/>
      </c:barChart>
      <c:lineChart>
        <c:grouping val="standard"/>
        <c:varyColors val="0"/>
        <c:ser>
          <c:idx val="1"/>
          <c:order val="1"/>
          <c:tx>
            <c:strRef>
              <c:f>Venezuela!$W$4</c:f>
              <c:strCache>
                <c:ptCount val="1"/>
                <c:pt idx="0">
                  <c:v>Var % anual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6"/>
              <c:layout>
                <c:manualLayout>
                  <c:x val="-0.12935185185185186"/>
                  <c:y val="-0.136701388888888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Venezuela!$A$5:$A$71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Venezuela!$W$5:$W$71</c:f>
              <c:numCache>
                <c:formatCode>#,##0.0</c:formatCode>
                <c:ptCount val="67"/>
                <c:pt idx="0">
                  <c:v>23.576351192848975</c:v>
                </c:pt>
                <c:pt idx="1">
                  <c:v>29.845228471042763</c:v>
                </c:pt>
                <c:pt idx="2">
                  <c:v>35.13963806289955</c:v>
                </c:pt>
                <c:pt idx="3">
                  <c:v>35.822628871450199</c:v>
                </c:pt>
                <c:pt idx="4">
                  <c:v>43.516363975618845</c:v>
                </c:pt>
                <c:pt idx="5">
                  <c:v>44.604714866534053</c:v>
                </c:pt>
                <c:pt idx="6">
                  <c:v>40.976961183322011</c:v>
                </c:pt>
                <c:pt idx="7">
                  <c:v>40.454921083128696</c:v>
                </c:pt>
                <c:pt idx="8">
                  <c:v>42.277953521191215</c:v>
                </c:pt>
                <c:pt idx="9">
                  <c:v>38.823566687930608</c:v>
                </c:pt>
                <c:pt idx="10">
                  <c:v>32.813356914442402</c:v>
                </c:pt>
                <c:pt idx="11">
                  <c:v>29.304825320438745</c:v>
                </c:pt>
                <c:pt idx="12">
                  <c:v>25.253313929064714</c:v>
                </c:pt>
                <c:pt idx="13">
                  <c:v>19.839918313228889</c:v>
                </c:pt>
                <c:pt idx="14">
                  <c:v>14.047888066337588</c:v>
                </c:pt>
                <c:pt idx="15">
                  <c:v>10.572785692389019</c:v>
                </c:pt>
                <c:pt idx="16">
                  <c:v>3.7437604088181642</c:v>
                </c:pt>
                <c:pt idx="17">
                  <c:v>-0.61400571513448021</c:v>
                </c:pt>
                <c:pt idx="18">
                  <c:v>-5.9946985654110829</c:v>
                </c:pt>
                <c:pt idx="19">
                  <c:v>-11.051263259840349</c:v>
                </c:pt>
                <c:pt idx="20">
                  <c:v>-12.39001541104261</c:v>
                </c:pt>
                <c:pt idx="21">
                  <c:v>-12.321678541944593</c:v>
                </c:pt>
                <c:pt idx="22">
                  <c:v>-10.496624616280059</c:v>
                </c:pt>
                <c:pt idx="23">
                  <c:v>-10.679433100991442</c:v>
                </c:pt>
                <c:pt idx="24">
                  <c:v>-9.6800536431813633</c:v>
                </c:pt>
                <c:pt idx="25">
                  <c:v>-5.5030623144516788</c:v>
                </c:pt>
                <c:pt idx="26">
                  <c:v>-5.146130868607635</c:v>
                </c:pt>
                <c:pt idx="27">
                  <c:v>-4.3699272871525974</c:v>
                </c:pt>
                <c:pt idx="28">
                  <c:v>-3.9990291857738836</c:v>
                </c:pt>
                <c:pt idx="29">
                  <c:v>-6.4962996495192105</c:v>
                </c:pt>
                <c:pt idx="30">
                  <c:v>0.20155522825997529</c:v>
                </c:pt>
                <c:pt idx="31">
                  <c:v>3.7843701862525503</c:v>
                </c:pt>
                <c:pt idx="32">
                  <c:v>2.4197465239355953</c:v>
                </c:pt>
                <c:pt idx="33">
                  <c:v>-2.1190270516322607</c:v>
                </c:pt>
                <c:pt idx="34">
                  <c:v>-5.5046443785617294</c:v>
                </c:pt>
                <c:pt idx="35">
                  <c:v>-4.54194133758884</c:v>
                </c:pt>
                <c:pt idx="36">
                  <c:v>-9.056021675033076</c:v>
                </c:pt>
                <c:pt idx="37">
                  <c:v>-14.340807623223217</c:v>
                </c:pt>
                <c:pt idx="38">
                  <c:v>-13.328614110812598</c:v>
                </c:pt>
                <c:pt idx="39">
                  <c:v>-13.930157624899886</c:v>
                </c:pt>
                <c:pt idx="40">
                  <c:v>-17.218591488813729</c:v>
                </c:pt>
                <c:pt idx="41">
                  <c:v>-15.752526193194393</c:v>
                </c:pt>
                <c:pt idx="42">
                  <c:v>-22.232151722368855</c:v>
                </c:pt>
                <c:pt idx="43">
                  <c:v>-27.555117505281736</c:v>
                </c:pt>
                <c:pt idx="44">
                  <c:v>-31.508794926545946</c:v>
                </c:pt>
                <c:pt idx="45">
                  <c:v>-33.549762175050631</c:v>
                </c:pt>
                <c:pt idx="46">
                  <c:v>-39.038763433007993</c:v>
                </c:pt>
                <c:pt idx="47">
                  <c:v>-43.348352497007234</c:v>
                </c:pt>
                <c:pt idx="48">
                  <c:v>-41.368056948830898</c:v>
                </c:pt>
                <c:pt idx="49">
                  <c:v>-41.347128336556771</c:v>
                </c:pt>
                <c:pt idx="50">
                  <c:v>-42.212408225887167</c:v>
                </c:pt>
                <c:pt idx="51">
                  <c:v>-45.151545599258924</c:v>
                </c:pt>
                <c:pt idx="52">
                  <c:v>-44.478531822565536</c:v>
                </c:pt>
                <c:pt idx="53">
                  <c:v>-47.903313048793294</c:v>
                </c:pt>
                <c:pt idx="54">
                  <c:v>-48.713063724151681</c:v>
                </c:pt>
                <c:pt idx="55">
                  <c:v>-47.521797541836577</c:v>
                </c:pt>
                <c:pt idx="56">
                  <c:v>-45.558478753561197</c:v>
                </c:pt>
                <c:pt idx="57">
                  <c:v>-45.801752663270342</c:v>
                </c:pt>
                <c:pt idx="58">
                  <c:v>-44.501716209199941</c:v>
                </c:pt>
                <c:pt idx="59">
                  <c:v>-42.49474547435851</c:v>
                </c:pt>
                <c:pt idx="60">
                  <c:v>-47.805957666469745</c:v>
                </c:pt>
                <c:pt idx="61">
                  <c:v>-53.945015769212823</c:v>
                </c:pt>
                <c:pt idx="62">
                  <c:v>-58.416792796384968</c:v>
                </c:pt>
                <c:pt idx="63">
                  <c:v>-58.873344603230905</c:v>
                </c:pt>
                <c:pt idx="64">
                  <c:v>-60.253761277598713</c:v>
                </c:pt>
                <c:pt idx="65">
                  <c:v>-57.217800048998249</c:v>
                </c:pt>
                <c:pt idx="66">
                  <c:v>-53.717913308486743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694776"/>
        <c:axId val="368696344"/>
      </c:lineChart>
      <c:dateAx>
        <c:axId val="368690464"/>
        <c:scaling>
          <c:orientation val="minMax"/>
          <c:max val="42917"/>
          <c:min val="41091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368694384"/>
        <c:crosses val="autoZero"/>
        <c:auto val="1"/>
        <c:lblOffset val="100"/>
        <c:baseTimeUnit val="months"/>
      </c:dateAx>
      <c:valAx>
        <c:axId val="36869438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(Mill</a:t>
                </a:r>
                <a:r>
                  <a:rPr lang="es-ES" baseline="0"/>
                  <a:t> de USD)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0"/>
              <c:y val="4.9038194444444447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8690464"/>
        <c:crosses val="autoZero"/>
        <c:crossBetween val="between"/>
      </c:valAx>
      <c:valAx>
        <c:axId val="36869634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en-US" sz="900" b="1">
                    <a:solidFill>
                      <a:srgbClr val="FF0000"/>
                    </a:solidFill>
                  </a:rPr>
                  <a:t>(Var. % anual)</a:t>
                </a:r>
              </a:p>
            </c:rich>
          </c:tx>
          <c:layout>
            <c:manualLayout>
              <c:xMode val="edge"/>
              <c:yMode val="edge"/>
              <c:x val="0.80153310185185178"/>
              <c:y val="4.648854166666666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  <c:crossAx val="368694776"/>
        <c:crosses val="max"/>
        <c:crossBetween val="between"/>
      </c:valAx>
      <c:dateAx>
        <c:axId val="3686947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368696344"/>
        <c:crosses val="autoZero"/>
        <c:auto val="1"/>
        <c:lblOffset val="100"/>
        <c:baseTimeUnit val="months"/>
        <c:majorUnit val="1"/>
        <c:minorUnit val="1"/>
      </c:date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 dirty="0" smtClean="0"/>
              <a:t>A Ecuador</a:t>
            </a:r>
            <a:endParaRPr lang="es-ES" sz="1200" dirty="0"/>
          </a:p>
        </c:rich>
      </c:tx>
      <c:layout>
        <c:manualLayout>
          <c:xMode val="edge"/>
          <c:yMode val="edge"/>
          <c:x val="0.40138402777777782"/>
          <c:y val="3.291527777777777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517139902966676E-2"/>
          <c:y val="0.16039756944444444"/>
          <c:w val="0.85944599900219165"/>
          <c:h val="0.60625625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Ecuador!$V$4</c:f>
              <c:strCache>
                <c:ptCount val="1"/>
                <c:pt idx="0">
                  <c:v>US$ m</c:v>
                </c:pt>
              </c:strCache>
            </c:strRef>
          </c:tx>
          <c:spPr>
            <a:solidFill>
              <a:prstClr val="white">
                <a:lumMod val="50000"/>
                <a:alpha val="47000"/>
              </a:prstClr>
            </a:solidFill>
          </c:spPr>
          <c:invertIfNegative val="0"/>
          <c:cat>
            <c:numRef>
              <c:f>Ecuador!$A$5:$A$71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Ecuador!$V$5:$V$71</c:f>
              <c:numCache>
                <c:formatCode>#,##0</c:formatCode>
                <c:ptCount val="67"/>
                <c:pt idx="0">
                  <c:v>1805.18380669</c:v>
                </c:pt>
                <c:pt idx="1">
                  <c:v>1839.0070860800001</c:v>
                </c:pt>
                <c:pt idx="2">
                  <c:v>1821.6291528100001</c:v>
                </c:pt>
                <c:pt idx="3">
                  <c:v>1801.0801514599998</c:v>
                </c:pt>
                <c:pt idx="4">
                  <c:v>1817.6637376599999</c:v>
                </c:pt>
                <c:pt idx="5">
                  <c:v>1838.52491388</c:v>
                </c:pt>
                <c:pt idx="6">
                  <c:v>1866.8447659800001</c:v>
                </c:pt>
                <c:pt idx="7">
                  <c:v>1869.85736081</c:v>
                </c:pt>
                <c:pt idx="8">
                  <c:v>1858.6201362800002</c:v>
                </c:pt>
                <c:pt idx="9">
                  <c:v>1855.7952766199999</c:v>
                </c:pt>
                <c:pt idx="10">
                  <c:v>1864.97833498</c:v>
                </c:pt>
                <c:pt idx="11">
                  <c:v>1854.8901730299997</c:v>
                </c:pt>
                <c:pt idx="12">
                  <c:v>1852.7159161499999</c:v>
                </c:pt>
                <c:pt idx="13">
                  <c:v>1866.4707781799998</c:v>
                </c:pt>
                <c:pt idx="14">
                  <c:v>1835.88555851</c:v>
                </c:pt>
                <c:pt idx="15">
                  <c:v>1881.9452426900002</c:v>
                </c:pt>
                <c:pt idx="16">
                  <c:v>1908.5899349000001</c:v>
                </c:pt>
                <c:pt idx="17">
                  <c:v>1901.3685508700003</c:v>
                </c:pt>
                <c:pt idx="18">
                  <c:v>1906.94985185</c:v>
                </c:pt>
                <c:pt idx="19">
                  <c:v>1879.4291856900002</c:v>
                </c:pt>
                <c:pt idx="20">
                  <c:v>1875.7321981100001</c:v>
                </c:pt>
                <c:pt idx="21">
                  <c:v>1884.4303059599999</c:v>
                </c:pt>
                <c:pt idx="22">
                  <c:v>1882.7448919499998</c:v>
                </c:pt>
                <c:pt idx="23">
                  <c:v>1892.0133527199998</c:v>
                </c:pt>
                <c:pt idx="24">
                  <c:v>1861.0374607799995</c:v>
                </c:pt>
                <c:pt idx="25">
                  <c:v>1839.1399814799997</c:v>
                </c:pt>
                <c:pt idx="26">
                  <c:v>1844.8324890599997</c:v>
                </c:pt>
                <c:pt idx="27">
                  <c:v>1809.64184123</c:v>
                </c:pt>
                <c:pt idx="28">
                  <c:v>1763.7006099799994</c:v>
                </c:pt>
                <c:pt idx="29">
                  <c:v>1747.4306136499995</c:v>
                </c:pt>
                <c:pt idx="30">
                  <c:v>1746.5417487999996</c:v>
                </c:pt>
                <c:pt idx="31">
                  <c:v>1764.4056484699997</c:v>
                </c:pt>
                <c:pt idx="32">
                  <c:v>1776.40089349</c:v>
                </c:pt>
                <c:pt idx="33">
                  <c:v>1767.7990701299998</c:v>
                </c:pt>
                <c:pt idx="34">
                  <c:v>1758.5964874499998</c:v>
                </c:pt>
                <c:pt idx="35">
                  <c:v>1767.9206166999998</c:v>
                </c:pt>
                <c:pt idx="36">
                  <c:v>1757.9105375499998</c:v>
                </c:pt>
                <c:pt idx="37">
                  <c:v>1753.8496367199996</c:v>
                </c:pt>
                <c:pt idx="38">
                  <c:v>1729.6413487099994</c:v>
                </c:pt>
                <c:pt idx="39">
                  <c:v>1732.3173370999996</c:v>
                </c:pt>
                <c:pt idx="40">
                  <c:v>1697.3930859799998</c:v>
                </c:pt>
                <c:pt idx="41">
                  <c:v>1680.75570401</c:v>
                </c:pt>
                <c:pt idx="42">
                  <c:v>1625.6618033300001</c:v>
                </c:pt>
                <c:pt idx="43">
                  <c:v>1573.81383886</c:v>
                </c:pt>
                <c:pt idx="44">
                  <c:v>1518.7218399200001</c:v>
                </c:pt>
                <c:pt idx="45">
                  <c:v>1459.7045996699999</c:v>
                </c:pt>
                <c:pt idx="46">
                  <c:v>1416.4488247199999</c:v>
                </c:pt>
                <c:pt idx="47">
                  <c:v>1360.8611119099999</c:v>
                </c:pt>
                <c:pt idx="48">
                  <c:v>1332.58710885</c:v>
                </c:pt>
                <c:pt idx="49">
                  <c:v>1281.2006033999999</c:v>
                </c:pt>
                <c:pt idx="50">
                  <c:v>1247.77874845</c:v>
                </c:pt>
                <c:pt idx="51">
                  <c:v>1191.1659649400001</c:v>
                </c:pt>
                <c:pt idx="52">
                  <c:v>1171.8450089999999</c:v>
                </c:pt>
                <c:pt idx="53">
                  <c:v>1123.4888456000001</c:v>
                </c:pt>
                <c:pt idx="54">
                  <c:v>1083.3942851700003</c:v>
                </c:pt>
                <c:pt idx="55">
                  <c:v>1121.3241990900001</c:v>
                </c:pt>
                <c:pt idx="56">
                  <c:v>1129.7584259500002</c:v>
                </c:pt>
                <c:pt idx="57">
                  <c:v>1141.95798001</c:v>
                </c:pt>
                <c:pt idx="58">
                  <c:v>1152.5714431599999</c:v>
                </c:pt>
                <c:pt idx="59">
                  <c:v>1180.6129719400001</c:v>
                </c:pt>
                <c:pt idx="60">
                  <c:v>1205.1017460400003</c:v>
                </c:pt>
                <c:pt idx="61">
                  <c:v>1209.5259738600002</c:v>
                </c:pt>
                <c:pt idx="62">
                  <c:v>1223.0927263300002</c:v>
                </c:pt>
                <c:pt idx="63">
                  <c:v>1237.3622853200002</c:v>
                </c:pt>
                <c:pt idx="64">
                  <c:v>1244.4765790700003</c:v>
                </c:pt>
                <c:pt idx="65">
                  <c:v>1314.3554014700003</c:v>
                </c:pt>
                <c:pt idx="66">
                  <c:v>1359.3273552200001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368695560"/>
        <c:axId val="375909008"/>
      </c:barChart>
      <c:lineChart>
        <c:grouping val="standard"/>
        <c:varyColors val="0"/>
        <c:ser>
          <c:idx val="1"/>
          <c:order val="1"/>
          <c:tx>
            <c:strRef>
              <c:f>Ecuador!$W$4</c:f>
              <c:strCache>
                <c:ptCount val="1"/>
                <c:pt idx="0">
                  <c:v>Var % anual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6"/>
              <c:layout>
                <c:manualLayout>
                  <c:x val="-0.12641203703703716"/>
                  <c:y val="-4.409722222222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Ecuador!$A$5:$A$71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Ecuador!$W$5:$W$71</c:f>
              <c:numCache>
                <c:formatCode>#,##0.0</c:formatCode>
                <c:ptCount val="67"/>
                <c:pt idx="0">
                  <c:v>3.2243007544707769</c:v>
                </c:pt>
                <c:pt idx="1">
                  <c:v>4.537786821613965</c:v>
                </c:pt>
                <c:pt idx="2">
                  <c:v>0.75664379271904725</c:v>
                </c:pt>
                <c:pt idx="3">
                  <c:v>-1.2807312126376535</c:v>
                </c:pt>
                <c:pt idx="4">
                  <c:v>-0.54091426783747787</c:v>
                </c:pt>
                <c:pt idx="5">
                  <c:v>2.0786913097759374</c:v>
                </c:pt>
                <c:pt idx="6">
                  <c:v>4.8169167388932399</c:v>
                </c:pt>
                <c:pt idx="7">
                  <c:v>5.3882821935590242</c:v>
                </c:pt>
                <c:pt idx="8">
                  <c:v>5.2451123236411767</c:v>
                </c:pt>
                <c:pt idx="9">
                  <c:v>4.6371720188769006</c:v>
                </c:pt>
                <c:pt idx="10">
                  <c:v>3.4467924786940829</c:v>
                </c:pt>
                <c:pt idx="11">
                  <c:v>3.4915468512319858</c:v>
                </c:pt>
                <c:pt idx="12">
                  <c:v>2.6330897321284574</c:v>
                </c:pt>
                <c:pt idx="13">
                  <c:v>1.4933978399474634</c:v>
                </c:pt>
                <c:pt idx="14">
                  <c:v>0.78261844228877386</c:v>
                </c:pt>
                <c:pt idx="15">
                  <c:v>4.4898108040582807</c:v>
                </c:pt>
                <c:pt idx="16">
                  <c:v>5.0023662438826832</c:v>
                </c:pt>
                <c:pt idx="17">
                  <c:v>3.4181553111170881</c:v>
                </c:pt>
                <c:pt idx="18">
                  <c:v>2.1482817747273453</c:v>
                </c:pt>
                <c:pt idx="19">
                  <c:v>0.51190133967511375</c:v>
                </c:pt>
                <c:pt idx="20">
                  <c:v>0.92068634660600335</c:v>
                </c:pt>
                <c:pt idx="21">
                  <c:v>1.5430058315566875</c:v>
                </c:pt>
                <c:pt idx="22">
                  <c:v>0.95264146702220831</c:v>
                </c:pt>
                <c:pt idx="23">
                  <c:v>2.0013680718011795</c:v>
                </c:pt>
                <c:pt idx="24">
                  <c:v>0.44915383721062518</c:v>
                </c:pt>
                <c:pt idx="25">
                  <c:v>-1.4643034876040462</c:v>
                </c:pt>
                <c:pt idx="26">
                  <c:v>0.48733596212069408</c:v>
                </c:pt>
                <c:pt idx="27">
                  <c:v>-3.8419503298965152</c:v>
                </c:pt>
                <c:pt idx="28">
                  <c:v>-7.5914329354142884</c:v>
                </c:pt>
                <c:pt idx="29">
                  <c:v>-8.0961651095766811</c:v>
                </c:pt>
                <c:pt idx="30">
                  <c:v>-8.4117630515759387</c:v>
                </c:pt>
                <c:pt idx="31">
                  <c:v>-6.1201314790571111</c:v>
                </c:pt>
                <c:pt idx="32">
                  <c:v>-5.2956016173357217</c:v>
                </c:pt>
                <c:pt idx="33">
                  <c:v>-6.1892039976816138</c:v>
                </c:pt>
                <c:pt idx="34">
                  <c:v>-6.5940109587240396</c:v>
                </c:pt>
                <c:pt idx="35">
                  <c:v>-6.5587663977953241</c:v>
                </c:pt>
                <c:pt idx="36">
                  <c:v>-5.5413674041132399</c:v>
                </c:pt>
                <c:pt idx="37">
                  <c:v>-4.6375124035618498</c:v>
                </c:pt>
                <c:pt idx="38">
                  <c:v>-6.2439891444395439</c:v>
                </c:pt>
                <c:pt idx="39">
                  <c:v>-4.2729175667956198</c:v>
                </c:pt>
                <c:pt idx="40">
                  <c:v>-3.7595680142533672</c:v>
                </c:pt>
                <c:pt idx="41">
                  <c:v>-3.815596975305946</c:v>
                </c:pt>
                <c:pt idx="42">
                  <c:v>-6.9211025475373162</c:v>
                </c:pt>
                <c:pt idx="43">
                  <c:v>-10.802040323055584</c:v>
                </c:pt>
                <c:pt idx="44">
                  <c:v>-14.505681375995694</c:v>
                </c:pt>
                <c:pt idx="45">
                  <c:v>-17.428138506563606</c:v>
                </c:pt>
                <c:pt idx="46">
                  <c:v>-19.455723082110833</c:v>
                </c:pt>
                <c:pt idx="47">
                  <c:v>-23.024761459585051</c:v>
                </c:pt>
                <c:pt idx="48">
                  <c:v>-24.194827871774017</c:v>
                </c:pt>
                <c:pt idx="49">
                  <c:v>-26.949233470432198</c:v>
                </c:pt>
                <c:pt idx="50">
                  <c:v>-27.859105046221412</c:v>
                </c:pt>
                <c:pt idx="51">
                  <c:v>-31.238582017883544</c:v>
                </c:pt>
                <c:pt idx="52">
                  <c:v>-30.962072446322686</c:v>
                </c:pt>
                <c:pt idx="53">
                  <c:v>-33.155732096012237</c:v>
                </c:pt>
                <c:pt idx="54">
                  <c:v>-33.356723830825132</c:v>
                </c:pt>
                <c:pt idx="55">
                  <c:v>-28.751153954635644</c:v>
                </c:pt>
                <c:pt idx="56">
                  <c:v>-25.611234641261817</c:v>
                </c:pt>
                <c:pt idx="57">
                  <c:v>-21.767871371497616</c:v>
                </c:pt>
                <c:pt idx="58">
                  <c:v>-18.629503371727008</c:v>
                </c:pt>
                <c:pt idx="59">
                  <c:v>-13.245153263070131</c:v>
                </c:pt>
                <c:pt idx="60">
                  <c:v>-9.5667564216509238</c:v>
                </c:pt>
                <c:pt idx="61">
                  <c:v>-5.5943331083198267</c:v>
                </c:pt>
                <c:pt idx="62">
                  <c:v>-1.9783973842049218</c:v>
                </c:pt>
                <c:pt idx="63">
                  <c:v>3.8782438165387845</c:v>
                </c:pt>
                <c:pt idx="64">
                  <c:v>6.1980526018522664</c:v>
                </c:pt>
                <c:pt idx="65">
                  <c:v>16.98873616925567</c:v>
                </c:pt>
                <c:pt idx="66">
                  <c:v>25.46931194183859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902736"/>
        <c:axId val="375905872"/>
      </c:lineChart>
      <c:dateAx>
        <c:axId val="368695560"/>
        <c:scaling>
          <c:orientation val="minMax"/>
          <c:min val="41091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375909008"/>
        <c:crosses val="autoZero"/>
        <c:auto val="1"/>
        <c:lblOffset val="100"/>
        <c:baseTimeUnit val="months"/>
      </c:dateAx>
      <c:valAx>
        <c:axId val="375909008"/>
        <c:scaling>
          <c:orientation val="minMax"/>
          <c:max val="2000"/>
          <c:min val="75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(Mill</a:t>
                </a:r>
                <a:r>
                  <a:rPr lang="es-ES" baseline="0"/>
                  <a:t> de USD)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2.3537037037037033E-3"/>
              <c:y val="6.226736111111112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8695560"/>
        <c:crosses val="autoZero"/>
        <c:crossBetween val="between"/>
        <c:majorUnit val="250"/>
      </c:valAx>
      <c:valAx>
        <c:axId val="375905872"/>
        <c:scaling>
          <c:orientation val="minMax"/>
          <c:min val="-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en-US" sz="900" b="1">
                    <a:solidFill>
                      <a:srgbClr val="FF0000"/>
                    </a:solidFill>
                  </a:rPr>
                  <a:t>(Var. % anual)</a:t>
                </a:r>
              </a:p>
            </c:rich>
          </c:tx>
          <c:layout>
            <c:manualLayout>
              <c:xMode val="edge"/>
              <c:yMode val="edge"/>
              <c:x val="0.80153310185185178"/>
              <c:y val="6.412743055555555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  <c:crossAx val="375902736"/>
        <c:crosses val="max"/>
        <c:crossBetween val="between"/>
      </c:valAx>
      <c:dateAx>
        <c:axId val="3759027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375905872"/>
        <c:crosses val="autoZero"/>
        <c:auto val="1"/>
        <c:lblOffset val="100"/>
        <c:baseTimeUnit val="months"/>
        <c:majorUnit val="1"/>
        <c:minorUnit val="1"/>
      </c:date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32033097936885E-2"/>
          <c:y val="0.19945955372047269"/>
          <c:w val="0.85407176980335509"/>
          <c:h val="0.5440290389675408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TIB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Hoja1!$A$2:$A$4173</c:f>
              <c:numCache>
                <c:formatCode>m/d/yyyy</c:formatCode>
                <c:ptCount val="4170"/>
                <c:pt idx="0">
                  <c:v>36768</c:v>
                </c:pt>
                <c:pt idx="1">
                  <c:v>36769</c:v>
                </c:pt>
                <c:pt idx="2">
                  <c:v>36770</c:v>
                </c:pt>
                <c:pt idx="3">
                  <c:v>36773</c:v>
                </c:pt>
                <c:pt idx="4">
                  <c:v>36774</c:v>
                </c:pt>
                <c:pt idx="5">
                  <c:v>36775</c:v>
                </c:pt>
                <c:pt idx="6">
                  <c:v>36776</c:v>
                </c:pt>
                <c:pt idx="7">
                  <c:v>36777</c:v>
                </c:pt>
                <c:pt idx="8">
                  <c:v>36780</c:v>
                </c:pt>
                <c:pt idx="9">
                  <c:v>36781</c:v>
                </c:pt>
                <c:pt idx="10">
                  <c:v>36782</c:v>
                </c:pt>
                <c:pt idx="11">
                  <c:v>36783</c:v>
                </c:pt>
                <c:pt idx="12">
                  <c:v>36784</c:v>
                </c:pt>
                <c:pt idx="13">
                  <c:v>36787</c:v>
                </c:pt>
                <c:pt idx="14">
                  <c:v>36788</c:v>
                </c:pt>
                <c:pt idx="15">
                  <c:v>36789</c:v>
                </c:pt>
                <c:pt idx="16">
                  <c:v>36790</c:v>
                </c:pt>
                <c:pt idx="17">
                  <c:v>36791</c:v>
                </c:pt>
                <c:pt idx="18">
                  <c:v>36794</c:v>
                </c:pt>
                <c:pt idx="19">
                  <c:v>36795</c:v>
                </c:pt>
                <c:pt idx="20">
                  <c:v>36796</c:v>
                </c:pt>
                <c:pt idx="21">
                  <c:v>36797</c:v>
                </c:pt>
                <c:pt idx="22">
                  <c:v>36798</c:v>
                </c:pt>
                <c:pt idx="23">
                  <c:v>36801</c:v>
                </c:pt>
                <c:pt idx="24">
                  <c:v>36802</c:v>
                </c:pt>
                <c:pt idx="25">
                  <c:v>36803</c:v>
                </c:pt>
                <c:pt idx="26">
                  <c:v>36804</c:v>
                </c:pt>
                <c:pt idx="27">
                  <c:v>36805</c:v>
                </c:pt>
                <c:pt idx="28">
                  <c:v>36808</c:v>
                </c:pt>
                <c:pt idx="29">
                  <c:v>36809</c:v>
                </c:pt>
                <c:pt idx="30">
                  <c:v>36810</c:v>
                </c:pt>
                <c:pt idx="31">
                  <c:v>36811</c:v>
                </c:pt>
                <c:pt idx="32">
                  <c:v>36812</c:v>
                </c:pt>
                <c:pt idx="33">
                  <c:v>36816</c:v>
                </c:pt>
                <c:pt idx="34">
                  <c:v>36817</c:v>
                </c:pt>
                <c:pt idx="35">
                  <c:v>36818</c:v>
                </c:pt>
                <c:pt idx="36">
                  <c:v>36819</c:v>
                </c:pt>
                <c:pt idx="37">
                  <c:v>36822</c:v>
                </c:pt>
                <c:pt idx="38">
                  <c:v>36823</c:v>
                </c:pt>
                <c:pt idx="39">
                  <c:v>36824</c:v>
                </c:pt>
                <c:pt idx="40">
                  <c:v>36825</c:v>
                </c:pt>
                <c:pt idx="41">
                  <c:v>36826</c:v>
                </c:pt>
                <c:pt idx="42">
                  <c:v>36829</c:v>
                </c:pt>
                <c:pt idx="43">
                  <c:v>36830</c:v>
                </c:pt>
                <c:pt idx="44">
                  <c:v>36831</c:v>
                </c:pt>
                <c:pt idx="45">
                  <c:v>36832</c:v>
                </c:pt>
                <c:pt idx="46">
                  <c:v>36833</c:v>
                </c:pt>
                <c:pt idx="47">
                  <c:v>36837</c:v>
                </c:pt>
                <c:pt idx="48">
                  <c:v>36838</c:v>
                </c:pt>
                <c:pt idx="49">
                  <c:v>36839</c:v>
                </c:pt>
                <c:pt idx="50">
                  <c:v>36840</c:v>
                </c:pt>
                <c:pt idx="51">
                  <c:v>36844</c:v>
                </c:pt>
                <c:pt idx="52">
                  <c:v>36845</c:v>
                </c:pt>
                <c:pt idx="53">
                  <c:v>36846</c:v>
                </c:pt>
                <c:pt idx="54">
                  <c:v>36847</c:v>
                </c:pt>
                <c:pt idx="55">
                  <c:v>36850</c:v>
                </c:pt>
                <c:pt idx="56">
                  <c:v>36851</c:v>
                </c:pt>
                <c:pt idx="57">
                  <c:v>36852</c:v>
                </c:pt>
                <c:pt idx="58">
                  <c:v>36853</c:v>
                </c:pt>
                <c:pt idx="59">
                  <c:v>36854</c:v>
                </c:pt>
                <c:pt idx="60">
                  <c:v>36857</c:v>
                </c:pt>
                <c:pt idx="61">
                  <c:v>36858</c:v>
                </c:pt>
                <c:pt idx="62">
                  <c:v>36859</c:v>
                </c:pt>
                <c:pt idx="63">
                  <c:v>36860</c:v>
                </c:pt>
                <c:pt idx="64">
                  <c:v>36861</c:v>
                </c:pt>
                <c:pt idx="65">
                  <c:v>36864</c:v>
                </c:pt>
                <c:pt idx="66">
                  <c:v>36865</c:v>
                </c:pt>
                <c:pt idx="67">
                  <c:v>36866</c:v>
                </c:pt>
                <c:pt idx="68">
                  <c:v>36867</c:v>
                </c:pt>
                <c:pt idx="69">
                  <c:v>36871</c:v>
                </c:pt>
                <c:pt idx="70">
                  <c:v>36872</c:v>
                </c:pt>
                <c:pt idx="71">
                  <c:v>36873</c:v>
                </c:pt>
                <c:pt idx="72">
                  <c:v>36874</c:v>
                </c:pt>
                <c:pt idx="73">
                  <c:v>36875</c:v>
                </c:pt>
                <c:pt idx="74">
                  <c:v>36878</c:v>
                </c:pt>
                <c:pt idx="75">
                  <c:v>36879</c:v>
                </c:pt>
                <c:pt idx="76">
                  <c:v>36880</c:v>
                </c:pt>
                <c:pt idx="77">
                  <c:v>36881</c:v>
                </c:pt>
                <c:pt idx="78">
                  <c:v>36882</c:v>
                </c:pt>
                <c:pt idx="79">
                  <c:v>36886</c:v>
                </c:pt>
                <c:pt idx="80">
                  <c:v>36887</c:v>
                </c:pt>
                <c:pt idx="81">
                  <c:v>36888</c:v>
                </c:pt>
                <c:pt idx="82">
                  <c:v>36893</c:v>
                </c:pt>
                <c:pt idx="83">
                  <c:v>36894</c:v>
                </c:pt>
                <c:pt idx="84">
                  <c:v>36895</c:v>
                </c:pt>
                <c:pt idx="85">
                  <c:v>36896</c:v>
                </c:pt>
                <c:pt idx="86">
                  <c:v>36900</c:v>
                </c:pt>
                <c:pt idx="87">
                  <c:v>36901</c:v>
                </c:pt>
                <c:pt idx="88">
                  <c:v>36902</c:v>
                </c:pt>
                <c:pt idx="89">
                  <c:v>36903</c:v>
                </c:pt>
                <c:pt idx="90">
                  <c:v>36906</c:v>
                </c:pt>
                <c:pt idx="91">
                  <c:v>36907</c:v>
                </c:pt>
                <c:pt idx="92">
                  <c:v>36908</c:v>
                </c:pt>
                <c:pt idx="93">
                  <c:v>36909</c:v>
                </c:pt>
                <c:pt idx="94">
                  <c:v>36910</c:v>
                </c:pt>
                <c:pt idx="95">
                  <c:v>36913</c:v>
                </c:pt>
                <c:pt idx="96">
                  <c:v>36914</c:v>
                </c:pt>
                <c:pt idx="97">
                  <c:v>36915</c:v>
                </c:pt>
                <c:pt idx="98">
                  <c:v>36916</c:v>
                </c:pt>
                <c:pt idx="99">
                  <c:v>36917</c:v>
                </c:pt>
                <c:pt idx="100">
                  <c:v>36920</c:v>
                </c:pt>
                <c:pt idx="101">
                  <c:v>36921</c:v>
                </c:pt>
                <c:pt idx="102">
                  <c:v>36922</c:v>
                </c:pt>
                <c:pt idx="103">
                  <c:v>36923</c:v>
                </c:pt>
                <c:pt idx="104">
                  <c:v>36924</c:v>
                </c:pt>
                <c:pt idx="105">
                  <c:v>36927</c:v>
                </c:pt>
                <c:pt idx="106">
                  <c:v>36928</c:v>
                </c:pt>
                <c:pt idx="107">
                  <c:v>36929</c:v>
                </c:pt>
                <c:pt idx="108">
                  <c:v>36930</c:v>
                </c:pt>
                <c:pt idx="109">
                  <c:v>36931</c:v>
                </c:pt>
                <c:pt idx="110">
                  <c:v>36934</c:v>
                </c:pt>
                <c:pt idx="111">
                  <c:v>36935</c:v>
                </c:pt>
                <c:pt idx="112">
                  <c:v>36936</c:v>
                </c:pt>
                <c:pt idx="113">
                  <c:v>36937</c:v>
                </c:pt>
                <c:pt idx="114">
                  <c:v>36938</c:v>
                </c:pt>
                <c:pt idx="115">
                  <c:v>36941</c:v>
                </c:pt>
                <c:pt idx="116">
                  <c:v>36942</c:v>
                </c:pt>
                <c:pt idx="117">
                  <c:v>36943</c:v>
                </c:pt>
                <c:pt idx="118">
                  <c:v>36944</c:v>
                </c:pt>
                <c:pt idx="119">
                  <c:v>36945</c:v>
                </c:pt>
                <c:pt idx="120">
                  <c:v>36948</c:v>
                </c:pt>
                <c:pt idx="121">
                  <c:v>36949</c:v>
                </c:pt>
                <c:pt idx="122">
                  <c:v>36950</c:v>
                </c:pt>
                <c:pt idx="123">
                  <c:v>36951</c:v>
                </c:pt>
                <c:pt idx="124">
                  <c:v>36952</c:v>
                </c:pt>
                <c:pt idx="125">
                  <c:v>36955</c:v>
                </c:pt>
                <c:pt idx="126">
                  <c:v>36956</c:v>
                </c:pt>
                <c:pt idx="127">
                  <c:v>36957</c:v>
                </c:pt>
                <c:pt idx="128">
                  <c:v>36958</c:v>
                </c:pt>
                <c:pt idx="129">
                  <c:v>36959</c:v>
                </c:pt>
                <c:pt idx="130">
                  <c:v>36962</c:v>
                </c:pt>
                <c:pt idx="131">
                  <c:v>36963</c:v>
                </c:pt>
                <c:pt idx="132">
                  <c:v>36964</c:v>
                </c:pt>
                <c:pt idx="133">
                  <c:v>36965</c:v>
                </c:pt>
                <c:pt idx="134">
                  <c:v>36966</c:v>
                </c:pt>
                <c:pt idx="135">
                  <c:v>36970</c:v>
                </c:pt>
                <c:pt idx="136">
                  <c:v>36971</c:v>
                </c:pt>
                <c:pt idx="137">
                  <c:v>36972</c:v>
                </c:pt>
                <c:pt idx="138">
                  <c:v>36973</c:v>
                </c:pt>
                <c:pt idx="139">
                  <c:v>36976</c:v>
                </c:pt>
                <c:pt idx="140">
                  <c:v>36977</c:v>
                </c:pt>
                <c:pt idx="141">
                  <c:v>36978</c:v>
                </c:pt>
                <c:pt idx="142">
                  <c:v>36979</c:v>
                </c:pt>
                <c:pt idx="143">
                  <c:v>36980</c:v>
                </c:pt>
                <c:pt idx="144">
                  <c:v>36983</c:v>
                </c:pt>
                <c:pt idx="145">
                  <c:v>36984</c:v>
                </c:pt>
                <c:pt idx="146">
                  <c:v>36985</c:v>
                </c:pt>
                <c:pt idx="147">
                  <c:v>36986</c:v>
                </c:pt>
                <c:pt idx="148">
                  <c:v>36987</c:v>
                </c:pt>
                <c:pt idx="149">
                  <c:v>36990</c:v>
                </c:pt>
                <c:pt idx="150">
                  <c:v>36991</c:v>
                </c:pt>
                <c:pt idx="151">
                  <c:v>36992</c:v>
                </c:pt>
                <c:pt idx="152">
                  <c:v>36997</c:v>
                </c:pt>
                <c:pt idx="153">
                  <c:v>36998</c:v>
                </c:pt>
                <c:pt idx="154">
                  <c:v>36999</c:v>
                </c:pt>
                <c:pt idx="155">
                  <c:v>37000</c:v>
                </c:pt>
                <c:pt idx="156">
                  <c:v>37001</c:v>
                </c:pt>
                <c:pt idx="157">
                  <c:v>37004</c:v>
                </c:pt>
                <c:pt idx="158">
                  <c:v>37005</c:v>
                </c:pt>
                <c:pt idx="159">
                  <c:v>37006</c:v>
                </c:pt>
                <c:pt idx="160">
                  <c:v>37007</c:v>
                </c:pt>
                <c:pt idx="161">
                  <c:v>37008</c:v>
                </c:pt>
                <c:pt idx="162">
                  <c:v>37011</c:v>
                </c:pt>
                <c:pt idx="163">
                  <c:v>37013</c:v>
                </c:pt>
                <c:pt idx="164">
                  <c:v>37014</c:v>
                </c:pt>
                <c:pt idx="165">
                  <c:v>37015</c:v>
                </c:pt>
                <c:pt idx="166">
                  <c:v>37018</c:v>
                </c:pt>
                <c:pt idx="167">
                  <c:v>37019</c:v>
                </c:pt>
                <c:pt idx="168">
                  <c:v>37020</c:v>
                </c:pt>
                <c:pt idx="169">
                  <c:v>37021</c:v>
                </c:pt>
                <c:pt idx="170">
                  <c:v>37022</c:v>
                </c:pt>
                <c:pt idx="171">
                  <c:v>37025</c:v>
                </c:pt>
                <c:pt idx="172">
                  <c:v>37026</c:v>
                </c:pt>
                <c:pt idx="173">
                  <c:v>37027</c:v>
                </c:pt>
                <c:pt idx="174">
                  <c:v>37028</c:v>
                </c:pt>
                <c:pt idx="175">
                  <c:v>37029</c:v>
                </c:pt>
                <c:pt idx="176">
                  <c:v>37032</c:v>
                </c:pt>
                <c:pt idx="177">
                  <c:v>37033</c:v>
                </c:pt>
                <c:pt idx="178">
                  <c:v>37034</c:v>
                </c:pt>
                <c:pt idx="179">
                  <c:v>37035</c:v>
                </c:pt>
                <c:pt idx="180">
                  <c:v>37036</c:v>
                </c:pt>
                <c:pt idx="181">
                  <c:v>37040</c:v>
                </c:pt>
                <c:pt idx="182">
                  <c:v>37041</c:v>
                </c:pt>
                <c:pt idx="183">
                  <c:v>37042</c:v>
                </c:pt>
                <c:pt idx="184">
                  <c:v>37043</c:v>
                </c:pt>
                <c:pt idx="185">
                  <c:v>37046</c:v>
                </c:pt>
                <c:pt idx="186">
                  <c:v>37047</c:v>
                </c:pt>
                <c:pt idx="187">
                  <c:v>37048</c:v>
                </c:pt>
                <c:pt idx="188">
                  <c:v>37049</c:v>
                </c:pt>
                <c:pt idx="189">
                  <c:v>37050</c:v>
                </c:pt>
                <c:pt idx="190">
                  <c:v>37053</c:v>
                </c:pt>
                <c:pt idx="191">
                  <c:v>37054</c:v>
                </c:pt>
                <c:pt idx="192">
                  <c:v>37055</c:v>
                </c:pt>
                <c:pt idx="193">
                  <c:v>37056</c:v>
                </c:pt>
                <c:pt idx="194">
                  <c:v>37057</c:v>
                </c:pt>
                <c:pt idx="195">
                  <c:v>37061</c:v>
                </c:pt>
                <c:pt idx="196">
                  <c:v>37062</c:v>
                </c:pt>
                <c:pt idx="197">
                  <c:v>37063</c:v>
                </c:pt>
                <c:pt idx="198">
                  <c:v>37064</c:v>
                </c:pt>
                <c:pt idx="199">
                  <c:v>37068</c:v>
                </c:pt>
                <c:pt idx="200">
                  <c:v>37069</c:v>
                </c:pt>
                <c:pt idx="201">
                  <c:v>37070</c:v>
                </c:pt>
                <c:pt idx="202">
                  <c:v>37071</c:v>
                </c:pt>
                <c:pt idx="203">
                  <c:v>37075</c:v>
                </c:pt>
                <c:pt idx="204">
                  <c:v>37076</c:v>
                </c:pt>
                <c:pt idx="205">
                  <c:v>37077</c:v>
                </c:pt>
                <c:pt idx="206">
                  <c:v>37078</c:v>
                </c:pt>
                <c:pt idx="207">
                  <c:v>37081</c:v>
                </c:pt>
                <c:pt idx="208">
                  <c:v>37082</c:v>
                </c:pt>
                <c:pt idx="209">
                  <c:v>37083</c:v>
                </c:pt>
                <c:pt idx="210">
                  <c:v>37084</c:v>
                </c:pt>
                <c:pt idx="211">
                  <c:v>37085</c:v>
                </c:pt>
                <c:pt idx="212">
                  <c:v>37088</c:v>
                </c:pt>
                <c:pt idx="213">
                  <c:v>37089</c:v>
                </c:pt>
                <c:pt idx="214">
                  <c:v>37090</c:v>
                </c:pt>
                <c:pt idx="215">
                  <c:v>37091</c:v>
                </c:pt>
                <c:pt idx="216">
                  <c:v>37095</c:v>
                </c:pt>
                <c:pt idx="217">
                  <c:v>37096</c:v>
                </c:pt>
                <c:pt idx="218">
                  <c:v>37097</c:v>
                </c:pt>
                <c:pt idx="219">
                  <c:v>37098</c:v>
                </c:pt>
                <c:pt idx="220">
                  <c:v>37099</c:v>
                </c:pt>
                <c:pt idx="221">
                  <c:v>37102</c:v>
                </c:pt>
                <c:pt idx="222">
                  <c:v>37103</c:v>
                </c:pt>
                <c:pt idx="223">
                  <c:v>37104</c:v>
                </c:pt>
                <c:pt idx="224">
                  <c:v>37105</c:v>
                </c:pt>
                <c:pt idx="225">
                  <c:v>37106</c:v>
                </c:pt>
                <c:pt idx="226">
                  <c:v>37109</c:v>
                </c:pt>
                <c:pt idx="227">
                  <c:v>37111</c:v>
                </c:pt>
                <c:pt idx="228">
                  <c:v>37112</c:v>
                </c:pt>
                <c:pt idx="229">
                  <c:v>37113</c:v>
                </c:pt>
                <c:pt idx="230">
                  <c:v>37116</c:v>
                </c:pt>
                <c:pt idx="231">
                  <c:v>37117</c:v>
                </c:pt>
                <c:pt idx="232">
                  <c:v>37118</c:v>
                </c:pt>
                <c:pt idx="233">
                  <c:v>37119</c:v>
                </c:pt>
                <c:pt idx="234">
                  <c:v>37120</c:v>
                </c:pt>
                <c:pt idx="235">
                  <c:v>37124</c:v>
                </c:pt>
                <c:pt idx="236">
                  <c:v>37125</c:v>
                </c:pt>
                <c:pt idx="237">
                  <c:v>37126</c:v>
                </c:pt>
                <c:pt idx="238">
                  <c:v>37127</c:v>
                </c:pt>
                <c:pt idx="239">
                  <c:v>37130</c:v>
                </c:pt>
                <c:pt idx="240">
                  <c:v>37131</c:v>
                </c:pt>
                <c:pt idx="241">
                  <c:v>37132</c:v>
                </c:pt>
                <c:pt idx="242">
                  <c:v>37133</c:v>
                </c:pt>
                <c:pt idx="243">
                  <c:v>37134</c:v>
                </c:pt>
                <c:pt idx="244">
                  <c:v>37137</c:v>
                </c:pt>
                <c:pt idx="245">
                  <c:v>37138</c:v>
                </c:pt>
                <c:pt idx="246">
                  <c:v>37139</c:v>
                </c:pt>
                <c:pt idx="247">
                  <c:v>37140</c:v>
                </c:pt>
                <c:pt idx="248">
                  <c:v>37141</c:v>
                </c:pt>
                <c:pt idx="249">
                  <c:v>37144</c:v>
                </c:pt>
                <c:pt idx="250">
                  <c:v>37145</c:v>
                </c:pt>
                <c:pt idx="251">
                  <c:v>37146</c:v>
                </c:pt>
                <c:pt idx="252">
                  <c:v>37147</c:v>
                </c:pt>
                <c:pt idx="253">
                  <c:v>37148</c:v>
                </c:pt>
                <c:pt idx="254">
                  <c:v>37151</c:v>
                </c:pt>
                <c:pt idx="255">
                  <c:v>37152</c:v>
                </c:pt>
                <c:pt idx="256">
                  <c:v>37153</c:v>
                </c:pt>
                <c:pt idx="257">
                  <c:v>37154</c:v>
                </c:pt>
                <c:pt idx="258">
                  <c:v>37155</c:v>
                </c:pt>
                <c:pt idx="259">
                  <c:v>37158</c:v>
                </c:pt>
                <c:pt idx="260">
                  <c:v>37159</c:v>
                </c:pt>
                <c:pt idx="261">
                  <c:v>37160</c:v>
                </c:pt>
                <c:pt idx="262">
                  <c:v>37161</c:v>
                </c:pt>
                <c:pt idx="263">
                  <c:v>37162</c:v>
                </c:pt>
                <c:pt idx="264">
                  <c:v>37165</c:v>
                </c:pt>
                <c:pt idx="265">
                  <c:v>37166</c:v>
                </c:pt>
                <c:pt idx="266">
                  <c:v>37167</c:v>
                </c:pt>
                <c:pt idx="267">
                  <c:v>37168</c:v>
                </c:pt>
                <c:pt idx="268">
                  <c:v>37169</c:v>
                </c:pt>
                <c:pt idx="269">
                  <c:v>37172</c:v>
                </c:pt>
                <c:pt idx="270">
                  <c:v>37173</c:v>
                </c:pt>
                <c:pt idx="271">
                  <c:v>37174</c:v>
                </c:pt>
                <c:pt idx="272">
                  <c:v>37175</c:v>
                </c:pt>
                <c:pt idx="273">
                  <c:v>37176</c:v>
                </c:pt>
                <c:pt idx="274">
                  <c:v>37180</c:v>
                </c:pt>
                <c:pt idx="275">
                  <c:v>37181</c:v>
                </c:pt>
                <c:pt idx="276">
                  <c:v>37182</c:v>
                </c:pt>
                <c:pt idx="277">
                  <c:v>37183</c:v>
                </c:pt>
                <c:pt idx="278">
                  <c:v>37186</c:v>
                </c:pt>
                <c:pt idx="279">
                  <c:v>37187</c:v>
                </c:pt>
                <c:pt idx="280">
                  <c:v>37188</c:v>
                </c:pt>
                <c:pt idx="281">
                  <c:v>37189</c:v>
                </c:pt>
                <c:pt idx="282">
                  <c:v>37190</c:v>
                </c:pt>
                <c:pt idx="283">
                  <c:v>37193</c:v>
                </c:pt>
                <c:pt idx="284">
                  <c:v>37194</c:v>
                </c:pt>
                <c:pt idx="285">
                  <c:v>37195</c:v>
                </c:pt>
                <c:pt idx="286">
                  <c:v>37196</c:v>
                </c:pt>
                <c:pt idx="287">
                  <c:v>37197</c:v>
                </c:pt>
                <c:pt idx="288">
                  <c:v>37201</c:v>
                </c:pt>
                <c:pt idx="289">
                  <c:v>37202</c:v>
                </c:pt>
                <c:pt idx="290">
                  <c:v>37203</c:v>
                </c:pt>
                <c:pt idx="291">
                  <c:v>37204</c:v>
                </c:pt>
                <c:pt idx="292">
                  <c:v>37208</c:v>
                </c:pt>
                <c:pt idx="293">
                  <c:v>37209</c:v>
                </c:pt>
                <c:pt idx="294">
                  <c:v>37210</c:v>
                </c:pt>
                <c:pt idx="295">
                  <c:v>37211</c:v>
                </c:pt>
                <c:pt idx="296">
                  <c:v>37214</c:v>
                </c:pt>
                <c:pt idx="297">
                  <c:v>37215</c:v>
                </c:pt>
                <c:pt idx="298">
                  <c:v>37216</c:v>
                </c:pt>
                <c:pt idx="299">
                  <c:v>37217</c:v>
                </c:pt>
                <c:pt idx="300">
                  <c:v>37218</c:v>
                </c:pt>
                <c:pt idx="301">
                  <c:v>37221</c:v>
                </c:pt>
                <c:pt idx="302">
                  <c:v>37222</c:v>
                </c:pt>
                <c:pt idx="303">
                  <c:v>37223</c:v>
                </c:pt>
                <c:pt idx="304">
                  <c:v>37224</c:v>
                </c:pt>
                <c:pt idx="305">
                  <c:v>37225</c:v>
                </c:pt>
                <c:pt idx="306">
                  <c:v>37228</c:v>
                </c:pt>
                <c:pt idx="307">
                  <c:v>37229</c:v>
                </c:pt>
                <c:pt idx="308">
                  <c:v>37230</c:v>
                </c:pt>
                <c:pt idx="309">
                  <c:v>37231</c:v>
                </c:pt>
                <c:pt idx="310">
                  <c:v>37232</c:v>
                </c:pt>
                <c:pt idx="311">
                  <c:v>37235</c:v>
                </c:pt>
                <c:pt idx="312">
                  <c:v>37236</c:v>
                </c:pt>
                <c:pt idx="313">
                  <c:v>37237</c:v>
                </c:pt>
                <c:pt idx="314">
                  <c:v>37238</c:v>
                </c:pt>
                <c:pt idx="315">
                  <c:v>37239</c:v>
                </c:pt>
                <c:pt idx="316">
                  <c:v>37242</c:v>
                </c:pt>
                <c:pt idx="317">
                  <c:v>37243</c:v>
                </c:pt>
                <c:pt idx="318">
                  <c:v>37244</c:v>
                </c:pt>
                <c:pt idx="319">
                  <c:v>37245</c:v>
                </c:pt>
                <c:pt idx="320">
                  <c:v>37246</c:v>
                </c:pt>
                <c:pt idx="321">
                  <c:v>37249</c:v>
                </c:pt>
                <c:pt idx="322">
                  <c:v>37251</c:v>
                </c:pt>
                <c:pt idx="323">
                  <c:v>37252</c:v>
                </c:pt>
                <c:pt idx="324">
                  <c:v>37253</c:v>
                </c:pt>
                <c:pt idx="325">
                  <c:v>37258</c:v>
                </c:pt>
                <c:pt idx="326">
                  <c:v>37259</c:v>
                </c:pt>
                <c:pt idx="327">
                  <c:v>37260</c:v>
                </c:pt>
                <c:pt idx="328">
                  <c:v>37264</c:v>
                </c:pt>
                <c:pt idx="329">
                  <c:v>37265</c:v>
                </c:pt>
                <c:pt idx="330">
                  <c:v>37266</c:v>
                </c:pt>
                <c:pt idx="331">
                  <c:v>37267</c:v>
                </c:pt>
                <c:pt idx="332">
                  <c:v>37270</c:v>
                </c:pt>
                <c:pt idx="333">
                  <c:v>37271</c:v>
                </c:pt>
                <c:pt idx="334">
                  <c:v>37272</c:v>
                </c:pt>
                <c:pt idx="335">
                  <c:v>37273</c:v>
                </c:pt>
                <c:pt idx="336">
                  <c:v>37274</c:v>
                </c:pt>
                <c:pt idx="337">
                  <c:v>37277</c:v>
                </c:pt>
                <c:pt idx="338">
                  <c:v>37278</c:v>
                </c:pt>
                <c:pt idx="339">
                  <c:v>37279</c:v>
                </c:pt>
                <c:pt idx="340">
                  <c:v>37280</c:v>
                </c:pt>
                <c:pt idx="341">
                  <c:v>37281</c:v>
                </c:pt>
                <c:pt idx="342">
                  <c:v>37284</c:v>
                </c:pt>
                <c:pt idx="343">
                  <c:v>37285</c:v>
                </c:pt>
                <c:pt idx="344">
                  <c:v>37286</c:v>
                </c:pt>
                <c:pt idx="345">
                  <c:v>37287</c:v>
                </c:pt>
                <c:pt idx="346">
                  <c:v>37288</c:v>
                </c:pt>
                <c:pt idx="347">
                  <c:v>37291</c:v>
                </c:pt>
                <c:pt idx="348">
                  <c:v>37292</c:v>
                </c:pt>
                <c:pt idx="349">
                  <c:v>37293</c:v>
                </c:pt>
                <c:pt idx="350">
                  <c:v>37294</c:v>
                </c:pt>
                <c:pt idx="351">
                  <c:v>37295</c:v>
                </c:pt>
                <c:pt idx="352">
                  <c:v>37298</c:v>
                </c:pt>
                <c:pt idx="353">
                  <c:v>37299</c:v>
                </c:pt>
                <c:pt idx="354">
                  <c:v>37300</c:v>
                </c:pt>
                <c:pt idx="355">
                  <c:v>37301</c:v>
                </c:pt>
                <c:pt idx="356">
                  <c:v>37302</c:v>
                </c:pt>
                <c:pt idx="357">
                  <c:v>37305</c:v>
                </c:pt>
                <c:pt idx="358">
                  <c:v>37306</c:v>
                </c:pt>
                <c:pt idx="359">
                  <c:v>37307</c:v>
                </c:pt>
                <c:pt idx="360">
                  <c:v>37308</c:v>
                </c:pt>
                <c:pt idx="361">
                  <c:v>37309</c:v>
                </c:pt>
                <c:pt idx="362">
                  <c:v>37312</c:v>
                </c:pt>
                <c:pt idx="363">
                  <c:v>37313</c:v>
                </c:pt>
                <c:pt idx="364">
                  <c:v>37314</c:v>
                </c:pt>
                <c:pt idx="365">
                  <c:v>37315</c:v>
                </c:pt>
                <c:pt idx="366">
                  <c:v>37316</c:v>
                </c:pt>
                <c:pt idx="367">
                  <c:v>37319</c:v>
                </c:pt>
                <c:pt idx="368">
                  <c:v>37320</c:v>
                </c:pt>
                <c:pt idx="369">
                  <c:v>37321</c:v>
                </c:pt>
                <c:pt idx="370">
                  <c:v>37322</c:v>
                </c:pt>
                <c:pt idx="371">
                  <c:v>37323</c:v>
                </c:pt>
                <c:pt idx="372">
                  <c:v>37326</c:v>
                </c:pt>
                <c:pt idx="373">
                  <c:v>37327</c:v>
                </c:pt>
                <c:pt idx="374">
                  <c:v>37328</c:v>
                </c:pt>
                <c:pt idx="375">
                  <c:v>37329</c:v>
                </c:pt>
                <c:pt idx="376">
                  <c:v>37330</c:v>
                </c:pt>
                <c:pt idx="377">
                  <c:v>37333</c:v>
                </c:pt>
                <c:pt idx="378">
                  <c:v>37334</c:v>
                </c:pt>
                <c:pt idx="379">
                  <c:v>37335</c:v>
                </c:pt>
                <c:pt idx="380">
                  <c:v>37336</c:v>
                </c:pt>
                <c:pt idx="381">
                  <c:v>37337</c:v>
                </c:pt>
                <c:pt idx="382">
                  <c:v>37341</c:v>
                </c:pt>
                <c:pt idx="383">
                  <c:v>37342</c:v>
                </c:pt>
                <c:pt idx="384">
                  <c:v>37347</c:v>
                </c:pt>
                <c:pt idx="385">
                  <c:v>37348</c:v>
                </c:pt>
                <c:pt idx="386">
                  <c:v>37349</c:v>
                </c:pt>
                <c:pt idx="387">
                  <c:v>37350</c:v>
                </c:pt>
                <c:pt idx="388">
                  <c:v>37351</c:v>
                </c:pt>
                <c:pt idx="389">
                  <c:v>37354</c:v>
                </c:pt>
                <c:pt idx="390">
                  <c:v>37355</c:v>
                </c:pt>
                <c:pt idx="391">
                  <c:v>37356</c:v>
                </c:pt>
                <c:pt idx="392">
                  <c:v>37357</c:v>
                </c:pt>
                <c:pt idx="393">
                  <c:v>37358</c:v>
                </c:pt>
                <c:pt idx="394">
                  <c:v>37361</c:v>
                </c:pt>
                <c:pt idx="395">
                  <c:v>37362</c:v>
                </c:pt>
                <c:pt idx="396">
                  <c:v>37363</c:v>
                </c:pt>
                <c:pt idx="397">
                  <c:v>37364</c:v>
                </c:pt>
                <c:pt idx="398">
                  <c:v>37365</c:v>
                </c:pt>
                <c:pt idx="399">
                  <c:v>37368</c:v>
                </c:pt>
                <c:pt idx="400">
                  <c:v>37369</c:v>
                </c:pt>
                <c:pt idx="401">
                  <c:v>37370</c:v>
                </c:pt>
                <c:pt idx="402">
                  <c:v>37371</c:v>
                </c:pt>
                <c:pt idx="403">
                  <c:v>37372</c:v>
                </c:pt>
                <c:pt idx="404">
                  <c:v>37375</c:v>
                </c:pt>
                <c:pt idx="405">
                  <c:v>37376</c:v>
                </c:pt>
                <c:pt idx="406">
                  <c:v>37378</c:v>
                </c:pt>
                <c:pt idx="407">
                  <c:v>37379</c:v>
                </c:pt>
                <c:pt idx="408">
                  <c:v>37382</c:v>
                </c:pt>
                <c:pt idx="409">
                  <c:v>37383</c:v>
                </c:pt>
                <c:pt idx="410">
                  <c:v>37384</c:v>
                </c:pt>
                <c:pt idx="411">
                  <c:v>37385</c:v>
                </c:pt>
                <c:pt idx="412">
                  <c:v>37386</c:v>
                </c:pt>
                <c:pt idx="413">
                  <c:v>37390</c:v>
                </c:pt>
                <c:pt idx="414">
                  <c:v>37391</c:v>
                </c:pt>
                <c:pt idx="415">
                  <c:v>37392</c:v>
                </c:pt>
                <c:pt idx="416">
                  <c:v>37393</c:v>
                </c:pt>
                <c:pt idx="417">
                  <c:v>37396</c:v>
                </c:pt>
                <c:pt idx="418">
                  <c:v>37397</c:v>
                </c:pt>
                <c:pt idx="419">
                  <c:v>37398</c:v>
                </c:pt>
                <c:pt idx="420">
                  <c:v>37399</c:v>
                </c:pt>
                <c:pt idx="421">
                  <c:v>37400</c:v>
                </c:pt>
                <c:pt idx="422">
                  <c:v>37403</c:v>
                </c:pt>
                <c:pt idx="423">
                  <c:v>37404</c:v>
                </c:pt>
                <c:pt idx="424">
                  <c:v>37405</c:v>
                </c:pt>
                <c:pt idx="425">
                  <c:v>37406</c:v>
                </c:pt>
                <c:pt idx="426">
                  <c:v>37407</c:v>
                </c:pt>
                <c:pt idx="427">
                  <c:v>37411</c:v>
                </c:pt>
                <c:pt idx="428">
                  <c:v>37412</c:v>
                </c:pt>
                <c:pt idx="429">
                  <c:v>37413</c:v>
                </c:pt>
                <c:pt idx="430">
                  <c:v>37414</c:v>
                </c:pt>
                <c:pt idx="431">
                  <c:v>37418</c:v>
                </c:pt>
                <c:pt idx="432">
                  <c:v>37419</c:v>
                </c:pt>
                <c:pt idx="433">
                  <c:v>37420</c:v>
                </c:pt>
                <c:pt idx="434">
                  <c:v>37421</c:v>
                </c:pt>
                <c:pt idx="435">
                  <c:v>37424</c:v>
                </c:pt>
                <c:pt idx="436">
                  <c:v>37425</c:v>
                </c:pt>
                <c:pt idx="437">
                  <c:v>37426</c:v>
                </c:pt>
                <c:pt idx="438">
                  <c:v>37427</c:v>
                </c:pt>
                <c:pt idx="439">
                  <c:v>37428</c:v>
                </c:pt>
                <c:pt idx="440">
                  <c:v>37431</c:v>
                </c:pt>
                <c:pt idx="441">
                  <c:v>37432</c:v>
                </c:pt>
                <c:pt idx="442">
                  <c:v>37433</c:v>
                </c:pt>
                <c:pt idx="443">
                  <c:v>37434</c:v>
                </c:pt>
                <c:pt idx="444">
                  <c:v>37435</c:v>
                </c:pt>
                <c:pt idx="445">
                  <c:v>37439</c:v>
                </c:pt>
                <c:pt idx="446">
                  <c:v>37440</c:v>
                </c:pt>
                <c:pt idx="447">
                  <c:v>37441</c:v>
                </c:pt>
                <c:pt idx="448">
                  <c:v>37442</c:v>
                </c:pt>
                <c:pt idx="449">
                  <c:v>37445</c:v>
                </c:pt>
                <c:pt idx="450">
                  <c:v>37446</c:v>
                </c:pt>
                <c:pt idx="451">
                  <c:v>37447</c:v>
                </c:pt>
                <c:pt idx="452">
                  <c:v>37448</c:v>
                </c:pt>
                <c:pt idx="453">
                  <c:v>37449</c:v>
                </c:pt>
                <c:pt idx="454">
                  <c:v>37452</c:v>
                </c:pt>
                <c:pt idx="455">
                  <c:v>37453</c:v>
                </c:pt>
                <c:pt idx="456">
                  <c:v>37454</c:v>
                </c:pt>
                <c:pt idx="457">
                  <c:v>37455</c:v>
                </c:pt>
                <c:pt idx="458">
                  <c:v>37456</c:v>
                </c:pt>
                <c:pt idx="459">
                  <c:v>37459</c:v>
                </c:pt>
                <c:pt idx="460">
                  <c:v>37460</c:v>
                </c:pt>
                <c:pt idx="461">
                  <c:v>37461</c:v>
                </c:pt>
                <c:pt idx="462">
                  <c:v>37462</c:v>
                </c:pt>
                <c:pt idx="463">
                  <c:v>37463</c:v>
                </c:pt>
                <c:pt idx="464">
                  <c:v>37466</c:v>
                </c:pt>
                <c:pt idx="465">
                  <c:v>37467</c:v>
                </c:pt>
                <c:pt idx="466">
                  <c:v>37468</c:v>
                </c:pt>
                <c:pt idx="467">
                  <c:v>37469</c:v>
                </c:pt>
                <c:pt idx="468">
                  <c:v>37470</c:v>
                </c:pt>
                <c:pt idx="469">
                  <c:v>37473</c:v>
                </c:pt>
                <c:pt idx="470">
                  <c:v>37474</c:v>
                </c:pt>
                <c:pt idx="471">
                  <c:v>37476</c:v>
                </c:pt>
                <c:pt idx="472">
                  <c:v>37477</c:v>
                </c:pt>
                <c:pt idx="473">
                  <c:v>37480</c:v>
                </c:pt>
                <c:pt idx="474">
                  <c:v>37481</c:v>
                </c:pt>
                <c:pt idx="475">
                  <c:v>37482</c:v>
                </c:pt>
                <c:pt idx="476">
                  <c:v>37483</c:v>
                </c:pt>
                <c:pt idx="477">
                  <c:v>37484</c:v>
                </c:pt>
                <c:pt idx="478">
                  <c:v>37488</c:v>
                </c:pt>
                <c:pt idx="479">
                  <c:v>37489</c:v>
                </c:pt>
                <c:pt idx="480">
                  <c:v>37490</c:v>
                </c:pt>
                <c:pt idx="481">
                  <c:v>37491</c:v>
                </c:pt>
                <c:pt idx="482">
                  <c:v>37494</c:v>
                </c:pt>
                <c:pt idx="483">
                  <c:v>37495</c:v>
                </c:pt>
                <c:pt idx="484">
                  <c:v>37496</c:v>
                </c:pt>
                <c:pt idx="485">
                  <c:v>37497</c:v>
                </c:pt>
                <c:pt idx="486">
                  <c:v>37498</c:v>
                </c:pt>
                <c:pt idx="487">
                  <c:v>37501</c:v>
                </c:pt>
                <c:pt idx="488">
                  <c:v>37502</c:v>
                </c:pt>
                <c:pt idx="489">
                  <c:v>37503</c:v>
                </c:pt>
                <c:pt idx="490">
                  <c:v>37504</c:v>
                </c:pt>
                <c:pt idx="491">
                  <c:v>37505</c:v>
                </c:pt>
                <c:pt idx="492">
                  <c:v>37508</c:v>
                </c:pt>
                <c:pt idx="493">
                  <c:v>37509</c:v>
                </c:pt>
                <c:pt idx="494">
                  <c:v>37510</c:v>
                </c:pt>
                <c:pt idx="495">
                  <c:v>37511</c:v>
                </c:pt>
                <c:pt idx="496">
                  <c:v>37512</c:v>
                </c:pt>
                <c:pt idx="497">
                  <c:v>37515</c:v>
                </c:pt>
                <c:pt idx="498">
                  <c:v>37516</c:v>
                </c:pt>
                <c:pt idx="499">
                  <c:v>37517</c:v>
                </c:pt>
                <c:pt idx="500">
                  <c:v>37518</c:v>
                </c:pt>
                <c:pt idx="501">
                  <c:v>37519</c:v>
                </c:pt>
                <c:pt idx="502">
                  <c:v>37522</c:v>
                </c:pt>
                <c:pt idx="503">
                  <c:v>37523</c:v>
                </c:pt>
                <c:pt idx="504">
                  <c:v>37524</c:v>
                </c:pt>
                <c:pt idx="505">
                  <c:v>37525</c:v>
                </c:pt>
                <c:pt idx="506">
                  <c:v>37526</c:v>
                </c:pt>
                <c:pt idx="507">
                  <c:v>37529</c:v>
                </c:pt>
                <c:pt idx="508">
                  <c:v>37530</c:v>
                </c:pt>
                <c:pt idx="509">
                  <c:v>37531</c:v>
                </c:pt>
                <c:pt idx="510">
                  <c:v>37532</c:v>
                </c:pt>
                <c:pt idx="511">
                  <c:v>37533</c:v>
                </c:pt>
                <c:pt idx="512">
                  <c:v>37536</c:v>
                </c:pt>
                <c:pt idx="513">
                  <c:v>37537</c:v>
                </c:pt>
                <c:pt idx="514">
                  <c:v>37538</c:v>
                </c:pt>
                <c:pt idx="515">
                  <c:v>37539</c:v>
                </c:pt>
                <c:pt idx="516">
                  <c:v>37540</c:v>
                </c:pt>
                <c:pt idx="517">
                  <c:v>37544</c:v>
                </c:pt>
                <c:pt idx="518">
                  <c:v>37545</c:v>
                </c:pt>
                <c:pt idx="519">
                  <c:v>37546</c:v>
                </c:pt>
                <c:pt idx="520">
                  <c:v>37547</c:v>
                </c:pt>
                <c:pt idx="521">
                  <c:v>37550</c:v>
                </c:pt>
                <c:pt idx="522">
                  <c:v>37551</c:v>
                </c:pt>
                <c:pt idx="523">
                  <c:v>37552</c:v>
                </c:pt>
                <c:pt idx="524">
                  <c:v>37553</c:v>
                </c:pt>
                <c:pt idx="525">
                  <c:v>37554</c:v>
                </c:pt>
                <c:pt idx="526">
                  <c:v>37557</c:v>
                </c:pt>
                <c:pt idx="527">
                  <c:v>37558</c:v>
                </c:pt>
                <c:pt idx="528">
                  <c:v>37559</c:v>
                </c:pt>
                <c:pt idx="529">
                  <c:v>37560</c:v>
                </c:pt>
                <c:pt idx="530">
                  <c:v>37561</c:v>
                </c:pt>
                <c:pt idx="531">
                  <c:v>37565</c:v>
                </c:pt>
                <c:pt idx="532">
                  <c:v>37566</c:v>
                </c:pt>
                <c:pt idx="533">
                  <c:v>37567</c:v>
                </c:pt>
                <c:pt idx="534">
                  <c:v>37568</c:v>
                </c:pt>
                <c:pt idx="535">
                  <c:v>37572</c:v>
                </c:pt>
                <c:pt idx="536">
                  <c:v>37573</c:v>
                </c:pt>
                <c:pt idx="537">
                  <c:v>37574</c:v>
                </c:pt>
                <c:pt idx="538">
                  <c:v>37575</c:v>
                </c:pt>
                <c:pt idx="539">
                  <c:v>37578</c:v>
                </c:pt>
                <c:pt idx="540">
                  <c:v>37579</c:v>
                </c:pt>
                <c:pt idx="541">
                  <c:v>37580</c:v>
                </c:pt>
                <c:pt idx="542">
                  <c:v>37581</c:v>
                </c:pt>
                <c:pt idx="543">
                  <c:v>37582</c:v>
                </c:pt>
                <c:pt idx="544">
                  <c:v>37585</c:v>
                </c:pt>
                <c:pt idx="545">
                  <c:v>37586</c:v>
                </c:pt>
                <c:pt idx="546">
                  <c:v>37587</c:v>
                </c:pt>
                <c:pt idx="547">
                  <c:v>37588</c:v>
                </c:pt>
                <c:pt idx="548">
                  <c:v>37589</c:v>
                </c:pt>
                <c:pt idx="549">
                  <c:v>37592</c:v>
                </c:pt>
                <c:pt idx="550">
                  <c:v>37593</c:v>
                </c:pt>
                <c:pt idx="551">
                  <c:v>37594</c:v>
                </c:pt>
                <c:pt idx="552">
                  <c:v>37595</c:v>
                </c:pt>
                <c:pt idx="553">
                  <c:v>37596</c:v>
                </c:pt>
                <c:pt idx="554">
                  <c:v>37599</c:v>
                </c:pt>
                <c:pt idx="555">
                  <c:v>37600</c:v>
                </c:pt>
                <c:pt idx="556">
                  <c:v>37601</c:v>
                </c:pt>
                <c:pt idx="557">
                  <c:v>37602</c:v>
                </c:pt>
                <c:pt idx="558">
                  <c:v>37603</c:v>
                </c:pt>
                <c:pt idx="559">
                  <c:v>37606</c:v>
                </c:pt>
                <c:pt idx="560">
                  <c:v>37607</c:v>
                </c:pt>
                <c:pt idx="561">
                  <c:v>37608</c:v>
                </c:pt>
                <c:pt idx="562">
                  <c:v>37609</c:v>
                </c:pt>
                <c:pt idx="563">
                  <c:v>37610</c:v>
                </c:pt>
                <c:pt idx="564">
                  <c:v>37613</c:v>
                </c:pt>
                <c:pt idx="565">
                  <c:v>37614</c:v>
                </c:pt>
                <c:pt idx="566">
                  <c:v>37616</c:v>
                </c:pt>
                <c:pt idx="567">
                  <c:v>37617</c:v>
                </c:pt>
                <c:pt idx="568">
                  <c:v>37620</c:v>
                </c:pt>
                <c:pt idx="569">
                  <c:v>37623</c:v>
                </c:pt>
                <c:pt idx="570">
                  <c:v>37624</c:v>
                </c:pt>
                <c:pt idx="571">
                  <c:v>37628</c:v>
                </c:pt>
                <c:pt idx="572">
                  <c:v>37629</c:v>
                </c:pt>
                <c:pt idx="573">
                  <c:v>37630</c:v>
                </c:pt>
                <c:pt idx="574">
                  <c:v>37631</c:v>
                </c:pt>
                <c:pt idx="575">
                  <c:v>37634</c:v>
                </c:pt>
                <c:pt idx="576">
                  <c:v>37635</c:v>
                </c:pt>
                <c:pt idx="577">
                  <c:v>37636</c:v>
                </c:pt>
                <c:pt idx="578">
                  <c:v>37637</c:v>
                </c:pt>
                <c:pt idx="579">
                  <c:v>37638</c:v>
                </c:pt>
                <c:pt idx="580">
                  <c:v>37641</c:v>
                </c:pt>
                <c:pt idx="581">
                  <c:v>37642</c:v>
                </c:pt>
                <c:pt idx="582">
                  <c:v>37643</c:v>
                </c:pt>
                <c:pt idx="583">
                  <c:v>37644</c:v>
                </c:pt>
                <c:pt idx="584">
                  <c:v>37645</c:v>
                </c:pt>
                <c:pt idx="585">
                  <c:v>37648</c:v>
                </c:pt>
                <c:pt idx="586">
                  <c:v>37649</c:v>
                </c:pt>
                <c:pt idx="587">
                  <c:v>37650</c:v>
                </c:pt>
                <c:pt idx="588">
                  <c:v>37651</c:v>
                </c:pt>
                <c:pt idx="589">
                  <c:v>37652</c:v>
                </c:pt>
                <c:pt idx="590">
                  <c:v>37655</c:v>
                </c:pt>
                <c:pt idx="591">
                  <c:v>37656</c:v>
                </c:pt>
                <c:pt idx="592">
                  <c:v>37657</c:v>
                </c:pt>
                <c:pt idx="593">
                  <c:v>37658</c:v>
                </c:pt>
                <c:pt idx="594">
                  <c:v>37659</c:v>
                </c:pt>
                <c:pt idx="595">
                  <c:v>37662</c:v>
                </c:pt>
                <c:pt idx="596">
                  <c:v>37663</c:v>
                </c:pt>
                <c:pt idx="597">
                  <c:v>37664</c:v>
                </c:pt>
                <c:pt idx="598">
                  <c:v>37665</c:v>
                </c:pt>
                <c:pt idx="599">
                  <c:v>37666</c:v>
                </c:pt>
                <c:pt idx="600">
                  <c:v>37669</c:v>
                </c:pt>
                <c:pt idx="601">
                  <c:v>37670</c:v>
                </c:pt>
                <c:pt idx="602">
                  <c:v>37671</c:v>
                </c:pt>
                <c:pt idx="603">
                  <c:v>37672</c:v>
                </c:pt>
                <c:pt idx="604">
                  <c:v>37673</c:v>
                </c:pt>
                <c:pt idx="605">
                  <c:v>37676</c:v>
                </c:pt>
                <c:pt idx="606">
                  <c:v>37677</c:v>
                </c:pt>
                <c:pt idx="607">
                  <c:v>37678</c:v>
                </c:pt>
                <c:pt idx="608">
                  <c:v>37679</c:v>
                </c:pt>
                <c:pt idx="609">
                  <c:v>37680</c:v>
                </c:pt>
                <c:pt idx="610">
                  <c:v>37683</c:v>
                </c:pt>
                <c:pt idx="611">
                  <c:v>37684</c:v>
                </c:pt>
                <c:pt idx="612">
                  <c:v>37685</c:v>
                </c:pt>
                <c:pt idx="613">
                  <c:v>37686</c:v>
                </c:pt>
                <c:pt idx="614">
                  <c:v>37687</c:v>
                </c:pt>
                <c:pt idx="615">
                  <c:v>37690</c:v>
                </c:pt>
                <c:pt idx="616">
                  <c:v>37691</c:v>
                </c:pt>
                <c:pt idx="617">
                  <c:v>37692</c:v>
                </c:pt>
                <c:pt idx="618">
                  <c:v>37693</c:v>
                </c:pt>
                <c:pt idx="619">
                  <c:v>37694</c:v>
                </c:pt>
                <c:pt idx="620">
                  <c:v>37697</c:v>
                </c:pt>
                <c:pt idx="621">
                  <c:v>37698</c:v>
                </c:pt>
                <c:pt idx="622">
                  <c:v>37699</c:v>
                </c:pt>
                <c:pt idx="623">
                  <c:v>37700</c:v>
                </c:pt>
                <c:pt idx="624">
                  <c:v>37701</c:v>
                </c:pt>
                <c:pt idx="625">
                  <c:v>37705</c:v>
                </c:pt>
                <c:pt idx="626">
                  <c:v>37706</c:v>
                </c:pt>
                <c:pt idx="627">
                  <c:v>37707</c:v>
                </c:pt>
                <c:pt idx="628">
                  <c:v>37708</c:v>
                </c:pt>
                <c:pt idx="629">
                  <c:v>37711</c:v>
                </c:pt>
                <c:pt idx="630">
                  <c:v>37712</c:v>
                </c:pt>
                <c:pt idx="631">
                  <c:v>37713</c:v>
                </c:pt>
                <c:pt idx="632">
                  <c:v>37714</c:v>
                </c:pt>
                <c:pt idx="633">
                  <c:v>37715</c:v>
                </c:pt>
                <c:pt idx="634">
                  <c:v>37718</c:v>
                </c:pt>
                <c:pt idx="635">
                  <c:v>37719</c:v>
                </c:pt>
                <c:pt idx="636">
                  <c:v>37720</c:v>
                </c:pt>
                <c:pt idx="637">
                  <c:v>37721</c:v>
                </c:pt>
                <c:pt idx="638">
                  <c:v>37722</c:v>
                </c:pt>
                <c:pt idx="639">
                  <c:v>37725</c:v>
                </c:pt>
                <c:pt idx="640">
                  <c:v>37726</c:v>
                </c:pt>
                <c:pt idx="641">
                  <c:v>37727</c:v>
                </c:pt>
                <c:pt idx="642">
                  <c:v>37732</c:v>
                </c:pt>
                <c:pt idx="643">
                  <c:v>37733</c:v>
                </c:pt>
                <c:pt idx="644">
                  <c:v>37734</c:v>
                </c:pt>
                <c:pt idx="645">
                  <c:v>37735</c:v>
                </c:pt>
                <c:pt idx="646">
                  <c:v>37736</c:v>
                </c:pt>
                <c:pt idx="647">
                  <c:v>37739</c:v>
                </c:pt>
                <c:pt idx="648">
                  <c:v>37740</c:v>
                </c:pt>
                <c:pt idx="649">
                  <c:v>37741</c:v>
                </c:pt>
                <c:pt idx="650">
                  <c:v>37743</c:v>
                </c:pt>
                <c:pt idx="651">
                  <c:v>37746</c:v>
                </c:pt>
                <c:pt idx="652">
                  <c:v>37747</c:v>
                </c:pt>
                <c:pt idx="653">
                  <c:v>37748</c:v>
                </c:pt>
                <c:pt idx="654">
                  <c:v>37749</c:v>
                </c:pt>
                <c:pt idx="655">
                  <c:v>37750</c:v>
                </c:pt>
                <c:pt idx="656">
                  <c:v>37753</c:v>
                </c:pt>
                <c:pt idx="657">
                  <c:v>37754</c:v>
                </c:pt>
                <c:pt idx="658">
                  <c:v>37755</c:v>
                </c:pt>
                <c:pt idx="659">
                  <c:v>37756</c:v>
                </c:pt>
                <c:pt idx="660">
                  <c:v>37757</c:v>
                </c:pt>
                <c:pt idx="661">
                  <c:v>37760</c:v>
                </c:pt>
                <c:pt idx="662">
                  <c:v>37761</c:v>
                </c:pt>
                <c:pt idx="663">
                  <c:v>37762</c:v>
                </c:pt>
                <c:pt idx="664">
                  <c:v>37763</c:v>
                </c:pt>
                <c:pt idx="665">
                  <c:v>37764</c:v>
                </c:pt>
                <c:pt idx="666">
                  <c:v>37767</c:v>
                </c:pt>
                <c:pt idx="667">
                  <c:v>37768</c:v>
                </c:pt>
                <c:pt idx="668">
                  <c:v>37769</c:v>
                </c:pt>
                <c:pt idx="669">
                  <c:v>37770</c:v>
                </c:pt>
                <c:pt idx="670">
                  <c:v>37771</c:v>
                </c:pt>
                <c:pt idx="671">
                  <c:v>37775</c:v>
                </c:pt>
                <c:pt idx="672">
                  <c:v>37776</c:v>
                </c:pt>
                <c:pt idx="673">
                  <c:v>37777</c:v>
                </c:pt>
                <c:pt idx="674">
                  <c:v>37778</c:v>
                </c:pt>
                <c:pt idx="675">
                  <c:v>37781</c:v>
                </c:pt>
                <c:pt idx="676">
                  <c:v>37782</c:v>
                </c:pt>
                <c:pt idx="677">
                  <c:v>37783</c:v>
                </c:pt>
                <c:pt idx="678">
                  <c:v>37784</c:v>
                </c:pt>
                <c:pt idx="679">
                  <c:v>37785</c:v>
                </c:pt>
                <c:pt idx="680">
                  <c:v>37788</c:v>
                </c:pt>
                <c:pt idx="681">
                  <c:v>37789</c:v>
                </c:pt>
                <c:pt idx="682">
                  <c:v>37790</c:v>
                </c:pt>
                <c:pt idx="683">
                  <c:v>37791</c:v>
                </c:pt>
                <c:pt idx="684">
                  <c:v>37792</c:v>
                </c:pt>
                <c:pt idx="685">
                  <c:v>37796</c:v>
                </c:pt>
                <c:pt idx="686">
                  <c:v>37797</c:v>
                </c:pt>
                <c:pt idx="687">
                  <c:v>37798</c:v>
                </c:pt>
                <c:pt idx="688">
                  <c:v>37799</c:v>
                </c:pt>
                <c:pt idx="689">
                  <c:v>37803</c:v>
                </c:pt>
                <c:pt idx="690">
                  <c:v>37804</c:v>
                </c:pt>
                <c:pt idx="691">
                  <c:v>37805</c:v>
                </c:pt>
                <c:pt idx="692">
                  <c:v>37806</c:v>
                </c:pt>
                <c:pt idx="693">
                  <c:v>37809</c:v>
                </c:pt>
                <c:pt idx="694">
                  <c:v>37810</c:v>
                </c:pt>
                <c:pt idx="695">
                  <c:v>37811</c:v>
                </c:pt>
                <c:pt idx="696">
                  <c:v>37812</c:v>
                </c:pt>
                <c:pt idx="697">
                  <c:v>37813</c:v>
                </c:pt>
                <c:pt idx="698">
                  <c:v>37816</c:v>
                </c:pt>
                <c:pt idx="699">
                  <c:v>37817</c:v>
                </c:pt>
                <c:pt idx="700">
                  <c:v>37818</c:v>
                </c:pt>
                <c:pt idx="701">
                  <c:v>37819</c:v>
                </c:pt>
                <c:pt idx="702">
                  <c:v>37820</c:v>
                </c:pt>
                <c:pt idx="703">
                  <c:v>37823</c:v>
                </c:pt>
                <c:pt idx="704">
                  <c:v>37824</c:v>
                </c:pt>
                <c:pt idx="705">
                  <c:v>37825</c:v>
                </c:pt>
                <c:pt idx="706">
                  <c:v>37826</c:v>
                </c:pt>
                <c:pt idx="707">
                  <c:v>37827</c:v>
                </c:pt>
                <c:pt idx="708">
                  <c:v>37830</c:v>
                </c:pt>
                <c:pt idx="709">
                  <c:v>37831</c:v>
                </c:pt>
                <c:pt idx="710">
                  <c:v>37832</c:v>
                </c:pt>
                <c:pt idx="711">
                  <c:v>37833</c:v>
                </c:pt>
                <c:pt idx="712">
                  <c:v>37834</c:v>
                </c:pt>
                <c:pt idx="713">
                  <c:v>37837</c:v>
                </c:pt>
                <c:pt idx="714">
                  <c:v>37838</c:v>
                </c:pt>
                <c:pt idx="715">
                  <c:v>37839</c:v>
                </c:pt>
                <c:pt idx="716">
                  <c:v>37841</c:v>
                </c:pt>
                <c:pt idx="717">
                  <c:v>37844</c:v>
                </c:pt>
                <c:pt idx="718">
                  <c:v>37845</c:v>
                </c:pt>
                <c:pt idx="719">
                  <c:v>37846</c:v>
                </c:pt>
                <c:pt idx="720">
                  <c:v>37847</c:v>
                </c:pt>
                <c:pt idx="721">
                  <c:v>37848</c:v>
                </c:pt>
                <c:pt idx="722">
                  <c:v>37852</c:v>
                </c:pt>
                <c:pt idx="723">
                  <c:v>37853</c:v>
                </c:pt>
                <c:pt idx="724">
                  <c:v>37854</c:v>
                </c:pt>
                <c:pt idx="725">
                  <c:v>37855</c:v>
                </c:pt>
                <c:pt idx="726">
                  <c:v>37858</c:v>
                </c:pt>
                <c:pt idx="727">
                  <c:v>37859</c:v>
                </c:pt>
                <c:pt idx="728">
                  <c:v>37860</c:v>
                </c:pt>
                <c:pt idx="729">
                  <c:v>37861</c:v>
                </c:pt>
                <c:pt idx="730">
                  <c:v>37862</c:v>
                </c:pt>
                <c:pt idx="731">
                  <c:v>37865</c:v>
                </c:pt>
                <c:pt idx="732">
                  <c:v>37866</c:v>
                </c:pt>
                <c:pt idx="733">
                  <c:v>37867</c:v>
                </c:pt>
                <c:pt idx="734">
                  <c:v>37868</c:v>
                </c:pt>
                <c:pt idx="735">
                  <c:v>37869</c:v>
                </c:pt>
                <c:pt idx="736">
                  <c:v>37872</c:v>
                </c:pt>
                <c:pt idx="737">
                  <c:v>37873</c:v>
                </c:pt>
                <c:pt idx="738">
                  <c:v>37874</c:v>
                </c:pt>
                <c:pt idx="739">
                  <c:v>37875</c:v>
                </c:pt>
                <c:pt idx="740">
                  <c:v>37876</c:v>
                </c:pt>
                <c:pt idx="741">
                  <c:v>37879</c:v>
                </c:pt>
                <c:pt idx="742">
                  <c:v>37880</c:v>
                </c:pt>
                <c:pt idx="743">
                  <c:v>37881</c:v>
                </c:pt>
                <c:pt idx="744">
                  <c:v>37882</c:v>
                </c:pt>
                <c:pt idx="745">
                  <c:v>37883</c:v>
                </c:pt>
                <c:pt idx="746">
                  <c:v>37886</c:v>
                </c:pt>
                <c:pt idx="747">
                  <c:v>37887</c:v>
                </c:pt>
                <c:pt idx="748">
                  <c:v>37888</c:v>
                </c:pt>
                <c:pt idx="749">
                  <c:v>37889</c:v>
                </c:pt>
                <c:pt idx="750">
                  <c:v>37890</c:v>
                </c:pt>
                <c:pt idx="751">
                  <c:v>37893</c:v>
                </c:pt>
                <c:pt idx="752">
                  <c:v>37894</c:v>
                </c:pt>
                <c:pt idx="753">
                  <c:v>37895</c:v>
                </c:pt>
                <c:pt idx="754">
                  <c:v>37896</c:v>
                </c:pt>
                <c:pt idx="755">
                  <c:v>37897</c:v>
                </c:pt>
                <c:pt idx="756">
                  <c:v>37900</c:v>
                </c:pt>
                <c:pt idx="757">
                  <c:v>37901</c:v>
                </c:pt>
                <c:pt idx="758">
                  <c:v>37902</c:v>
                </c:pt>
                <c:pt idx="759">
                  <c:v>37903</c:v>
                </c:pt>
                <c:pt idx="760">
                  <c:v>37904</c:v>
                </c:pt>
                <c:pt idx="761">
                  <c:v>37908</c:v>
                </c:pt>
                <c:pt idx="762">
                  <c:v>37909</c:v>
                </c:pt>
                <c:pt idx="763">
                  <c:v>37910</c:v>
                </c:pt>
                <c:pt idx="764">
                  <c:v>37911</c:v>
                </c:pt>
                <c:pt idx="765">
                  <c:v>37914</c:v>
                </c:pt>
                <c:pt idx="766">
                  <c:v>37915</c:v>
                </c:pt>
                <c:pt idx="767">
                  <c:v>37916</c:v>
                </c:pt>
                <c:pt idx="768">
                  <c:v>37917</c:v>
                </c:pt>
                <c:pt idx="769">
                  <c:v>37918</c:v>
                </c:pt>
                <c:pt idx="770">
                  <c:v>37921</c:v>
                </c:pt>
                <c:pt idx="771">
                  <c:v>37922</c:v>
                </c:pt>
                <c:pt idx="772">
                  <c:v>37923</c:v>
                </c:pt>
                <c:pt idx="773">
                  <c:v>37924</c:v>
                </c:pt>
                <c:pt idx="774">
                  <c:v>37925</c:v>
                </c:pt>
                <c:pt idx="775">
                  <c:v>37929</c:v>
                </c:pt>
                <c:pt idx="776">
                  <c:v>37930</c:v>
                </c:pt>
                <c:pt idx="777">
                  <c:v>37931</c:v>
                </c:pt>
                <c:pt idx="778">
                  <c:v>37932</c:v>
                </c:pt>
                <c:pt idx="779">
                  <c:v>37935</c:v>
                </c:pt>
                <c:pt idx="780">
                  <c:v>37936</c:v>
                </c:pt>
                <c:pt idx="781">
                  <c:v>37937</c:v>
                </c:pt>
                <c:pt idx="782">
                  <c:v>37938</c:v>
                </c:pt>
                <c:pt idx="783">
                  <c:v>37939</c:v>
                </c:pt>
                <c:pt idx="784">
                  <c:v>37943</c:v>
                </c:pt>
                <c:pt idx="785">
                  <c:v>37944</c:v>
                </c:pt>
                <c:pt idx="786">
                  <c:v>37945</c:v>
                </c:pt>
                <c:pt idx="787">
                  <c:v>37946</c:v>
                </c:pt>
                <c:pt idx="788">
                  <c:v>37949</c:v>
                </c:pt>
                <c:pt idx="789">
                  <c:v>37950</c:v>
                </c:pt>
                <c:pt idx="790">
                  <c:v>37951</c:v>
                </c:pt>
                <c:pt idx="791">
                  <c:v>37952</c:v>
                </c:pt>
                <c:pt idx="792">
                  <c:v>37953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37964</c:v>
                </c:pt>
                <c:pt idx="799">
                  <c:v>37965</c:v>
                </c:pt>
                <c:pt idx="800">
                  <c:v>37966</c:v>
                </c:pt>
                <c:pt idx="801">
                  <c:v>37967</c:v>
                </c:pt>
                <c:pt idx="802">
                  <c:v>37970</c:v>
                </c:pt>
                <c:pt idx="803">
                  <c:v>37971</c:v>
                </c:pt>
                <c:pt idx="804">
                  <c:v>37972</c:v>
                </c:pt>
                <c:pt idx="805">
                  <c:v>37973</c:v>
                </c:pt>
                <c:pt idx="806">
                  <c:v>37974</c:v>
                </c:pt>
                <c:pt idx="807">
                  <c:v>37977</c:v>
                </c:pt>
                <c:pt idx="808">
                  <c:v>37978</c:v>
                </c:pt>
                <c:pt idx="809">
                  <c:v>37979</c:v>
                </c:pt>
                <c:pt idx="810">
                  <c:v>37981</c:v>
                </c:pt>
                <c:pt idx="811">
                  <c:v>37984</c:v>
                </c:pt>
                <c:pt idx="812">
                  <c:v>37986</c:v>
                </c:pt>
                <c:pt idx="813">
                  <c:v>37988</c:v>
                </c:pt>
                <c:pt idx="814">
                  <c:v>37991</c:v>
                </c:pt>
                <c:pt idx="815">
                  <c:v>37992</c:v>
                </c:pt>
                <c:pt idx="816">
                  <c:v>37993</c:v>
                </c:pt>
                <c:pt idx="817">
                  <c:v>37994</c:v>
                </c:pt>
                <c:pt idx="818">
                  <c:v>37995</c:v>
                </c:pt>
                <c:pt idx="819">
                  <c:v>37999</c:v>
                </c:pt>
                <c:pt idx="820">
                  <c:v>38000</c:v>
                </c:pt>
                <c:pt idx="821">
                  <c:v>38001</c:v>
                </c:pt>
                <c:pt idx="822">
                  <c:v>38002</c:v>
                </c:pt>
                <c:pt idx="823">
                  <c:v>38005</c:v>
                </c:pt>
                <c:pt idx="824">
                  <c:v>38006</c:v>
                </c:pt>
                <c:pt idx="825">
                  <c:v>38007</c:v>
                </c:pt>
                <c:pt idx="826">
                  <c:v>38008</c:v>
                </c:pt>
                <c:pt idx="827">
                  <c:v>38009</c:v>
                </c:pt>
                <c:pt idx="828">
                  <c:v>38012</c:v>
                </c:pt>
                <c:pt idx="829">
                  <c:v>38013</c:v>
                </c:pt>
                <c:pt idx="830">
                  <c:v>38014</c:v>
                </c:pt>
                <c:pt idx="831">
                  <c:v>38015</c:v>
                </c:pt>
                <c:pt idx="832">
                  <c:v>38016</c:v>
                </c:pt>
                <c:pt idx="833">
                  <c:v>38019</c:v>
                </c:pt>
                <c:pt idx="834">
                  <c:v>38020</c:v>
                </c:pt>
                <c:pt idx="835">
                  <c:v>38021</c:v>
                </c:pt>
                <c:pt idx="836">
                  <c:v>38022</c:v>
                </c:pt>
                <c:pt idx="837">
                  <c:v>38023</c:v>
                </c:pt>
                <c:pt idx="838">
                  <c:v>38026</c:v>
                </c:pt>
                <c:pt idx="839">
                  <c:v>38027</c:v>
                </c:pt>
                <c:pt idx="840">
                  <c:v>38028</c:v>
                </c:pt>
                <c:pt idx="841">
                  <c:v>38029</c:v>
                </c:pt>
                <c:pt idx="842">
                  <c:v>38030</c:v>
                </c:pt>
                <c:pt idx="843">
                  <c:v>38033</c:v>
                </c:pt>
                <c:pt idx="844">
                  <c:v>38034</c:v>
                </c:pt>
                <c:pt idx="845">
                  <c:v>38035</c:v>
                </c:pt>
                <c:pt idx="846">
                  <c:v>38036</c:v>
                </c:pt>
                <c:pt idx="847">
                  <c:v>38037</c:v>
                </c:pt>
                <c:pt idx="848">
                  <c:v>38040</c:v>
                </c:pt>
                <c:pt idx="849">
                  <c:v>38041</c:v>
                </c:pt>
                <c:pt idx="850">
                  <c:v>38042</c:v>
                </c:pt>
                <c:pt idx="851">
                  <c:v>38043</c:v>
                </c:pt>
                <c:pt idx="852">
                  <c:v>38044</c:v>
                </c:pt>
                <c:pt idx="853">
                  <c:v>38047</c:v>
                </c:pt>
                <c:pt idx="854">
                  <c:v>38048</c:v>
                </c:pt>
                <c:pt idx="855">
                  <c:v>38049</c:v>
                </c:pt>
                <c:pt idx="856">
                  <c:v>38050</c:v>
                </c:pt>
                <c:pt idx="857">
                  <c:v>38051</c:v>
                </c:pt>
                <c:pt idx="858">
                  <c:v>38054</c:v>
                </c:pt>
                <c:pt idx="859">
                  <c:v>38055</c:v>
                </c:pt>
                <c:pt idx="860">
                  <c:v>38056</c:v>
                </c:pt>
                <c:pt idx="861">
                  <c:v>38057</c:v>
                </c:pt>
                <c:pt idx="862">
                  <c:v>38058</c:v>
                </c:pt>
                <c:pt idx="863">
                  <c:v>38061</c:v>
                </c:pt>
                <c:pt idx="864">
                  <c:v>38062</c:v>
                </c:pt>
                <c:pt idx="865">
                  <c:v>38063</c:v>
                </c:pt>
                <c:pt idx="866">
                  <c:v>38064</c:v>
                </c:pt>
                <c:pt idx="867">
                  <c:v>38065</c:v>
                </c:pt>
                <c:pt idx="868">
                  <c:v>38069</c:v>
                </c:pt>
                <c:pt idx="869">
                  <c:v>38070</c:v>
                </c:pt>
                <c:pt idx="870">
                  <c:v>38071</c:v>
                </c:pt>
                <c:pt idx="871">
                  <c:v>38072</c:v>
                </c:pt>
                <c:pt idx="872">
                  <c:v>38075</c:v>
                </c:pt>
                <c:pt idx="873">
                  <c:v>38076</c:v>
                </c:pt>
                <c:pt idx="874">
                  <c:v>38077</c:v>
                </c:pt>
                <c:pt idx="875">
                  <c:v>38078</c:v>
                </c:pt>
                <c:pt idx="876">
                  <c:v>38079</c:v>
                </c:pt>
                <c:pt idx="877">
                  <c:v>38082</c:v>
                </c:pt>
                <c:pt idx="878">
                  <c:v>38083</c:v>
                </c:pt>
                <c:pt idx="879">
                  <c:v>38084</c:v>
                </c:pt>
                <c:pt idx="880">
                  <c:v>38089</c:v>
                </c:pt>
                <c:pt idx="881">
                  <c:v>38090</c:v>
                </c:pt>
                <c:pt idx="882">
                  <c:v>38091</c:v>
                </c:pt>
                <c:pt idx="883">
                  <c:v>38092</c:v>
                </c:pt>
                <c:pt idx="884">
                  <c:v>38093</c:v>
                </c:pt>
                <c:pt idx="885">
                  <c:v>38096</c:v>
                </c:pt>
                <c:pt idx="886">
                  <c:v>38097</c:v>
                </c:pt>
                <c:pt idx="887">
                  <c:v>38098</c:v>
                </c:pt>
                <c:pt idx="888">
                  <c:v>38099</c:v>
                </c:pt>
                <c:pt idx="889">
                  <c:v>38100</c:v>
                </c:pt>
                <c:pt idx="890">
                  <c:v>38103</c:v>
                </c:pt>
                <c:pt idx="891">
                  <c:v>38104</c:v>
                </c:pt>
                <c:pt idx="892">
                  <c:v>38105</c:v>
                </c:pt>
                <c:pt idx="893">
                  <c:v>38106</c:v>
                </c:pt>
                <c:pt idx="894">
                  <c:v>38107</c:v>
                </c:pt>
                <c:pt idx="895">
                  <c:v>38110</c:v>
                </c:pt>
                <c:pt idx="896">
                  <c:v>38111</c:v>
                </c:pt>
                <c:pt idx="897">
                  <c:v>38112</c:v>
                </c:pt>
                <c:pt idx="898">
                  <c:v>38113</c:v>
                </c:pt>
                <c:pt idx="899">
                  <c:v>38114</c:v>
                </c:pt>
                <c:pt idx="900">
                  <c:v>38117</c:v>
                </c:pt>
                <c:pt idx="901">
                  <c:v>38118</c:v>
                </c:pt>
                <c:pt idx="902">
                  <c:v>38119</c:v>
                </c:pt>
                <c:pt idx="903">
                  <c:v>38120</c:v>
                </c:pt>
                <c:pt idx="904">
                  <c:v>38121</c:v>
                </c:pt>
                <c:pt idx="905">
                  <c:v>38124</c:v>
                </c:pt>
                <c:pt idx="906">
                  <c:v>38125</c:v>
                </c:pt>
                <c:pt idx="907">
                  <c:v>38126</c:v>
                </c:pt>
                <c:pt idx="908">
                  <c:v>38127</c:v>
                </c:pt>
                <c:pt idx="909">
                  <c:v>38128</c:v>
                </c:pt>
                <c:pt idx="910">
                  <c:v>38132</c:v>
                </c:pt>
                <c:pt idx="911">
                  <c:v>38133</c:v>
                </c:pt>
                <c:pt idx="912">
                  <c:v>38134</c:v>
                </c:pt>
                <c:pt idx="913">
                  <c:v>38135</c:v>
                </c:pt>
                <c:pt idx="914">
                  <c:v>38138</c:v>
                </c:pt>
                <c:pt idx="915">
                  <c:v>38139</c:v>
                </c:pt>
                <c:pt idx="916">
                  <c:v>38140</c:v>
                </c:pt>
                <c:pt idx="917">
                  <c:v>38141</c:v>
                </c:pt>
                <c:pt idx="918">
                  <c:v>38142</c:v>
                </c:pt>
                <c:pt idx="919">
                  <c:v>38145</c:v>
                </c:pt>
                <c:pt idx="920">
                  <c:v>38146</c:v>
                </c:pt>
                <c:pt idx="921">
                  <c:v>38147</c:v>
                </c:pt>
                <c:pt idx="922">
                  <c:v>38148</c:v>
                </c:pt>
                <c:pt idx="923">
                  <c:v>38149</c:v>
                </c:pt>
                <c:pt idx="924">
                  <c:v>38153</c:v>
                </c:pt>
                <c:pt idx="925">
                  <c:v>38154</c:v>
                </c:pt>
                <c:pt idx="926">
                  <c:v>38155</c:v>
                </c:pt>
                <c:pt idx="927">
                  <c:v>38156</c:v>
                </c:pt>
                <c:pt idx="928">
                  <c:v>38160</c:v>
                </c:pt>
                <c:pt idx="929">
                  <c:v>38161</c:v>
                </c:pt>
                <c:pt idx="930">
                  <c:v>38162</c:v>
                </c:pt>
                <c:pt idx="931">
                  <c:v>38163</c:v>
                </c:pt>
                <c:pt idx="932">
                  <c:v>38166</c:v>
                </c:pt>
                <c:pt idx="933">
                  <c:v>38167</c:v>
                </c:pt>
                <c:pt idx="934">
                  <c:v>38168</c:v>
                </c:pt>
                <c:pt idx="935">
                  <c:v>38169</c:v>
                </c:pt>
                <c:pt idx="936">
                  <c:v>38170</c:v>
                </c:pt>
                <c:pt idx="937">
                  <c:v>38174</c:v>
                </c:pt>
                <c:pt idx="938">
                  <c:v>38175</c:v>
                </c:pt>
                <c:pt idx="939">
                  <c:v>38176</c:v>
                </c:pt>
                <c:pt idx="940">
                  <c:v>38177</c:v>
                </c:pt>
                <c:pt idx="941">
                  <c:v>38180</c:v>
                </c:pt>
                <c:pt idx="942">
                  <c:v>38181</c:v>
                </c:pt>
                <c:pt idx="943">
                  <c:v>38182</c:v>
                </c:pt>
                <c:pt idx="944">
                  <c:v>38183</c:v>
                </c:pt>
                <c:pt idx="945">
                  <c:v>38184</c:v>
                </c:pt>
                <c:pt idx="946">
                  <c:v>38187</c:v>
                </c:pt>
                <c:pt idx="947">
                  <c:v>38189</c:v>
                </c:pt>
                <c:pt idx="948">
                  <c:v>38190</c:v>
                </c:pt>
                <c:pt idx="949">
                  <c:v>38191</c:v>
                </c:pt>
                <c:pt idx="950">
                  <c:v>38194</c:v>
                </c:pt>
                <c:pt idx="951">
                  <c:v>38195</c:v>
                </c:pt>
                <c:pt idx="952">
                  <c:v>38196</c:v>
                </c:pt>
                <c:pt idx="953">
                  <c:v>38197</c:v>
                </c:pt>
                <c:pt idx="954">
                  <c:v>38198</c:v>
                </c:pt>
                <c:pt idx="955">
                  <c:v>38201</c:v>
                </c:pt>
                <c:pt idx="956">
                  <c:v>38202</c:v>
                </c:pt>
                <c:pt idx="957">
                  <c:v>38203</c:v>
                </c:pt>
                <c:pt idx="958">
                  <c:v>38204</c:v>
                </c:pt>
                <c:pt idx="959">
                  <c:v>38205</c:v>
                </c:pt>
                <c:pt idx="960">
                  <c:v>38208</c:v>
                </c:pt>
                <c:pt idx="961">
                  <c:v>38209</c:v>
                </c:pt>
                <c:pt idx="962">
                  <c:v>38210</c:v>
                </c:pt>
                <c:pt idx="963">
                  <c:v>38211</c:v>
                </c:pt>
                <c:pt idx="964">
                  <c:v>38212</c:v>
                </c:pt>
                <c:pt idx="965">
                  <c:v>38216</c:v>
                </c:pt>
                <c:pt idx="966">
                  <c:v>38217</c:v>
                </c:pt>
                <c:pt idx="967">
                  <c:v>38218</c:v>
                </c:pt>
                <c:pt idx="968">
                  <c:v>38219</c:v>
                </c:pt>
                <c:pt idx="969">
                  <c:v>38222</c:v>
                </c:pt>
                <c:pt idx="970">
                  <c:v>38223</c:v>
                </c:pt>
                <c:pt idx="971">
                  <c:v>38224</c:v>
                </c:pt>
                <c:pt idx="972">
                  <c:v>38225</c:v>
                </c:pt>
                <c:pt idx="973">
                  <c:v>38226</c:v>
                </c:pt>
                <c:pt idx="974">
                  <c:v>38229</c:v>
                </c:pt>
                <c:pt idx="975">
                  <c:v>38230</c:v>
                </c:pt>
                <c:pt idx="976">
                  <c:v>38231</c:v>
                </c:pt>
                <c:pt idx="977">
                  <c:v>38232</c:v>
                </c:pt>
                <c:pt idx="978">
                  <c:v>38233</c:v>
                </c:pt>
                <c:pt idx="979">
                  <c:v>38236</c:v>
                </c:pt>
                <c:pt idx="980">
                  <c:v>38237</c:v>
                </c:pt>
                <c:pt idx="981">
                  <c:v>38238</c:v>
                </c:pt>
                <c:pt idx="982">
                  <c:v>38239</c:v>
                </c:pt>
                <c:pt idx="983">
                  <c:v>38240</c:v>
                </c:pt>
                <c:pt idx="984">
                  <c:v>38243</c:v>
                </c:pt>
                <c:pt idx="985">
                  <c:v>38244</c:v>
                </c:pt>
                <c:pt idx="986">
                  <c:v>38245</c:v>
                </c:pt>
                <c:pt idx="987">
                  <c:v>38246</c:v>
                </c:pt>
                <c:pt idx="988">
                  <c:v>38247</c:v>
                </c:pt>
                <c:pt idx="989">
                  <c:v>38250</c:v>
                </c:pt>
                <c:pt idx="990">
                  <c:v>38251</c:v>
                </c:pt>
                <c:pt idx="991">
                  <c:v>38252</c:v>
                </c:pt>
                <c:pt idx="992">
                  <c:v>38253</c:v>
                </c:pt>
                <c:pt idx="993">
                  <c:v>38254</c:v>
                </c:pt>
                <c:pt idx="994">
                  <c:v>38257</c:v>
                </c:pt>
                <c:pt idx="995">
                  <c:v>38258</c:v>
                </c:pt>
                <c:pt idx="996">
                  <c:v>38259</c:v>
                </c:pt>
                <c:pt idx="997">
                  <c:v>38260</c:v>
                </c:pt>
                <c:pt idx="998">
                  <c:v>38261</c:v>
                </c:pt>
                <c:pt idx="999">
                  <c:v>38264</c:v>
                </c:pt>
                <c:pt idx="1000">
                  <c:v>38265</c:v>
                </c:pt>
                <c:pt idx="1001">
                  <c:v>38266</c:v>
                </c:pt>
                <c:pt idx="1002">
                  <c:v>38267</c:v>
                </c:pt>
                <c:pt idx="1003">
                  <c:v>38268</c:v>
                </c:pt>
                <c:pt idx="1004">
                  <c:v>38271</c:v>
                </c:pt>
                <c:pt idx="1005">
                  <c:v>38272</c:v>
                </c:pt>
                <c:pt idx="1006">
                  <c:v>38273</c:v>
                </c:pt>
                <c:pt idx="1007">
                  <c:v>38274</c:v>
                </c:pt>
                <c:pt idx="1008">
                  <c:v>38275</c:v>
                </c:pt>
                <c:pt idx="1009">
                  <c:v>38279</c:v>
                </c:pt>
                <c:pt idx="1010">
                  <c:v>38280</c:v>
                </c:pt>
                <c:pt idx="1011">
                  <c:v>38281</c:v>
                </c:pt>
                <c:pt idx="1012">
                  <c:v>38282</c:v>
                </c:pt>
                <c:pt idx="1013">
                  <c:v>38285</c:v>
                </c:pt>
                <c:pt idx="1014">
                  <c:v>38286</c:v>
                </c:pt>
                <c:pt idx="1015">
                  <c:v>38287</c:v>
                </c:pt>
                <c:pt idx="1016">
                  <c:v>38288</c:v>
                </c:pt>
                <c:pt idx="1017">
                  <c:v>38289</c:v>
                </c:pt>
                <c:pt idx="1018">
                  <c:v>38293</c:v>
                </c:pt>
                <c:pt idx="1019">
                  <c:v>38294</c:v>
                </c:pt>
                <c:pt idx="1020">
                  <c:v>38295</c:v>
                </c:pt>
                <c:pt idx="1021">
                  <c:v>38296</c:v>
                </c:pt>
                <c:pt idx="1022">
                  <c:v>38299</c:v>
                </c:pt>
                <c:pt idx="1023">
                  <c:v>38300</c:v>
                </c:pt>
                <c:pt idx="1024">
                  <c:v>38301</c:v>
                </c:pt>
                <c:pt idx="1025">
                  <c:v>38302</c:v>
                </c:pt>
                <c:pt idx="1026">
                  <c:v>38303</c:v>
                </c:pt>
                <c:pt idx="1027">
                  <c:v>38307</c:v>
                </c:pt>
                <c:pt idx="1028">
                  <c:v>38308</c:v>
                </c:pt>
                <c:pt idx="1029">
                  <c:v>38309</c:v>
                </c:pt>
                <c:pt idx="1030">
                  <c:v>38310</c:v>
                </c:pt>
                <c:pt idx="1031">
                  <c:v>38313</c:v>
                </c:pt>
                <c:pt idx="1032">
                  <c:v>38314</c:v>
                </c:pt>
                <c:pt idx="1033">
                  <c:v>38315</c:v>
                </c:pt>
                <c:pt idx="1034">
                  <c:v>38316</c:v>
                </c:pt>
                <c:pt idx="1035">
                  <c:v>38317</c:v>
                </c:pt>
                <c:pt idx="1036">
                  <c:v>38320</c:v>
                </c:pt>
                <c:pt idx="1037">
                  <c:v>38321</c:v>
                </c:pt>
                <c:pt idx="1038">
                  <c:v>38322</c:v>
                </c:pt>
                <c:pt idx="1039">
                  <c:v>38323</c:v>
                </c:pt>
                <c:pt idx="1040">
                  <c:v>38324</c:v>
                </c:pt>
                <c:pt idx="1041">
                  <c:v>38327</c:v>
                </c:pt>
                <c:pt idx="1042">
                  <c:v>38328</c:v>
                </c:pt>
                <c:pt idx="1043">
                  <c:v>38330</c:v>
                </c:pt>
                <c:pt idx="1044">
                  <c:v>38331</c:v>
                </c:pt>
                <c:pt idx="1045">
                  <c:v>38334</c:v>
                </c:pt>
                <c:pt idx="1046">
                  <c:v>38335</c:v>
                </c:pt>
                <c:pt idx="1047">
                  <c:v>38336</c:v>
                </c:pt>
                <c:pt idx="1048">
                  <c:v>38337</c:v>
                </c:pt>
                <c:pt idx="1049">
                  <c:v>38338</c:v>
                </c:pt>
                <c:pt idx="1050">
                  <c:v>38341</c:v>
                </c:pt>
                <c:pt idx="1051">
                  <c:v>38342</c:v>
                </c:pt>
                <c:pt idx="1052">
                  <c:v>38343</c:v>
                </c:pt>
                <c:pt idx="1053">
                  <c:v>38344</c:v>
                </c:pt>
                <c:pt idx="1054">
                  <c:v>38345</c:v>
                </c:pt>
                <c:pt idx="1055">
                  <c:v>38348</c:v>
                </c:pt>
                <c:pt idx="1056">
                  <c:v>38349</c:v>
                </c:pt>
                <c:pt idx="1057">
                  <c:v>38350</c:v>
                </c:pt>
                <c:pt idx="1058">
                  <c:v>38351</c:v>
                </c:pt>
                <c:pt idx="1059">
                  <c:v>38355</c:v>
                </c:pt>
                <c:pt idx="1060">
                  <c:v>38356</c:v>
                </c:pt>
                <c:pt idx="1061">
                  <c:v>38357</c:v>
                </c:pt>
                <c:pt idx="1062">
                  <c:v>38358</c:v>
                </c:pt>
                <c:pt idx="1063">
                  <c:v>38359</c:v>
                </c:pt>
                <c:pt idx="1064">
                  <c:v>38363</c:v>
                </c:pt>
                <c:pt idx="1065">
                  <c:v>38364</c:v>
                </c:pt>
                <c:pt idx="1066">
                  <c:v>38365</c:v>
                </c:pt>
                <c:pt idx="1067">
                  <c:v>38366</c:v>
                </c:pt>
                <c:pt idx="1068">
                  <c:v>38369</c:v>
                </c:pt>
                <c:pt idx="1069">
                  <c:v>38370</c:v>
                </c:pt>
                <c:pt idx="1070">
                  <c:v>38371</c:v>
                </c:pt>
                <c:pt idx="1071">
                  <c:v>38372</c:v>
                </c:pt>
                <c:pt idx="1072">
                  <c:v>38373</c:v>
                </c:pt>
                <c:pt idx="1073">
                  <c:v>38376</c:v>
                </c:pt>
                <c:pt idx="1074">
                  <c:v>38377</c:v>
                </c:pt>
                <c:pt idx="1075">
                  <c:v>38378</c:v>
                </c:pt>
                <c:pt idx="1076">
                  <c:v>38379</c:v>
                </c:pt>
                <c:pt idx="1077">
                  <c:v>38380</c:v>
                </c:pt>
                <c:pt idx="1078">
                  <c:v>38383</c:v>
                </c:pt>
                <c:pt idx="1079">
                  <c:v>38384</c:v>
                </c:pt>
                <c:pt idx="1080">
                  <c:v>38385</c:v>
                </c:pt>
                <c:pt idx="1081">
                  <c:v>38386</c:v>
                </c:pt>
                <c:pt idx="1082">
                  <c:v>38387</c:v>
                </c:pt>
                <c:pt idx="1083">
                  <c:v>38390</c:v>
                </c:pt>
                <c:pt idx="1084">
                  <c:v>38391</c:v>
                </c:pt>
                <c:pt idx="1085">
                  <c:v>38392</c:v>
                </c:pt>
                <c:pt idx="1086">
                  <c:v>38393</c:v>
                </c:pt>
                <c:pt idx="1087">
                  <c:v>38394</c:v>
                </c:pt>
                <c:pt idx="1088">
                  <c:v>38397</c:v>
                </c:pt>
                <c:pt idx="1089">
                  <c:v>38398</c:v>
                </c:pt>
                <c:pt idx="1090">
                  <c:v>38399</c:v>
                </c:pt>
                <c:pt idx="1091">
                  <c:v>38400</c:v>
                </c:pt>
                <c:pt idx="1092">
                  <c:v>38401</c:v>
                </c:pt>
                <c:pt idx="1093">
                  <c:v>38404</c:v>
                </c:pt>
                <c:pt idx="1094">
                  <c:v>38405</c:v>
                </c:pt>
                <c:pt idx="1095">
                  <c:v>38406</c:v>
                </c:pt>
                <c:pt idx="1096">
                  <c:v>38407</c:v>
                </c:pt>
                <c:pt idx="1097">
                  <c:v>38408</c:v>
                </c:pt>
                <c:pt idx="1098">
                  <c:v>38411</c:v>
                </c:pt>
                <c:pt idx="1099">
                  <c:v>38412</c:v>
                </c:pt>
                <c:pt idx="1100">
                  <c:v>38413</c:v>
                </c:pt>
                <c:pt idx="1101">
                  <c:v>38414</c:v>
                </c:pt>
                <c:pt idx="1102">
                  <c:v>38415</c:v>
                </c:pt>
                <c:pt idx="1103">
                  <c:v>38418</c:v>
                </c:pt>
                <c:pt idx="1104">
                  <c:v>38419</c:v>
                </c:pt>
                <c:pt idx="1105">
                  <c:v>38420</c:v>
                </c:pt>
                <c:pt idx="1106">
                  <c:v>38421</c:v>
                </c:pt>
                <c:pt idx="1107">
                  <c:v>38422</c:v>
                </c:pt>
                <c:pt idx="1108">
                  <c:v>38425</c:v>
                </c:pt>
                <c:pt idx="1109">
                  <c:v>38426</c:v>
                </c:pt>
                <c:pt idx="1110">
                  <c:v>38427</c:v>
                </c:pt>
                <c:pt idx="1111">
                  <c:v>38428</c:v>
                </c:pt>
                <c:pt idx="1112">
                  <c:v>38429</c:v>
                </c:pt>
                <c:pt idx="1113">
                  <c:v>38433</c:v>
                </c:pt>
                <c:pt idx="1114">
                  <c:v>38434</c:v>
                </c:pt>
                <c:pt idx="1115">
                  <c:v>38439</c:v>
                </c:pt>
                <c:pt idx="1116">
                  <c:v>38440</c:v>
                </c:pt>
                <c:pt idx="1117">
                  <c:v>38441</c:v>
                </c:pt>
                <c:pt idx="1118">
                  <c:v>38442</c:v>
                </c:pt>
                <c:pt idx="1119">
                  <c:v>38443</c:v>
                </c:pt>
                <c:pt idx="1120">
                  <c:v>38446</c:v>
                </c:pt>
                <c:pt idx="1121">
                  <c:v>38447</c:v>
                </c:pt>
                <c:pt idx="1122">
                  <c:v>38448</c:v>
                </c:pt>
                <c:pt idx="1123">
                  <c:v>38449</c:v>
                </c:pt>
                <c:pt idx="1124">
                  <c:v>38450</c:v>
                </c:pt>
                <c:pt idx="1125">
                  <c:v>38453</c:v>
                </c:pt>
                <c:pt idx="1126">
                  <c:v>38454</c:v>
                </c:pt>
                <c:pt idx="1127">
                  <c:v>38455</c:v>
                </c:pt>
                <c:pt idx="1128">
                  <c:v>38456</c:v>
                </c:pt>
                <c:pt idx="1129">
                  <c:v>38457</c:v>
                </c:pt>
                <c:pt idx="1130">
                  <c:v>38460</c:v>
                </c:pt>
                <c:pt idx="1131">
                  <c:v>38461</c:v>
                </c:pt>
                <c:pt idx="1132">
                  <c:v>38462</c:v>
                </c:pt>
                <c:pt idx="1133">
                  <c:v>38463</c:v>
                </c:pt>
                <c:pt idx="1134">
                  <c:v>38464</c:v>
                </c:pt>
                <c:pt idx="1135">
                  <c:v>38467</c:v>
                </c:pt>
                <c:pt idx="1136">
                  <c:v>38468</c:v>
                </c:pt>
                <c:pt idx="1137">
                  <c:v>38469</c:v>
                </c:pt>
                <c:pt idx="1138">
                  <c:v>38470</c:v>
                </c:pt>
                <c:pt idx="1139">
                  <c:v>38471</c:v>
                </c:pt>
                <c:pt idx="1140">
                  <c:v>38474</c:v>
                </c:pt>
                <c:pt idx="1141">
                  <c:v>38475</c:v>
                </c:pt>
                <c:pt idx="1142">
                  <c:v>38476</c:v>
                </c:pt>
                <c:pt idx="1143">
                  <c:v>38477</c:v>
                </c:pt>
                <c:pt idx="1144">
                  <c:v>38478</c:v>
                </c:pt>
                <c:pt idx="1145">
                  <c:v>38482</c:v>
                </c:pt>
                <c:pt idx="1146">
                  <c:v>38483</c:v>
                </c:pt>
                <c:pt idx="1147">
                  <c:v>38484</c:v>
                </c:pt>
                <c:pt idx="1148">
                  <c:v>38485</c:v>
                </c:pt>
                <c:pt idx="1149">
                  <c:v>38488</c:v>
                </c:pt>
                <c:pt idx="1150">
                  <c:v>38489</c:v>
                </c:pt>
                <c:pt idx="1151">
                  <c:v>38490</c:v>
                </c:pt>
                <c:pt idx="1152">
                  <c:v>38491</c:v>
                </c:pt>
                <c:pt idx="1153">
                  <c:v>38492</c:v>
                </c:pt>
                <c:pt idx="1154">
                  <c:v>38495</c:v>
                </c:pt>
                <c:pt idx="1155">
                  <c:v>38496</c:v>
                </c:pt>
                <c:pt idx="1156">
                  <c:v>38497</c:v>
                </c:pt>
                <c:pt idx="1157">
                  <c:v>38498</c:v>
                </c:pt>
                <c:pt idx="1158">
                  <c:v>38499</c:v>
                </c:pt>
                <c:pt idx="1159">
                  <c:v>38503</c:v>
                </c:pt>
                <c:pt idx="1160">
                  <c:v>38504</c:v>
                </c:pt>
                <c:pt idx="1161">
                  <c:v>38505</c:v>
                </c:pt>
                <c:pt idx="1162">
                  <c:v>38506</c:v>
                </c:pt>
                <c:pt idx="1163">
                  <c:v>38510</c:v>
                </c:pt>
                <c:pt idx="1164">
                  <c:v>38511</c:v>
                </c:pt>
                <c:pt idx="1165">
                  <c:v>38512</c:v>
                </c:pt>
                <c:pt idx="1166">
                  <c:v>38513</c:v>
                </c:pt>
                <c:pt idx="1167">
                  <c:v>38516</c:v>
                </c:pt>
                <c:pt idx="1168">
                  <c:v>38517</c:v>
                </c:pt>
                <c:pt idx="1169">
                  <c:v>38518</c:v>
                </c:pt>
                <c:pt idx="1170">
                  <c:v>38519</c:v>
                </c:pt>
                <c:pt idx="1171">
                  <c:v>38520</c:v>
                </c:pt>
                <c:pt idx="1172">
                  <c:v>38523</c:v>
                </c:pt>
                <c:pt idx="1173">
                  <c:v>38524</c:v>
                </c:pt>
                <c:pt idx="1174">
                  <c:v>38525</c:v>
                </c:pt>
                <c:pt idx="1175">
                  <c:v>38526</c:v>
                </c:pt>
                <c:pt idx="1176">
                  <c:v>38527</c:v>
                </c:pt>
                <c:pt idx="1177">
                  <c:v>38530</c:v>
                </c:pt>
                <c:pt idx="1178">
                  <c:v>38531</c:v>
                </c:pt>
                <c:pt idx="1179">
                  <c:v>38532</c:v>
                </c:pt>
                <c:pt idx="1180">
                  <c:v>38533</c:v>
                </c:pt>
                <c:pt idx="1181">
                  <c:v>38534</c:v>
                </c:pt>
                <c:pt idx="1182">
                  <c:v>38538</c:v>
                </c:pt>
                <c:pt idx="1183">
                  <c:v>38539</c:v>
                </c:pt>
                <c:pt idx="1184">
                  <c:v>38540</c:v>
                </c:pt>
                <c:pt idx="1185">
                  <c:v>38541</c:v>
                </c:pt>
                <c:pt idx="1186">
                  <c:v>38544</c:v>
                </c:pt>
                <c:pt idx="1187">
                  <c:v>38545</c:v>
                </c:pt>
                <c:pt idx="1188">
                  <c:v>38546</c:v>
                </c:pt>
                <c:pt idx="1189">
                  <c:v>38547</c:v>
                </c:pt>
                <c:pt idx="1190">
                  <c:v>38548</c:v>
                </c:pt>
                <c:pt idx="1191">
                  <c:v>38551</c:v>
                </c:pt>
                <c:pt idx="1192">
                  <c:v>38552</c:v>
                </c:pt>
                <c:pt idx="1193">
                  <c:v>38554</c:v>
                </c:pt>
                <c:pt idx="1194">
                  <c:v>38555</c:v>
                </c:pt>
                <c:pt idx="1195">
                  <c:v>38558</c:v>
                </c:pt>
                <c:pt idx="1196">
                  <c:v>38559</c:v>
                </c:pt>
                <c:pt idx="1197">
                  <c:v>38560</c:v>
                </c:pt>
                <c:pt idx="1198">
                  <c:v>38561</c:v>
                </c:pt>
                <c:pt idx="1199">
                  <c:v>38562</c:v>
                </c:pt>
                <c:pt idx="1200">
                  <c:v>38565</c:v>
                </c:pt>
                <c:pt idx="1201">
                  <c:v>38566</c:v>
                </c:pt>
                <c:pt idx="1202">
                  <c:v>38567</c:v>
                </c:pt>
                <c:pt idx="1203">
                  <c:v>38568</c:v>
                </c:pt>
                <c:pt idx="1204">
                  <c:v>38569</c:v>
                </c:pt>
                <c:pt idx="1205">
                  <c:v>38572</c:v>
                </c:pt>
                <c:pt idx="1206">
                  <c:v>38573</c:v>
                </c:pt>
                <c:pt idx="1207">
                  <c:v>38574</c:v>
                </c:pt>
                <c:pt idx="1208">
                  <c:v>38575</c:v>
                </c:pt>
                <c:pt idx="1209">
                  <c:v>38576</c:v>
                </c:pt>
                <c:pt idx="1210">
                  <c:v>38580</c:v>
                </c:pt>
                <c:pt idx="1211">
                  <c:v>38581</c:v>
                </c:pt>
                <c:pt idx="1212">
                  <c:v>38582</c:v>
                </c:pt>
                <c:pt idx="1213">
                  <c:v>38583</c:v>
                </c:pt>
                <c:pt idx="1214">
                  <c:v>38586</c:v>
                </c:pt>
                <c:pt idx="1215">
                  <c:v>38587</c:v>
                </c:pt>
                <c:pt idx="1216">
                  <c:v>38588</c:v>
                </c:pt>
                <c:pt idx="1217">
                  <c:v>38589</c:v>
                </c:pt>
                <c:pt idx="1218">
                  <c:v>38590</c:v>
                </c:pt>
                <c:pt idx="1219">
                  <c:v>38593</c:v>
                </c:pt>
                <c:pt idx="1220">
                  <c:v>38594</c:v>
                </c:pt>
                <c:pt idx="1221">
                  <c:v>38595</c:v>
                </c:pt>
                <c:pt idx="1222">
                  <c:v>38596</c:v>
                </c:pt>
                <c:pt idx="1223">
                  <c:v>38597</c:v>
                </c:pt>
                <c:pt idx="1224">
                  <c:v>38600</c:v>
                </c:pt>
                <c:pt idx="1225">
                  <c:v>38601</c:v>
                </c:pt>
                <c:pt idx="1226">
                  <c:v>38602</c:v>
                </c:pt>
                <c:pt idx="1227">
                  <c:v>38603</c:v>
                </c:pt>
                <c:pt idx="1228">
                  <c:v>38604</c:v>
                </c:pt>
                <c:pt idx="1229">
                  <c:v>38607</c:v>
                </c:pt>
                <c:pt idx="1230">
                  <c:v>38608</c:v>
                </c:pt>
                <c:pt idx="1231">
                  <c:v>38609</c:v>
                </c:pt>
                <c:pt idx="1232">
                  <c:v>38610</c:v>
                </c:pt>
                <c:pt idx="1233">
                  <c:v>38611</c:v>
                </c:pt>
                <c:pt idx="1234">
                  <c:v>38614</c:v>
                </c:pt>
                <c:pt idx="1235">
                  <c:v>38615</c:v>
                </c:pt>
                <c:pt idx="1236">
                  <c:v>38616</c:v>
                </c:pt>
                <c:pt idx="1237">
                  <c:v>38617</c:v>
                </c:pt>
                <c:pt idx="1238">
                  <c:v>38618</c:v>
                </c:pt>
                <c:pt idx="1239">
                  <c:v>38621</c:v>
                </c:pt>
                <c:pt idx="1240">
                  <c:v>38622</c:v>
                </c:pt>
                <c:pt idx="1241">
                  <c:v>38623</c:v>
                </c:pt>
                <c:pt idx="1242">
                  <c:v>38624</c:v>
                </c:pt>
                <c:pt idx="1243">
                  <c:v>38625</c:v>
                </c:pt>
                <c:pt idx="1244">
                  <c:v>38628</c:v>
                </c:pt>
                <c:pt idx="1245">
                  <c:v>38629</c:v>
                </c:pt>
                <c:pt idx="1246">
                  <c:v>38630</c:v>
                </c:pt>
                <c:pt idx="1247">
                  <c:v>38631</c:v>
                </c:pt>
                <c:pt idx="1248">
                  <c:v>38632</c:v>
                </c:pt>
                <c:pt idx="1249">
                  <c:v>38635</c:v>
                </c:pt>
                <c:pt idx="1250">
                  <c:v>38636</c:v>
                </c:pt>
                <c:pt idx="1251">
                  <c:v>38637</c:v>
                </c:pt>
                <c:pt idx="1252">
                  <c:v>38638</c:v>
                </c:pt>
                <c:pt idx="1253">
                  <c:v>38639</c:v>
                </c:pt>
                <c:pt idx="1254">
                  <c:v>38643</c:v>
                </c:pt>
                <c:pt idx="1255">
                  <c:v>38644</c:v>
                </c:pt>
                <c:pt idx="1256">
                  <c:v>38645</c:v>
                </c:pt>
                <c:pt idx="1257">
                  <c:v>38646</c:v>
                </c:pt>
                <c:pt idx="1258">
                  <c:v>38649</c:v>
                </c:pt>
                <c:pt idx="1259">
                  <c:v>38650</c:v>
                </c:pt>
                <c:pt idx="1260">
                  <c:v>38651</c:v>
                </c:pt>
                <c:pt idx="1261">
                  <c:v>38652</c:v>
                </c:pt>
                <c:pt idx="1262">
                  <c:v>38653</c:v>
                </c:pt>
                <c:pt idx="1263">
                  <c:v>38656</c:v>
                </c:pt>
                <c:pt idx="1264">
                  <c:v>38657</c:v>
                </c:pt>
                <c:pt idx="1265">
                  <c:v>38658</c:v>
                </c:pt>
                <c:pt idx="1266">
                  <c:v>38659</c:v>
                </c:pt>
                <c:pt idx="1267">
                  <c:v>38660</c:v>
                </c:pt>
                <c:pt idx="1268">
                  <c:v>38664</c:v>
                </c:pt>
                <c:pt idx="1269">
                  <c:v>38665</c:v>
                </c:pt>
                <c:pt idx="1270">
                  <c:v>38666</c:v>
                </c:pt>
                <c:pt idx="1271">
                  <c:v>38667</c:v>
                </c:pt>
                <c:pt idx="1272">
                  <c:v>38671</c:v>
                </c:pt>
                <c:pt idx="1273">
                  <c:v>38672</c:v>
                </c:pt>
                <c:pt idx="1274">
                  <c:v>38673</c:v>
                </c:pt>
                <c:pt idx="1275">
                  <c:v>38674</c:v>
                </c:pt>
                <c:pt idx="1276">
                  <c:v>38677</c:v>
                </c:pt>
                <c:pt idx="1277">
                  <c:v>38678</c:v>
                </c:pt>
                <c:pt idx="1278">
                  <c:v>38679</c:v>
                </c:pt>
                <c:pt idx="1279">
                  <c:v>38680</c:v>
                </c:pt>
                <c:pt idx="1280">
                  <c:v>38681</c:v>
                </c:pt>
                <c:pt idx="1281">
                  <c:v>38684</c:v>
                </c:pt>
                <c:pt idx="1282">
                  <c:v>38685</c:v>
                </c:pt>
                <c:pt idx="1283">
                  <c:v>38686</c:v>
                </c:pt>
                <c:pt idx="1284">
                  <c:v>38687</c:v>
                </c:pt>
                <c:pt idx="1285">
                  <c:v>38688</c:v>
                </c:pt>
                <c:pt idx="1286">
                  <c:v>38691</c:v>
                </c:pt>
                <c:pt idx="1287">
                  <c:v>38692</c:v>
                </c:pt>
                <c:pt idx="1288">
                  <c:v>38693</c:v>
                </c:pt>
                <c:pt idx="1289">
                  <c:v>38695</c:v>
                </c:pt>
                <c:pt idx="1290">
                  <c:v>38698</c:v>
                </c:pt>
                <c:pt idx="1291">
                  <c:v>38699</c:v>
                </c:pt>
                <c:pt idx="1292">
                  <c:v>38700</c:v>
                </c:pt>
                <c:pt idx="1293">
                  <c:v>38701</c:v>
                </c:pt>
                <c:pt idx="1294">
                  <c:v>38702</c:v>
                </c:pt>
                <c:pt idx="1295">
                  <c:v>38705</c:v>
                </c:pt>
                <c:pt idx="1296">
                  <c:v>38706</c:v>
                </c:pt>
                <c:pt idx="1297">
                  <c:v>38707</c:v>
                </c:pt>
                <c:pt idx="1298">
                  <c:v>38708</c:v>
                </c:pt>
                <c:pt idx="1299">
                  <c:v>38709</c:v>
                </c:pt>
                <c:pt idx="1300">
                  <c:v>38712</c:v>
                </c:pt>
                <c:pt idx="1301">
                  <c:v>38713</c:v>
                </c:pt>
                <c:pt idx="1302">
                  <c:v>38714</c:v>
                </c:pt>
                <c:pt idx="1303">
                  <c:v>38715</c:v>
                </c:pt>
                <c:pt idx="1304">
                  <c:v>38719</c:v>
                </c:pt>
                <c:pt idx="1305">
                  <c:v>38720</c:v>
                </c:pt>
                <c:pt idx="1306">
                  <c:v>38721</c:v>
                </c:pt>
                <c:pt idx="1307">
                  <c:v>38722</c:v>
                </c:pt>
                <c:pt idx="1308">
                  <c:v>38723</c:v>
                </c:pt>
                <c:pt idx="1309">
                  <c:v>38727</c:v>
                </c:pt>
                <c:pt idx="1310">
                  <c:v>38728</c:v>
                </c:pt>
                <c:pt idx="1311">
                  <c:v>38729</c:v>
                </c:pt>
                <c:pt idx="1312">
                  <c:v>38730</c:v>
                </c:pt>
                <c:pt idx="1313">
                  <c:v>38733</c:v>
                </c:pt>
                <c:pt idx="1314">
                  <c:v>38734</c:v>
                </c:pt>
                <c:pt idx="1315">
                  <c:v>38735</c:v>
                </c:pt>
                <c:pt idx="1316">
                  <c:v>38736</c:v>
                </c:pt>
                <c:pt idx="1317">
                  <c:v>38737</c:v>
                </c:pt>
                <c:pt idx="1318">
                  <c:v>38740</c:v>
                </c:pt>
                <c:pt idx="1319">
                  <c:v>38741</c:v>
                </c:pt>
                <c:pt idx="1320">
                  <c:v>38742</c:v>
                </c:pt>
                <c:pt idx="1321">
                  <c:v>38743</c:v>
                </c:pt>
                <c:pt idx="1322">
                  <c:v>38744</c:v>
                </c:pt>
                <c:pt idx="1323">
                  <c:v>38747</c:v>
                </c:pt>
                <c:pt idx="1324">
                  <c:v>38748</c:v>
                </c:pt>
                <c:pt idx="1325">
                  <c:v>38749</c:v>
                </c:pt>
                <c:pt idx="1326">
                  <c:v>38750</c:v>
                </c:pt>
                <c:pt idx="1327">
                  <c:v>38751</c:v>
                </c:pt>
                <c:pt idx="1328">
                  <c:v>38754</c:v>
                </c:pt>
                <c:pt idx="1329">
                  <c:v>38755</c:v>
                </c:pt>
                <c:pt idx="1330">
                  <c:v>38756</c:v>
                </c:pt>
                <c:pt idx="1331">
                  <c:v>38757</c:v>
                </c:pt>
                <c:pt idx="1332">
                  <c:v>38758</c:v>
                </c:pt>
                <c:pt idx="1333">
                  <c:v>38761</c:v>
                </c:pt>
                <c:pt idx="1334">
                  <c:v>38762</c:v>
                </c:pt>
                <c:pt idx="1335">
                  <c:v>38763</c:v>
                </c:pt>
                <c:pt idx="1336">
                  <c:v>38764</c:v>
                </c:pt>
                <c:pt idx="1337">
                  <c:v>38765</c:v>
                </c:pt>
                <c:pt idx="1338">
                  <c:v>38768</c:v>
                </c:pt>
                <c:pt idx="1339">
                  <c:v>38769</c:v>
                </c:pt>
                <c:pt idx="1340">
                  <c:v>38770</c:v>
                </c:pt>
                <c:pt idx="1341">
                  <c:v>38771</c:v>
                </c:pt>
                <c:pt idx="1342">
                  <c:v>38772</c:v>
                </c:pt>
                <c:pt idx="1343">
                  <c:v>38775</c:v>
                </c:pt>
                <c:pt idx="1344">
                  <c:v>38776</c:v>
                </c:pt>
                <c:pt idx="1345">
                  <c:v>38777</c:v>
                </c:pt>
                <c:pt idx="1346">
                  <c:v>38778</c:v>
                </c:pt>
                <c:pt idx="1347">
                  <c:v>38779</c:v>
                </c:pt>
                <c:pt idx="1348">
                  <c:v>38782</c:v>
                </c:pt>
                <c:pt idx="1349">
                  <c:v>38783</c:v>
                </c:pt>
                <c:pt idx="1350">
                  <c:v>38784</c:v>
                </c:pt>
                <c:pt idx="1351">
                  <c:v>38785</c:v>
                </c:pt>
                <c:pt idx="1352">
                  <c:v>38786</c:v>
                </c:pt>
                <c:pt idx="1353">
                  <c:v>38789</c:v>
                </c:pt>
                <c:pt idx="1354">
                  <c:v>38790</c:v>
                </c:pt>
                <c:pt idx="1355">
                  <c:v>38791</c:v>
                </c:pt>
                <c:pt idx="1356">
                  <c:v>38792</c:v>
                </c:pt>
                <c:pt idx="1357">
                  <c:v>38793</c:v>
                </c:pt>
                <c:pt idx="1358">
                  <c:v>38797</c:v>
                </c:pt>
                <c:pt idx="1359">
                  <c:v>38798</c:v>
                </c:pt>
                <c:pt idx="1360">
                  <c:v>38799</c:v>
                </c:pt>
                <c:pt idx="1361">
                  <c:v>38800</c:v>
                </c:pt>
                <c:pt idx="1362">
                  <c:v>38803</c:v>
                </c:pt>
                <c:pt idx="1363">
                  <c:v>38804</c:v>
                </c:pt>
                <c:pt idx="1364">
                  <c:v>38805</c:v>
                </c:pt>
                <c:pt idx="1365">
                  <c:v>38806</c:v>
                </c:pt>
                <c:pt idx="1366">
                  <c:v>38807</c:v>
                </c:pt>
                <c:pt idx="1367">
                  <c:v>38810</c:v>
                </c:pt>
                <c:pt idx="1368">
                  <c:v>38811</c:v>
                </c:pt>
                <c:pt idx="1369">
                  <c:v>38812</c:v>
                </c:pt>
                <c:pt idx="1370">
                  <c:v>38813</c:v>
                </c:pt>
                <c:pt idx="1371">
                  <c:v>38814</c:v>
                </c:pt>
                <c:pt idx="1372">
                  <c:v>38817</c:v>
                </c:pt>
                <c:pt idx="1373">
                  <c:v>38818</c:v>
                </c:pt>
                <c:pt idx="1374">
                  <c:v>38819</c:v>
                </c:pt>
                <c:pt idx="1375">
                  <c:v>38824</c:v>
                </c:pt>
                <c:pt idx="1376">
                  <c:v>38825</c:v>
                </c:pt>
                <c:pt idx="1377">
                  <c:v>38826</c:v>
                </c:pt>
                <c:pt idx="1378">
                  <c:v>38827</c:v>
                </c:pt>
                <c:pt idx="1379">
                  <c:v>38828</c:v>
                </c:pt>
                <c:pt idx="1380">
                  <c:v>38831</c:v>
                </c:pt>
                <c:pt idx="1381">
                  <c:v>38832</c:v>
                </c:pt>
                <c:pt idx="1382">
                  <c:v>38833</c:v>
                </c:pt>
                <c:pt idx="1383">
                  <c:v>38834</c:v>
                </c:pt>
                <c:pt idx="1384">
                  <c:v>38835</c:v>
                </c:pt>
                <c:pt idx="1385">
                  <c:v>38839</c:v>
                </c:pt>
                <c:pt idx="1386">
                  <c:v>38840</c:v>
                </c:pt>
                <c:pt idx="1387">
                  <c:v>38841</c:v>
                </c:pt>
                <c:pt idx="1388">
                  <c:v>38842</c:v>
                </c:pt>
                <c:pt idx="1389">
                  <c:v>38845</c:v>
                </c:pt>
                <c:pt idx="1390">
                  <c:v>38846</c:v>
                </c:pt>
                <c:pt idx="1391">
                  <c:v>38847</c:v>
                </c:pt>
                <c:pt idx="1392">
                  <c:v>38848</c:v>
                </c:pt>
                <c:pt idx="1393">
                  <c:v>38849</c:v>
                </c:pt>
                <c:pt idx="1394">
                  <c:v>38852</c:v>
                </c:pt>
                <c:pt idx="1395">
                  <c:v>38853</c:v>
                </c:pt>
                <c:pt idx="1396">
                  <c:v>38854</c:v>
                </c:pt>
                <c:pt idx="1397">
                  <c:v>38855</c:v>
                </c:pt>
                <c:pt idx="1398">
                  <c:v>38856</c:v>
                </c:pt>
                <c:pt idx="1399">
                  <c:v>38859</c:v>
                </c:pt>
                <c:pt idx="1400">
                  <c:v>38860</c:v>
                </c:pt>
                <c:pt idx="1401">
                  <c:v>38861</c:v>
                </c:pt>
                <c:pt idx="1402">
                  <c:v>38862</c:v>
                </c:pt>
                <c:pt idx="1403">
                  <c:v>38863</c:v>
                </c:pt>
                <c:pt idx="1404">
                  <c:v>38867</c:v>
                </c:pt>
                <c:pt idx="1405">
                  <c:v>38868</c:v>
                </c:pt>
                <c:pt idx="1406">
                  <c:v>38869</c:v>
                </c:pt>
                <c:pt idx="1407">
                  <c:v>38870</c:v>
                </c:pt>
                <c:pt idx="1408">
                  <c:v>38873</c:v>
                </c:pt>
                <c:pt idx="1409">
                  <c:v>38874</c:v>
                </c:pt>
                <c:pt idx="1410">
                  <c:v>38875</c:v>
                </c:pt>
                <c:pt idx="1411">
                  <c:v>38876</c:v>
                </c:pt>
                <c:pt idx="1412">
                  <c:v>38877</c:v>
                </c:pt>
                <c:pt idx="1413">
                  <c:v>38880</c:v>
                </c:pt>
                <c:pt idx="1414">
                  <c:v>38881</c:v>
                </c:pt>
                <c:pt idx="1415">
                  <c:v>38882</c:v>
                </c:pt>
                <c:pt idx="1416">
                  <c:v>38883</c:v>
                </c:pt>
                <c:pt idx="1417">
                  <c:v>38884</c:v>
                </c:pt>
                <c:pt idx="1418">
                  <c:v>38888</c:v>
                </c:pt>
                <c:pt idx="1419">
                  <c:v>38889</c:v>
                </c:pt>
                <c:pt idx="1420">
                  <c:v>38890</c:v>
                </c:pt>
                <c:pt idx="1421">
                  <c:v>38891</c:v>
                </c:pt>
                <c:pt idx="1422">
                  <c:v>38895</c:v>
                </c:pt>
                <c:pt idx="1423">
                  <c:v>38896</c:v>
                </c:pt>
                <c:pt idx="1424">
                  <c:v>38897</c:v>
                </c:pt>
                <c:pt idx="1425">
                  <c:v>38898</c:v>
                </c:pt>
                <c:pt idx="1426">
                  <c:v>38902</c:v>
                </c:pt>
                <c:pt idx="1427">
                  <c:v>38903</c:v>
                </c:pt>
                <c:pt idx="1428">
                  <c:v>38904</c:v>
                </c:pt>
                <c:pt idx="1429">
                  <c:v>38905</c:v>
                </c:pt>
                <c:pt idx="1430">
                  <c:v>38908</c:v>
                </c:pt>
                <c:pt idx="1431">
                  <c:v>38909</c:v>
                </c:pt>
                <c:pt idx="1432">
                  <c:v>38910</c:v>
                </c:pt>
                <c:pt idx="1433">
                  <c:v>38911</c:v>
                </c:pt>
                <c:pt idx="1434">
                  <c:v>38912</c:v>
                </c:pt>
                <c:pt idx="1435">
                  <c:v>38915</c:v>
                </c:pt>
                <c:pt idx="1436">
                  <c:v>38916</c:v>
                </c:pt>
                <c:pt idx="1437">
                  <c:v>38917</c:v>
                </c:pt>
                <c:pt idx="1438">
                  <c:v>38919</c:v>
                </c:pt>
                <c:pt idx="1439">
                  <c:v>38922</c:v>
                </c:pt>
                <c:pt idx="1440">
                  <c:v>38923</c:v>
                </c:pt>
                <c:pt idx="1441">
                  <c:v>38924</c:v>
                </c:pt>
                <c:pt idx="1442">
                  <c:v>38925</c:v>
                </c:pt>
                <c:pt idx="1443">
                  <c:v>38926</c:v>
                </c:pt>
                <c:pt idx="1444">
                  <c:v>38929</c:v>
                </c:pt>
                <c:pt idx="1445">
                  <c:v>38930</c:v>
                </c:pt>
                <c:pt idx="1446">
                  <c:v>38931</c:v>
                </c:pt>
                <c:pt idx="1447">
                  <c:v>38932</c:v>
                </c:pt>
                <c:pt idx="1448">
                  <c:v>38933</c:v>
                </c:pt>
                <c:pt idx="1449">
                  <c:v>38937</c:v>
                </c:pt>
                <c:pt idx="1450">
                  <c:v>38938</c:v>
                </c:pt>
                <c:pt idx="1451">
                  <c:v>38939</c:v>
                </c:pt>
                <c:pt idx="1452">
                  <c:v>38940</c:v>
                </c:pt>
                <c:pt idx="1453">
                  <c:v>38943</c:v>
                </c:pt>
                <c:pt idx="1454">
                  <c:v>38944</c:v>
                </c:pt>
                <c:pt idx="1455">
                  <c:v>38945</c:v>
                </c:pt>
                <c:pt idx="1456">
                  <c:v>38946</c:v>
                </c:pt>
                <c:pt idx="1457">
                  <c:v>38947</c:v>
                </c:pt>
                <c:pt idx="1458">
                  <c:v>38951</c:v>
                </c:pt>
                <c:pt idx="1459">
                  <c:v>38952</c:v>
                </c:pt>
                <c:pt idx="1460">
                  <c:v>38953</c:v>
                </c:pt>
                <c:pt idx="1461">
                  <c:v>38954</c:v>
                </c:pt>
                <c:pt idx="1462">
                  <c:v>38957</c:v>
                </c:pt>
                <c:pt idx="1463">
                  <c:v>38958</c:v>
                </c:pt>
                <c:pt idx="1464">
                  <c:v>38959</c:v>
                </c:pt>
                <c:pt idx="1465">
                  <c:v>38960</c:v>
                </c:pt>
                <c:pt idx="1466">
                  <c:v>38961</c:v>
                </c:pt>
                <c:pt idx="1467">
                  <c:v>38964</c:v>
                </c:pt>
                <c:pt idx="1468">
                  <c:v>38965</c:v>
                </c:pt>
                <c:pt idx="1469">
                  <c:v>38966</c:v>
                </c:pt>
                <c:pt idx="1470">
                  <c:v>38967</c:v>
                </c:pt>
                <c:pt idx="1471">
                  <c:v>38968</c:v>
                </c:pt>
                <c:pt idx="1472">
                  <c:v>38971</c:v>
                </c:pt>
                <c:pt idx="1473">
                  <c:v>38972</c:v>
                </c:pt>
                <c:pt idx="1474">
                  <c:v>38973</c:v>
                </c:pt>
                <c:pt idx="1475">
                  <c:v>38974</c:v>
                </c:pt>
                <c:pt idx="1476">
                  <c:v>38975</c:v>
                </c:pt>
                <c:pt idx="1477">
                  <c:v>38978</c:v>
                </c:pt>
                <c:pt idx="1478">
                  <c:v>38979</c:v>
                </c:pt>
                <c:pt idx="1479">
                  <c:v>38980</c:v>
                </c:pt>
                <c:pt idx="1480">
                  <c:v>38981</c:v>
                </c:pt>
                <c:pt idx="1481">
                  <c:v>38982</c:v>
                </c:pt>
                <c:pt idx="1482">
                  <c:v>38985</c:v>
                </c:pt>
                <c:pt idx="1483">
                  <c:v>38986</c:v>
                </c:pt>
                <c:pt idx="1484">
                  <c:v>38987</c:v>
                </c:pt>
                <c:pt idx="1485">
                  <c:v>38988</c:v>
                </c:pt>
                <c:pt idx="1486">
                  <c:v>38989</c:v>
                </c:pt>
                <c:pt idx="1487">
                  <c:v>38992</c:v>
                </c:pt>
                <c:pt idx="1488">
                  <c:v>38993</c:v>
                </c:pt>
                <c:pt idx="1489">
                  <c:v>38994</c:v>
                </c:pt>
                <c:pt idx="1490">
                  <c:v>38995</c:v>
                </c:pt>
                <c:pt idx="1491">
                  <c:v>38996</c:v>
                </c:pt>
                <c:pt idx="1492">
                  <c:v>38999</c:v>
                </c:pt>
                <c:pt idx="1493">
                  <c:v>39000</c:v>
                </c:pt>
                <c:pt idx="1494">
                  <c:v>39001</c:v>
                </c:pt>
                <c:pt idx="1495">
                  <c:v>39002</c:v>
                </c:pt>
                <c:pt idx="1496">
                  <c:v>39003</c:v>
                </c:pt>
                <c:pt idx="1497">
                  <c:v>39007</c:v>
                </c:pt>
                <c:pt idx="1498">
                  <c:v>39008</c:v>
                </c:pt>
                <c:pt idx="1499">
                  <c:v>39009</c:v>
                </c:pt>
                <c:pt idx="1500">
                  <c:v>39010</c:v>
                </c:pt>
                <c:pt idx="1501">
                  <c:v>39013</c:v>
                </c:pt>
                <c:pt idx="1502">
                  <c:v>39014</c:v>
                </c:pt>
                <c:pt idx="1503">
                  <c:v>39015</c:v>
                </c:pt>
                <c:pt idx="1504">
                  <c:v>39016</c:v>
                </c:pt>
                <c:pt idx="1505">
                  <c:v>39017</c:v>
                </c:pt>
                <c:pt idx="1506">
                  <c:v>39020</c:v>
                </c:pt>
                <c:pt idx="1507">
                  <c:v>39021</c:v>
                </c:pt>
                <c:pt idx="1508">
                  <c:v>39022</c:v>
                </c:pt>
                <c:pt idx="1509">
                  <c:v>39023</c:v>
                </c:pt>
                <c:pt idx="1510">
                  <c:v>39024</c:v>
                </c:pt>
                <c:pt idx="1511">
                  <c:v>39028</c:v>
                </c:pt>
                <c:pt idx="1512">
                  <c:v>39029</c:v>
                </c:pt>
                <c:pt idx="1513">
                  <c:v>39030</c:v>
                </c:pt>
                <c:pt idx="1514">
                  <c:v>39031</c:v>
                </c:pt>
                <c:pt idx="1515">
                  <c:v>39035</c:v>
                </c:pt>
                <c:pt idx="1516">
                  <c:v>39036</c:v>
                </c:pt>
                <c:pt idx="1517">
                  <c:v>39037</c:v>
                </c:pt>
                <c:pt idx="1518">
                  <c:v>39038</c:v>
                </c:pt>
                <c:pt idx="1519">
                  <c:v>39041</c:v>
                </c:pt>
                <c:pt idx="1520">
                  <c:v>39042</c:v>
                </c:pt>
                <c:pt idx="1521">
                  <c:v>39043</c:v>
                </c:pt>
                <c:pt idx="1522">
                  <c:v>39044</c:v>
                </c:pt>
                <c:pt idx="1523">
                  <c:v>39045</c:v>
                </c:pt>
                <c:pt idx="1524">
                  <c:v>39048</c:v>
                </c:pt>
                <c:pt idx="1525">
                  <c:v>39049</c:v>
                </c:pt>
                <c:pt idx="1526">
                  <c:v>39050</c:v>
                </c:pt>
                <c:pt idx="1527">
                  <c:v>39051</c:v>
                </c:pt>
                <c:pt idx="1528">
                  <c:v>39052</c:v>
                </c:pt>
                <c:pt idx="1529">
                  <c:v>39055</c:v>
                </c:pt>
                <c:pt idx="1530">
                  <c:v>39056</c:v>
                </c:pt>
                <c:pt idx="1531">
                  <c:v>39057</c:v>
                </c:pt>
                <c:pt idx="1532">
                  <c:v>39058</c:v>
                </c:pt>
                <c:pt idx="1533">
                  <c:v>39062</c:v>
                </c:pt>
                <c:pt idx="1534">
                  <c:v>39063</c:v>
                </c:pt>
                <c:pt idx="1535">
                  <c:v>39064</c:v>
                </c:pt>
                <c:pt idx="1536">
                  <c:v>39065</c:v>
                </c:pt>
                <c:pt idx="1537">
                  <c:v>39066</c:v>
                </c:pt>
                <c:pt idx="1538">
                  <c:v>39069</c:v>
                </c:pt>
                <c:pt idx="1539">
                  <c:v>39070</c:v>
                </c:pt>
                <c:pt idx="1540">
                  <c:v>39071</c:v>
                </c:pt>
                <c:pt idx="1541">
                  <c:v>39072</c:v>
                </c:pt>
                <c:pt idx="1542">
                  <c:v>39073</c:v>
                </c:pt>
                <c:pt idx="1543">
                  <c:v>39077</c:v>
                </c:pt>
                <c:pt idx="1544">
                  <c:v>39078</c:v>
                </c:pt>
                <c:pt idx="1545">
                  <c:v>39079</c:v>
                </c:pt>
                <c:pt idx="1546">
                  <c:v>39084</c:v>
                </c:pt>
                <c:pt idx="1547">
                  <c:v>39085</c:v>
                </c:pt>
                <c:pt idx="1548">
                  <c:v>39086</c:v>
                </c:pt>
                <c:pt idx="1549">
                  <c:v>39087</c:v>
                </c:pt>
                <c:pt idx="1550">
                  <c:v>39091</c:v>
                </c:pt>
                <c:pt idx="1551">
                  <c:v>39092</c:v>
                </c:pt>
                <c:pt idx="1552">
                  <c:v>39093</c:v>
                </c:pt>
                <c:pt idx="1553">
                  <c:v>39094</c:v>
                </c:pt>
                <c:pt idx="1554">
                  <c:v>39097</c:v>
                </c:pt>
                <c:pt idx="1555">
                  <c:v>39098</c:v>
                </c:pt>
                <c:pt idx="1556">
                  <c:v>39099</c:v>
                </c:pt>
                <c:pt idx="1557">
                  <c:v>39100</c:v>
                </c:pt>
                <c:pt idx="1558">
                  <c:v>39101</c:v>
                </c:pt>
                <c:pt idx="1559">
                  <c:v>39104</c:v>
                </c:pt>
                <c:pt idx="1560">
                  <c:v>39105</c:v>
                </c:pt>
                <c:pt idx="1561">
                  <c:v>39106</c:v>
                </c:pt>
                <c:pt idx="1562">
                  <c:v>39107</c:v>
                </c:pt>
                <c:pt idx="1563">
                  <c:v>39108</c:v>
                </c:pt>
                <c:pt idx="1564">
                  <c:v>39111</c:v>
                </c:pt>
                <c:pt idx="1565">
                  <c:v>39112</c:v>
                </c:pt>
                <c:pt idx="1566">
                  <c:v>39113</c:v>
                </c:pt>
                <c:pt idx="1567">
                  <c:v>39114</c:v>
                </c:pt>
                <c:pt idx="1568">
                  <c:v>39115</c:v>
                </c:pt>
                <c:pt idx="1569">
                  <c:v>39118</c:v>
                </c:pt>
                <c:pt idx="1570">
                  <c:v>39119</c:v>
                </c:pt>
                <c:pt idx="1571">
                  <c:v>39120</c:v>
                </c:pt>
                <c:pt idx="1572">
                  <c:v>39121</c:v>
                </c:pt>
                <c:pt idx="1573">
                  <c:v>39122</c:v>
                </c:pt>
                <c:pt idx="1574">
                  <c:v>39125</c:v>
                </c:pt>
                <c:pt idx="1575">
                  <c:v>39126</c:v>
                </c:pt>
                <c:pt idx="1576">
                  <c:v>39127</c:v>
                </c:pt>
                <c:pt idx="1577">
                  <c:v>39128</c:v>
                </c:pt>
                <c:pt idx="1578">
                  <c:v>39129</c:v>
                </c:pt>
                <c:pt idx="1579">
                  <c:v>39132</c:v>
                </c:pt>
                <c:pt idx="1580">
                  <c:v>39133</c:v>
                </c:pt>
                <c:pt idx="1581">
                  <c:v>39134</c:v>
                </c:pt>
                <c:pt idx="1582">
                  <c:v>39135</c:v>
                </c:pt>
                <c:pt idx="1583">
                  <c:v>39136</c:v>
                </c:pt>
                <c:pt idx="1584">
                  <c:v>39139</c:v>
                </c:pt>
                <c:pt idx="1585">
                  <c:v>39140</c:v>
                </c:pt>
                <c:pt idx="1586">
                  <c:v>39141</c:v>
                </c:pt>
                <c:pt idx="1587">
                  <c:v>39142</c:v>
                </c:pt>
                <c:pt idx="1588">
                  <c:v>39143</c:v>
                </c:pt>
                <c:pt idx="1589">
                  <c:v>39146</c:v>
                </c:pt>
                <c:pt idx="1590">
                  <c:v>39147</c:v>
                </c:pt>
                <c:pt idx="1591">
                  <c:v>39148</c:v>
                </c:pt>
                <c:pt idx="1592">
                  <c:v>39149</c:v>
                </c:pt>
                <c:pt idx="1593">
                  <c:v>39150</c:v>
                </c:pt>
                <c:pt idx="1594">
                  <c:v>39153</c:v>
                </c:pt>
                <c:pt idx="1595">
                  <c:v>39154</c:v>
                </c:pt>
                <c:pt idx="1596">
                  <c:v>39155</c:v>
                </c:pt>
                <c:pt idx="1597">
                  <c:v>39156</c:v>
                </c:pt>
                <c:pt idx="1598">
                  <c:v>39157</c:v>
                </c:pt>
                <c:pt idx="1599">
                  <c:v>39161</c:v>
                </c:pt>
                <c:pt idx="1600">
                  <c:v>39162</c:v>
                </c:pt>
                <c:pt idx="1601">
                  <c:v>39163</c:v>
                </c:pt>
                <c:pt idx="1602">
                  <c:v>39164</c:v>
                </c:pt>
                <c:pt idx="1603">
                  <c:v>39167</c:v>
                </c:pt>
                <c:pt idx="1604">
                  <c:v>39168</c:v>
                </c:pt>
                <c:pt idx="1605">
                  <c:v>39169</c:v>
                </c:pt>
                <c:pt idx="1606">
                  <c:v>39170</c:v>
                </c:pt>
                <c:pt idx="1607">
                  <c:v>39171</c:v>
                </c:pt>
                <c:pt idx="1608">
                  <c:v>39174</c:v>
                </c:pt>
                <c:pt idx="1609">
                  <c:v>39175</c:v>
                </c:pt>
                <c:pt idx="1610">
                  <c:v>39176</c:v>
                </c:pt>
                <c:pt idx="1611">
                  <c:v>39181</c:v>
                </c:pt>
                <c:pt idx="1612">
                  <c:v>39182</c:v>
                </c:pt>
                <c:pt idx="1613">
                  <c:v>39183</c:v>
                </c:pt>
                <c:pt idx="1614">
                  <c:v>39184</c:v>
                </c:pt>
                <c:pt idx="1615">
                  <c:v>39185</c:v>
                </c:pt>
                <c:pt idx="1616">
                  <c:v>39188</c:v>
                </c:pt>
                <c:pt idx="1617">
                  <c:v>39189</c:v>
                </c:pt>
                <c:pt idx="1618">
                  <c:v>39190</c:v>
                </c:pt>
                <c:pt idx="1619">
                  <c:v>39191</c:v>
                </c:pt>
                <c:pt idx="1620">
                  <c:v>39192</c:v>
                </c:pt>
                <c:pt idx="1621">
                  <c:v>39195</c:v>
                </c:pt>
                <c:pt idx="1622">
                  <c:v>39196</c:v>
                </c:pt>
                <c:pt idx="1623">
                  <c:v>39197</c:v>
                </c:pt>
                <c:pt idx="1624">
                  <c:v>39198</c:v>
                </c:pt>
                <c:pt idx="1625">
                  <c:v>39199</c:v>
                </c:pt>
                <c:pt idx="1626">
                  <c:v>39202</c:v>
                </c:pt>
                <c:pt idx="1627">
                  <c:v>39204</c:v>
                </c:pt>
                <c:pt idx="1628">
                  <c:v>39205</c:v>
                </c:pt>
                <c:pt idx="1629">
                  <c:v>39206</c:v>
                </c:pt>
                <c:pt idx="1630">
                  <c:v>39209</c:v>
                </c:pt>
                <c:pt idx="1631">
                  <c:v>39210</c:v>
                </c:pt>
                <c:pt idx="1632">
                  <c:v>39211</c:v>
                </c:pt>
                <c:pt idx="1633">
                  <c:v>39212</c:v>
                </c:pt>
                <c:pt idx="1634">
                  <c:v>39213</c:v>
                </c:pt>
                <c:pt idx="1635">
                  <c:v>39216</c:v>
                </c:pt>
                <c:pt idx="1636">
                  <c:v>39217</c:v>
                </c:pt>
                <c:pt idx="1637">
                  <c:v>39218</c:v>
                </c:pt>
                <c:pt idx="1638">
                  <c:v>39219</c:v>
                </c:pt>
                <c:pt idx="1639">
                  <c:v>39220</c:v>
                </c:pt>
                <c:pt idx="1640">
                  <c:v>39224</c:v>
                </c:pt>
                <c:pt idx="1641">
                  <c:v>39225</c:v>
                </c:pt>
                <c:pt idx="1642">
                  <c:v>39226</c:v>
                </c:pt>
                <c:pt idx="1643">
                  <c:v>39227</c:v>
                </c:pt>
                <c:pt idx="1644">
                  <c:v>39230</c:v>
                </c:pt>
                <c:pt idx="1645">
                  <c:v>39231</c:v>
                </c:pt>
                <c:pt idx="1646">
                  <c:v>39232</c:v>
                </c:pt>
                <c:pt idx="1647">
                  <c:v>39233</c:v>
                </c:pt>
                <c:pt idx="1648">
                  <c:v>39234</c:v>
                </c:pt>
                <c:pt idx="1649">
                  <c:v>39237</c:v>
                </c:pt>
                <c:pt idx="1650">
                  <c:v>39238</c:v>
                </c:pt>
                <c:pt idx="1651">
                  <c:v>39239</c:v>
                </c:pt>
                <c:pt idx="1652">
                  <c:v>39240</c:v>
                </c:pt>
                <c:pt idx="1653">
                  <c:v>39241</c:v>
                </c:pt>
                <c:pt idx="1654">
                  <c:v>39245</c:v>
                </c:pt>
                <c:pt idx="1655">
                  <c:v>39246</c:v>
                </c:pt>
                <c:pt idx="1656">
                  <c:v>39247</c:v>
                </c:pt>
                <c:pt idx="1657">
                  <c:v>39248</c:v>
                </c:pt>
                <c:pt idx="1658">
                  <c:v>39252</c:v>
                </c:pt>
                <c:pt idx="1659">
                  <c:v>39253</c:v>
                </c:pt>
                <c:pt idx="1660">
                  <c:v>39254</c:v>
                </c:pt>
                <c:pt idx="1661">
                  <c:v>39255</c:v>
                </c:pt>
                <c:pt idx="1662">
                  <c:v>39258</c:v>
                </c:pt>
                <c:pt idx="1663">
                  <c:v>39259</c:v>
                </c:pt>
                <c:pt idx="1664">
                  <c:v>39260</c:v>
                </c:pt>
                <c:pt idx="1665">
                  <c:v>39261</c:v>
                </c:pt>
                <c:pt idx="1666">
                  <c:v>39262</c:v>
                </c:pt>
                <c:pt idx="1667">
                  <c:v>39266</c:v>
                </c:pt>
                <c:pt idx="1668">
                  <c:v>39267</c:v>
                </c:pt>
                <c:pt idx="1669">
                  <c:v>39268</c:v>
                </c:pt>
                <c:pt idx="1670">
                  <c:v>39269</c:v>
                </c:pt>
                <c:pt idx="1671">
                  <c:v>39272</c:v>
                </c:pt>
                <c:pt idx="1672">
                  <c:v>39273</c:v>
                </c:pt>
                <c:pt idx="1673">
                  <c:v>39274</c:v>
                </c:pt>
                <c:pt idx="1674">
                  <c:v>39275</c:v>
                </c:pt>
                <c:pt idx="1675">
                  <c:v>39276</c:v>
                </c:pt>
                <c:pt idx="1676">
                  <c:v>39279</c:v>
                </c:pt>
                <c:pt idx="1677">
                  <c:v>39280</c:v>
                </c:pt>
                <c:pt idx="1678">
                  <c:v>39281</c:v>
                </c:pt>
                <c:pt idx="1679">
                  <c:v>39282</c:v>
                </c:pt>
                <c:pt idx="1680">
                  <c:v>39286</c:v>
                </c:pt>
                <c:pt idx="1681">
                  <c:v>39287</c:v>
                </c:pt>
                <c:pt idx="1682">
                  <c:v>39288</c:v>
                </c:pt>
                <c:pt idx="1683">
                  <c:v>39289</c:v>
                </c:pt>
                <c:pt idx="1684">
                  <c:v>39290</c:v>
                </c:pt>
                <c:pt idx="1685">
                  <c:v>39293</c:v>
                </c:pt>
                <c:pt idx="1686">
                  <c:v>39294</c:v>
                </c:pt>
                <c:pt idx="1687">
                  <c:v>39295</c:v>
                </c:pt>
                <c:pt idx="1688">
                  <c:v>39296</c:v>
                </c:pt>
                <c:pt idx="1689">
                  <c:v>39297</c:v>
                </c:pt>
                <c:pt idx="1690">
                  <c:v>39300</c:v>
                </c:pt>
                <c:pt idx="1691">
                  <c:v>39302</c:v>
                </c:pt>
                <c:pt idx="1692">
                  <c:v>39303</c:v>
                </c:pt>
                <c:pt idx="1693">
                  <c:v>39304</c:v>
                </c:pt>
                <c:pt idx="1694">
                  <c:v>39307</c:v>
                </c:pt>
                <c:pt idx="1695">
                  <c:v>39308</c:v>
                </c:pt>
                <c:pt idx="1696">
                  <c:v>39309</c:v>
                </c:pt>
                <c:pt idx="1697">
                  <c:v>39310</c:v>
                </c:pt>
                <c:pt idx="1698">
                  <c:v>39311</c:v>
                </c:pt>
                <c:pt idx="1699">
                  <c:v>39315</c:v>
                </c:pt>
                <c:pt idx="1700">
                  <c:v>39316</c:v>
                </c:pt>
                <c:pt idx="1701">
                  <c:v>39317</c:v>
                </c:pt>
                <c:pt idx="1702">
                  <c:v>39318</c:v>
                </c:pt>
                <c:pt idx="1703">
                  <c:v>39321</c:v>
                </c:pt>
                <c:pt idx="1704">
                  <c:v>39322</c:v>
                </c:pt>
                <c:pt idx="1705">
                  <c:v>39323</c:v>
                </c:pt>
                <c:pt idx="1706">
                  <c:v>39324</c:v>
                </c:pt>
                <c:pt idx="1707">
                  <c:v>39325</c:v>
                </c:pt>
                <c:pt idx="1708">
                  <c:v>39328</c:v>
                </c:pt>
                <c:pt idx="1709">
                  <c:v>39329</c:v>
                </c:pt>
                <c:pt idx="1710">
                  <c:v>39330</c:v>
                </c:pt>
                <c:pt idx="1711">
                  <c:v>39331</c:v>
                </c:pt>
                <c:pt idx="1712">
                  <c:v>39332</c:v>
                </c:pt>
                <c:pt idx="1713">
                  <c:v>39335</c:v>
                </c:pt>
                <c:pt idx="1714">
                  <c:v>39336</c:v>
                </c:pt>
                <c:pt idx="1715">
                  <c:v>39337</c:v>
                </c:pt>
                <c:pt idx="1716">
                  <c:v>39338</c:v>
                </c:pt>
                <c:pt idx="1717">
                  <c:v>39339</c:v>
                </c:pt>
                <c:pt idx="1718">
                  <c:v>39342</c:v>
                </c:pt>
                <c:pt idx="1719">
                  <c:v>39343</c:v>
                </c:pt>
                <c:pt idx="1720">
                  <c:v>39344</c:v>
                </c:pt>
                <c:pt idx="1721">
                  <c:v>39345</c:v>
                </c:pt>
                <c:pt idx="1722">
                  <c:v>39346</c:v>
                </c:pt>
                <c:pt idx="1723">
                  <c:v>39349</c:v>
                </c:pt>
                <c:pt idx="1724">
                  <c:v>39350</c:v>
                </c:pt>
                <c:pt idx="1725">
                  <c:v>39351</c:v>
                </c:pt>
                <c:pt idx="1726">
                  <c:v>39352</c:v>
                </c:pt>
                <c:pt idx="1727">
                  <c:v>39353</c:v>
                </c:pt>
                <c:pt idx="1728">
                  <c:v>39356</c:v>
                </c:pt>
                <c:pt idx="1729">
                  <c:v>39357</c:v>
                </c:pt>
                <c:pt idx="1730">
                  <c:v>39358</c:v>
                </c:pt>
                <c:pt idx="1731">
                  <c:v>39359</c:v>
                </c:pt>
                <c:pt idx="1732">
                  <c:v>39360</c:v>
                </c:pt>
                <c:pt idx="1733">
                  <c:v>39363</c:v>
                </c:pt>
                <c:pt idx="1734">
                  <c:v>39364</c:v>
                </c:pt>
                <c:pt idx="1735">
                  <c:v>39365</c:v>
                </c:pt>
                <c:pt idx="1736">
                  <c:v>39366</c:v>
                </c:pt>
                <c:pt idx="1737">
                  <c:v>39367</c:v>
                </c:pt>
                <c:pt idx="1738">
                  <c:v>39371</c:v>
                </c:pt>
                <c:pt idx="1739">
                  <c:v>39372</c:v>
                </c:pt>
                <c:pt idx="1740">
                  <c:v>39373</c:v>
                </c:pt>
                <c:pt idx="1741">
                  <c:v>39374</c:v>
                </c:pt>
                <c:pt idx="1742">
                  <c:v>39377</c:v>
                </c:pt>
                <c:pt idx="1743">
                  <c:v>39378</c:v>
                </c:pt>
                <c:pt idx="1744">
                  <c:v>39379</c:v>
                </c:pt>
                <c:pt idx="1745">
                  <c:v>39380</c:v>
                </c:pt>
                <c:pt idx="1746">
                  <c:v>39381</c:v>
                </c:pt>
                <c:pt idx="1747">
                  <c:v>39384</c:v>
                </c:pt>
                <c:pt idx="1748">
                  <c:v>39385</c:v>
                </c:pt>
                <c:pt idx="1749">
                  <c:v>39386</c:v>
                </c:pt>
                <c:pt idx="1750">
                  <c:v>39387</c:v>
                </c:pt>
                <c:pt idx="1751">
                  <c:v>39388</c:v>
                </c:pt>
                <c:pt idx="1752">
                  <c:v>39392</c:v>
                </c:pt>
                <c:pt idx="1753">
                  <c:v>39393</c:v>
                </c:pt>
                <c:pt idx="1754">
                  <c:v>39394</c:v>
                </c:pt>
                <c:pt idx="1755">
                  <c:v>39395</c:v>
                </c:pt>
                <c:pt idx="1756">
                  <c:v>39399</c:v>
                </c:pt>
                <c:pt idx="1757">
                  <c:v>39400</c:v>
                </c:pt>
                <c:pt idx="1758">
                  <c:v>39401</c:v>
                </c:pt>
                <c:pt idx="1759">
                  <c:v>39402</c:v>
                </c:pt>
                <c:pt idx="1760">
                  <c:v>39405</c:v>
                </c:pt>
                <c:pt idx="1761">
                  <c:v>39406</c:v>
                </c:pt>
                <c:pt idx="1762">
                  <c:v>39407</c:v>
                </c:pt>
                <c:pt idx="1763">
                  <c:v>39408</c:v>
                </c:pt>
                <c:pt idx="1764">
                  <c:v>39409</c:v>
                </c:pt>
                <c:pt idx="1765">
                  <c:v>39412</c:v>
                </c:pt>
                <c:pt idx="1766">
                  <c:v>39413</c:v>
                </c:pt>
                <c:pt idx="1767">
                  <c:v>39414</c:v>
                </c:pt>
                <c:pt idx="1768">
                  <c:v>39415</c:v>
                </c:pt>
                <c:pt idx="1769">
                  <c:v>39416</c:v>
                </c:pt>
                <c:pt idx="1770">
                  <c:v>39419</c:v>
                </c:pt>
                <c:pt idx="1771">
                  <c:v>39420</c:v>
                </c:pt>
                <c:pt idx="1772">
                  <c:v>39421</c:v>
                </c:pt>
                <c:pt idx="1773">
                  <c:v>39422</c:v>
                </c:pt>
                <c:pt idx="1774">
                  <c:v>39423</c:v>
                </c:pt>
                <c:pt idx="1775">
                  <c:v>39426</c:v>
                </c:pt>
                <c:pt idx="1776">
                  <c:v>39427</c:v>
                </c:pt>
                <c:pt idx="1777">
                  <c:v>39428</c:v>
                </c:pt>
                <c:pt idx="1778">
                  <c:v>39429</c:v>
                </c:pt>
                <c:pt idx="1779">
                  <c:v>39430</c:v>
                </c:pt>
                <c:pt idx="1780">
                  <c:v>39433</c:v>
                </c:pt>
                <c:pt idx="1781">
                  <c:v>39434</c:v>
                </c:pt>
                <c:pt idx="1782">
                  <c:v>39435</c:v>
                </c:pt>
                <c:pt idx="1783">
                  <c:v>39436</c:v>
                </c:pt>
                <c:pt idx="1784">
                  <c:v>39437</c:v>
                </c:pt>
                <c:pt idx="1785">
                  <c:v>39440</c:v>
                </c:pt>
                <c:pt idx="1786">
                  <c:v>39442</c:v>
                </c:pt>
                <c:pt idx="1787">
                  <c:v>39443</c:v>
                </c:pt>
                <c:pt idx="1788">
                  <c:v>39444</c:v>
                </c:pt>
                <c:pt idx="1789">
                  <c:v>39449</c:v>
                </c:pt>
                <c:pt idx="1790">
                  <c:v>39450</c:v>
                </c:pt>
                <c:pt idx="1791">
                  <c:v>39451</c:v>
                </c:pt>
                <c:pt idx="1792">
                  <c:v>39455</c:v>
                </c:pt>
                <c:pt idx="1793">
                  <c:v>39456</c:v>
                </c:pt>
                <c:pt idx="1794">
                  <c:v>39457</c:v>
                </c:pt>
                <c:pt idx="1795">
                  <c:v>39458</c:v>
                </c:pt>
                <c:pt idx="1796">
                  <c:v>39461</c:v>
                </c:pt>
                <c:pt idx="1797">
                  <c:v>39462</c:v>
                </c:pt>
                <c:pt idx="1798">
                  <c:v>39463</c:v>
                </c:pt>
                <c:pt idx="1799">
                  <c:v>39464</c:v>
                </c:pt>
                <c:pt idx="1800">
                  <c:v>39465</c:v>
                </c:pt>
                <c:pt idx="1801">
                  <c:v>39468</c:v>
                </c:pt>
                <c:pt idx="1802">
                  <c:v>39469</c:v>
                </c:pt>
                <c:pt idx="1803">
                  <c:v>39470</c:v>
                </c:pt>
                <c:pt idx="1804">
                  <c:v>39471</c:v>
                </c:pt>
                <c:pt idx="1805">
                  <c:v>39472</c:v>
                </c:pt>
                <c:pt idx="1806">
                  <c:v>39475</c:v>
                </c:pt>
                <c:pt idx="1807">
                  <c:v>39476</c:v>
                </c:pt>
                <c:pt idx="1808">
                  <c:v>39477</c:v>
                </c:pt>
                <c:pt idx="1809">
                  <c:v>39478</c:v>
                </c:pt>
                <c:pt idx="1810">
                  <c:v>39479</c:v>
                </c:pt>
                <c:pt idx="1811">
                  <c:v>39482</c:v>
                </c:pt>
                <c:pt idx="1812">
                  <c:v>39483</c:v>
                </c:pt>
                <c:pt idx="1813">
                  <c:v>39484</c:v>
                </c:pt>
                <c:pt idx="1814">
                  <c:v>39485</c:v>
                </c:pt>
                <c:pt idx="1815">
                  <c:v>39486</c:v>
                </c:pt>
                <c:pt idx="1816">
                  <c:v>39489</c:v>
                </c:pt>
                <c:pt idx="1817">
                  <c:v>39490</c:v>
                </c:pt>
                <c:pt idx="1818">
                  <c:v>39491</c:v>
                </c:pt>
                <c:pt idx="1819">
                  <c:v>39492</c:v>
                </c:pt>
                <c:pt idx="1820">
                  <c:v>39493</c:v>
                </c:pt>
                <c:pt idx="1821">
                  <c:v>39496</c:v>
                </c:pt>
                <c:pt idx="1822">
                  <c:v>39497</c:v>
                </c:pt>
                <c:pt idx="1823">
                  <c:v>39498</c:v>
                </c:pt>
                <c:pt idx="1824">
                  <c:v>39499</c:v>
                </c:pt>
                <c:pt idx="1825">
                  <c:v>39500</c:v>
                </c:pt>
                <c:pt idx="1826">
                  <c:v>39503</c:v>
                </c:pt>
                <c:pt idx="1827">
                  <c:v>39504</c:v>
                </c:pt>
                <c:pt idx="1828">
                  <c:v>39505</c:v>
                </c:pt>
                <c:pt idx="1829">
                  <c:v>39506</c:v>
                </c:pt>
                <c:pt idx="1830">
                  <c:v>39507</c:v>
                </c:pt>
                <c:pt idx="1831">
                  <c:v>39510</c:v>
                </c:pt>
                <c:pt idx="1832">
                  <c:v>39511</c:v>
                </c:pt>
                <c:pt idx="1833">
                  <c:v>39512</c:v>
                </c:pt>
                <c:pt idx="1834">
                  <c:v>39513</c:v>
                </c:pt>
                <c:pt idx="1835">
                  <c:v>39514</c:v>
                </c:pt>
                <c:pt idx="1836">
                  <c:v>39517</c:v>
                </c:pt>
                <c:pt idx="1837">
                  <c:v>39518</c:v>
                </c:pt>
                <c:pt idx="1838">
                  <c:v>39519</c:v>
                </c:pt>
                <c:pt idx="1839">
                  <c:v>39520</c:v>
                </c:pt>
                <c:pt idx="1840">
                  <c:v>39521</c:v>
                </c:pt>
                <c:pt idx="1841">
                  <c:v>39524</c:v>
                </c:pt>
                <c:pt idx="1842">
                  <c:v>39525</c:v>
                </c:pt>
                <c:pt idx="1843">
                  <c:v>39526</c:v>
                </c:pt>
                <c:pt idx="1844">
                  <c:v>39532</c:v>
                </c:pt>
                <c:pt idx="1845">
                  <c:v>39533</c:v>
                </c:pt>
                <c:pt idx="1846">
                  <c:v>39534</c:v>
                </c:pt>
                <c:pt idx="1847">
                  <c:v>39535</c:v>
                </c:pt>
                <c:pt idx="1848">
                  <c:v>39538</c:v>
                </c:pt>
                <c:pt idx="1849">
                  <c:v>39539</c:v>
                </c:pt>
                <c:pt idx="1850">
                  <c:v>39540</c:v>
                </c:pt>
                <c:pt idx="1851">
                  <c:v>39541</c:v>
                </c:pt>
                <c:pt idx="1852">
                  <c:v>39542</c:v>
                </c:pt>
                <c:pt idx="1853">
                  <c:v>39545</c:v>
                </c:pt>
                <c:pt idx="1854">
                  <c:v>39546</c:v>
                </c:pt>
                <c:pt idx="1855">
                  <c:v>39547</c:v>
                </c:pt>
                <c:pt idx="1856">
                  <c:v>39548</c:v>
                </c:pt>
                <c:pt idx="1857">
                  <c:v>39549</c:v>
                </c:pt>
                <c:pt idx="1858">
                  <c:v>39552</c:v>
                </c:pt>
                <c:pt idx="1859">
                  <c:v>39553</c:v>
                </c:pt>
                <c:pt idx="1860">
                  <c:v>39554</c:v>
                </c:pt>
                <c:pt idx="1861">
                  <c:v>39555</c:v>
                </c:pt>
                <c:pt idx="1862">
                  <c:v>39556</c:v>
                </c:pt>
                <c:pt idx="1863">
                  <c:v>39559</c:v>
                </c:pt>
                <c:pt idx="1864">
                  <c:v>39560</c:v>
                </c:pt>
                <c:pt idx="1865">
                  <c:v>39561</c:v>
                </c:pt>
                <c:pt idx="1866">
                  <c:v>39562</c:v>
                </c:pt>
                <c:pt idx="1867">
                  <c:v>39563</c:v>
                </c:pt>
                <c:pt idx="1868">
                  <c:v>39566</c:v>
                </c:pt>
                <c:pt idx="1869">
                  <c:v>39567</c:v>
                </c:pt>
                <c:pt idx="1870">
                  <c:v>39568</c:v>
                </c:pt>
                <c:pt idx="1871">
                  <c:v>39570</c:v>
                </c:pt>
                <c:pt idx="1872">
                  <c:v>39574</c:v>
                </c:pt>
                <c:pt idx="1873">
                  <c:v>39575</c:v>
                </c:pt>
                <c:pt idx="1874">
                  <c:v>39576</c:v>
                </c:pt>
                <c:pt idx="1875">
                  <c:v>39577</c:v>
                </c:pt>
                <c:pt idx="1876">
                  <c:v>39580</c:v>
                </c:pt>
                <c:pt idx="1877">
                  <c:v>39581</c:v>
                </c:pt>
                <c:pt idx="1878">
                  <c:v>39582</c:v>
                </c:pt>
                <c:pt idx="1879">
                  <c:v>39583</c:v>
                </c:pt>
                <c:pt idx="1880">
                  <c:v>39584</c:v>
                </c:pt>
                <c:pt idx="1881">
                  <c:v>39587</c:v>
                </c:pt>
                <c:pt idx="1882">
                  <c:v>39588</c:v>
                </c:pt>
                <c:pt idx="1883">
                  <c:v>39589</c:v>
                </c:pt>
                <c:pt idx="1884">
                  <c:v>39590</c:v>
                </c:pt>
                <c:pt idx="1885">
                  <c:v>39591</c:v>
                </c:pt>
                <c:pt idx="1886">
                  <c:v>39595</c:v>
                </c:pt>
                <c:pt idx="1887">
                  <c:v>39596</c:v>
                </c:pt>
                <c:pt idx="1888">
                  <c:v>39597</c:v>
                </c:pt>
                <c:pt idx="1889">
                  <c:v>39598</c:v>
                </c:pt>
                <c:pt idx="1890">
                  <c:v>39602</c:v>
                </c:pt>
                <c:pt idx="1891">
                  <c:v>39603</c:v>
                </c:pt>
                <c:pt idx="1892">
                  <c:v>39604</c:v>
                </c:pt>
                <c:pt idx="1893">
                  <c:v>39605</c:v>
                </c:pt>
                <c:pt idx="1894">
                  <c:v>39608</c:v>
                </c:pt>
                <c:pt idx="1895">
                  <c:v>39609</c:v>
                </c:pt>
                <c:pt idx="1896">
                  <c:v>39610</c:v>
                </c:pt>
                <c:pt idx="1897">
                  <c:v>39611</c:v>
                </c:pt>
                <c:pt idx="1898">
                  <c:v>39612</c:v>
                </c:pt>
                <c:pt idx="1899">
                  <c:v>39615</c:v>
                </c:pt>
                <c:pt idx="1900">
                  <c:v>39616</c:v>
                </c:pt>
                <c:pt idx="1901">
                  <c:v>39617</c:v>
                </c:pt>
                <c:pt idx="1902">
                  <c:v>39618</c:v>
                </c:pt>
                <c:pt idx="1903">
                  <c:v>39619</c:v>
                </c:pt>
                <c:pt idx="1904">
                  <c:v>39622</c:v>
                </c:pt>
                <c:pt idx="1905">
                  <c:v>39623</c:v>
                </c:pt>
                <c:pt idx="1906">
                  <c:v>39624</c:v>
                </c:pt>
                <c:pt idx="1907">
                  <c:v>39625</c:v>
                </c:pt>
                <c:pt idx="1908">
                  <c:v>39626</c:v>
                </c:pt>
                <c:pt idx="1909">
                  <c:v>39630</c:v>
                </c:pt>
                <c:pt idx="1910">
                  <c:v>39631</c:v>
                </c:pt>
                <c:pt idx="1911">
                  <c:v>39632</c:v>
                </c:pt>
                <c:pt idx="1912">
                  <c:v>39633</c:v>
                </c:pt>
                <c:pt idx="1913">
                  <c:v>39636</c:v>
                </c:pt>
                <c:pt idx="1914">
                  <c:v>39637</c:v>
                </c:pt>
                <c:pt idx="1915">
                  <c:v>39638</c:v>
                </c:pt>
                <c:pt idx="1916">
                  <c:v>39639</c:v>
                </c:pt>
                <c:pt idx="1917">
                  <c:v>39640</c:v>
                </c:pt>
                <c:pt idx="1918">
                  <c:v>39643</c:v>
                </c:pt>
                <c:pt idx="1919">
                  <c:v>39644</c:v>
                </c:pt>
                <c:pt idx="1920">
                  <c:v>39645</c:v>
                </c:pt>
                <c:pt idx="1921">
                  <c:v>39646</c:v>
                </c:pt>
                <c:pt idx="1922">
                  <c:v>39647</c:v>
                </c:pt>
                <c:pt idx="1923">
                  <c:v>39650</c:v>
                </c:pt>
                <c:pt idx="1924">
                  <c:v>39651</c:v>
                </c:pt>
                <c:pt idx="1925">
                  <c:v>39652</c:v>
                </c:pt>
                <c:pt idx="1926">
                  <c:v>39653</c:v>
                </c:pt>
                <c:pt idx="1927">
                  <c:v>39654</c:v>
                </c:pt>
                <c:pt idx="1928">
                  <c:v>39657</c:v>
                </c:pt>
                <c:pt idx="1929">
                  <c:v>39658</c:v>
                </c:pt>
                <c:pt idx="1930">
                  <c:v>39659</c:v>
                </c:pt>
                <c:pt idx="1931">
                  <c:v>39660</c:v>
                </c:pt>
                <c:pt idx="1932">
                  <c:v>39661</c:v>
                </c:pt>
                <c:pt idx="1933">
                  <c:v>39664</c:v>
                </c:pt>
                <c:pt idx="1934">
                  <c:v>39665</c:v>
                </c:pt>
                <c:pt idx="1935">
                  <c:v>39666</c:v>
                </c:pt>
                <c:pt idx="1936">
                  <c:v>39668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39679</c:v>
                </c:pt>
                <c:pt idx="1943">
                  <c:v>39680</c:v>
                </c:pt>
                <c:pt idx="1944">
                  <c:v>39681</c:v>
                </c:pt>
                <c:pt idx="1945">
                  <c:v>39682</c:v>
                </c:pt>
                <c:pt idx="1946">
                  <c:v>39685</c:v>
                </c:pt>
                <c:pt idx="1947">
                  <c:v>39686</c:v>
                </c:pt>
                <c:pt idx="1948">
                  <c:v>39687</c:v>
                </c:pt>
                <c:pt idx="1949">
                  <c:v>39688</c:v>
                </c:pt>
                <c:pt idx="1950">
                  <c:v>39689</c:v>
                </c:pt>
                <c:pt idx="1951">
                  <c:v>39692</c:v>
                </c:pt>
                <c:pt idx="1952">
                  <c:v>39693</c:v>
                </c:pt>
                <c:pt idx="1953">
                  <c:v>39694</c:v>
                </c:pt>
                <c:pt idx="1954">
                  <c:v>39695</c:v>
                </c:pt>
                <c:pt idx="1955">
                  <c:v>39696</c:v>
                </c:pt>
                <c:pt idx="1956">
                  <c:v>39699</c:v>
                </c:pt>
                <c:pt idx="1957">
                  <c:v>39700</c:v>
                </c:pt>
                <c:pt idx="1958">
                  <c:v>39701</c:v>
                </c:pt>
                <c:pt idx="1959">
                  <c:v>39702</c:v>
                </c:pt>
                <c:pt idx="1960">
                  <c:v>39703</c:v>
                </c:pt>
                <c:pt idx="1961">
                  <c:v>39706</c:v>
                </c:pt>
                <c:pt idx="1962">
                  <c:v>39707</c:v>
                </c:pt>
                <c:pt idx="1963">
                  <c:v>39708</c:v>
                </c:pt>
                <c:pt idx="1964">
                  <c:v>39709</c:v>
                </c:pt>
                <c:pt idx="1965">
                  <c:v>39710</c:v>
                </c:pt>
                <c:pt idx="1966">
                  <c:v>39713</c:v>
                </c:pt>
                <c:pt idx="1967">
                  <c:v>39714</c:v>
                </c:pt>
                <c:pt idx="1968">
                  <c:v>39715</c:v>
                </c:pt>
                <c:pt idx="1969">
                  <c:v>39716</c:v>
                </c:pt>
                <c:pt idx="1970">
                  <c:v>39717</c:v>
                </c:pt>
                <c:pt idx="1971">
                  <c:v>39720</c:v>
                </c:pt>
                <c:pt idx="1972">
                  <c:v>39721</c:v>
                </c:pt>
                <c:pt idx="1973">
                  <c:v>39722</c:v>
                </c:pt>
                <c:pt idx="1974">
                  <c:v>39723</c:v>
                </c:pt>
                <c:pt idx="1975">
                  <c:v>39724</c:v>
                </c:pt>
                <c:pt idx="1976">
                  <c:v>39727</c:v>
                </c:pt>
                <c:pt idx="1977">
                  <c:v>39728</c:v>
                </c:pt>
                <c:pt idx="1978">
                  <c:v>39729</c:v>
                </c:pt>
                <c:pt idx="1979">
                  <c:v>39730</c:v>
                </c:pt>
                <c:pt idx="1980">
                  <c:v>39731</c:v>
                </c:pt>
                <c:pt idx="1981">
                  <c:v>39735</c:v>
                </c:pt>
                <c:pt idx="1982">
                  <c:v>39736</c:v>
                </c:pt>
                <c:pt idx="1983">
                  <c:v>39737</c:v>
                </c:pt>
                <c:pt idx="1984">
                  <c:v>39738</c:v>
                </c:pt>
                <c:pt idx="1985">
                  <c:v>39741</c:v>
                </c:pt>
                <c:pt idx="1986">
                  <c:v>39742</c:v>
                </c:pt>
                <c:pt idx="1987">
                  <c:v>39743</c:v>
                </c:pt>
                <c:pt idx="1988">
                  <c:v>39744</c:v>
                </c:pt>
                <c:pt idx="1989">
                  <c:v>39745</c:v>
                </c:pt>
                <c:pt idx="1990">
                  <c:v>39748</c:v>
                </c:pt>
                <c:pt idx="1991">
                  <c:v>39749</c:v>
                </c:pt>
                <c:pt idx="1992">
                  <c:v>39750</c:v>
                </c:pt>
                <c:pt idx="1993">
                  <c:v>39751</c:v>
                </c:pt>
                <c:pt idx="1994">
                  <c:v>39752</c:v>
                </c:pt>
                <c:pt idx="1995">
                  <c:v>39756</c:v>
                </c:pt>
                <c:pt idx="1996">
                  <c:v>39757</c:v>
                </c:pt>
                <c:pt idx="1997">
                  <c:v>39758</c:v>
                </c:pt>
                <c:pt idx="1998">
                  <c:v>39759</c:v>
                </c:pt>
                <c:pt idx="1999">
                  <c:v>39762</c:v>
                </c:pt>
                <c:pt idx="2000">
                  <c:v>39763</c:v>
                </c:pt>
                <c:pt idx="2001">
                  <c:v>39764</c:v>
                </c:pt>
                <c:pt idx="2002">
                  <c:v>39765</c:v>
                </c:pt>
                <c:pt idx="2003">
                  <c:v>39766</c:v>
                </c:pt>
                <c:pt idx="2004">
                  <c:v>39770</c:v>
                </c:pt>
                <c:pt idx="2005">
                  <c:v>39771</c:v>
                </c:pt>
                <c:pt idx="2006">
                  <c:v>39772</c:v>
                </c:pt>
                <c:pt idx="2007">
                  <c:v>39773</c:v>
                </c:pt>
                <c:pt idx="2008">
                  <c:v>39776</c:v>
                </c:pt>
                <c:pt idx="2009">
                  <c:v>39777</c:v>
                </c:pt>
                <c:pt idx="2010">
                  <c:v>39778</c:v>
                </c:pt>
                <c:pt idx="2011">
                  <c:v>39779</c:v>
                </c:pt>
                <c:pt idx="2012">
                  <c:v>39780</c:v>
                </c:pt>
                <c:pt idx="2013">
                  <c:v>39783</c:v>
                </c:pt>
                <c:pt idx="2014">
                  <c:v>39784</c:v>
                </c:pt>
                <c:pt idx="2015">
                  <c:v>39785</c:v>
                </c:pt>
                <c:pt idx="2016">
                  <c:v>39786</c:v>
                </c:pt>
                <c:pt idx="2017">
                  <c:v>39787</c:v>
                </c:pt>
                <c:pt idx="2018">
                  <c:v>39791</c:v>
                </c:pt>
                <c:pt idx="2019">
                  <c:v>39792</c:v>
                </c:pt>
                <c:pt idx="2020">
                  <c:v>39793</c:v>
                </c:pt>
                <c:pt idx="2021">
                  <c:v>39794</c:v>
                </c:pt>
                <c:pt idx="2022">
                  <c:v>39797</c:v>
                </c:pt>
                <c:pt idx="2023">
                  <c:v>39798</c:v>
                </c:pt>
                <c:pt idx="2024">
                  <c:v>39799</c:v>
                </c:pt>
                <c:pt idx="2025">
                  <c:v>39800</c:v>
                </c:pt>
                <c:pt idx="2026">
                  <c:v>39801</c:v>
                </c:pt>
                <c:pt idx="2027">
                  <c:v>39804</c:v>
                </c:pt>
                <c:pt idx="2028">
                  <c:v>39805</c:v>
                </c:pt>
                <c:pt idx="2029">
                  <c:v>39806</c:v>
                </c:pt>
                <c:pt idx="2030">
                  <c:v>39808</c:v>
                </c:pt>
                <c:pt idx="2031">
                  <c:v>39811</c:v>
                </c:pt>
                <c:pt idx="2032">
                  <c:v>39812</c:v>
                </c:pt>
                <c:pt idx="2033">
                  <c:v>39815</c:v>
                </c:pt>
                <c:pt idx="2034">
                  <c:v>39818</c:v>
                </c:pt>
                <c:pt idx="2035">
                  <c:v>39819</c:v>
                </c:pt>
                <c:pt idx="2036">
                  <c:v>39820</c:v>
                </c:pt>
                <c:pt idx="2037">
                  <c:v>39821</c:v>
                </c:pt>
                <c:pt idx="2038">
                  <c:v>39822</c:v>
                </c:pt>
                <c:pt idx="2039">
                  <c:v>39826</c:v>
                </c:pt>
                <c:pt idx="2040">
                  <c:v>39827</c:v>
                </c:pt>
                <c:pt idx="2041">
                  <c:v>39828</c:v>
                </c:pt>
                <c:pt idx="2042">
                  <c:v>39829</c:v>
                </c:pt>
                <c:pt idx="2043">
                  <c:v>39832</c:v>
                </c:pt>
                <c:pt idx="2044">
                  <c:v>39833</c:v>
                </c:pt>
                <c:pt idx="2045">
                  <c:v>39834</c:v>
                </c:pt>
                <c:pt idx="2046">
                  <c:v>39835</c:v>
                </c:pt>
                <c:pt idx="2047">
                  <c:v>39836</c:v>
                </c:pt>
                <c:pt idx="2048">
                  <c:v>39839</c:v>
                </c:pt>
                <c:pt idx="2049">
                  <c:v>39840</c:v>
                </c:pt>
                <c:pt idx="2050">
                  <c:v>39841</c:v>
                </c:pt>
                <c:pt idx="2051">
                  <c:v>39842</c:v>
                </c:pt>
                <c:pt idx="2052">
                  <c:v>39843</c:v>
                </c:pt>
                <c:pt idx="2053">
                  <c:v>39846</c:v>
                </c:pt>
                <c:pt idx="2054">
                  <c:v>39847</c:v>
                </c:pt>
                <c:pt idx="2055">
                  <c:v>39848</c:v>
                </c:pt>
                <c:pt idx="2056">
                  <c:v>39849</c:v>
                </c:pt>
                <c:pt idx="2057">
                  <c:v>39850</c:v>
                </c:pt>
                <c:pt idx="2058">
                  <c:v>39853</c:v>
                </c:pt>
                <c:pt idx="2059">
                  <c:v>39854</c:v>
                </c:pt>
                <c:pt idx="2060">
                  <c:v>39855</c:v>
                </c:pt>
                <c:pt idx="2061">
                  <c:v>39856</c:v>
                </c:pt>
                <c:pt idx="2062">
                  <c:v>39857</c:v>
                </c:pt>
                <c:pt idx="2063">
                  <c:v>39860</c:v>
                </c:pt>
                <c:pt idx="2064">
                  <c:v>39861</c:v>
                </c:pt>
                <c:pt idx="2065">
                  <c:v>39862</c:v>
                </c:pt>
                <c:pt idx="2066">
                  <c:v>39863</c:v>
                </c:pt>
                <c:pt idx="2067">
                  <c:v>39864</c:v>
                </c:pt>
                <c:pt idx="2068">
                  <c:v>39867</c:v>
                </c:pt>
                <c:pt idx="2069">
                  <c:v>39868</c:v>
                </c:pt>
                <c:pt idx="2070">
                  <c:v>39869</c:v>
                </c:pt>
                <c:pt idx="2071">
                  <c:v>39870</c:v>
                </c:pt>
                <c:pt idx="2072">
                  <c:v>39871</c:v>
                </c:pt>
                <c:pt idx="2073">
                  <c:v>39874</c:v>
                </c:pt>
                <c:pt idx="2074">
                  <c:v>39875</c:v>
                </c:pt>
                <c:pt idx="2075">
                  <c:v>39876</c:v>
                </c:pt>
                <c:pt idx="2076">
                  <c:v>39877</c:v>
                </c:pt>
                <c:pt idx="2077">
                  <c:v>39878</c:v>
                </c:pt>
                <c:pt idx="2078">
                  <c:v>39881</c:v>
                </c:pt>
                <c:pt idx="2079">
                  <c:v>39882</c:v>
                </c:pt>
                <c:pt idx="2080">
                  <c:v>39883</c:v>
                </c:pt>
                <c:pt idx="2081">
                  <c:v>39884</c:v>
                </c:pt>
                <c:pt idx="2082">
                  <c:v>39885</c:v>
                </c:pt>
                <c:pt idx="2083">
                  <c:v>39888</c:v>
                </c:pt>
                <c:pt idx="2084">
                  <c:v>39889</c:v>
                </c:pt>
                <c:pt idx="2085">
                  <c:v>39890</c:v>
                </c:pt>
                <c:pt idx="2086">
                  <c:v>39891</c:v>
                </c:pt>
                <c:pt idx="2087">
                  <c:v>39892</c:v>
                </c:pt>
                <c:pt idx="2088">
                  <c:v>39896</c:v>
                </c:pt>
                <c:pt idx="2089">
                  <c:v>39897</c:v>
                </c:pt>
                <c:pt idx="2090">
                  <c:v>39898</c:v>
                </c:pt>
                <c:pt idx="2091">
                  <c:v>39899</c:v>
                </c:pt>
                <c:pt idx="2092">
                  <c:v>39902</c:v>
                </c:pt>
                <c:pt idx="2093">
                  <c:v>39903</c:v>
                </c:pt>
                <c:pt idx="2094">
                  <c:v>39904</c:v>
                </c:pt>
                <c:pt idx="2095">
                  <c:v>39905</c:v>
                </c:pt>
                <c:pt idx="2096">
                  <c:v>39906</c:v>
                </c:pt>
                <c:pt idx="2097">
                  <c:v>39909</c:v>
                </c:pt>
                <c:pt idx="2098">
                  <c:v>39910</c:v>
                </c:pt>
                <c:pt idx="2099">
                  <c:v>39911</c:v>
                </c:pt>
                <c:pt idx="2100">
                  <c:v>39916</c:v>
                </c:pt>
                <c:pt idx="2101">
                  <c:v>39917</c:v>
                </c:pt>
                <c:pt idx="2102">
                  <c:v>39918</c:v>
                </c:pt>
                <c:pt idx="2103">
                  <c:v>39919</c:v>
                </c:pt>
                <c:pt idx="2104">
                  <c:v>39920</c:v>
                </c:pt>
                <c:pt idx="2105">
                  <c:v>39923</c:v>
                </c:pt>
                <c:pt idx="2106">
                  <c:v>39924</c:v>
                </c:pt>
                <c:pt idx="2107">
                  <c:v>39925</c:v>
                </c:pt>
                <c:pt idx="2108">
                  <c:v>39926</c:v>
                </c:pt>
                <c:pt idx="2109">
                  <c:v>39927</c:v>
                </c:pt>
                <c:pt idx="2110">
                  <c:v>39930</c:v>
                </c:pt>
                <c:pt idx="2111">
                  <c:v>39931</c:v>
                </c:pt>
                <c:pt idx="2112">
                  <c:v>39932</c:v>
                </c:pt>
                <c:pt idx="2113">
                  <c:v>39933</c:v>
                </c:pt>
                <c:pt idx="2114">
                  <c:v>39937</c:v>
                </c:pt>
                <c:pt idx="2115">
                  <c:v>39938</c:v>
                </c:pt>
                <c:pt idx="2116">
                  <c:v>39939</c:v>
                </c:pt>
                <c:pt idx="2117">
                  <c:v>39940</c:v>
                </c:pt>
                <c:pt idx="2118">
                  <c:v>39941</c:v>
                </c:pt>
                <c:pt idx="2119">
                  <c:v>39944</c:v>
                </c:pt>
                <c:pt idx="2120">
                  <c:v>39945</c:v>
                </c:pt>
                <c:pt idx="2121">
                  <c:v>39946</c:v>
                </c:pt>
                <c:pt idx="2122">
                  <c:v>39947</c:v>
                </c:pt>
                <c:pt idx="2123">
                  <c:v>39948</c:v>
                </c:pt>
                <c:pt idx="2124">
                  <c:v>39951</c:v>
                </c:pt>
                <c:pt idx="2125">
                  <c:v>39952</c:v>
                </c:pt>
                <c:pt idx="2126">
                  <c:v>39953</c:v>
                </c:pt>
                <c:pt idx="2127">
                  <c:v>39954</c:v>
                </c:pt>
                <c:pt idx="2128">
                  <c:v>39955</c:v>
                </c:pt>
                <c:pt idx="2129">
                  <c:v>39959</c:v>
                </c:pt>
                <c:pt idx="2130">
                  <c:v>39960</c:v>
                </c:pt>
                <c:pt idx="2131">
                  <c:v>39961</c:v>
                </c:pt>
                <c:pt idx="2132">
                  <c:v>39962</c:v>
                </c:pt>
                <c:pt idx="2133">
                  <c:v>39965</c:v>
                </c:pt>
                <c:pt idx="2134">
                  <c:v>39966</c:v>
                </c:pt>
                <c:pt idx="2135">
                  <c:v>39967</c:v>
                </c:pt>
                <c:pt idx="2136">
                  <c:v>39968</c:v>
                </c:pt>
                <c:pt idx="2137">
                  <c:v>39969</c:v>
                </c:pt>
                <c:pt idx="2138">
                  <c:v>39972</c:v>
                </c:pt>
                <c:pt idx="2139">
                  <c:v>39973</c:v>
                </c:pt>
                <c:pt idx="2140">
                  <c:v>39974</c:v>
                </c:pt>
                <c:pt idx="2141">
                  <c:v>39975</c:v>
                </c:pt>
                <c:pt idx="2142">
                  <c:v>39976</c:v>
                </c:pt>
                <c:pt idx="2143">
                  <c:v>39980</c:v>
                </c:pt>
                <c:pt idx="2144">
                  <c:v>39981</c:v>
                </c:pt>
                <c:pt idx="2145">
                  <c:v>39982</c:v>
                </c:pt>
                <c:pt idx="2146">
                  <c:v>39983</c:v>
                </c:pt>
                <c:pt idx="2147">
                  <c:v>39987</c:v>
                </c:pt>
                <c:pt idx="2148">
                  <c:v>39988</c:v>
                </c:pt>
                <c:pt idx="2149">
                  <c:v>39989</c:v>
                </c:pt>
                <c:pt idx="2150">
                  <c:v>39990</c:v>
                </c:pt>
                <c:pt idx="2151">
                  <c:v>39994</c:v>
                </c:pt>
                <c:pt idx="2152">
                  <c:v>39995</c:v>
                </c:pt>
                <c:pt idx="2153">
                  <c:v>39996</c:v>
                </c:pt>
                <c:pt idx="2154">
                  <c:v>39997</c:v>
                </c:pt>
                <c:pt idx="2155">
                  <c:v>40000</c:v>
                </c:pt>
                <c:pt idx="2156">
                  <c:v>40001</c:v>
                </c:pt>
                <c:pt idx="2157">
                  <c:v>40002</c:v>
                </c:pt>
                <c:pt idx="2158">
                  <c:v>40003</c:v>
                </c:pt>
                <c:pt idx="2159">
                  <c:v>40004</c:v>
                </c:pt>
                <c:pt idx="2160">
                  <c:v>40007</c:v>
                </c:pt>
                <c:pt idx="2161">
                  <c:v>40008</c:v>
                </c:pt>
                <c:pt idx="2162">
                  <c:v>40009</c:v>
                </c:pt>
                <c:pt idx="2163">
                  <c:v>40010</c:v>
                </c:pt>
                <c:pt idx="2164">
                  <c:v>40011</c:v>
                </c:pt>
                <c:pt idx="2165">
                  <c:v>40015</c:v>
                </c:pt>
                <c:pt idx="2166">
                  <c:v>40016</c:v>
                </c:pt>
                <c:pt idx="2167">
                  <c:v>40017</c:v>
                </c:pt>
                <c:pt idx="2168">
                  <c:v>40018</c:v>
                </c:pt>
                <c:pt idx="2169">
                  <c:v>40021</c:v>
                </c:pt>
                <c:pt idx="2170">
                  <c:v>40022</c:v>
                </c:pt>
                <c:pt idx="2171">
                  <c:v>40023</c:v>
                </c:pt>
                <c:pt idx="2172">
                  <c:v>40024</c:v>
                </c:pt>
                <c:pt idx="2173">
                  <c:v>40025</c:v>
                </c:pt>
                <c:pt idx="2174">
                  <c:v>40028</c:v>
                </c:pt>
                <c:pt idx="2175">
                  <c:v>40029</c:v>
                </c:pt>
                <c:pt idx="2176">
                  <c:v>40030</c:v>
                </c:pt>
                <c:pt idx="2177">
                  <c:v>40031</c:v>
                </c:pt>
                <c:pt idx="2178">
                  <c:v>40035</c:v>
                </c:pt>
                <c:pt idx="2179">
                  <c:v>40036</c:v>
                </c:pt>
                <c:pt idx="2180">
                  <c:v>40037</c:v>
                </c:pt>
                <c:pt idx="2181">
                  <c:v>40038</c:v>
                </c:pt>
                <c:pt idx="2182">
                  <c:v>40039</c:v>
                </c:pt>
                <c:pt idx="2183">
                  <c:v>40043</c:v>
                </c:pt>
                <c:pt idx="2184">
                  <c:v>40044</c:v>
                </c:pt>
                <c:pt idx="2185">
                  <c:v>40045</c:v>
                </c:pt>
                <c:pt idx="2186">
                  <c:v>40046</c:v>
                </c:pt>
                <c:pt idx="2187">
                  <c:v>40049</c:v>
                </c:pt>
                <c:pt idx="2188">
                  <c:v>40050</c:v>
                </c:pt>
                <c:pt idx="2189">
                  <c:v>40051</c:v>
                </c:pt>
                <c:pt idx="2190">
                  <c:v>40052</c:v>
                </c:pt>
                <c:pt idx="2191">
                  <c:v>40053</c:v>
                </c:pt>
                <c:pt idx="2192">
                  <c:v>40056</c:v>
                </c:pt>
                <c:pt idx="2193">
                  <c:v>40057</c:v>
                </c:pt>
                <c:pt idx="2194">
                  <c:v>40058</c:v>
                </c:pt>
                <c:pt idx="2195">
                  <c:v>40059</c:v>
                </c:pt>
                <c:pt idx="2196">
                  <c:v>40060</c:v>
                </c:pt>
                <c:pt idx="2197">
                  <c:v>40063</c:v>
                </c:pt>
                <c:pt idx="2198">
                  <c:v>40064</c:v>
                </c:pt>
                <c:pt idx="2199">
                  <c:v>40065</c:v>
                </c:pt>
                <c:pt idx="2200">
                  <c:v>40066</c:v>
                </c:pt>
                <c:pt idx="2201">
                  <c:v>40067</c:v>
                </c:pt>
                <c:pt idx="2202">
                  <c:v>40070</c:v>
                </c:pt>
                <c:pt idx="2203">
                  <c:v>40071</c:v>
                </c:pt>
                <c:pt idx="2204">
                  <c:v>40072</c:v>
                </c:pt>
                <c:pt idx="2205">
                  <c:v>40073</c:v>
                </c:pt>
                <c:pt idx="2206">
                  <c:v>40074</c:v>
                </c:pt>
                <c:pt idx="2207">
                  <c:v>40077</c:v>
                </c:pt>
                <c:pt idx="2208">
                  <c:v>40078</c:v>
                </c:pt>
                <c:pt idx="2209">
                  <c:v>40079</c:v>
                </c:pt>
                <c:pt idx="2210">
                  <c:v>40080</c:v>
                </c:pt>
                <c:pt idx="2211">
                  <c:v>40081</c:v>
                </c:pt>
                <c:pt idx="2212">
                  <c:v>40084</c:v>
                </c:pt>
                <c:pt idx="2213">
                  <c:v>40085</c:v>
                </c:pt>
                <c:pt idx="2214">
                  <c:v>40086</c:v>
                </c:pt>
                <c:pt idx="2215">
                  <c:v>40087</c:v>
                </c:pt>
                <c:pt idx="2216">
                  <c:v>40088</c:v>
                </c:pt>
                <c:pt idx="2217">
                  <c:v>40091</c:v>
                </c:pt>
                <c:pt idx="2218">
                  <c:v>40092</c:v>
                </c:pt>
                <c:pt idx="2219">
                  <c:v>40093</c:v>
                </c:pt>
                <c:pt idx="2220">
                  <c:v>40094</c:v>
                </c:pt>
                <c:pt idx="2221">
                  <c:v>40095</c:v>
                </c:pt>
                <c:pt idx="2222">
                  <c:v>40099</c:v>
                </c:pt>
                <c:pt idx="2223">
                  <c:v>40100</c:v>
                </c:pt>
                <c:pt idx="2224">
                  <c:v>40101</c:v>
                </c:pt>
                <c:pt idx="2225">
                  <c:v>40102</c:v>
                </c:pt>
                <c:pt idx="2226">
                  <c:v>40105</c:v>
                </c:pt>
                <c:pt idx="2227">
                  <c:v>40106</c:v>
                </c:pt>
                <c:pt idx="2228">
                  <c:v>40107</c:v>
                </c:pt>
                <c:pt idx="2229">
                  <c:v>40108</c:v>
                </c:pt>
                <c:pt idx="2230">
                  <c:v>40109</c:v>
                </c:pt>
                <c:pt idx="2231">
                  <c:v>40112</c:v>
                </c:pt>
                <c:pt idx="2232">
                  <c:v>40113</c:v>
                </c:pt>
                <c:pt idx="2233">
                  <c:v>40114</c:v>
                </c:pt>
                <c:pt idx="2234">
                  <c:v>40115</c:v>
                </c:pt>
                <c:pt idx="2235">
                  <c:v>40116</c:v>
                </c:pt>
                <c:pt idx="2236">
                  <c:v>40120</c:v>
                </c:pt>
                <c:pt idx="2237">
                  <c:v>40121</c:v>
                </c:pt>
                <c:pt idx="2238">
                  <c:v>40122</c:v>
                </c:pt>
                <c:pt idx="2239">
                  <c:v>40123</c:v>
                </c:pt>
                <c:pt idx="2240">
                  <c:v>40126</c:v>
                </c:pt>
                <c:pt idx="2241">
                  <c:v>40127</c:v>
                </c:pt>
                <c:pt idx="2242">
                  <c:v>40128</c:v>
                </c:pt>
                <c:pt idx="2243">
                  <c:v>40129</c:v>
                </c:pt>
                <c:pt idx="2244">
                  <c:v>40130</c:v>
                </c:pt>
                <c:pt idx="2245">
                  <c:v>40134</c:v>
                </c:pt>
                <c:pt idx="2246">
                  <c:v>40135</c:v>
                </c:pt>
                <c:pt idx="2247">
                  <c:v>40136</c:v>
                </c:pt>
                <c:pt idx="2248">
                  <c:v>40137</c:v>
                </c:pt>
                <c:pt idx="2249">
                  <c:v>40140</c:v>
                </c:pt>
                <c:pt idx="2250">
                  <c:v>40141</c:v>
                </c:pt>
                <c:pt idx="2251">
                  <c:v>40142</c:v>
                </c:pt>
                <c:pt idx="2252">
                  <c:v>40143</c:v>
                </c:pt>
                <c:pt idx="2253">
                  <c:v>40144</c:v>
                </c:pt>
                <c:pt idx="2254">
                  <c:v>40147</c:v>
                </c:pt>
                <c:pt idx="2255">
                  <c:v>40148</c:v>
                </c:pt>
                <c:pt idx="2256">
                  <c:v>40149</c:v>
                </c:pt>
                <c:pt idx="2257">
                  <c:v>40150</c:v>
                </c:pt>
                <c:pt idx="2258">
                  <c:v>40151</c:v>
                </c:pt>
                <c:pt idx="2259">
                  <c:v>40154</c:v>
                </c:pt>
                <c:pt idx="2260">
                  <c:v>40156</c:v>
                </c:pt>
                <c:pt idx="2261">
                  <c:v>40157</c:v>
                </c:pt>
                <c:pt idx="2262">
                  <c:v>40158</c:v>
                </c:pt>
                <c:pt idx="2263">
                  <c:v>40161</c:v>
                </c:pt>
                <c:pt idx="2264">
                  <c:v>40162</c:v>
                </c:pt>
                <c:pt idx="2265">
                  <c:v>40163</c:v>
                </c:pt>
                <c:pt idx="2266">
                  <c:v>40164</c:v>
                </c:pt>
                <c:pt idx="2267">
                  <c:v>40165</c:v>
                </c:pt>
                <c:pt idx="2268">
                  <c:v>40168</c:v>
                </c:pt>
                <c:pt idx="2269">
                  <c:v>40169</c:v>
                </c:pt>
                <c:pt idx="2270">
                  <c:v>40170</c:v>
                </c:pt>
                <c:pt idx="2271">
                  <c:v>40171</c:v>
                </c:pt>
                <c:pt idx="2272">
                  <c:v>40175</c:v>
                </c:pt>
                <c:pt idx="2273">
                  <c:v>40176</c:v>
                </c:pt>
                <c:pt idx="2274">
                  <c:v>40177</c:v>
                </c:pt>
                <c:pt idx="2275">
                  <c:v>40182</c:v>
                </c:pt>
                <c:pt idx="2276">
                  <c:v>40183</c:v>
                </c:pt>
                <c:pt idx="2277">
                  <c:v>40184</c:v>
                </c:pt>
                <c:pt idx="2278">
                  <c:v>40185</c:v>
                </c:pt>
                <c:pt idx="2279">
                  <c:v>40186</c:v>
                </c:pt>
                <c:pt idx="2280">
                  <c:v>40190</c:v>
                </c:pt>
                <c:pt idx="2281">
                  <c:v>40191</c:v>
                </c:pt>
                <c:pt idx="2282">
                  <c:v>40192</c:v>
                </c:pt>
                <c:pt idx="2283">
                  <c:v>40193</c:v>
                </c:pt>
                <c:pt idx="2284">
                  <c:v>40196</c:v>
                </c:pt>
                <c:pt idx="2285">
                  <c:v>40197</c:v>
                </c:pt>
                <c:pt idx="2286">
                  <c:v>40198</c:v>
                </c:pt>
                <c:pt idx="2287">
                  <c:v>40199</c:v>
                </c:pt>
                <c:pt idx="2288">
                  <c:v>40200</c:v>
                </c:pt>
                <c:pt idx="2289">
                  <c:v>40203</c:v>
                </c:pt>
                <c:pt idx="2290">
                  <c:v>40204</c:v>
                </c:pt>
                <c:pt idx="2291">
                  <c:v>40205</c:v>
                </c:pt>
                <c:pt idx="2292">
                  <c:v>40206</c:v>
                </c:pt>
                <c:pt idx="2293">
                  <c:v>40207</c:v>
                </c:pt>
                <c:pt idx="2294">
                  <c:v>40210</c:v>
                </c:pt>
                <c:pt idx="2295">
                  <c:v>40211</c:v>
                </c:pt>
                <c:pt idx="2296">
                  <c:v>40212</c:v>
                </c:pt>
                <c:pt idx="2297">
                  <c:v>40213</c:v>
                </c:pt>
                <c:pt idx="2298">
                  <c:v>40214</c:v>
                </c:pt>
                <c:pt idx="2299">
                  <c:v>40217</c:v>
                </c:pt>
                <c:pt idx="2300">
                  <c:v>40218</c:v>
                </c:pt>
                <c:pt idx="2301">
                  <c:v>40219</c:v>
                </c:pt>
                <c:pt idx="2302">
                  <c:v>40220</c:v>
                </c:pt>
                <c:pt idx="2303">
                  <c:v>40221</c:v>
                </c:pt>
                <c:pt idx="2304">
                  <c:v>40224</c:v>
                </c:pt>
                <c:pt idx="2305">
                  <c:v>40225</c:v>
                </c:pt>
                <c:pt idx="2306">
                  <c:v>40226</c:v>
                </c:pt>
                <c:pt idx="2307">
                  <c:v>40227</c:v>
                </c:pt>
                <c:pt idx="2308">
                  <c:v>40228</c:v>
                </c:pt>
                <c:pt idx="2309">
                  <c:v>40231</c:v>
                </c:pt>
                <c:pt idx="2310">
                  <c:v>40232</c:v>
                </c:pt>
                <c:pt idx="2311">
                  <c:v>40233</c:v>
                </c:pt>
                <c:pt idx="2312">
                  <c:v>40234</c:v>
                </c:pt>
                <c:pt idx="2313">
                  <c:v>40235</c:v>
                </c:pt>
                <c:pt idx="2314">
                  <c:v>40238</c:v>
                </c:pt>
                <c:pt idx="2315">
                  <c:v>40239</c:v>
                </c:pt>
                <c:pt idx="2316">
                  <c:v>40240</c:v>
                </c:pt>
                <c:pt idx="2317">
                  <c:v>40241</c:v>
                </c:pt>
                <c:pt idx="2318">
                  <c:v>40242</c:v>
                </c:pt>
                <c:pt idx="2319">
                  <c:v>40245</c:v>
                </c:pt>
                <c:pt idx="2320">
                  <c:v>40246</c:v>
                </c:pt>
                <c:pt idx="2321">
                  <c:v>40247</c:v>
                </c:pt>
                <c:pt idx="2322">
                  <c:v>40248</c:v>
                </c:pt>
                <c:pt idx="2323">
                  <c:v>40249</c:v>
                </c:pt>
                <c:pt idx="2324">
                  <c:v>40252</c:v>
                </c:pt>
                <c:pt idx="2325">
                  <c:v>40253</c:v>
                </c:pt>
                <c:pt idx="2326">
                  <c:v>40254</c:v>
                </c:pt>
                <c:pt idx="2327">
                  <c:v>40255</c:v>
                </c:pt>
                <c:pt idx="2328">
                  <c:v>40256</c:v>
                </c:pt>
                <c:pt idx="2329">
                  <c:v>40260</c:v>
                </c:pt>
                <c:pt idx="2330">
                  <c:v>40261</c:v>
                </c:pt>
                <c:pt idx="2331">
                  <c:v>40262</c:v>
                </c:pt>
                <c:pt idx="2332">
                  <c:v>40263</c:v>
                </c:pt>
                <c:pt idx="2333">
                  <c:v>40266</c:v>
                </c:pt>
                <c:pt idx="2334">
                  <c:v>40267</c:v>
                </c:pt>
                <c:pt idx="2335">
                  <c:v>40268</c:v>
                </c:pt>
                <c:pt idx="2336">
                  <c:v>40273</c:v>
                </c:pt>
                <c:pt idx="2337">
                  <c:v>40274</c:v>
                </c:pt>
                <c:pt idx="2338">
                  <c:v>40275</c:v>
                </c:pt>
                <c:pt idx="2339">
                  <c:v>40276</c:v>
                </c:pt>
                <c:pt idx="2340">
                  <c:v>40277</c:v>
                </c:pt>
                <c:pt idx="2341">
                  <c:v>40280</c:v>
                </c:pt>
                <c:pt idx="2342">
                  <c:v>40281</c:v>
                </c:pt>
                <c:pt idx="2343">
                  <c:v>40282</c:v>
                </c:pt>
                <c:pt idx="2344">
                  <c:v>40283</c:v>
                </c:pt>
                <c:pt idx="2345">
                  <c:v>40284</c:v>
                </c:pt>
                <c:pt idx="2346">
                  <c:v>40287</c:v>
                </c:pt>
                <c:pt idx="2347">
                  <c:v>40288</c:v>
                </c:pt>
                <c:pt idx="2348">
                  <c:v>40289</c:v>
                </c:pt>
                <c:pt idx="2349">
                  <c:v>40290</c:v>
                </c:pt>
                <c:pt idx="2350">
                  <c:v>40291</c:v>
                </c:pt>
                <c:pt idx="2351">
                  <c:v>40294</c:v>
                </c:pt>
                <c:pt idx="2352">
                  <c:v>40295</c:v>
                </c:pt>
                <c:pt idx="2353">
                  <c:v>40296</c:v>
                </c:pt>
                <c:pt idx="2354">
                  <c:v>40297</c:v>
                </c:pt>
                <c:pt idx="2355">
                  <c:v>40298</c:v>
                </c:pt>
                <c:pt idx="2356">
                  <c:v>40301</c:v>
                </c:pt>
                <c:pt idx="2357">
                  <c:v>40302</c:v>
                </c:pt>
                <c:pt idx="2358">
                  <c:v>40303</c:v>
                </c:pt>
                <c:pt idx="2359">
                  <c:v>40304</c:v>
                </c:pt>
                <c:pt idx="2360">
                  <c:v>40305</c:v>
                </c:pt>
                <c:pt idx="2361">
                  <c:v>40308</c:v>
                </c:pt>
                <c:pt idx="2362">
                  <c:v>40309</c:v>
                </c:pt>
                <c:pt idx="2363">
                  <c:v>40310</c:v>
                </c:pt>
                <c:pt idx="2364">
                  <c:v>40311</c:v>
                </c:pt>
                <c:pt idx="2365">
                  <c:v>40312</c:v>
                </c:pt>
                <c:pt idx="2366">
                  <c:v>40316</c:v>
                </c:pt>
                <c:pt idx="2367">
                  <c:v>40317</c:v>
                </c:pt>
                <c:pt idx="2368">
                  <c:v>40318</c:v>
                </c:pt>
                <c:pt idx="2369">
                  <c:v>40319</c:v>
                </c:pt>
                <c:pt idx="2370">
                  <c:v>40322</c:v>
                </c:pt>
                <c:pt idx="2371">
                  <c:v>40323</c:v>
                </c:pt>
                <c:pt idx="2372">
                  <c:v>40324</c:v>
                </c:pt>
                <c:pt idx="2373">
                  <c:v>40325</c:v>
                </c:pt>
                <c:pt idx="2374">
                  <c:v>40326</c:v>
                </c:pt>
                <c:pt idx="2375">
                  <c:v>40329</c:v>
                </c:pt>
                <c:pt idx="2376">
                  <c:v>40330</c:v>
                </c:pt>
                <c:pt idx="2377">
                  <c:v>40331</c:v>
                </c:pt>
                <c:pt idx="2378">
                  <c:v>40332</c:v>
                </c:pt>
                <c:pt idx="2379">
                  <c:v>40333</c:v>
                </c:pt>
                <c:pt idx="2380">
                  <c:v>40337</c:v>
                </c:pt>
                <c:pt idx="2381">
                  <c:v>40338</c:v>
                </c:pt>
                <c:pt idx="2382">
                  <c:v>40339</c:v>
                </c:pt>
                <c:pt idx="2383">
                  <c:v>40340</c:v>
                </c:pt>
                <c:pt idx="2384">
                  <c:v>40344</c:v>
                </c:pt>
                <c:pt idx="2385">
                  <c:v>40345</c:v>
                </c:pt>
                <c:pt idx="2386">
                  <c:v>40346</c:v>
                </c:pt>
                <c:pt idx="2387">
                  <c:v>40347</c:v>
                </c:pt>
                <c:pt idx="2388">
                  <c:v>40350</c:v>
                </c:pt>
                <c:pt idx="2389">
                  <c:v>40351</c:v>
                </c:pt>
                <c:pt idx="2390">
                  <c:v>40352</c:v>
                </c:pt>
                <c:pt idx="2391">
                  <c:v>40353</c:v>
                </c:pt>
                <c:pt idx="2392">
                  <c:v>40354</c:v>
                </c:pt>
                <c:pt idx="2393">
                  <c:v>40357</c:v>
                </c:pt>
                <c:pt idx="2394">
                  <c:v>40358</c:v>
                </c:pt>
                <c:pt idx="2395">
                  <c:v>40359</c:v>
                </c:pt>
                <c:pt idx="2396">
                  <c:v>40360</c:v>
                </c:pt>
                <c:pt idx="2397">
                  <c:v>40361</c:v>
                </c:pt>
                <c:pt idx="2398">
                  <c:v>40365</c:v>
                </c:pt>
                <c:pt idx="2399">
                  <c:v>40366</c:v>
                </c:pt>
                <c:pt idx="2400">
                  <c:v>40367</c:v>
                </c:pt>
                <c:pt idx="2401">
                  <c:v>40368</c:v>
                </c:pt>
                <c:pt idx="2402">
                  <c:v>40371</c:v>
                </c:pt>
                <c:pt idx="2403">
                  <c:v>40372</c:v>
                </c:pt>
                <c:pt idx="2404">
                  <c:v>40373</c:v>
                </c:pt>
                <c:pt idx="2405">
                  <c:v>40374</c:v>
                </c:pt>
                <c:pt idx="2406">
                  <c:v>40375</c:v>
                </c:pt>
                <c:pt idx="2407">
                  <c:v>40378</c:v>
                </c:pt>
                <c:pt idx="2408">
                  <c:v>40380</c:v>
                </c:pt>
                <c:pt idx="2409">
                  <c:v>40381</c:v>
                </c:pt>
                <c:pt idx="2410">
                  <c:v>40382</c:v>
                </c:pt>
                <c:pt idx="2411">
                  <c:v>40385</c:v>
                </c:pt>
                <c:pt idx="2412">
                  <c:v>40386</c:v>
                </c:pt>
                <c:pt idx="2413">
                  <c:v>40387</c:v>
                </c:pt>
                <c:pt idx="2414">
                  <c:v>40388</c:v>
                </c:pt>
                <c:pt idx="2415">
                  <c:v>40389</c:v>
                </c:pt>
                <c:pt idx="2416">
                  <c:v>40392</c:v>
                </c:pt>
                <c:pt idx="2417">
                  <c:v>40393</c:v>
                </c:pt>
                <c:pt idx="2418">
                  <c:v>40394</c:v>
                </c:pt>
                <c:pt idx="2419">
                  <c:v>40395</c:v>
                </c:pt>
                <c:pt idx="2420">
                  <c:v>40396</c:v>
                </c:pt>
                <c:pt idx="2421">
                  <c:v>40399</c:v>
                </c:pt>
                <c:pt idx="2422">
                  <c:v>40400</c:v>
                </c:pt>
                <c:pt idx="2423">
                  <c:v>40401</c:v>
                </c:pt>
                <c:pt idx="2424">
                  <c:v>40402</c:v>
                </c:pt>
                <c:pt idx="2425">
                  <c:v>40403</c:v>
                </c:pt>
                <c:pt idx="2426">
                  <c:v>40407</c:v>
                </c:pt>
                <c:pt idx="2427">
                  <c:v>40408</c:v>
                </c:pt>
                <c:pt idx="2428">
                  <c:v>40409</c:v>
                </c:pt>
                <c:pt idx="2429">
                  <c:v>40410</c:v>
                </c:pt>
                <c:pt idx="2430">
                  <c:v>40413</c:v>
                </c:pt>
                <c:pt idx="2431">
                  <c:v>40414</c:v>
                </c:pt>
                <c:pt idx="2432">
                  <c:v>40415</c:v>
                </c:pt>
                <c:pt idx="2433">
                  <c:v>40416</c:v>
                </c:pt>
                <c:pt idx="2434">
                  <c:v>40417</c:v>
                </c:pt>
                <c:pt idx="2435">
                  <c:v>40420</c:v>
                </c:pt>
                <c:pt idx="2436">
                  <c:v>40421</c:v>
                </c:pt>
                <c:pt idx="2437">
                  <c:v>40422</c:v>
                </c:pt>
                <c:pt idx="2438">
                  <c:v>40423</c:v>
                </c:pt>
                <c:pt idx="2439">
                  <c:v>40424</c:v>
                </c:pt>
                <c:pt idx="2440">
                  <c:v>40427</c:v>
                </c:pt>
                <c:pt idx="2441">
                  <c:v>40428</c:v>
                </c:pt>
                <c:pt idx="2442">
                  <c:v>40429</c:v>
                </c:pt>
                <c:pt idx="2443">
                  <c:v>40430</c:v>
                </c:pt>
                <c:pt idx="2444">
                  <c:v>40431</c:v>
                </c:pt>
                <c:pt idx="2445">
                  <c:v>40434</c:v>
                </c:pt>
                <c:pt idx="2446">
                  <c:v>40435</c:v>
                </c:pt>
                <c:pt idx="2447">
                  <c:v>40436</c:v>
                </c:pt>
                <c:pt idx="2448">
                  <c:v>40437</c:v>
                </c:pt>
                <c:pt idx="2449">
                  <c:v>40438</c:v>
                </c:pt>
                <c:pt idx="2450">
                  <c:v>40441</c:v>
                </c:pt>
                <c:pt idx="2451">
                  <c:v>40442</c:v>
                </c:pt>
                <c:pt idx="2452">
                  <c:v>40443</c:v>
                </c:pt>
                <c:pt idx="2453">
                  <c:v>40444</c:v>
                </c:pt>
                <c:pt idx="2454">
                  <c:v>40445</c:v>
                </c:pt>
                <c:pt idx="2455">
                  <c:v>40448</c:v>
                </c:pt>
                <c:pt idx="2456">
                  <c:v>40449</c:v>
                </c:pt>
                <c:pt idx="2457">
                  <c:v>40450</c:v>
                </c:pt>
                <c:pt idx="2458">
                  <c:v>40451</c:v>
                </c:pt>
                <c:pt idx="2459">
                  <c:v>40452</c:v>
                </c:pt>
                <c:pt idx="2460">
                  <c:v>40455</c:v>
                </c:pt>
                <c:pt idx="2461">
                  <c:v>40456</c:v>
                </c:pt>
                <c:pt idx="2462">
                  <c:v>40457</c:v>
                </c:pt>
                <c:pt idx="2463">
                  <c:v>40458</c:v>
                </c:pt>
                <c:pt idx="2464">
                  <c:v>40459</c:v>
                </c:pt>
                <c:pt idx="2465">
                  <c:v>40462</c:v>
                </c:pt>
                <c:pt idx="2466">
                  <c:v>40463</c:v>
                </c:pt>
                <c:pt idx="2467">
                  <c:v>40464</c:v>
                </c:pt>
                <c:pt idx="2468">
                  <c:v>40465</c:v>
                </c:pt>
                <c:pt idx="2469">
                  <c:v>40466</c:v>
                </c:pt>
                <c:pt idx="2470">
                  <c:v>40470</c:v>
                </c:pt>
                <c:pt idx="2471">
                  <c:v>40471</c:v>
                </c:pt>
                <c:pt idx="2472">
                  <c:v>40472</c:v>
                </c:pt>
                <c:pt idx="2473">
                  <c:v>40473</c:v>
                </c:pt>
                <c:pt idx="2474">
                  <c:v>40476</c:v>
                </c:pt>
                <c:pt idx="2475">
                  <c:v>40477</c:v>
                </c:pt>
                <c:pt idx="2476">
                  <c:v>40478</c:v>
                </c:pt>
                <c:pt idx="2477">
                  <c:v>40479</c:v>
                </c:pt>
                <c:pt idx="2478">
                  <c:v>40480</c:v>
                </c:pt>
                <c:pt idx="2479">
                  <c:v>40484</c:v>
                </c:pt>
                <c:pt idx="2480">
                  <c:v>40485</c:v>
                </c:pt>
                <c:pt idx="2481">
                  <c:v>40486</c:v>
                </c:pt>
                <c:pt idx="2482">
                  <c:v>40487</c:v>
                </c:pt>
                <c:pt idx="2483">
                  <c:v>40490</c:v>
                </c:pt>
                <c:pt idx="2484">
                  <c:v>40491</c:v>
                </c:pt>
                <c:pt idx="2485">
                  <c:v>40492</c:v>
                </c:pt>
                <c:pt idx="2486">
                  <c:v>40493</c:v>
                </c:pt>
                <c:pt idx="2487">
                  <c:v>40494</c:v>
                </c:pt>
                <c:pt idx="2488">
                  <c:v>40498</c:v>
                </c:pt>
                <c:pt idx="2489">
                  <c:v>40499</c:v>
                </c:pt>
                <c:pt idx="2490">
                  <c:v>40500</c:v>
                </c:pt>
                <c:pt idx="2491">
                  <c:v>40501</c:v>
                </c:pt>
                <c:pt idx="2492">
                  <c:v>40504</c:v>
                </c:pt>
                <c:pt idx="2493">
                  <c:v>40505</c:v>
                </c:pt>
                <c:pt idx="2494">
                  <c:v>40506</c:v>
                </c:pt>
                <c:pt idx="2495">
                  <c:v>40507</c:v>
                </c:pt>
                <c:pt idx="2496">
                  <c:v>40508</c:v>
                </c:pt>
                <c:pt idx="2497">
                  <c:v>40511</c:v>
                </c:pt>
                <c:pt idx="2498">
                  <c:v>40512</c:v>
                </c:pt>
                <c:pt idx="2499">
                  <c:v>40513</c:v>
                </c:pt>
                <c:pt idx="2500">
                  <c:v>40514</c:v>
                </c:pt>
                <c:pt idx="2501">
                  <c:v>40515</c:v>
                </c:pt>
                <c:pt idx="2502">
                  <c:v>40518</c:v>
                </c:pt>
                <c:pt idx="2503">
                  <c:v>40519</c:v>
                </c:pt>
                <c:pt idx="2504">
                  <c:v>40521</c:v>
                </c:pt>
                <c:pt idx="2505">
                  <c:v>40522</c:v>
                </c:pt>
                <c:pt idx="2506">
                  <c:v>40525</c:v>
                </c:pt>
                <c:pt idx="2507">
                  <c:v>40526</c:v>
                </c:pt>
                <c:pt idx="2508">
                  <c:v>40527</c:v>
                </c:pt>
                <c:pt idx="2509">
                  <c:v>40528</c:v>
                </c:pt>
                <c:pt idx="2510">
                  <c:v>40529</c:v>
                </c:pt>
                <c:pt idx="2511">
                  <c:v>40532</c:v>
                </c:pt>
                <c:pt idx="2512">
                  <c:v>40533</c:v>
                </c:pt>
                <c:pt idx="2513">
                  <c:v>40534</c:v>
                </c:pt>
                <c:pt idx="2514">
                  <c:v>40535</c:v>
                </c:pt>
                <c:pt idx="2515">
                  <c:v>40536</c:v>
                </c:pt>
                <c:pt idx="2516">
                  <c:v>40539</c:v>
                </c:pt>
                <c:pt idx="2517">
                  <c:v>40540</c:v>
                </c:pt>
                <c:pt idx="2518">
                  <c:v>40541</c:v>
                </c:pt>
                <c:pt idx="2519">
                  <c:v>40546</c:v>
                </c:pt>
                <c:pt idx="2520">
                  <c:v>40547</c:v>
                </c:pt>
                <c:pt idx="2521">
                  <c:v>40548</c:v>
                </c:pt>
                <c:pt idx="2522">
                  <c:v>40549</c:v>
                </c:pt>
                <c:pt idx="2523">
                  <c:v>40550</c:v>
                </c:pt>
                <c:pt idx="2524">
                  <c:v>40554</c:v>
                </c:pt>
                <c:pt idx="2525">
                  <c:v>40555</c:v>
                </c:pt>
                <c:pt idx="2526">
                  <c:v>40556</c:v>
                </c:pt>
                <c:pt idx="2527">
                  <c:v>40557</c:v>
                </c:pt>
                <c:pt idx="2528">
                  <c:v>40560</c:v>
                </c:pt>
                <c:pt idx="2529">
                  <c:v>40561</c:v>
                </c:pt>
                <c:pt idx="2530">
                  <c:v>40562</c:v>
                </c:pt>
                <c:pt idx="2531">
                  <c:v>40563</c:v>
                </c:pt>
                <c:pt idx="2532">
                  <c:v>40564</c:v>
                </c:pt>
                <c:pt idx="2533">
                  <c:v>40567</c:v>
                </c:pt>
                <c:pt idx="2534">
                  <c:v>40568</c:v>
                </c:pt>
                <c:pt idx="2535">
                  <c:v>40569</c:v>
                </c:pt>
                <c:pt idx="2536">
                  <c:v>40570</c:v>
                </c:pt>
                <c:pt idx="2537">
                  <c:v>40571</c:v>
                </c:pt>
                <c:pt idx="2538">
                  <c:v>40574</c:v>
                </c:pt>
                <c:pt idx="2539">
                  <c:v>40575</c:v>
                </c:pt>
                <c:pt idx="2540">
                  <c:v>40576</c:v>
                </c:pt>
                <c:pt idx="2541">
                  <c:v>40577</c:v>
                </c:pt>
                <c:pt idx="2542">
                  <c:v>40578</c:v>
                </c:pt>
                <c:pt idx="2543">
                  <c:v>40581</c:v>
                </c:pt>
                <c:pt idx="2544">
                  <c:v>40582</c:v>
                </c:pt>
                <c:pt idx="2545">
                  <c:v>40583</c:v>
                </c:pt>
                <c:pt idx="2546">
                  <c:v>40584</c:v>
                </c:pt>
                <c:pt idx="2547">
                  <c:v>40585</c:v>
                </c:pt>
                <c:pt idx="2548">
                  <c:v>40588</c:v>
                </c:pt>
                <c:pt idx="2549">
                  <c:v>40589</c:v>
                </c:pt>
                <c:pt idx="2550">
                  <c:v>40590</c:v>
                </c:pt>
                <c:pt idx="2551">
                  <c:v>40591</c:v>
                </c:pt>
                <c:pt idx="2552">
                  <c:v>40592</c:v>
                </c:pt>
                <c:pt idx="2553">
                  <c:v>40595</c:v>
                </c:pt>
                <c:pt idx="2554">
                  <c:v>40596</c:v>
                </c:pt>
                <c:pt idx="2555">
                  <c:v>40597</c:v>
                </c:pt>
                <c:pt idx="2556">
                  <c:v>40598</c:v>
                </c:pt>
                <c:pt idx="2557">
                  <c:v>40599</c:v>
                </c:pt>
                <c:pt idx="2558">
                  <c:v>40602</c:v>
                </c:pt>
                <c:pt idx="2559">
                  <c:v>40603</c:v>
                </c:pt>
                <c:pt idx="2560">
                  <c:v>40604</c:v>
                </c:pt>
                <c:pt idx="2561">
                  <c:v>40605</c:v>
                </c:pt>
                <c:pt idx="2562">
                  <c:v>40606</c:v>
                </c:pt>
                <c:pt idx="2563">
                  <c:v>40609</c:v>
                </c:pt>
                <c:pt idx="2564">
                  <c:v>40610</c:v>
                </c:pt>
                <c:pt idx="2565">
                  <c:v>40611</c:v>
                </c:pt>
                <c:pt idx="2566">
                  <c:v>40612</c:v>
                </c:pt>
                <c:pt idx="2567">
                  <c:v>40613</c:v>
                </c:pt>
                <c:pt idx="2568">
                  <c:v>40616</c:v>
                </c:pt>
                <c:pt idx="2569">
                  <c:v>40617</c:v>
                </c:pt>
                <c:pt idx="2570">
                  <c:v>40618</c:v>
                </c:pt>
                <c:pt idx="2571">
                  <c:v>40619</c:v>
                </c:pt>
                <c:pt idx="2572">
                  <c:v>40620</c:v>
                </c:pt>
                <c:pt idx="2573">
                  <c:v>40624</c:v>
                </c:pt>
                <c:pt idx="2574">
                  <c:v>40625</c:v>
                </c:pt>
                <c:pt idx="2575">
                  <c:v>40626</c:v>
                </c:pt>
                <c:pt idx="2576">
                  <c:v>40627</c:v>
                </c:pt>
                <c:pt idx="2577">
                  <c:v>40630</c:v>
                </c:pt>
                <c:pt idx="2578">
                  <c:v>40631</c:v>
                </c:pt>
                <c:pt idx="2579">
                  <c:v>40632</c:v>
                </c:pt>
                <c:pt idx="2580">
                  <c:v>40633</c:v>
                </c:pt>
                <c:pt idx="2581">
                  <c:v>40634</c:v>
                </c:pt>
                <c:pt idx="2582">
                  <c:v>40637</c:v>
                </c:pt>
                <c:pt idx="2583">
                  <c:v>40638</c:v>
                </c:pt>
                <c:pt idx="2584">
                  <c:v>40639</c:v>
                </c:pt>
                <c:pt idx="2585">
                  <c:v>40640</c:v>
                </c:pt>
                <c:pt idx="2586">
                  <c:v>40641</c:v>
                </c:pt>
                <c:pt idx="2587">
                  <c:v>40644</c:v>
                </c:pt>
                <c:pt idx="2588">
                  <c:v>40645</c:v>
                </c:pt>
                <c:pt idx="2589">
                  <c:v>40646</c:v>
                </c:pt>
                <c:pt idx="2590">
                  <c:v>40647</c:v>
                </c:pt>
                <c:pt idx="2591">
                  <c:v>40648</c:v>
                </c:pt>
                <c:pt idx="2592">
                  <c:v>40651</c:v>
                </c:pt>
                <c:pt idx="2593">
                  <c:v>40652</c:v>
                </c:pt>
                <c:pt idx="2594">
                  <c:v>40653</c:v>
                </c:pt>
                <c:pt idx="2595">
                  <c:v>40658</c:v>
                </c:pt>
                <c:pt idx="2596">
                  <c:v>40659</c:v>
                </c:pt>
                <c:pt idx="2597">
                  <c:v>40660</c:v>
                </c:pt>
                <c:pt idx="2598">
                  <c:v>40661</c:v>
                </c:pt>
                <c:pt idx="2599">
                  <c:v>40662</c:v>
                </c:pt>
                <c:pt idx="2600">
                  <c:v>40665</c:v>
                </c:pt>
                <c:pt idx="2601">
                  <c:v>40666</c:v>
                </c:pt>
                <c:pt idx="2602">
                  <c:v>40667</c:v>
                </c:pt>
                <c:pt idx="2603">
                  <c:v>40668</c:v>
                </c:pt>
                <c:pt idx="2604">
                  <c:v>40669</c:v>
                </c:pt>
                <c:pt idx="2605">
                  <c:v>40672</c:v>
                </c:pt>
                <c:pt idx="2606">
                  <c:v>40673</c:v>
                </c:pt>
                <c:pt idx="2607">
                  <c:v>40674</c:v>
                </c:pt>
                <c:pt idx="2608">
                  <c:v>40675</c:v>
                </c:pt>
                <c:pt idx="2609">
                  <c:v>40676</c:v>
                </c:pt>
                <c:pt idx="2610">
                  <c:v>40679</c:v>
                </c:pt>
                <c:pt idx="2611">
                  <c:v>40680</c:v>
                </c:pt>
                <c:pt idx="2612">
                  <c:v>40681</c:v>
                </c:pt>
                <c:pt idx="2613">
                  <c:v>40682</c:v>
                </c:pt>
                <c:pt idx="2614">
                  <c:v>40683</c:v>
                </c:pt>
                <c:pt idx="2615">
                  <c:v>40686</c:v>
                </c:pt>
                <c:pt idx="2616">
                  <c:v>40687</c:v>
                </c:pt>
                <c:pt idx="2617">
                  <c:v>40688</c:v>
                </c:pt>
                <c:pt idx="2618">
                  <c:v>40689</c:v>
                </c:pt>
                <c:pt idx="2619">
                  <c:v>40690</c:v>
                </c:pt>
                <c:pt idx="2620">
                  <c:v>40693</c:v>
                </c:pt>
                <c:pt idx="2621">
                  <c:v>40694</c:v>
                </c:pt>
                <c:pt idx="2622">
                  <c:v>40695</c:v>
                </c:pt>
                <c:pt idx="2623">
                  <c:v>40696</c:v>
                </c:pt>
                <c:pt idx="2624">
                  <c:v>40697</c:v>
                </c:pt>
                <c:pt idx="2625">
                  <c:v>40701</c:v>
                </c:pt>
                <c:pt idx="2626">
                  <c:v>40702</c:v>
                </c:pt>
                <c:pt idx="2627">
                  <c:v>40703</c:v>
                </c:pt>
                <c:pt idx="2628">
                  <c:v>40704</c:v>
                </c:pt>
                <c:pt idx="2629">
                  <c:v>40707</c:v>
                </c:pt>
                <c:pt idx="2630">
                  <c:v>40708</c:v>
                </c:pt>
                <c:pt idx="2631">
                  <c:v>40709</c:v>
                </c:pt>
                <c:pt idx="2632">
                  <c:v>40710</c:v>
                </c:pt>
                <c:pt idx="2633">
                  <c:v>40711</c:v>
                </c:pt>
                <c:pt idx="2634">
                  <c:v>40714</c:v>
                </c:pt>
                <c:pt idx="2635">
                  <c:v>40715</c:v>
                </c:pt>
                <c:pt idx="2636">
                  <c:v>40716</c:v>
                </c:pt>
                <c:pt idx="2637">
                  <c:v>40717</c:v>
                </c:pt>
                <c:pt idx="2638">
                  <c:v>40718</c:v>
                </c:pt>
                <c:pt idx="2639">
                  <c:v>40722</c:v>
                </c:pt>
                <c:pt idx="2640">
                  <c:v>40723</c:v>
                </c:pt>
                <c:pt idx="2641">
                  <c:v>40724</c:v>
                </c:pt>
                <c:pt idx="2642">
                  <c:v>40725</c:v>
                </c:pt>
                <c:pt idx="2643">
                  <c:v>40729</c:v>
                </c:pt>
                <c:pt idx="2644">
                  <c:v>40730</c:v>
                </c:pt>
                <c:pt idx="2645">
                  <c:v>40731</c:v>
                </c:pt>
                <c:pt idx="2646">
                  <c:v>40732</c:v>
                </c:pt>
                <c:pt idx="2647">
                  <c:v>40735</c:v>
                </c:pt>
                <c:pt idx="2648">
                  <c:v>40736</c:v>
                </c:pt>
                <c:pt idx="2649">
                  <c:v>40737</c:v>
                </c:pt>
                <c:pt idx="2650">
                  <c:v>40738</c:v>
                </c:pt>
                <c:pt idx="2651">
                  <c:v>40739</c:v>
                </c:pt>
                <c:pt idx="2652">
                  <c:v>40742</c:v>
                </c:pt>
                <c:pt idx="2653">
                  <c:v>40743</c:v>
                </c:pt>
                <c:pt idx="2654">
                  <c:v>40745</c:v>
                </c:pt>
                <c:pt idx="2655">
                  <c:v>40746</c:v>
                </c:pt>
                <c:pt idx="2656">
                  <c:v>40749</c:v>
                </c:pt>
                <c:pt idx="2657">
                  <c:v>40750</c:v>
                </c:pt>
                <c:pt idx="2658">
                  <c:v>40751</c:v>
                </c:pt>
                <c:pt idx="2659">
                  <c:v>40752</c:v>
                </c:pt>
                <c:pt idx="2660">
                  <c:v>40753</c:v>
                </c:pt>
                <c:pt idx="2661">
                  <c:v>40756</c:v>
                </c:pt>
                <c:pt idx="2662">
                  <c:v>40757</c:v>
                </c:pt>
                <c:pt idx="2663">
                  <c:v>40758</c:v>
                </c:pt>
                <c:pt idx="2664">
                  <c:v>40759</c:v>
                </c:pt>
                <c:pt idx="2665">
                  <c:v>40760</c:v>
                </c:pt>
                <c:pt idx="2666">
                  <c:v>40763</c:v>
                </c:pt>
                <c:pt idx="2667">
                  <c:v>40764</c:v>
                </c:pt>
                <c:pt idx="2668">
                  <c:v>40765</c:v>
                </c:pt>
                <c:pt idx="2669">
                  <c:v>40766</c:v>
                </c:pt>
                <c:pt idx="2670">
                  <c:v>40767</c:v>
                </c:pt>
                <c:pt idx="2671">
                  <c:v>40771</c:v>
                </c:pt>
                <c:pt idx="2672">
                  <c:v>40772</c:v>
                </c:pt>
                <c:pt idx="2673">
                  <c:v>40773</c:v>
                </c:pt>
                <c:pt idx="2674">
                  <c:v>40774</c:v>
                </c:pt>
                <c:pt idx="2675">
                  <c:v>40777</c:v>
                </c:pt>
                <c:pt idx="2676">
                  <c:v>40778</c:v>
                </c:pt>
                <c:pt idx="2677">
                  <c:v>40779</c:v>
                </c:pt>
                <c:pt idx="2678">
                  <c:v>40780</c:v>
                </c:pt>
                <c:pt idx="2679">
                  <c:v>40781</c:v>
                </c:pt>
                <c:pt idx="2680">
                  <c:v>40784</c:v>
                </c:pt>
                <c:pt idx="2681">
                  <c:v>40785</c:v>
                </c:pt>
                <c:pt idx="2682">
                  <c:v>40786</c:v>
                </c:pt>
                <c:pt idx="2683">
                  <c:v>40787</c:v>
                </c:pt>
                <c:pt idx="2684">
                  <c:v>40788</c:v>
                </c:pt>
                <c:pt idx="2685">
                  <c:v>40791</c:v>
                </c:pt>
                <c:pt idx="2686">
                  <c:v>40792</c:v>
                </c:pt>
                <c:pt idx="2687">
                  <c:v>40793</c:v>
                </c:pt>
                <c:pt idx="2688">
                  <c:v>40794</c:v>
                </c:pt>
                <c:pt idx="2689">
                  <c:v>40795</c:v>
                </c:pt>
                <c:pt idx="2690">
                  <c:v>40798</c:v>
                </c:pt>
                <c:pt idx="2691">
                  <c:v>40799</c:v>
                </c:pt>
                <c:pt idx="2692">
                  <c:v>40800</c:v>
                </c:pt>
                <c:pt idx="2693">
                  <c:v>40801</c:v>
                </c:pt>
                <c:pt idx="2694">
                  <c:v>40802</c:v>
                </c:pt>
                <c:pt idx="2695">
                  <c:v>40805</c:v>
                </c:pt>
                <c:pt idx="2696">
                  <c:v>40806</c:v>
                </c:pt>
                <c:pt idx="2697">
                  <c:v>40807</c:v>
                </c:pt>
                <c:pt idx="2698">
                  <c:v>40808</c:v>
                </c:pt>
                <c:pt idx="2699">
                  <c:v>40809</c:v>
                </c:pt>
                <c:pt idx="2700">
                  <c:v>40812</c:v>
                </c:pt>
                <c:pt idx="2701">
                  <c:v>40813</c:v>
                </c:pt>
                <c:pt idx="2702">
                  <c:v>40814</c:v>
                </c:pt>
                <c:pt idx="2703">
                  <c:v>40815</c:v>
                </c:pt>
                <c:pt idx="2704">
                  <c:v>40816</c:v>
                </c:pt>
                <c:pt idx="2705">
                  <c:v>40819</c:v>
                </c:pt>
                <c:pt idx="2706">
                  <c:v>40820</c:v>
                </c:pt>
                <c:pt idx="2707">
                  <c:v>40821</c:v>
                </c:pt>
                <c:pt idx="2708">
                  <c:v>40822</c:v>
                </c:pt>
                <c:pt idx="2709">
                  <c:v>40823</c:v>
                </c:pt>
                <c:pt idx="2710">
                  <c:v>40826</c:v>
                </c:pt>
                <c:pt idx="2711">
                  <c:v>40827</c:v>
                </c:pt>
                <c:pt idx="2712">
                  <c:v>40828</c:v>
                </c:pt>
                <c:pt idx="2713">
                  <c:v>40829</c:v>
                </c:pt>
                <c:pt idx="2714">
                  <c:v>40830</c:v>
                </c:pt>
                <c:pt idx="2715">
                  <c:v>40834</c:v>
                </c:pt>
                <c:pt idx="2716">
                  <c:v>40835</c:v>
                </c:pt>
                <c:pt idx="2717">
                  <c:v>40836</c:v>
                </c:pt>
                <c:pt idx="2718">
                  <c:v>40837</c:v>
                </c:pt>
                <c:pt idx="2719">
                  <c:v>40840</c:v>
                </c:pt>
                <c:pt idx="2720">
                  <c:v>40841</c:v>
                </c:pt>
                <c:pt idx="2721">
                  <c:v>40842</c:v>
                </c:pt>
                <c:pt idx="2722">
                  <c:v>40843</c:v>
                </c:pt>
                <c:pt idx="2723">
                  <c:v>40844</c:v>
                </c:pt>
                <c:pt idx="2724">
                  <c:v>40847</c:v>
                </c:pt>
                <c:pt idx="2725">
                  <c:v>40848</c:v>
                </c:pt>
                <c:pt idx="2726">
                  <c:v>40849</c:v>
                </c:pt>
                <c:pt idx="2727">
                  <c:v>40850</c:v>
                </c:pt>
                <c:pt idx="2728">
                  <c:v>40851</c:v>
                </c:pt>
                <c:pt idx="2729">
                  <c:v>40855</c:v>
                </c:pt>
                <c:pt idx="2730">
                  <c:v>40856</c:v>
                </c:pt>
                <c:pt idx="2731">
                  <c:v>40857</c:v>
                </c:pt>
                <c:pt idx="2732">
                  <c:v>40858</c:v>
                </c:pt>
                <c:pt idx="2733">
                  <c:v>40862</c:v>
                </c:pt>
                <c:pt idx="2734">
                  <c:v>40863</c:v>
                </c:pt>
                <c:pt idx="2735">
                  <c:v>40864</c:v>
                </c:pt>
                <c:pt idx="2736">
                  <c:v>40865</c:v>
                </c:pt>
                <c:pt idx="2737">
                  <c:v>40868</c:v>
                </c:pt>
                <c:pt idx="2738">
                  <c:v>40869</c:v>
                </c:pt>
                <c:pt idx="2739">
                  <c:v>40870</c:v>
                </c:pt>
                <c:pt idx="2740">
                  <c:v>40871</c:v>
                </c:pt>
                <c:pt idx="2741">
                  <c:v>40872</c:v>
                </c:pt>
                <c:pt idx="2742">
                  <c:v>40875</c:v>
                </c:pt>
                <c:pt idx="2743">
                  <c:v>40876</c:v>
                </c:pt>
                <c:pt idx="2744">
                  <c:v>40877</c:v>
                </c:pt>
                <c:pt idx="2745">
                  <c:v>40878</c:v>
                </c:pt>
                <c:pt idx="2746">
                  <c:v>40879</c:v>
                </c:pt>
                <c:pt idx="2747">
                  <c:v>40882</c:v>
                </c:pt>
                <c:pt idx="2748">
                  <c:v>40883</c:v>
                </c:pt>
                <c:pt idx="2749">
                  <c:v>40884</c:v>
                </c:pt>
                <c:pt idx="2750">
                  <c:v>40886</c:v>
                </c:pt>
                <c:pt idx="2751">
                  <c:v>40889</c:v>
                </c:pt>
                <c:pt idx="2752">
                  <c:v>40890</c:v>
                </c:pt>
                <c:pt idx="2753">
                  <c:v>40891</c:v>
                </c:pt>
                <c:pt idx="2754">
                  <c:v>40892</c:v>
                </c:pt>
                <c:pt idx="2755">
                  <c:v>40893</c:v>
                </c:pt>
                <c:pt idx="2756">
                  <c:v>40896</c:v>
                </c:pt>
                <c:pt idx="2757">
                  <c:v>40897</c:v>
                </c:pt>
                <c:pt idx="2758">
                  <c:v>40898</c:v>
                </c:pt>
                <c:pt idx="2759">
                  <c:v>40899</c:v>
                </c:pt>
                <c:pt idx="2760">
                  <c:v>40900</c:v>
                </c:pt>
                <c:pt idx="2761">
                  <c:v>40903</c:v>
                </c:pt>
                <c:pt idx="2762">
                  <c:v>40904</c:v>
                </c:pt>
                <c:pt idx="2763">
                  <c:v>40905</c:v>
                </c:pt>
                <c:pt idx="2764">
                  <c:v>40910</c:v>
                </c:pt>
                <c:pt idx="2765">
                  <c:v>40911</c:v>
                </c:pt>
                <c:pt idx="2766">
                  <c:v>40912</c:v>
                </c:pt>
                <c:pt idx="2767">
                  <c:v>40913</c:v>
                </c:pt>
                <c:pt idx="2768">
                  <c:v>40914</c:v>
                </c:pt>
                <c:pt idx="2769">
                  <c:v>40918</c:v>
                </c:pt>
                <c:pt idx="2770">
                  <c:v>40919</c:v>
                </c:pt>
                <c:pt idx="2771">
                  <c:v>40920</c:v>
                </c:pt>
                <c:pt idx="2772">
                  <c:v>40921</c:v>
                </c:pt>
                <c:pt idx="2773">
                  <c:v>40924</c:v>
                </c:pt>
                <c:pt idx="2774">
                  <c:v>40925</c:v>
                </c:pt>
                <c:pt idx="2775">
                  <c:v>40926</c:v>
                </c:pt>
                <c:pt idx="2776">
                  <c:v>40927</c:v>
                </c:pt>
                <c:pt idx="2777">
                  <c:v>40928</c:v>
                </c:pt>
                <c:pt idx="2778">
                  <c:v>40931</c:v>
                </c:pt>
                <c:pt idx="2779">
                  <c:v>40932</c:v>
                </c:pt>
                <c:pt idx="2780">
                  <c:v>40933</c:v>
                </c:pt>
                <c:pt idx="2781">
                  <c:v>40934</c:v>
                </c:pt>
                <c:pt idx="2782">
                  <c:v>40935</c:v>
                </c:pt>
                <c:pt idx="2783">
                  <c:v>40938</c:v>
                </c:pt>
                <c:pt idx="2784">
                  <c:v>40939</c:v>
                </c:pt>
                <c:pt idx="2785">
                  <c:v>40940</c:v>
                </c:pt>
                <c:pt idx="2786">
                  <c:v>40941</c:v>
                </c:pt>
                <c:pt idx="2787">
                  <c:v>40942</c:v>
                </c:pt>
                <c:pt idx="2788">
                  <c:v>40945</c:v>
                </c:pt>
                <c:pt idx="2789">
                  <c:v>40946</c:v>
                </c:pt>
                <c:pt idx="2790">
                  <c:v>40947</c:v>
                </c:pt>
                <c:pt idx="2791">
                  <c:v>40948</c:v>
                </c:pt>
                <c:pt idx="2792">
                  <c:v>40949</c:v>
                </c:pt>
                <c:pt idx="2793">
                  <c:v>40952</c:v>
                </c:pt>
                <c:pt idx="2794">
                  <c:v>40953</c:v>
                </c:pt>
                <c:pt idx="2795">
                  <c:v>40954</c:v>
                </c:pt>
                <c:pt idx="2796">
                  <c:v>40955</c:v>
                </c:pt>
                <c:pt idx="2797">
                  <c:v>40956</c:v>
                </c:pt>
                <c:pt idx="2798">
                  <c:v>40959</c:v>
                </c:pt>
                <c:pt idx="2799">
                  <c:v>40960</c:v>
                </c:pt>
                <c:pt idx="2800">
                  <c:v>40961</c:v>
                </c:pt>
                <c:pt idx="2801">
                  <c:v>40962</c:v>
                </c:pt>
                <c:pt idx="2802">
                  <c:v>40963</c:v>
                </c:pt>
                <c:pt idx="2803">
                  <c:v>40966</c:v>
                </c:pt>
                <c:pt idx="2804">
                  <c:v>40967</c:v>
                </c:pt>
                <c:pt idx="2805">
                  <c:v>40968</c:v>
                </c:pt>
                <c:pt idx="2806">
                  <c:v>40969</c:v>
                </c:pt>
                <c:pt idx="2807">
                  <c:v>40970</c:v>
                </c:pt>
                <c:pt idx="2808">
                  <c:v>40973</c:v>
                </c:pt>
                <c:pt idx="2809">
                  <c:v>40974</c:v>
                </c:pt>
                <c:pt idx="2810">
                  <c:v>40975</c:v>
                </c:pt>
                <c:pt idx="2811">
                  <c:v>40976</c:v>
                </c:pt>
                <c:pt idx="2812">
                  <c:v>40977</c:v>
                </c:pt>
                <c:pt idx="2813">
                  <c:v>40980</c:v>
                </c:pt>
                <c:pt idx="2814">
                  <c:v>40981</c:v>
                </c:pt>
                <c:pt idx="2815">
                  <c:v>40982</c:v>
                </c:pt>
                <c:pt idx="2816">
                  <c:v>40983</c:v>
                </c:pt>
                <c:pt idx="2817">
                  <c:v>40984</c:v>
                </c:pt>
                <c:pt idx="2818">
                  <c:v>40988</c:v>
                </c:pt>
                <c:pt idx="2819">
                  <c:v>40989</c:v>
                </c:pt>
                <c:pt idx="2820">
                  <c:v>40990</c:v>
                </c:pt>
                <c:pt idx="2821">
                  <c:v>40991</c:v>
                </c:pt>
                <c:pt idx="2822">
                  <c:v>40994</c:v>
                </c:pt>
                <c:pt idx="2823">
                  <c:v>40995</c:v>
                </c:pt>
                <c:pt idx="2824">
                  <c:v>40996</c:v>
                </c:pt>
                <c:pt idx="2825">
                  <c:v>40997</c:v>
                </c:pt>
                <c:pt idx="2826">
                  <c:v>40998</c:v>
                </c:pt>
                <c:pt idx="2827">
                  <c:v>41001</c:v>
                </c:pt>
                <c:pt idx="2828">
                  <c:v>41002</c:v>
                </c:pt>
                <c:pt idx="2829">
                  <c:v>41003</c:v>
                </c:pt>
                <c:pt idx="2830">
                  <c:v>41008</c:v>
                </c:pt>
                <c:pt idx="2831">
                  <c:v>41009</c:v>
                </c:pt>
                <c:pt idx="2832">
                  <c:v>41010</c:v>
                </c:pt>
                <c:pt idx="2833">
                  <c:v>41011</c:v>
                </c:pt>
                <c:pt idx="2834">
                  <c:v>41012</c:v>
                </c:pt>
                <c:pt idx="2835">
                  <c:v>41015</c:v>
                </c:pt>
                <c:pt idx="2836">
                  <c:v>41016</c:v>
                </c:pt>
                <c:pt idx="2837">
                  <c:v>41017</c:v>
                </c:pt>
                <c:pt idx="2838">
                  <c:v>41018</c:v>
                </c:pt>
                <c:pt idx="2839">
                  <c:v>41019</c:v>
                </c:pt>
                <c:pt idx="2840">
                  <c:v>41022</c:v>
                </c:pt>
                <c:pt idx="2841">
                  <c:v>41023</c:v>
                </c:pt>
                <c:pt idx="2842">
                  <c:v>41024</c:v>
                </c:pt>
                <c:pt idx="2843">
                  <c:v>41025</c:v>
                </c:pt>
                <c:pt idx="2844">
                  <c:v>41026</c:v>
                </c:pt>
                <c:pt idx="2845">
                  <c:v>41029</c:v>
                </c:pt>
                <c:pt idx="2846">
                  <c:v>41031</c:v>
                </c:pt>
                <c:pt idx="2847">
                  <c:v>41032</c:v>
                </c:pt>
                <c:pt idx="2848">
                  <c:v>41033</c:v>
                </c:pt>
                <c:pt idx="2849">
                  <c:v>41036</c:v>
                </c:pt>
                <c:pt idx="2850">
                  <c:v>41037</c:v>
                </c:pt>
                <c:pt idx="2851">
                  <c:v>41038</c:v>
                </c:pt>
                <c:pt idx="2852">
                  <c:v>41039</c:v>
                </c:pt>
                <c:pt idx="2853">
                  <c:v>41040</c:v>
                </c:pt>
                <c:pt idx="2854">
                  <c:v>41043</c:v>
                </c:pt>
                <c:pt idx="2855">
                  <c:v>41044</c:v>
                </c:pt>
                <c:pt idx="2856">
                  <c:v>41045</c:v>
                </c:pt>
                <c:pt idx="2857">
                  <c:v>41046</c:v>
                </c:pt>
                <c:pt idx="2858">
                  <c:v>41047</c:v>
                </c:pt>
                <c:pt idx="2859">
                  <c:v>41051</c:v>
                </c:pt>
                <c:pt idx="2860">
                  <c:v>41052</c:v>
                </c:pt>
                <c:pt idx="2861">
                  <c:v>41053</c:v>
                </c:pt>
                <c:pt idx="2862">
                  <c:v>41054</c:v>
                </c:pt>
                <c:pt idx="2863">
                  <c:v>41057</c:v>
                </c:pt>
                <c:pt idx="2864">
                  <c:v>41058</c:v>
                </c:pt>
                <c:pt idx="2865">
                  <c:v>41059</c:v>
                </c:pt>
                <c:pt idx="2866">
                  <c:v>41060</c:v>
                </c:pt>
                <c:pt idx="2867">
                  <c:v>41061</c:v>
                </c:pt>
                <c:pt idx="2868">
                  <c:v>41064</c:v>
                </c:pt>
                <c:pt idx="2869">
                  <c:v>41065</c:v>
                </c:pt>
                <c:pt idx="2870">
                  <c:v>41066</c:v>
                </c:pt>
                <c:pt idx="2871">
                  <c:v>41067</c:v>
                </c:pt>
                <c:pt idx="2872">
                  <c:v>41068</c:v>
                </c:pt>
                <c:pt idx="2873">
                  <c:v>41072</c:v>
                </c:pt>
                <c:pt idx="2874">
                  <c:v>41073</c:v>
                </c:pt>
                <c:pt idx="2875">
                  <c:v>41074</c:v>
                </c:pt>
                <c:pt idx="2876">
                  <c:v>41075</c:v>
                </c:pt>
                <c:pt idx="2877">
                  <c:v>41079</c:v>
                </c:pt>
                <c:pt idx="2878">
                  <c:v>41080</c:v>
                </c:pt>
                <c:pt idx="2879">
                  <c:v>41081</c:v>
                </c:pt>
                <c:pt idx="2880">
                  <c:v>41082</c:v>
                </c:pt>
                <c:pt idx="2881">
                  <c:v>41085</c:v>
                </c:pt>
                <c:pt idx="2882">
                  <c:v>41086</c:v>
                </c:pt>
                <c:pt idx="2883">
                  <c:v>41087</c:v>
                </c:pt>
                <c:pt idx="2884">
                  <c:v>41088</c:v>
                </c:pt>
                <c:pt idx="2885">
                  <c:v>41089</c:v>
                </c:pt>
                <c:pt idx="2886">
                  <c:v>41093</c:v>
                </c:pt>
                <c:pt idx="2887">
                  <c:v>41094</c:v>
                </c:pt>
                <c:pt idx="2888">
                  <c:v>41095</c:v>
                </c:pt>
                <c:pt idx="2889">
                  <c:v>41096</c:v>
                </c:pt>
                <c:pt idx="2890">
                  <c:v>41099</c:v>
                </c:pt>
                <c:pt idx="2891">
                  <c:v>41100</c:v>
                </c:pt>
                <c:pt idx="2892">
                  <c:v>41101</c:v>
                </c:pt>
                <c:pt idx="2893">
                  <c:v>41102</c:v>
                </c:pt>
                <c:pt idx="2894">
                  <c:v>41103</c:v>
                </c:pt>
                <c:pt idx="2895">
                  <c:v>41106</c:v>
                </c:pt>
                <c:pt idx="2896">
                  <c:v>41107</c:v>
                </c:pt>
                <c:pt idx="2897">
                  <c:v>41108</c:v>
                </c:pt>
                <c:pt idx="2898">
                  <c:v>41109</c:v>
                </c:pt>
                <c:pt idx="2899">
                  <c:v>41113</c:v>
                </c:pt>
                <c:pt idx="2900">
                  <c:v>41114</c:v>
                </c:pt>
                <c:pt idx="2901">
                  <c:v>41115</c:v>
                </c:pt>
                <c:pt idx="2902">
                  <c:v>41116</c:v>
                </c:pt>
                <c:pt idx="2903">
                  <c:v>41117</c:v>
                </c:pt>
                <c:pt idx="2904">
                  <c:v>41120</c:v>
                </c:pt>
                <c:pt idx="2905">
                  <c:v>41121</c:v>
                </c:pt>
                <c:pt idx="2906">
                  <c:v>41122</c:v>
                </c:pt>
                <c:pt idx="2907">
                  <c:v>41123</c:v>
                </c:pt>
                <c:pt idx="2908">
                  <c:v>41124</c:v>
                </c:pt>
                <c:pt idx="2909">
                  <c:v>41127</c:v>
                </c:pt>
                <c:pt idx="2910">
                  <c:v>41129</c:v>
                </c:pt>
                <c:pt idx="2911">
                  <c:v>41130</c:v>
                </c:pt>
                <c:pt idx="2912">
                  <c:v>41131</c:v>
                </c:pt>
                <c:pt idx="2913">
                  <c:v>41134</c:v>
                </c:pt>
                <c:pt idx="2914">
                  <c:v>41135</c:v>
                </c:pt>
                <c:pt idx="2915">
                  <c:v>41136</c:v>
                </c:pt>
                <c:pt idx="2916">
                  <c:v>41137</c:v>
                </c:pt>
                <c:pt idx="2917">
                  <c:v>41138</c:v>
                </c:pt>
                <c:pt idx="2918">
                  <c:v>41142</c:v>
                </c:pt>
                <c:pt idx="2919">
                  <c:v>41143</c:v>
                </c:pt>
                <c:pt idx="2920">
                  <c:v>41144</c:v>
                </c:pt>
                <c:pt idx="2921">
                  <c:v>41145</c:v>
                </c:pt>
                <c:pt idx="2922">
                  <c:v>41148</c:v>
                </c:pt>
                <c:pt idx="2923">
                  <c:v>41149</c:v>
                </c:pt>
                <c:pt idx="2924">
                  <c:v>41150</c:v>
                </c:pt>
                <c:pt idx="2925">
                  <c:v>41151</c:v>
                </c:pt>
                <c:pt idx="2926">
                  <c:v>41152</c:v>
                </c:pt>
                <c:pt idx="2927">
                  <c:v>41155</c:v>
                </c:pt>
                <c:pt idx="2928">
                  <c:v>41156</c:v>
                </c:pt>
                <c:pt idx="2929">
                  <c:v>41157</c:v>
                </c:pt>
                <c:pt idx="2930">
                  <c:v>41158</c:v>
                </c:pt>
                <c:pt idx="2931">
                  <c:v>41159</c:v>
                </c:pt>
                <c:pt idx="2932">
                  <c:v>41162</c:v>
                </c:pt>
                <c:pt idx="2933">
                  <c:v>41163</c:v>
                </c:pt>
                <c:pt idx="2934">
                  <c:v>41164</c:v>
                </c:pt>
                <c:pt idx="2935">
                  <c:v>41165</c:v>
                </c:pt>
                <c:pt idx="2936">
                  <c:v>41166</c:v>
                </c:pt>
                <c:pt idx="2937">
                  <c:v>41169</c:v>
                </c:pt>
                <c:pt idx="2938">
                  <c:v>41170</c:v>
                </c:pt>
                <c:pt idx="2939">
                  <c:v>41171</c:v>
                </c:pt>
                <c:pt idx="2940">
                  <c:v>41172</c:v>
                </c:pt>
                <c:pt idx="2941">
                  <c:v>41173</c:v>
                </c:pt>
                <c:pt idx="2942">
                  <c:v>41176</c:v>
                </c:pt>
                <c:pt idx="2943">
                  <c:v>41177</c:v>
                </c:pt>
                <c:pt idx="2944">
                  <c:v>41178</c:v>
                </c:pt>
                <c:pt idx="2945">
                  <c:v>41179</c:v>
                </c:pt>
                <c:pt idx="2946">
                  <c:v>41180</c:v>
                </c:pt>
                <c:pt idx="2947">
                  <c:v>41183</c:v>
                </c:pt>
                <c:pt idx="2948">
                  <c:v>41184</c:v>
                </c:pt>
                <c:pt idx="2949">
                  <c:v>41185</c:v>
                </c:pt>
                <c:pt idx="2950">
                  <c:v>41186</c:v>
                </c:pt>
                <c:pt idx="2951">
                  <c:v>41187</c:v>
                </c:pt>
                <c:pt idx="2952">
                  <c:v>41190</c:v>
                </c:pt>
                <c:pt idx="2953">
                  <c:v>41191</c:v>
                </c:pt>
                <c:pt idx="2954">
                  <c:v>41192</c:v>
                </c:pt>
                <c:pt idx="2955">
                  <c:v>41193</c:v>
                </c:pt>
                <c:pt idx="2956">
                  <c:v>41194</c:v>
                </c:pt>
                <c:pt idx="2957">
                  <c:v>41198</c:v>
                </c:pt>
                <c:pt idx="2958">
                  <c:v>41199</c:v>
                </c:pt>
                <c:pt idx="2959">
                  <c:v>41200</c:v>
                </c:pt>
                <c:pt idx="2960">
                  <c:v>41201</c:v>
                </c:pt>
                <c:pt idx="2961">
                  <c:v>41204</c:v>
                </c:pt>
                <c:pt idx="2962">
                  <c:v>41205</c:v>
                </c:pt>
                <c:pt idx="2963">
                  <c:v>41206</c:v>
                </c:pt>
                <c:pt idx="2964">
                  <c:v>41207</c:v>
                </c:pt>
                <c:pt idx="2965">
                  <c:v>41208</c:v>
                </c:pt>
                <c:pt idx="2966">
                  <c:v>41211</c:v>
                </c:pt>
                <c:pt idx="2967">
                  <c:v>41212</c:v>
                </c:pt>
                <c:pt idx="2968">
                  <c:v>41213</c:v>
                </c:pt>
                <c:pt idx="2969">
                  <c:v>41214</c:v>
                </c:pt>
                <c:pt idx="2970">
                  <c:v>41215</c:v>
                </c:pt>
                <c:pt idx="2971">
                  <c:v>41219</c:v>
                </c:pt>
                <c:pt idx="2972">
                  <c:v>41220</c:v>
                </c:pt>
                <c:pt idx="2973">
                  <c:v>41221</c:v>
                </c:pt>
                <c:pt idx="2974">
                  <c:v>41222</c:v>
                </c:pt>
                <c:pt idx="2975">
                  <c:v>41226</c:v>
                </c:pt>
                <c:pt idx="2976">
                  <c:v>41227</c:v>
                </c:pt>
                <c:pt idx="2977">
                  <c:v>41228</c:v>
                </c:pt>
                <c:pt idx="2978">
                  <c:v>41229</c:v>
                </c:pt>
                <c:pt idx="2979">
                  <c:v>41232</c:v>
                </c:pt>
                <c:pt idx="2980">
                  <c:v>41233</c:v>
                </c:pt>
                <c:pt idx="2981">
                  <c:v>41234</c:v>
                </c:pt>
                <c:pt idx="2982">
                  <c:v>41235</c:v>
                </c:pt>
                <c:pt idx="2983">
                  <c:v>41236</c:v>
                </c:pt>
                <c:pt idx="2984">
                  <c:v>41239</c:v>
                </c:pt>
                <c:pt idx="2985">
                  <c:v>41240</c:v>
                </c:pt>
                <c:pt idx="2986">
                  <c:v>41241</c:v>
                </c:pt>
                <c:pt idx="2987">
                  <c:v>41242</c:v>
                </c:pt>
                <c:pt idx="2988">
                  <c:v>41243</c:v>
                </c:pt>
                <c:pt idx="2989">
                  <c:v>41246</c:v>
                </c:pt>
                <c:pt idx="2990">
                  <c:v>41247</c:v>
                </c:pt>
                <c:pt idx="2991">
                  <c:v>41248</c:v>
                </c:pt>
                <c:pt idx="2992">
                  <c:v>41249</c:v>
                </c:pt>
                <c:pt idx="2993">
                  <c:v>41250</c:v>
                </c:pt>
                <c:pt idx="2994">
                  <c:v>41253</c:v>
                </c:pt>
                <c:pt idx="2995">
                  <c:v>41254</c:v>
                </c:pt>
                <c:pt idx="2996">
                  <c:v>41255</c:v>
                </c:pt>
                <c:pt idx="2997">
                  <c:v>41256</c:v>
                </c:pt>
                <c:pt idx="2998">
                  <c:v>41257</c:v>
                </c:pt>
                <c:pt idx="2999">
                  <c:v>41260</c:v>
                </c:pt>
                <c:pt idx="3000">
                  <c:v>41261</c:v>
                </c:pt>
                <c:pt idx="3001">
                  <c:v>41262</c:v>
                </c:pt>
                <c:pt idx="3002">
                  <c:v>41263</c:v>
                </c:pt>
                <c:pt idx="3003">
                  <c:v>41264</c:v>
                </c:pt>
                <c:pt idx="3004">
                  <c:v>41267</c:v>
                </c:pt>
                <c:pt idx="3005">
                  <c:v>41269</c:v>
                </c:pt>
                <c:pt idx="3006">
                  <c:v>41270</c:v>
                </c:pt>
                <c:pt idx="3007">
                  <c:v>41278</c:v>
                </c:pt>
                <c:pt idx="3008">
                  <c:v>41282</c:v>
                </c:pt>
                <c:pt idx="3009">
                  <c:v>41283</c:v>
                </c:pt>
                <c:pt idx="3010">
                  <c:v>41284</c:v>
                </c:pt>
                <c:pt idx="3011">
                  <c:v>41285</c:v>
                </c:pt>
                <c:pt idx="3012">
                  <c:v>41288</c:v>
                </c:pt>
                <c:pt idx="3013">
                  <c:v>41289</c:v>
                </c:pt>
                <c:pt idx="3014">
                  <c:v>41290</c:v>
                </c:pt>
                <c:pt idx="3015">
                  <c:v>41291</c:v>
                </c:pt>
                <c:pt idx="3016">
                  <c:v>41292</c:v>
                </c:pt>
                <c:pt idx="3017">
                  <c:v>41295</c:v>
                </c:pt>
                <c:pt idx="3018">
                  <c:v>41296</c:v>
                </c:pt>
                <c:pt idx="3019">
                  <c:v>41297</c:v>
                </c:pt>
                <c:pt idx="3020">
                  <c:v>41298</c:v>
                </c:pt>
                <c:pt idx="3021">
                  <c:v>41299</c:v>
                </c:pt>
                <c:pt idx="3022">
                  <c:v>41302</c:v>
                </c:pt>
                <c:pt idx="3023">
                  <c:v>41303</c:v>
                </c:pt>
                <c:pt idx="3024">
                  <c:v>41304</c:v>
                </c:pt>
                <c:pt idx="3025">
                  <c:v>41305</c:v>
                </c:pt>
                <c:pt idx="3026">
                  <c:v>41306</c:v>
                </c:pt>
                <c:pt idx="3027">
                  <c:v>41309</c:v>
                </c:pt>
                <c:pt idx="3028">
                  <c:v>41310</c:v>
                </c:pt>
                <c:pt idx="3029">
                  <c:v>41311</c:v>
                </c:pt>
                <c:pt idx="3030">
                  <c:v>41312</c:v>
                </c:pt>
                <c:pt idx="3031">
                  <c:v>41313</c:v>
                </c:pt>
                <c:pt idx="3032">
                  <c:v>41316</c:v>
                </c:pt>
                <c:pt idx="3033">
                  <c:v>41317</c:v>
                </c:pt>
                <c:pt idx="3034">
                  <c:v>41318</c:v>
                </c:pt>
                <c:pt idx="3035">
                  <c:v>41319</c:v>
                </c:pt>
                <c:pt idx="3036">
                  <c:v>41320</c:v>
                </c:pt>
                <c:pt idx="3037">
                  <c:v>41323</c:v>
                </c:pt>
                <c:pt idx="3038">
                  <c:v>41324</c:v>
                </c:pt>
                <c:pt idx="3039">
                  <c:v>41325</c:v>
                </c:pt>
                <c:pt idx="3040">
                  <c:v>41326</c:v>
                </c:pt>
                <c:pt idx="3041">
                  <c:v>41327</c:v>
                </c:pt>
                <c:pt idx="3042">
                  <c:v>41330</c:v>
                </c:pt>
                <c:pt idx="3043">
                  <c:v>41331</c:v>
                </c:pt>
                <c:pt idx="3044">
                  <c:v>41332</c:v>
                </c:pt>
                <c:pt idx="3045">
                  <c:v>41333</c:v>
                </c:pt>
                <c:pt idx="3046">
                  <c:v>41334</c:v>
                </c:pt>
                <c:pt idx="3047">
                  <c:v>41337</c:v>
                </c:pt>
                <c:pt idx="3048">
                  <c:v>41338</c:v>
                </c:pt>
                <c:pt idx="3049">
                  <c:v>41339</c:v>
                </c:pt>
                <c:pt idx="3050">
                  <c:v>41340</c:v>
                </c:pt>
                <c:pt idx="3051">
                  <c:v>41341</c:v>
                </c:pt>
                <c:pt idx="3052">
                  <c:v>41344</c:v>
                </c:pt>
                <c:pt idx="3053">
                  <c:v>41345</c:v>
                </c:pt>
                <c:pt idx="3054">
                  <c:v>41346</c:v>
                </c:pt>
                <c:pt idx="3055">
                  <c:v>41347</c:v>
                </c:pt>
                <c:pt idx="3056">
                  <c:v>41348</c:v>
                </c:pt>
                <c:pt idx="3057">
                  <c:v>41351</c:v>
                </c:pt>
                <c:pt idx="3058">
                  <c:v>41352</c:v>
                </c:pt>
                <c:pt idx="3059">
                  <c:v>41353</c:v>
                </c:pt>
                <c:pt idx="3060">
                  <c:v>41354</c:v>
                </c:pt>
                <c:pt idx="3061">
                  <c:v>41355</c:v>
                </c:pt>
                <c:pt idx="3062">
                  <c:v>41359</c:v>
                </c:pt>
                <c:pt idx="3063">
                  <c:v>41360</c:v>
                </c:pt>
                <c:pt idx="3064">
                  <c:v>41365</c:v>
                </c:pt>
                <c:pt idx="3065">
                  <c:v>41366</c:v>
                </c:pt>
                <c:pt idx="3066">
                  <c:v>41367</c:v>
                </c:pt>
                <c:pt idx="3067">
                  <c:v>41368</c:v>
                </c:pt>
                <c:pt idx="3068">
                  <c:v>41369</c:v>
                </c:pt>
                <c:pt idx="3069">
                  <c:v>41372</c:v>
                </c:pt>
                <c:pt idx="3070">
                  <c:v>41373</c:v>
                </c:pt>
                <c:pt idx="3071">
                  <c:v>41374</c:v>
                </c:pt>
                <c:pt idx="3072">
                  <c:v>41375</c:v>
                </c:pt>
                <c:pt idx="3073">
                  <c:v>41376</c:v>
                </c:pt>
                <c:pt idx="3074">
                  <c:v>41379</c:v>
                </c:pt>
                <c:pt idx="3075">
                  <c:v>41380</c:v>
                </c:pt>
                <c:pt idx="3076">
                  <c:v>41381</c:v>
                </c:pt>
                <c:pt idx="3077">
                  <c:v>41382</c:v>
                </c:pt>
                <c:pt idx="3078">
                  <c:v>41383</c:v>
                </c:pt>
                <c:pt idx="3079">
                  <c:v>41386</c:v>
                </c:pt>
                <c:pt idx="3080">
                  <c:v>41387</c:v>
                </c:pt>
                <c:pt idx="3081">
                  <c:v>41388</c:v>
                </c:pt>
                <c:pt idx="3082">
                  <c:v>41389</c:v>
                </c:pt>
                <c:pt idx="3083">
                  <c:v>41390</c:v>
                </c:pt>
                <c:pt idx="3084">
                  <c:v>41393</c:v>
                </c:pt>
                <c:pt idx="3085">
                  <c:v>41394</c:v>
                </c:pt>
                <c:pt idx="3086">
                  <c:v>41396</c:v>
                </c:pt>
                <c:pt idx="3087">
                  <c:v>41397</c:v>
                </c:pt>
                <c:pt idx="3088">
                  <c:v>41400</c:v>
                </c:pt>
                <c:pt idx="3089">
                  <c:v>41401</c:v>
                </c:pt>
                <c:pt idx="3090">
                  <c:v>41402</c:v>
                </c:pt>
                <c:pt idx="3091">
                  <c:v>41403</c:v>
                </c:pt>
                <c:pt idx="3092">
                  <c:v>41404</c:v>
                </c:pt>
                <c:pt idx="3093">
                  <c:v>41408</c:v>
                </c:pt>
                <c:pt idx="3094">
                  <c:v>41409</c:v>
                </c:pt>
                <c:pt idx="3095">
                  <c:v>41410</c:v>
                </c:pt>
                <c:pt idx="3096">
                  <c:v>41411</c:v>
                </c:pt>
                <c:pt idx="3097">
                  <c:v>41414</c:v>
                </c:pt>
                <c:pt idx="3098">
                  <c:v>41415</c:v>
                </c:pt>
                <c:pt idx="3099">
                  <c:v>41416</c:v>
                </c:pt>
                <c:pt idx="3100">
                  <c:v>41417</c:v>
                </c:pt>
                <c:pt idx="3101">
                  <c:v>41418</c:v>
                </c:pt>
                <c:pt idx="3102">
                  <c:v>41421</c:v>
                </c:pt>
                <c:pt idx="3103">
                  <c:v>41422</c:v>
                </c:pt>
                <c:pt idx="3104">
                  <c:v>41423</c:v>
                </c:pt>
                <c:pt idx="3105">
                  <c:v>41424</c:v>
                </c:pt>
                <c:pt idx="3106">
                  <c:v>41425</c:v>
                </c:pt>
                <c:pt idx="3107">
                  <c:v>41429</c:v>
                </c:pt>
                <c:pt idx="3108">
                  <c:v>41430</c:v>
                </c:pt>
                <c:pt idx="3109">
                  <c:v>41431</c:v>
                </c:pt>
                <c:pt idx="3110">
                  <c:v>41432</c:v>
                </c:pt>
                <c:pt idx="3111">
                  <c:v>41436</c:v>
                </c:pt>
                <c:pt idx="3112">
                  <c:v>41437</c:v>
                </c:pt>
                <c:pt idx="3113">
                  <c:v>41438</c:v>
                </c:pt>
                <c:pt idx="3114">
                  <c:v>41439</c:v>
                </c:pt>
                <c:pt idx="3115">
                  <c:v>41442</c:v>
                </c:pt>
                <c:pt idx="3116">
                  <c:v>41443</c:v>
                </c:pt>
                <c:pt idx="3117">
                  <c:v>41444</c:v>
                </c:pt>
                <c:pt idx="3118">
                  <c:v>41445</c:v>
                </c:pt>
                <c:pt idx="3119">
                  <c:v>41446</c:v>
                </c:pt>
                <c:pt idx="3120">
                  <c:v>41449</c:v>
                </c:pt>
                <c:pt idx="3121">
                  <c:v>41450</c:v>
                </c:pt>
                <c:pt idx="3122">
                  <c:v>41451</c:v>
                </c:pt>
                <c:pt idx="3123">
                  <c:v>41452</c:v>
                </c:pt>
                <c:pt idx="3124">
                  <c:v>41453</c:v>
                </c:pt>
                <c:pt idx="3125">
                  <c:v>41457</c:v>
                </c:pt>
                <c:pt idx="3126">
                  <c:v>41458</c:v>
                </c:pt>
                <c:pt idx="3127">
                  <c:v>41459</c:v>
                </c:pt>
                <c:pt idx="3128">
                  <c:v>41460</c:v>
                </c:pt>
                <c:pt idx="3129">
                  <c:v>41463</c:v>
                </c:pt>
                <c:pt idx="3130">
                  <c:v>41464</c:v>
                </c:pt>
                <c:pt idx="3131">
                  <c:v>41465</c:v>
                </c:pt>
                <c:pt idx="3132">
                  <c:v>41466</c:v>
                </c:pt>
                <c:pt idx="3133">
                  <c:v>41467</c:v>
                </c:pt>
                <c:pt idx="3134">
                  <c:v>41470</c:v>
                </c:pt>
                <c:pt idx="3135">
                  <c:v>41471</c:v>
                </c:pt>
                <c:pt idx="3136">
                  <c:v>41472</c:v>
                </c:pt>
                <c:pt idx="3137">
                  <c:v>41473</c:v>
                </c:pt>
                <c:pt idx="3138">
                  <c:v>41474</c:v>
                </c:pt>
                <c:pt idx="3139">
                  <c:v>41477</c:v>
                </c:pt>
                <c:pt idx="3140">
                  <c:v>41478</c:v>
                </c:pt>
                <c:pt idx="3141">
                  <c:v>41479</c:v>
                </c:pt>
                <c:pt idx="3142">
                  <c:v>41480</c:v>
                </c:pt>
                <c:pt idx="3143">
                  <c:v>41481</c:v>
                </c:pt>
                <c:pt idx="3144">
                  <c:v>41484</c:v>
                </c:pt>
                <c:pt idx="3145">
                  <c:v>41485</c:v>
                </c:pt>
                <c:pt idx="3146">
                  <c:v>41486</c:v>
                </c:pt>
                <c:pt idx="3147">
                  <c:v>41487</c:v>
                </c:pt>
                <c:pt idx="3148">
                  <c:v>41488</c:v>
                </c:pt>
                <c:pt idx="3149">
                  <c:v>41491</c:v>
                </c:pt>
                <c:pt idx="3150">
                  <c:v>41492</c:v>
                </c:pt>
                <c:pt idx="3151">
                  <c:v>41494</c:v>
                </c:pt>
                <c:pt idx="3152">
                  <c:v>41495</c:v>
                </c:pt>
                <c:pt idx="3153">
                  <c:v>41498</c:v>
                </c:pt>
                <c:pt idx="3154">
                  <c:v>41499</c:v>
                </c:pt>
                <c:pt idx="3155">
                  <c:v>41500</c:v>
                </c:pt>
                <c:pt idx="3156">
                  <c:v>41501</c:v>
                </c:pt>
                <c:pt idx="3157">
                  <c:v>41502</c:v>
                </c:pt>
                <c:pt idx="3158">
                  <c:v>41506</c:v>
                </c:pt>
                <c:pt idx="3159">
                  <c:v>41507</c:v>
                </c:pt>
                <c:pt idx="3160">
                  <c:v>41508</c:v>
                </c:pt>
                <c:pt idx="3161">
                  <c:v>41509</c:v>
                </c:pt>
                <c:pt idx="3162">
                  <c:v>41512</c:v>
                </c:pt>
                <c:pt idx="3163">
                  <c:v>41513</c:v>
                </c:pt>
                <c:pt idx="3164">
                  <c:v>41514</c:v>
                </c:pt>
                <c:pt idx="3165">
                  <c:v>41515</c:v>
                </c:pt>
                <c:pt idx="3166">
                  <c:v>41516</c:v>
                </c:pt>
                <c:pt idx="3167">
                  <c:v>41519</c:v>
                </c:pt>
                <c:pt idx="3168">
                  <c:v>41520</c:v>
                </c:pt>
                <c:pt idx="3169">
                  <c:v>41521</c:v>
                </c:pt>
                <c:pt idx="3170">
                  <c:v>41522</c:v>
                </c:pt>
                <c:pt idx="3171">
                  <c:v>41523</c:v>
                </c:pt>
                <c:pt idx="3172">
                  <c:v>41526</c:v>
                </c:pt>
                <c:pt idx="3173">
                  <c:v>41527</c:v>
                </c:pt>
                <c:pt idx="3174">
                  <c:v>41528</c:v>
                </c:pt>
                <c:pt idx="3175">
                  <c:v>41529</c:v>
                </c:pt>
                <c:pt idx="3176">
                  <c:v>41530</c:v>
                </c:pt>
                <c:pt idx="3177">
                  <c:v>41533</c:v>
                </c:pt>
                <c:pt idx="3178">
                  <c:v>41534</c:v>
                </c:pt>
                <c:pt idx="3179">
                  <c:v>41535</c:v>
                </c:pt>
                <c:pt idx="3180">
                  <c:v>41536</c:v>
                </c:pt>
                <c:pt idx="3181">
                  <c:v>41537</c:v>
                </c:pt>
                <c:pt idx="3182">
                  <c:v>41540</c:v>
                </c:pt>
                <c:pt idx="3183">
                  <c:v>41541</c:v>
                </c:pt>
                <c:pt idx="3184">
                  <c:v>41542</c:v>
                </c:pt>
                <c:pt idx="3185">
                  <c:v>41543</c:v>
                </c:pt>
                <c:pt idx="3186">
                  <c:v>41544</c:v>
                </c:pt>
                <c:pt idx="3187">
                  <c:v>41547</c:v>
                </c:pt>
                <c:pt idx="3188">
                  <c:v>41548</c:v>
                </c:pt>
                <c:pt idx="3189">
                  <c:v>41549</c:v>
                </c:pt>
                <c:pt idx="3190">
                  <c:v>41550</c:v>
                </c:pt>
                <c:pt idx="3191">
                  <c:v>41551</c:v>
                </c:pt>
                <c:pt idx="3192">
                  <c:v>41554</c:v>
                </c:pt>
                <c:pt idx="3193">
                  <c:v>41555</c:v>
                </c:pt>
                <c:pt idx="3194">
                  <c:v>41556</c:v>
                </c:pt>
                <c:pt idx="3195">
                  <c:v>41557</c:v>
                </c:pt>
                <c:pt idx="3196">
                  <c:v>41558</c:v>
                </c:pt>
                <c:pt idx="3197">
                  <c:v>41562</c:v>
                </c:pt>
                <c:pt idx="3198">
                  <c:v>41563</c:v>
                </c:pt>
                <c:pt idx="3199">
                  <c:v>41564</c:v>
                </c:pt>
                <c:pt idx="3200">
                  <c:v>41565</c:v>
                </c:pt>
                <c:pt idx="3201">
                  <c:v>41568</c:v>
                </c:pt>
                <c:pt idx="3202">
                  <c:v>41569</c:v>
                </c:pt>
                <c:pt idx="3203">
                  <c:v>41570</c:v>
                </c:pt>
                <c:pt idx="3204">
                  <c:v>41571</c:v>
                </c:pt>
                <c:pt idx="3205">
                  <c:v>41572</c:v>
                </c:pt>
                <c:pt idx="3206">
                  <c:v>41575</c:v>
                </c:pt>
                <c:pt idx="3207">
                  <c:v>41576</c:v>
                </c:pt>
                <c:pt idx="3208">
                  <c:v>41577</c:v>
                </c:pt>
                <c:pt idx="3209">
                  <c:v>41578</c:v>
                </c:pt>
                <c:pt idx="3210">
                  <c:v>41579</c:v>
                </c:pt>
                <c:pt idx="3211">
                  <c:v>41583</c:v>
                </c:pt>
                <c:pt idx="3212">
                  <c:v>41584</c:v>
                </c:pt>
                <c:pt idx="3213">
                  <c:v>41585</c:v>
                </c:pt>
                <c:pt idx="3214">
                  <c:v>41586</c:v>
                </c:pt>
                <c:pt idx="3215">
                  <c:v>41590</c:v>
                </c:pt>
                <c:pt idx="3216">
                  <c:v>41591</c:v>
                </c:pt>
                <c:pt idx="3217">
                  <c:v>41592</c:v>
                </c:pt>
                <c:pt idx="3218">
                  <c:v>41593</c:v>
                </c:pt>
                <c:pt idx="3219">
                  <c:v>41596</c:v>
                </c:pt>
                <c:pt idx="3220">
                  <c:v>41597</c:v>
                </c:pt>
                <c:pt idx="3221">
                  <c:v>41598</c:v>
                </c:pt>
                <c:pt idx="3222">
                  <c:v>41599</c:v>
                </c:pt>
                <c:pt idx="3223">
                  <c:v>41600</c:v>
                </c:pt>
                <c:pt idx="3224">
                  <c:v>41603</c:v>
                </c:pt>
                <c:pt idx="3225">
                  <c:v>41604</c:v>
                </c:pt>
                <c:pt idx="3226">
                  <c:v>41605</c:v>
                </c:pt>
                <c:pt idx="3227">
                  <c:v>41606</c:v>
                </c:pt>
                <c:pt idx="3228">
                  <c:v>41607</c:v>
                </c:pt>
                <c:pt idx="3229">
                  <c:v>41610</c:v>
                </c:pt>
                <c:pt idx="3230">
                  <c:v>41611</c:v>
                </c:pt>
                <c:pt idx="3231">
                  <c:v>41612</c:v>
                </c:pt>
                <c:pt idx="3232">
                  <c:v>41613</c:v>
                </c:pt>
                <c:pt idx="3233">
                  <c:v>41614</c:v>
                </c:pt>
                <c:pt idx="3234">
                  <c:v>41617</c:v>
                </c:pt>
                <c:pt idx="3235">
                  <c:v>41618</c:v>
                </c:pt>
                <c:pt idx="3236">
                  <c:v>41619</c:v>
                </c:pt>
                <c:pt idx="3237">
                  <c:v>41620</c:v>
                </c:pt>
                <c:pt idx="3238">
                  <c:v>41621</c:v>
                </c:pt>
                <c:pt idx="3239">
                  <c:v>41624</c:v>
                </c:pt>
                <c:pt idx="3240">
                  <c:v>41625</c:v>
                </c:pt>
                <c:pt idx="3241">
                  <c:v>41626</c:v>
                </c:pt>
                <c:pt idx="3242">
                  <c:v>41627</c:v>
                </c:pt>
                <c:pt idx="3243">
                  <c:v>41628</c:v>
                </c:pt>
                <c:pt idx="3244">
                  <c:v>41631</c:v>
                </c:pt>
                <c:pt idx="3245">
                  <c:v>41632</c:v>
                </c:pt>
                <c:pt idx="3246">
                  <c:v>41634</c:v>
                </c:pt>
                <c:pt idx="3247">
                  <c:v>41635</c:v>
                </c:pt>
                <c:pt idx="3248">
                  <c:v>41638</c:v>
                </c:pt>
                <c:pt idx="3249">
                  <c:v>41639</c:v>
                </c:pt>
                <c:pt idx="3250">
                  <c:v>41641</c:v>
                </c:pt>
                <c:pt idx="3251">
                  <c:v>41642</c:v>
                </c:pt>
                <c:pt idx="3252">
                  <c:v>41646</c:v>
                </c:pt>
                <c:pt idx="3253">
                  <c:v>41647</c:v>
                </c:pt>
                <c:pt idx="3254">
                  <c:v>41648</c:v>
                </c:pt>
                <c:pt idx="3255">
                  <c:v>41649</c:v>
                </c:pt>
                <c:pt idx="3256">
                  <c:v>41652</c:v>
                </c:pt>
                <c:pt idx="3257">
                  <c:v>41653</c:v>
                </c:pt>
                <c:pt idx="3258">
                  <c:v>41654</c:v>
                </c:pt>
                <c:pt idx="3259">
                  <c:v>41655</c:v>
                </c:pt>
                <c:pt idx="3260">
                  <c:v>41656</c:v>
                </c:pt>
                <c:pt idx="3261">
                  <c:v>41659</c:v>
                </c:pt>
                <c:pt idx="3262">
                  <c:v>41660</c:v>
                </c:pt>
                <c:pt idx="3263">
                  <c:v>41661</c:v>
                </c:pt>
                <c:pt idx="3264">
                  <c:v>41662</c:v>
                </c:pt>
                <c:pt idx="3265">
                  <c:v>41663</c:v>
                </c:pt>
                <c:pt idx="3266">
                  <c:v>41666</c:v>
                </c:pt>
                <c:pt idx="3267">
                  <c:v>41667</c:v>
                </c:pt>
                <c:pt idx="3268">
                  <c:v>41668</c:v>
                </c:pt>
                <c:pt idx="3269">
                  <c:v>41669</c:v>
                </c:pt>
                <c:pt idx="3270">
                  <c:v>41670</c:v>
                </c:pt>
                <c:pt idx="3271">
                  <c:v>41673</c:v>
                </c:pt>
                <c:pt idx="3272">
                  <c:v>41674</c:v>
                </c:pt>
                <c:pt idx="3273">
                  <c:v>41675</c:v>
                </c:pt>
                <c:pt idx="3274">
                  <c:v>41676</c:v>
                </c:pt>
                <c:pt idx="3275">
                  <c:v>41677</c:v>
                </c:pt>
                <c:pt idx="3276">
                  <c:v>41680</c:v>
                </c:pt>
                <c:pt idx="3277">
                  <c:v>41681</c:v>
                </c:pt>
                <c:pt idx="3278">
                  <c:v>41682</c:v>
                </c:pt>
                <c:pt idx="3279">
                  <c:v>41683</c:v>
                </c:pt>
                <c:pt idx="3280">
                  <c:v>41684</c:v>
                </c:pt>
                <c:pt idx="3281">
                  <c:v>41687</c:v>
                </c:pt>
                <c:pt idx="3282">
                  <c:v>41688</c:v>
                </c:pt>
                <c:pt idx="3283">
                  <c:v>41689</c:v>
                </c:pt>
                <c:pt idx="3284">
                  <c:v>41690</c:v>
                </c:pt>
                <c:pt idx="3285">
                  <c:v>41691</c:v>
                </c:pt>
                <c:pt idx="3286">
                  <c:v>41694</c:v>
                </c:pt>
                <c:pt idx="3287">
                  <c:v>41695</c:v>
                </c:pt>
                <c:pt idx="3288">
                  <c:v>41696</c:v>
                </c:pt>
                <c:pt idx="3289">
                  <c:v>41697</c:v>
                </c:pt>
                <c:pt idx="3290">
                  <c:v>41698</c:v>
                </c:pt>
                <c:pt idx="3291">
                  <c:v>41701</c:v>
                </c:pt>
                <c:pt idx="3292">
                  <c:v>41702</c:v>
                </c:pt>
                <c:pt idx="3293">
                  <c:v>41703</c:v>
                </c:pt>
                <c:pt idx="3294">
                  <c:v>41704</c:v>
                </c:pt>
                <c:pt idx="3295">
                  <c:v>41705</c:v>
                </c:pt>
                <c:pt idx="3296">
                  <c:v>41708</c:v>
                </c:pt>
                <c:pt idx="3297">
                  <c:v>41709</c:v>
                </c:pt>
                <c:pt idx="3298">
                  <c:v>41710</c:v>
                </c:pt>
                <c:pt idx="3299">
                  <c:v>41711</c:v>
                </c:pt>
                <c:pt idx="3300">
                  <c:v>41712</c:v>
                </c:pt>
                <c:pt idx="3301">
                  <c:v>41715</c:v>
                </c:pt>
                <c:pt idx="3302">
                  <c:v>41716</c:v>
                </c:pt>
                <c:pt idx="3303">
                  <c:v>41717</c:v>
                </c:pt>
                <c:pt idx="3304">
                  <c:v>41718</c:v>
                </c:pt>
                <c:pt idx="3305">
                  <c:v>41719</c:v>
                </c:pt>
                <c:pt idx="3306">
                  <c:v>41723</c:v>
                </c:pt>
                <c:pt idx="3307">
                  <c:v>41724</c:v>
                </c:pt>
                <c:pt idx="3308">
                  <c:v>41725</c:v>
                </c:pt>
                <c:pt idx="3309">
                  <c:v>41726</c:v>
                </c:pt>
                <c:pt idx="3310">
                  <c:v>41729</c:v>
                </c:pt>
                <c:pt idx="3311">
                  <c:v>41730</c:v>
                </c:pt>
                <c:pt idx="3312">
                  <c:v>41731</c:v>
                </c:pt>
                <c:pt idx="3313">
                  <c:v>41732</c:v>
                </c:pt>
                <c:pt idx="3314">
                  <c:v>41733</c:v>
                </c:pt>
                <c:pt idx="3315">
                  <c:v>41736</c:v>
                </c:pt>
                <c:pt idx="3316">
                  <c:v>41737</c:v>
                </c:pt>
                <c:pt idx="3317">
                  <c:v>41738</c:v>
                </c:pt>
                <c:pt idx="3318">
                  <c:v>41739</c:v>
                </c:pt>
                <c:pt idx="3319">
                  <c:v>41740</c:v>
                </c:pt>
                <c:pt idx="3320">
                  <c:v>41743</c:v>
                </c:pt>
                <c:pt idx="3321">
                  <c:v>41744</c:v>
                </c:pt>
                <c:pt idx="3322">
                  <c:v>41745</c:v>
                </c:pt>
                <c:pt idx="3323">
                  <c:v>41750</c:v>
                </c:pt>
                <c:pt idx="3324">
                  <c:v>41751</c:v>
                </c:pt>
                <c:pt idx="3325">
                  <c:v>41752</c:v>
                </c:pt>
                <c:pt idx="3326">
                  <c:v>41753</c:v>
                </c:pt>
                <c:pt idx="3327">
                  <c:v>41754</c:v>
                </c:pt>
                <c:pt idx="3328">
                  <c:v>41757</c:v>
                </c:pt>
                <c:pt idx="3329">
                  <c:v>41758</c:v>
                </c:pt>
                <c:pt idx="3330">
                  <c:v>41759</c:v>
                </c:pt>
                <c:pt idx="3331">
                  <c:v>41761</c:v>
                </c:pt>
                <c:pt idx="3332">
                  <c:v>41764</c:v>
                </c:pt>
                <c:pt idx="3333">
                  <c:v>41765</c:v>
                </c:pt>
                <c:pt idx="3334">
                  <c:v>41766</c:v>
                </c:pt>
                <c:pt idx="3335">
                  <c:v>41767</c:v>
                </c:pt>
                <c:pt idx="3336">
                  <c:v>41768</c:v>
                </c:pt>
                <c:pt idx="3337">
                  <c:v>41771</c:v>
                </c:pt>
                <c:pt idx="3338">
                  <c:v>41772</c:v>
                </c:pt>
                <c:pt idx="3339">
                  <c:v>41773</c:v>
                </c:pt>
                <c:pt idx="3340">
                  <c:v>41774</c:v>
                </c:pt>
                <c:pt idx="3341">
                  <c:v>41775</c:v>
                </c:pt>
                <c:pt idx="3342">
                  <c:v>41778</c:v>
                </c:pt>
                <c:pt idx="3343">
                  <c:v>41779</c:v>
                </c:pt>
                <c:pt idx="3344">
                  <c:v>41780</c:v>
                </c:pt>
                <c:pt idx="3345">
                  <c:v>41781</c:v>
                </c:pt>
                <c:pt idx="3346">
                  <c:v>41782</c:v>
                </c:pt>
                <c:pt idx="3347">
                  <c:v>41785</c:v>
                </c:pt>
                <c:pt idx="3348">
                  <c:v>41786</c:v>
                </c:pt>
                <c:pt idx="3349">
                  <c:v>41787</c:v>
                </c:pt>
                <c:pt idx="3350">
                  <c:v>41788</c:v>
                </c:pt>
                <c:pt idx="3351">
                  <c:v>41789</c:v>
                </c:pt>
                <c:pt idx="3352">
                  <c:v>41793</c:v>
                </c:pt>
                <c:pt idx="3353">
                  <c:v>41794</c:v>
                </c:pt>
                <c:pt idx="3354">
                  <c:v>41795</c:v>
                </c:pt>
                <c:pt idx="3355">
                  <c:v>41796</c:v>
                </c:pt>
                <c:pt idx="3356">
                  <c:v>41799</c:v>
                </c:pt>
                <c:pt idx="3357">
                  <c:v>41800</c:v>
                </c:pt>
                <c:pt idx="3358">
                  <c:v>41801</c:v>
                </c:pt>
                <c:pt idx="3359">
                  <c:v>41802</c:v>
                </c:pt>
                <c:pt idx="3360">
                  <c:v>41803</c:v>
                </c:pt>
                <c:pt idx="3361">
                  <c:v>41806</c:v>
                </c:pt>
                <c:pt idx="3362">
                  <c:v>41807</c:v>
                </c:pt>
                <c:pt idx="3363">
                  <c:v>41808</c:v>
                </c:pt>
                <c:pt idx="3364">
                  <c:v>41809</c:v>
                </c:pt>
                <c:pt idx="3365">
                  <c:v>41810</c:v>
                </c:pt>
                <c:pt idx="3366">
                  <c:v>41814</c:v>
                </c:pt>
                <c:pt idx="3367">
                  <c:v>41815</c:v>
                </c:pt>
                <c:pt idx="3368">
                  <c:v>41816</c:v>
                </c:pt>
                <c:pt idx="3369">
                  <c:v>41817</c:v>
                </c:pt>
                <c:pt idx="3370">
                  <c:v>41821</c:v>
                </c:pt>
                <c:pt idx="3371">
                  <c:v>41822</c:v>
                </c:pt>
                <c:pt idx="3372">
                  <c:v>41823</c:v>
                </c:pt>
                <c:pt idx="3373">
                  <c:v>41824</c:v>
                </c:pt>
                <c:pt idx="3374">
                  <c:v>41827</c:v>
                </c:pt>
                <c:pt idx="3375">
                  <c:v>41828</c:v>
                </c:pt>
                <c:pt idx="3376">
                  <c:v>41829</c:v>
                </c:pt>
                <c:pt idx="3377">
                  <c:v>41830</c:v>
                </c:pt>
                <c:pt idx="3378">
                  <c:v>41831</c:v>
                </c:pt>
                <c:pt idx="3379">
                  <c:v>41834</c:v>
                </c:pt>
                <c:pt idx="3380">
                  <c:v>41835</c:v>
                </c:pt>
                <c:pt idx="3381">
                  <c:v>41836</c:v>
                </c:pt>
                <c:pt idx="3382">
                  <c:v>41837</c:v>
                </c:pt>
                <c:pt idx="3383">
                  <c:v>41838</c:v>
                </c:pt>
                <c:pt idx="3384">
                  <c:v>41841</c:v>
                </c:pt>
                <c:pt idx="3385">
                  <c:v>41842</c:v>
                </c:pt>
                <c:pt idx="3386">
                  <c:v>41843</c:v>
                </c:pt>
                <c:pt idx="3387">
                  <c:v>41844</c:v>
                </c:pt>
                <c:pt idx="3388">
                  <c:v>41845</c:v>
                </c:pt>
                <c:pt idx="3389">
                  <c:v>41848</c:v>
                </c:pt>
                <c:pt idx="3390">
                  <c:v>41849</c:v>
                </c:pt>
                <c:pt idx="3391">
                  <c:v>41850</c:v>
                </c:pt>
                <c:pt idx="3392">
                  <c:v>41851</c:v>
                </c:pt>
                <c:pt idx="3393">
                  <c:v>41852</c:v>
                </c:pt>
                <c:pt idx="3394">
                  <c:v>41855</c:v>
                </c:pt>
                <c:pt idx="3395">
                  <c:v>41856</c:v>
                </c:pt>
                <c:pt idx="3396">
                  <c:v>41857</c:v>
                </c:pt>
                <c:pt idx="3397">
                  <c:v>41859</c:v>
                </c:pt>
                <c:pt idx="3398">
                  <c:v>41862</c:v>
                </c:pt>
                <c:pt idx="3399">
                  <c:v>41863</c:v>
                </c:pt>
                <c:pt idx="3400">
                  <c:v>41864</c:v>
                </c:pt>
                <c:pt idx="3401">
                  <c:v>41865</c:v>
                </c:pt>
                <c:pt idx="3402">
                  <c:v>41866</c:v>
                </c:pt>
                <c:pt idx="3403">
                  <c:v>41870</c:v>
                </c:pt>
                <c:pt idx="3404">
                  <c:v>41871</c:v>
                </c:pt>
                <c:pt idx="3405">
                  <c:v>41872</c:v>
                </c:pt>
                <c:pt idx="3406">
                  <c:v>41873</c:v>
                </c:pt>
                <c:pt idx="3407">
                  <c:v>41876</c:v>
                </c:pt>
                <c:pt idx="3408">
                  <c:v>41877</c:v>
                </c:pt>
                <c:pt idx="3409">
                  <c:v>41878</c:v>
                </c:pt>
                <c:pt idx="3410">
                  <c:v>41879</c:v>
                </c:pt>
                <c:pt idx="3411">
                  <c:v>41880</c:v>
                </c:pt>
                <c:pt idx="3412">
                  <c:v>41883</c:v>
                </c:pt>
                <c:pt idx="3413">
                  <c:v>41884</c:v>
                </c:pt>
                <c:pt idx="3414">
                  <c:v>41885</c:v>
                </c:pt>
                <c:pt idx="3415">
                  <c:v>41886</c:v>
                </c:pt>
                <c:pt idx="3416">
                  <c:v>41887</c:v>
                </c:pt>
                <c:pt idx="3417">
                  <c:v>41890</c:v>
                </c:pt>
                <c:pt idx="3418">
                  <c:v>41891</c:v>
                </c:pt>
                <c:pt idx="3419">
                  <c:v>41892</c:v>
                </c:pt>
                <c:pt idx="3420">
                  <c:v>41893</c:v>
                </c:pt>
                <c:pt idx="3421">
                  <c:v>41894</c:v>
                </c:pt>
                <c:pt idx="3422">
                  <c:v>41897</c:v>
                </c:pt>
                <c:pt idx="3423">
                  <c:v>41898</c:v>
                </c:pt>
                <c:pt idx="3424">
                  <c:v>41899</c:v>
                </c:pt>
                <c:pt idx="3425">
                  <c:v>41900</c:v>
                </c:pt>
                <c:pt idx="3426">
                  <c:v>41901</c:v>
                </c:pt>
                <c:pt idx="3427">
                  <c:v>41904</c:v>
                </c:pt>
                <c:pt idx="3428">
                  <c:v>41905</c:v>
                </c:pt>
                <c:pt idx="3429">
                  <c:v>41906</c:v>
                </c:pt>
                <c:pt idx="3430">
                  <c:v>41907</c:v>
                </c:pt>
                <c:pt idx="3431">
                  <c:v>41908</c:v>
                </c:pt>
                <c:pt idx="3432">
                  <c:v>41911</c:v>
                </c:pt>
                <c:pt idx="3433">
                  <c:v>41912</c:v>
                </c:pt>
                <c:pt idx="3434">
                  <c:v>41913</c:v>
                </c:pt>
                <c:pt idx="3435">
                  <c:v>41914</c:v>
                </c:pt>
                <c:pt idx="3436">
                  <c:v>41915</c:v>
                </c:pt>
                <c:pt idx="3437">
                  <c:v>41918</c:v>
                </c:pt>
                <c:pt idx="3438">
                  <c:v>41919</c:v>
                </c:pt>
                <c:pt idx="3439">
                  <c:v>41920</c:v>
                </c:pt>
                <c:pt idx="3440">
                  <c:v>41921</c:v>
                </c:pt>
                <c:pt idx="3441">
                  <c:v>41922</c:v>
                </c:pt>
                <c:pt idx="3442">
                  <c:v>41926</c:v>
                </c:pt>
                <c:pt idx="3443">
                  <c:v>41927</c:v>
                </c:pt>
                <c:pt idx="3444">
                  <c:v>41928</c:v>
                </c:pt>
                <c:pt idx="3445">
                  <c:v>41929</c:v>
                </c:pt>
                <c:pt idx="3446">
                  <c:v>41932</c:v>
                </c:pt>
                <c:pt idx="3447">
                  <c:v>41933</c:v>
                </c:pt>
                <c:pt idx="3448">
                  <c:v>41934</c:v>
                </c:pt>
                <c:pt idx="3449">
                  <c:v>41935</c:v>
                </c:pt>
                <c:pt idx="3450">
                  <c:v>41936</c:v>
                </c:pt>
                <c:pt idx="3451">
                  <c:v>41939</c:v>
                </c:pt>
                <c:pt idx="3452">
                  <c:v>41940</c:v>
                </c:pt>
                <c:pt idx="3453">
                  <c:v>41941</c:v>
                </c:pt>
                <c:pt idx="3454">
                  <c:v>41942</c:v>
                </c:pt>
                <c:pt idx="3455">
                  <c:v>41943</c:v>
                </c:pt>
                <c:pt idx="3456">
                  <c:v>41947</c:v>
                </c:pt>
                <c:pt idx="3457">
                  <c:v>41948</c:v>
                </c:pt>
                <c:pt idx="3458">
                  <c:v>41949</c:v>
                </c:pt>
                <c:pt idx="3459">
                  <c:v>41950</c:v>
                </c:pt>
                <c:pt idx="3460">
                  <c:v>41953</c:v>
                </c:pt>
                <c:pt idx="3461">
                  <c:v>41954</c:v>
                </c:pt>
                <c:pt idx="3462">
                  <c:v>41955</c:v>
                </c:pt>
                <c:pt idx="3463">
                  <c:v>41956</c:v>
                </c:pt>
                <c:pt idx="3464">
                  <c:v>41957</c:v>
                </c:pt>
                <c:pt idx="3465">
                  <c:v>41961</c:v>
                </c:pt>
                <c:pt idx="3466">
                  <c:v>41962</c:v>
                </c:pt>
                <c:pt idx="3467">
                  <c:v>41963</c:v>
                </c:pt>
                <c:pt idx="3468">
                  <c:v>41964</c:v>
                </c:pt>
                <c:pt idx="3469">
                  <c:v>41967</c:v>
                </c:pt>
                <c:pt idx="3470">
                  <c:v>41968</c:v>
                </c:pt>
                <c:pt idx="3471">
                  <c:v>41969</c:v>
                </c:pt>
                <c:pt idx="3472">
                  <c:v>41970</c:v>
                </c:pt>
                <c:pt idx="3473">
                  <c:v>41971</c:v>
                </c:pt>
                <c:pt idx="3474">
                  <c:v>41974</c:v>
                </c:pt>
                <c:pt idx="3475">
                  <c:v>41975</c:v>
                </c:pt>
                <c:pt idx="3476">
                  <c:v>41976</c:v>
                </c:pt>
                <c:pt idx="3477">
                  <c:v>41977</c:v>
                </c:pt>
                <c:pt idx="3478">
                  <c:v>41978</c:v>
                </c:pt>
                <c:pt idx="3479">
                  <c:v>41982</c:v>
                </c:pt>
                <c:pt idx="3480">
                  <c:v>41983</c:v>
                </c:pt>
                <c:pt idx="3481">
                  <c:v>41984</c:v>
                </c:pt>
                <c:pt idx="3482">
                  <c:v>41985</c:v>
                </c:pt>
                <c:pt idx="3483">
                  <c:v>41988</c:v>
                </c:pt>
                <c:pt idx="3484">
                  <c:v>41989</c:v>
                </c:pt>
                <c:pt idx="3485">
                  <c:v>41990</c:v>
                </c:pt>
                <c:pt idx="3486">
                  <c:v>41991</c:v>
                </c:pt>
                <c:pt idx="3487">
                  <c:v>41992</c:v>
                </c:pt>
                <c:pt idx="3488">
                  <c:v>41995</c:v>
                </c:pt>
                <c:pt idx="3489">
                  <c:v>41996</c:v>
                </c:pt>
                <c:pt idx="3490">
                  <c:v>41997</c:v>
                </c:pt>
                <c:pt idx="3491">
                  <c:v>41999</c:v>
                </c:pt>
                <c:pt idx="3492">
                  <c:v>42002</c:v>
                </c:pt>
                <c:pt idx="3493">
                  <c:v>42006</c:v>
                </c:pt>
                <c:pt idx="3494">
                  <c:v>42009</c:v>
                </c:pt>
                <c:pt idx="3495">
                  <c:v>42010</c:v>
                </c:pt>
                <c:pt idx="3496">
                  <c:v>42011</c:v>
                </c:pt>
                <c:pt idx="3497">
                  <c:v>42012</c:v>
                </c:pt>
                <c:pt idx="3498">
                  <c:v>42013</c:v>
                </c:pt>
                <c:pt idx="3499">
                  <c:v>42017</c:v>
                </c:pt>
                <c:pt idx="3500">
                  <c:v>42018</c:v>
                </c:pt>
                <c:pt idx="3501">
                  <c:v>42019</c:v>
                </c:pt>
                <c:pt idx="3502">
                  <c:v>42020</c:v>
                </c:pt>
                <c:pt idx="3503">
                  <c:v>42023</c:v>
                </c:pt>
                <c:pt idx="3504">
                  <c:v>42024</c:v>
                </c:pt>
                <c:pt idx="3505">
                  <c:v>42025</c:v>
                </c:pt>
                <c:pt idx="3506">
                  <c:v>42026</c:v>
                </c:pt>
                <c:pt idx="3507">
                  <c:v>42027</c:v>
                </c:pt>
                <c:pt idx="3508">
                  <c:v>42030</c:v>
                </c:pt>
                <c:pt idx="3509">
                  <c:v>42031</c:v>
                </c:pt>
                <c:pt idx="3510">
                  <c:v>42032</c:v>
                </c:pt>
                <c:pt idx="3511">
                  <c:v>42033</c:v>
                </c:pt>
                <c:pt idx="3512">
                  <c:v>42034</c:v>
                </c:pt>
                <c:pt idx="3513">
                  <c:v>42037</c:v>
                </c:pt>
                <c:pt idx="3514">
                  <c:v>42038</c:v>
                </c:pt>
                <c:pt idx="3515">
                  <c:v>42039</c:v>
                </c:pt>
                <c:pt idx="3516">
                  <c:v>42040</c:v>
                </c:pt>
                <c:pt idx="3517">
                  <c:v>42041</c:v>
                </c:pt>
                <c:pt idx="3518">
                  <c:v>42044</c:v>
                </c:pt>
                <c:pt idx="3519">
                  <c:v>42045</c:v>
                </c:pt>
                <c:pt idx="3520">
                  <c:v>42046</c:v>
                </c:pt>
                <c:pt idx="3521">
                  <c:v>42047</c:v>
                </c:pt>
                <c:pt idx="3522">
                  <c:v>42048</c:v>
                </c:pt>
                <c:pt idx="3523">
                  <c:v>42051</c:v>
                </c:pt>
                <c:pt idx="3524">
                  <c:v>42052</c:v>
                </c:pt>
                <c:pt idx="3525">
                  <c:v>42053</c:v>
                </c:pt>
                <c:pt idx="3526">
                  <c:v>42054</c:v>
                </c:pt>
                <c:pt idx="3527">
                  <c:v>42055</c:v>
                </c:pt>
                <c:pt idx="3528">
                  <c:v>42058</c:v>
                </c:pt>
                <c:pt idx="3529">
                  <c:v>42059</c:v>
                </c:pt>
                <c:pt idx="3530">
                  <c:v>42060</c:v>
                </c:pt>
                <c:pt idx="3531">
                  <c:v>42061</c:v>
                </c:pt>
                <c:pt idx="3532">
                  <c:v>42062</c:v>
                </c:pt>
                <c:pt idx="3533">
                  <c:v>42065</c:v>
                </c:pt>
                <c:pt idx="3534">
                  <c:v>42066</c:v>
                </c:pt>
                <c:pt idx="3535">
                  <c:v>42067</c:v>
                </c:pt>
                <c:pt idx="3536">
                  <c:v>42068</c:v>
                </c:pt>
                <c:pt idx="3537">
                  <c:v>42069</c:v>
                </c:pt>
                <c:pt idx="3538">
                  <c:v>42072</c:v>
                </c:pt>
                <c:pt idx="3539">
                  <c:v>42073</c:v>
                </c:pt>
                <c:pt idx="3540">
                  <c:v>42074</c:v>
                </c:pt>
                <c:pt idx="3541">
                  <c:v>42075</c:v>
                </c:pt>
                <c:pt idx="3542">
                  <c:v>42076</c:v>
                </c:pt>
                <c:pt idx="3543">
                  <c:v>42079</c:v>
                </c:pt>
                <c:pt idx="3544">
                  <c:v>42080</c:v>
                </c:pt>
                <c:pt idx="3545">
                  <c:v>42081</c:v>
                </c:pt>
                <c:pt idx="3546">
                  <c:v>42082</c:v>
                </c:pt>
                <c:pt idx="3547">
                  <c:v>42083</c:v>
                </c:pt>
                <c:pt idx="3548">
                  <c:v>42087</c:v>
                </c:pt>
                <c:pt idx="3549">
                  <c:v>42088</c:v>
                </c:pt>
                <c:pt idx="3550">
                  <c:v>42089</c:v>
                </c:pt>
                <c:pt idx="3551">
                  <c:v>42090</c:v>
                </c:pt>
                <c:pt idx="3552">
                  <c:v>42093</c:v>
                </c:pt>
                <c:pt idx="3553">
                  <c:v>42094</c:v>
                </c:pt>
                <c:pt idx="3554">
                  <c:v>42095</c:v>
                </c:pt>
                <c:pt idx="3555">
                  <c:v>42100</c:v>
                </c:pt>
                <c:pt idx="3556">
                  <c:v>42101</c:v>
                </c:pt>
                <c:pt idx="3557">
                  <c:v>42102</c:v>
                </c:pt>
                <c:pt idx="3558">
                  <c:v>42103</c:v>
                </c:pt>
                <c:pt idx="3559">
                  <c:v>42104</c:v>
                </c:pt>
                <c:pt idx="3560">
                  <c:v>42107</c:v>
                </c:pt>
                <c:pt idx="3561">
                  <c:v>42108</c:v>
                </c:pt>
                <c:pt idx="3562">
                  <c:v>42109</c:v>
                </c:pt>
                <c:pt idx="3563">
                  <c:v>42110</c:v>
                </c:pt>
                <c:pt idx="3564">
                  <c:v>42111</c:v>
                </c:pt>
                <c:pt idx="3565">
                  <c:v>42114</c:v>
                </c:pt>
                <c:pt idx="3566">
                  <c:v>42115</c:v>
                </c:pt>
                <c:pt idx="3567">
                  <c:v>42116</c:v>
                </c:pt>
                <c:pt idx="3568">
                  <c:v>42117</c:v>
                </c:pt>
                <c:pt idx="3569">
                  <c:v>42118</c:v>
                </c:pt>
                <c:pt idx="3570">
                  <c:v>42121</c:v>
                </c:pt>
                <c:pt idx="3571">
                  <c:v>42122</c:v>
                </c:pt>
                <c:pt idx="3572">
                  <c:v>42123</c:v>
                </c:pt>
                <c:pt idx="3573">
                  <c:v>42124</c:v>
                </c:pt>
                <c:pt idx="3574">
                  <c:v>42128</c:v>
                </c:pt>
                <c:pt idx="3575">
                  <c:v>42129</c:v>
                </c:pt>
                <c:pt idx="3576">
                  <c:v>42130</c:v>
                </c:pt>
                <c:pt idx="3577">
                  <c:v>42131</c:v>
                </c:pt>
                <c:pt idx="3578">
                  <c:v>42132</c:v>
                </c:pt>
                <c:pt idx="3579">
                  <c:v>42135</c:v>
                </c:pt>
                <c:pt idx="3580">
                  <c:v>42136</c:v>
                </c:pt>
                <c:pt idx="3581">
                  <c:v>42137</c:v>
                </c:pt>
                <c:pt idx="3582">
                  <c:v>42138</c:v>
                </c:pt>
                <c:pt idx="3583">
                  <c:v>42139</c:v>
                </c:pt>
                <c:pt idx="3584">
                  <c:v>42143</c:v>
                </c:pt>
                <c:pt idx="3585">
                  <c:v>42144</c:v>
                </c:pt>
                <c:pt idx="3586">
                  <c:v>42145</c:v>
                </c:pt>
                <c:pt idx="3587">
                  <c:v>42146</c:v>
                </c:pt>
                <c:pt idx="3588">
                  <c:v>42149</c:v>
                </c:pt>
                <c:pt idx="3589">
                  <c:v>42150</c:v>
                </c:pt>
                <c:pt idx="3590">
                  <c:v>42151</c:v>
                </c:pt>
                <c:pt idx="3591">
                  <c:v>42152</c:v>
                </c:pt>
                <c:pt idx="3592">
                  <c:v>42153</c:v>
                </c:pt>
                <c:pt idx="3593">
                  <c:v>42156</c:v>
                </c:pt>
                <c:pt idx="3594">
                  <c:v>42157</c:v>
                </c:pt>
                <c:pt idx="3595">
                  <c:v>42158</c:v>
                </c:pt>
                <c:pt idx="3596">
                  <c:v>42159</c:v>
                </c:pt>
                <c:pt idx="3597">
                  <c:v>42160</c:v>
                </c:pt>
                <c:pt idx="3598">
                  <c:v>42164</c:v>
                </c:pt>
                <c:pt idx="3599">
                  <c:v>42165</c:v>
                </c:pt>
                <c:pt idx="3600">
                  <c:v>42166</c:v>
                </c:pt>
                <c:pt idx="3601">
                  <c:v>42167</c:v>
                </c:pt>
                <c:pt idx="3602">
                  <c:v>42171</c:v>
                </c:pt>
                <c:pt idx="3603">
                  <c:v>42172</c:v>
                </c:pt>
                <c:pt idx="3604">
                  <c:v>42173</c:v>
                </c:pt>
                <c:pt idx="3605">
                  <c:v>42174</c:v>
                </c:pt>
                <c:pt idx="3606">
                  <c:v>42177</c:v>
                </c:pt>
                <c:pt idx="3607">
                  <c:v>42178</c:v>
                </c:pt>
                <c:pt idx="3608">
                  <c:v>42179</c:v>
                </c:pt>
                <c:pt idx="3609">
                  <c:v>42180</c:v>
                </c:pt>
                <c:pt idx="3610">
                  <c:v>42181</c:v>
                </c:pt>
                <c:pt idx="3611">
                  <c:v>42185</c:v>
                </c:pt>
                <c:pt idx="3612">
                  <c:v>42186</c:v>
                </c:pt>
                <c:pt idx="3613">
                  <c:v>42187</c:v>
                </c:pt>
                <c:pt idx="3614">
                  <c:v>42188</c:v>
                </c:pt>
                <c:pt idx="3615">
                  <c:v>42191</c:v>
                </c:pt>
                <c:pt idx="3616">
                  <c:v>42192</c:v>
                </c:pt>
                <c:pt idx="3617">
                  <c:v>42193</c:v>
                </c:pt>
                <c:pt idx="3618">
                  <c:v>42194</c:v>
                </c:pt>
                <c:pt idx="3619">
                  <c:v>42195</c:v>
                </c:pt>
                <c:pt idx="3620">
                  <c:v>42198</c:v>
                </c:pt>
                <c:pt idx="3621">
                  <c:v>42199</c:v>
                </c:pt>
                <c:pt idx="3622">
                  <c:v>42200</c:v>
                </c:pt>
                <c:pt idx="3623">
                  <c:v>42201</c:v>
                </c:pt>
                <c:pt idx="3624">
                  <c:v>42202</c:v>
                </c:pt>
                <c:pt idx="3625">
                  <c:v>42206</c:v>
                </c:pt>
                <c:pt idx="3626">
                  <c:v>42207</c:v>
                </c:pt>
                <c:pt idx="3627">
                  <c:v>42208</c:v>
                </c:pt>
                <c:pt idx="3628">
                  <c:v>42209</c:v>
                </c:pt>
                <c:pt idx="3629">
                  <c:v>42212</c:v>
                </c:pt>
                <c:pt idx="3630">
                  <c:v>42213</c:v>
                </c:pt>
                <c:pt idx="3631">
                  <c:v>42214</c:v>
                </c:pt>
                <c:pt idx="3632">
                  <c:v>42215</c:v>
                </c:pt>
                <c:pt idx="3633">
                  <c:v>42216</c:v>
                </c:pt>
                <c:pt idx="3634">
                  <c:v>42219</c:v>
                </c:pt>
                <c:pt idx="3635">
                  <c:v>42220</c:v>
                </c:pt>
                <c:pt idx="3636">
                  <c:v>42221</c:v>
                </c:pt>
                <c:pt idx="3637">
                  <c:v>42222</c:v>
                </c:pt>
                <c:pt idx="3638">
                  <c:v>42226</c:v>
                </c:pt>
                <c:pt idx="3639">
                  <c:v>42227</c:v>
                </c:pt>
                <c:pt idx="3640">
                  <c:v>42228</c:v>
                </c:pt>
                <c:pt idx="3641">
                  <c:v>42229</c:v>
                </c:pt>
                <c:pt idx="3642">
                  <c:v>42230</c:v>
                </c:pt>
                <c:pt idx="3643">
                  <c:v>42234</c:v>
                </c:pt>
                <c:pt idx="3644">
                  <c:v>42235</c:v>
                </c:pt>
                <c:pt idx="3645">
                  <c:v>42236</c:v>
                </c:pt>
                <c:pt idx="3646">
                  <c:v>42237</c:v>
                </c:pt>
                <c:pt idx="3647">
                  <c:v>42240</c:v>
                </c:pt>
                <c:pt idx="3648">
                  <c:v>42241</c:v>
                </c:pt>
                <c:pt idx="3649">
                  <c:v>42242</c:v>
                </c:pt>
                <c:pt idx="3650">
                  <c:v>42243</c:v>
                </c:pt>
                <c:pt idx="3651">
                  <c:v>42244</c:v>
                </c:pt>
                <c:pt idx="3652">
                  <c:v>42247</c:v>
                </c:pt>
                <c:pt idx="3653">
                  <c:v>42248</c:v>
                </c:pt>
                <c:pt idx="3654">
                  <c:v>42249</c:v>
                </c:pt>
                <c:pt idx="3655">
                  <c:v>42250</c:v>
                </c:pt>
                <c:pt idx="3656">
                  <c:v>42251</c:v>
                </c:pt>
                <c:pt idx="3657">
                  <c:v>42254</c:v>
                </c:pt>
                <c:pt idx="3658">
                  <c:v>42255</c:v>
                </c:pt>
                <c:pt idx="3659">
                  <c:v>42256</c:v>
                </c:pt>
                <c:pt idx="3660">
                  <c:v>42257</c:v>
                </c:pt>
                <c:pt idx="3661">
                  <c:v>42258</c:v>
                </c:pt>
                <c:pt idx="3662">
                  <c:v>42261</c:v>
                </c:pt>
                <c:pt idx="3663">
                  <c:v>42262</c:v>
                </c:pt>
                <c:pt idx="3664">
                  <c:v>42263</c:v>
                </c:pt>
                <c:pt idx="3665">
                  <c:v>42264</c:v>
                </c:pt>
                <c:pt idx="3666">
                  <c:v>42265</c:v>
                </c:pt>
                <c:pt idx="3667">
                  <c:v>42268</c:v>
                </c:pt>
                <c:pt idx="3668">
                  <c:v>42269</c:v>
                </c:pt>
                <c:pt idx="3669">
                  <c:v>42270</c:v>
                </c:pt>
                <c:pt idx="3670">
                  <c:v>42271</c:v>
                </c:pt>
                <c:pt idx="3671">
                  <c:v>42272</c:v>
                </c:pt>
                <c:pt idx="3672">
                  <c:v>42275</c:v>
                </c:pt>
                <c:pt idx="3673">
                  <c:v>42276</c:v>
                </c:pt>
                <c:pt idx="3674">
                  <c:v>42277</c:v>
                </c:pt>
                <c:pt idx="3675">
                  <c:v>42278</c:v>
                </c:pt>
                <c:pt idx="3676">
                  <c:v>42279</c:v>
                </c:pt>
                <c:pt idx="3677">
                  <c:v>42282</c:v>
                </c:pt>
                <c:pt idx="3678">
                  <c:v>42283</c:v>
                </c:pt>
                <c:pt idx="3679">
                  <c:v>42284</c:v>
                </c:pt>
                <c:pt idx="3680">
                  <c:v>42285</c:v>
                </c:pt>
                <c:pt idx="3681">
                  <c:v>42286</c:v>
                </c:pt>
                <c:pt idx="3682">
                  <c:v>42290</c:v>
                </c:pt>
                <c:pt idx="3683">
                  <c:v>42291</c:v>
                </c:pt>
                <c:pt idx="3684">
                  <c:v>42292</c:v>
                </c:pt>
                <c:pt idx="3685">
                  <c:v>42293</c:v>
                </c:pt>
                <c:pt idx="3686">
                  <c:v>42296</c:v>
                </c:pt>
                <c:pt idx="3687">
                  <c:v>42297</c:v>
                </c:pt>
                <c:pt idx="3688">
                  <c:v>42298</c:v>
                </c:pt>
                <c:pt idx="3689">
                  <c:v>42299</c:v>
                </c:pt>
                <c:pt idx="3690">
                  <c:v>42300</c:v>
                </c:pt>
                <c:pt idx="3691">
                  <c:v>42303</c:v>
                </c:pt>
                <c:pt idx="3692">
                  <c:v>42304</c:v>
                </c:pt>
                <c:pt idx="3693">
                  <c:v>42305</c:v>
                </c:pt>
                <c:pt idx="3694">
                  <c:v>42306</c:v>
                </c:pt>
                <c:pt idx="3695">
                  <c:v>42307</c:v>
                </c:pt>
                <c:pt idx="3696">
                  <c:v>42311</c:v>
                </c:pt>
                <c:pt idx="3697">
                  <c:v>42312</c:v>
                </c:pt>
                <c:pt idx="3698">
                  <c:v>42313</c:v>
                </c:pt>
                <c:pt idx="3699">
                  <c:v>42314</c:v>
                </c:pt>
                <c:pt idx="3700">
                  <c:v>42317</c:v>
                </c:pt>
                <c:pt idx="3701">
                  <c:v>42318</c:v>
                </c:pt>
                <c:pt idx="3702">
                  <c:v>42319</c:v>
                </c:pt>
                <c:pt idx="3703">
                  <c:v>42320</c:v>
                </c:pt>
                <c:pt idx="3704">
                  <c:v>42321</c:v>
                </c:pt>
                <c:pt idx="3705">
                  <c:v>42325</c:v>
                </c:pt>
                <c:pt idx="3706">
                  <c:v>42326</c:v>
                </c:pt>
                <c:pt idx="3707">
                  <c:v>42327</c:v>
                </c:pt>
                <c:pt idx="3708">
                  <c:v>42328</c:v>
                </c:pt>
                <c:pt idx="3709">
                  <c:v>42331</c:v>
                </c:pt>
                <c:pt idx="3710">
                  <c:v>42332</c:v>
                </c:pt>
                <c:pt idx="3711">
                  <c:v>42333</c:v>
                </c:pt>
                <c:pt idx="3712">
                  <c:v>42334</c:v>
                </c:pt>
                <c:pt idx="3713">
                  <c:v>42335</c:v>
                </c:pt>
                <c:pt idx="3714">
                  <c:v>42338</c:v>
                </c:pt>
                <c:pt idx="3715">
                  <c:v>42339</c:v>
                </c:pt>
                <c:pt idx="3716">
                  <c:v>42340</c:v>
                </c:pt>
                <c:pt idx="3717">
                  <c:v>42341</c:v>
                </c:pt>
                <c:pt idx="3718">
                  <c:v>42342</c:v>
                </c:pt>
                <c:pt idx="3719">
                  <c:v>42345</c:v>
                </c:pt>
                <c:pt idx="3720">
                  <c:v>42347</c:v>
                </c:pt>
                <c:pt idx="3721">
                  <c:v>42348</c:v>
                </c:pt>
                <c:pt idx="3722">
                  <c:v>42349</c:v>
                </c:pt>
                <c:pt idx="3723">
                  <c:v>42352</c:v>
                </c:pt>
                <c:pt idx="3724">
                  <c:v>42353</c:v>
                </c:pt>
                <c:pt idx="3725">
                  <c:v>42354</c:v>
                </c:pt>
                <c:pt idx="3726">
                  <c:v>42355</c:v>
                </c:pt>
                <c:pt idx="3727">
                  <c:v>42356</c:v>
                </c:pt>
                <c:pt idx="3728">
                  <c:v>42359</c:v>
                </c:pt>
                <c:pt idx="3729">
                  <c:v>42360</c:v>
                </c:pt>
                <c:pt idx="3730">
                  <c:v>42361</c:v>
                </c:pt>
                <c:pt idx="3731">
                  <c:v>42362</c:v>
                </c:pt>
                <c:pt idx="3732">
                  <c:v>42366</c:v>
                </c:pt>
                <c:pt idx="3733">
                  <c:v>42367</c:v>
                </c:pt>
                <c:pt idx="3734">
                  <c:v>42368</c:v>
                </c:pt>
                <c:pt idx="3735">
                  <c:v>42369</c:v>
                </c:pt>
                <c:pt idx="3736">
                  <c:v>42373</c:v>
                </c:pt>
                <c:pt idx="3737">
                  <c:v>42374</c:v>
                </c:pt>
                <c:pt idx="3738">
                  <c:v>42375</c:v>
                </c:pt>
                <c:pt idx="3739">
                  <c:v>42376</c:v>
                </c:pt>
                <c:pt idx="3740">
                  <c:v>42377</c:v>
                </c:pt>
                <c:pt idx="3741">
                  <c:v>42381</c:v>
                </c:pt>
                <c:pt idx="3742">
                  <c:v>42382</c:v>
                </c:pt>
                <c:pt idx="3743">
                  <c:v>42383</c:v>
                </c:pt>
                <c:pt idx="3744">
                  <c:v>42384</c:v>
                </c:pt>
                <c:pt idx="3745">
                  <c:v>42387</c:v>
                </c:pt>
                <c:pt idx="3746">
                  <c:v>42388</c:v>
                </c:pt>
                <c:pt idx="3747">
                  <c:v>42389</c:v>
                </c:pt>
                <c:pt idx="3748">
                  <c:v>42390</c:v>
                </c:pt>
                <c:pt idx="3749">
                  <c:v>42391</c:v>
                </c:pt>
                <c:pt idx="3750">
                  <c:v>42394</c:v>
                </c:pt>
                <c:pt idx="3751">
                  <c:v>42395</c:v>
                </c:pt>
                <c:pt idx="3752">
                  <c:v>42396</c:v>
                </c:pt>
                <c:pt idx="3753">
                  <c:v>42397</c:v>
                </c:pt>
                <c:pt idx="3754">
                  <c:v>42398</c:v>
                </c:pt>
                <c:pt idx="3755">
                  <c:v>42401</c:v>
                </c:pt>
                <c:pt idx="3756">
                  <c:v>42402</c:v>
                </c:pt>
                <c:pt idx="3757">
                  <c:v>42403</c:v>
                </c:pt>
                <c:pt idx="3758">
                  <c:v>42404</c:v>
                </c:pt>
                <c:pt idx="3759">
                  <c:v>42405</c:v>
                </c:pt>
                <c:pt idx="3760">
                  <c:v>42408</c:v>
                </c:pt>
                <c:pt idx="3761">
                  <c:v>42409</c:v>
                </c:pt>
                <c:pt idx="3762">
                  <c:v>42410</c:v>
                </c:pt>
                <c:pt idx="3763">
                  <c:v>42411</c:v>
                </c:pt>
                <c:pt idx="3764">
                  <c:v>42412</c:v>
                </c:pt>
                <c:pt idx="3765">
                  <c:v>42415</c:v>
                </c:pt>
                <c:pt idx="3766">
                  <c:v>42416</c:v>
                </c:pt>
                <c:pt idx="3767">
                  <c:v>42417</c:v>
                </c:pt>
                <c:pt idx="3768">
                  <c:v>42418</c:v>
                </c:pt>
                <c:pt idx="3769">
                  <c:v>42419</c:v>
                </c:pt>
                <c:pt idx="3770">
                  <c:v>42422</c:v>
                </c:pt>
                <c:pt idx="3771">
                  <c:v>42423</c:v>
                </c:pt>
                <c:pt idx="3772">
                  <c:v>42424</c:v>
                </c:pt>
                <c:pt idx="3773">
                  <c:v>42425</c:v>
                </c:pt>
                <c:pt idx="3774">
                  <c:v>42426</c:v>
                </c:pt>
                <c:pt idx="3775">
                  <c:v>42429</c:v>
                </c:pt>
                <c:pt idx="3776">
                  <c:v>42430</c:v>
                </c:pt>
                <c:pt idx="3777">
                  <c:v>42431</c:v>
                </c:pt>
                <c:pt idx="3778">
                  <c:v>42432</c:v>
                </c:pt>
                <c:pt idx="3779">
                  <c:v>42433</c:v>
                </c:pt>
                <c:pt idx="3780">
                  <c:v>42436</c:v>
                </c:pt>
                <c:pt idx="3781">
                  <c:v>42437</c:v>
                </c:pt>
                <c:pt idx="3782">
                  <c:v>42438</c:v>
                </c:pt>
                <c:pt idx="3783">
                  <c:v>42439</c:v>
                </c:pt>
                <c:pt idx="3784">
                  <c:v>42440</c:v>
                </c:pt>
                <c:pt idx="3785">
                  <c:v>42443</c:v>
                </c:pt>
                <c:pt idx="3786">
                  <c:v>42444</c:v>
                </c:pt>
                <c:pt idx="3787">
                  <c:v>42445</c:v>
                </c:pt>
                <c:pt idx="3788">
                  <c:v>42446</c:v>
                </c:pt>
                <c:pt idx="3789">
                  <c:v>42447</c:v>
                </c:pt>
                <c:pt idx="3790">
                  <c:v>42451</c:v>
                </c:pt>
                <c:pt idx="3791">
                  <c:v>42452</c:v>
                </c:pt>
                <c:pt idx="3792">
                  <c:v>42457</c:v>
                </c:pt>
                <c:pt idx="3793">
                  <c:v>42458</c:v>
                </c:pt>
                <c:pt idx="3794">
                  <c:v>42459</c:v>
                </c:pt>
                <c:pt idx="3795">
                  <c:v>42460</c:v>
                </c:pt>
                <c:pt idx="3796">
                  <c:v>42461</c:v>
                </c:pt>
                <c:pt idx="3797">
                  <c:v>42464</c:v>
                </c:pt>
                <c:pt idx="3798">
                  <c:v>42465</c:v>
                </c:pt>
                <c:pt idx="3799">
                  <c:v>42466</c:v>
                </c:pt>
                <c:pt idx="3800">
                  <c:v>42467</c:v>
                </c:pt>
                <c:pt idx="3801">
                  <c:v>42468</c:v>
                </c:pt>
                <c:pt idx="3802">
                  <c:v>42471</c:v>
                </c:pt>
                <c:pt idx="3803">
                  <c:v>42472</c:v>
                </c:pt>
                <c:pt idx="3804">
                  <c:v>42473</c:v>
                </c:pt>
                <c:pt idx="3805">
                  <c:v>42474</c:v>
                </c:pt>
                <c:pt idx="3806">
                  <c:v>42475</c:v>
                </c:pt>
                <c:pt idx="3807">
                  <c:v>42478</c:v>
                </c:pt>
                <c:pt idx="3808">
                  <c:v>42479</c:v>
                </c:pt>
                <c:pt idx="3809">
                  <c:v>42480</c:v>
                </c:pt>
                <c:pt idx="3810">
                  <c:v>42481</c:v>
                </c:pt>
                <c:pt idx="3811">
                  <c:v>42482</c:v>
                </c:pt>
                <c:pt idx="3812">
                  <c:v>42485</c:v>
                </c:pt>
                <c:pt idx="3813">
                  <c:v>42486</c:v>
                </c:pt>
                <c:pt idx="3814">
                  <c:v>42487</c:v>
                </c:pt>
                <c:pt idx="3815">
                  <c:v>42488</c:v>
                </c:pt>
                <c:pt idx="3816">
                  <c:v>42489</c:v>
                </c:pt>
                <c:pt idx="3817">
                  <c:v>42492</c:v>
                </c:pt>
                <c:pt idx="3818">
                  <c:v>42493</c:v>
                </c:pt>
                <c:pt idx="3819">
                  <c:v>42494</c:v>
                </c:pt>
                <c:pt idx="3820">
                  <c:v>42495</c:v>
                </c:pt>
                <c:pt idx="3821">
                  <c:v>42496</c:v>
                </c:pt>
                <c:pt idx="3822">
                  <c:v>42500</c:v>
                </c:pt>
                <c:pt idx="3823">
                  <c:v>42501</c:v>
                </c:pt>
                <c:pt idx="3824">
                  <c:v>42502</c:v>
                </c:pt>
                <c:pt idx="3825">
                  <c:v>42503</c:v>
                </c:pt>
                <c:pt idx="3826">
                  <c:v>42506</c:v>
                </c:pt>
                <c:pt idx="3827">
                  <c:v>42507</c:v>
                </c:pt>
                <c:pt idx="3828">
                  <c:v>42508</c:v>
                </c:pt>
                <c:pt idx="3829">
                  <c:v>42509</c:v>
                </c:pt>
                <c:pt idx="3830">
                  <c:v>42510</c:v>
                </c:pt>
                <c:pt idx="3831">
                  <c:v>42513</c:v>
                </c:pt>
                <c:pt idx="3832">
                  <c:v>42514</c:v>
                </c:pt>
                <c:pt idx="3833">
                  <c:v>42515</c:v>
                </c:pt>
                <c:pt idx="3834">
                  <c:v>42516</c:v>
                </c:pt>
                <c:pt idx="3835">
                  <c:v>42517</c:v>
                </c:pt>
                <c:pt idx="3836">
                  <c:v>42521</c:v>
                </c:pt>
                <c:pt idx="3837">
                  <c:v>42522</c:v>
                </c:pt>
                <c:pt idx="3838">
                  <c:v>42523</c:v>
                </c:pt>
                <c:pt idx="3839">
                  <c:v>42524</c:v>
                </c:pt>
                <c:pt idx="3840">
                  <c:v>42528</c:v>
                </c:pt>
                <c:pt idx="3841">
                  <c:v>42529</c:v>
                </c:pt>
                <c:pt idx="3842">
                  <c:v>42530</c:v>
                </c:pt>
                <c:pt idx="3843">
                  <c:v>42531</c:v>
                </c:pt>
                <c:pt idx="3844">
                  <c:v>42534</c:v>
                </c:pt>
                <c:pt idx="3845">
                  <c:v>42535</c:v>
                </c:pt>
                <c:pt idx="3846">
                  <c:v>42536</c:v>
                </c:pt>
                <c:pt idx="3847">
                  <c:v>42537</c:v>
                </c:pt>
                <c:pt idx="3848">
                  <c:v>42538</c:v>
                </c:pt>
                <c:pt idx="3849">
                  <c:v>42541</c:v>
                </c:pt>
                <c:pt idx="3850">
                  <c:v>42542</c:v>
                </c:pt>
                <c:pt idx="3851">
                  <c:v>42543</c:v>
                </c:pt>
                <c:pt idx="3852">
                  <c:v>42544</c:v>
                </c:pt>
                <c:pt idx="3853">
                  <c:v>42545</c:v>
                </c:pt>
                <c:pt idx="3854">
                  <c:v>42548</c:v>
                </c:pt>
                <c:pt idx="3855">
                  <c:v>42549</c:v>
                </c:pt>
                <c:pt idx="3856">
                  <c:v>42550</c:v>
                </c:pt>
                <c:pt idx="3857">
                  <c:v>42551</c:v>
                </c:pt>
                <c:pt idx="3858">
                  <c:v>42552</c:v>
                </c:pt>
                <c:pt idx="3859">
                  <c:v>42556</c:v>
                </c:pt>
                <c:pt idx="3860">
                  <c:v>42557</c:v>
                </c:pt>
                <c:pt idx="3861">
                  <c:v>42558</c:v>
                </c:pt>
                <c:pt idx="3862">
                  <c:v>42559</c:v>
                </c:pt>
                <c:pt idx="3863">
                  <c:v>42562</c:v>
                </c:pt>
                <c:pt idx="3864">
                  <c:v>42563</c:v>
                </c:pt>
                <c:pt idx="3865">
                  <c:v>42564</c:v>
                </c:pt>
                <c:pt idx="3866">
                  <c:v>42565</c:v>
                </c:pt>
                <c:pt idx="3867">
                  <c:v>42566</c:v>
                </c:pt>
                <c:pt idx="3868">
                  <c:v>42569</c:v>
                </c:pt>
                <c:pt idx="3869">
                  <c:v>42570</c:v>
                </c:pt>
                <c:pt idx="3870">
                  <c:v>42572</c:v>
                </c:pt>
                <c:pt idx="3871">
                  <c:v>42573</c:v>
                </c:pt>
                <c:pt idx="3872">
                  <c:v>42576</c:v>
                </c:pt>
                <c:pt idx="3873">
                  <c:v>42577</c:v>
                </c:pt>
                <c:pt idx="3874">
                  <c:v>42578</c:v>
                </c:pt>
                <c:pt idx="3875">
                  <c:v>42579</c:v>
                </c:pt>
                <c:pt idx="3876">
                  <c:v>42580</c:v>
                </c:pt>
                <c:pt idx="3877">
                  <c:v>42583</c:v>
                </c:pt>
                <c:pt idx="3878">
                  <c:v>42584</c:v>
                </c:pt>
                <c:pt idx="3879">
                  <c:v>42585</c:v>
                </c:pt>
                <c:pt idx="3880">
                  <c:v>42586</c:v>
                </c:pt>
                <c:pt idx="3881">
                  <c:v>42587</c:v>
                </c:pt>
                <c:pt idx="3882">
                  <c:v>42590</c:v>
                </c:pt>
                <c:pt idx="3883">
                  <c:v>42591</c:v>
                </c:pt>
                <c:pt idx="3884">
                  <c:v>42592</c:v>
                </c:pt>
                <c:pt idx="3885">
                  <c:v>42593</c:v>
                </c:pt>
                <c:pt idx="3886">
                  <c:v>42594</c:v>
                </c:pt>
                <c:pt idx="3887">
                  <c:v>42598</c:v>
                </c:pt>
                <c:pt idx="3888">
                  <c:v>42599</c:v>
                </c:pt>
                <c:pt idx="3889">
                  <c:v>42600</c:v>
                </c:pt>
                <c:pt idx="3890">
                  <c:v>42601</c:v>
                </c:pt>
                <c:pt idx="3891">
                  <c:v>42604</c:v>
                </c:pt>
                <c:pt idx="3892">
                  <c:v>42605</c:v>
                </c:pt>
                <c:pt idx="3893">
                  <c:v>42606</c:v>
                </c:pt>
                <c:pt idx="3894">
                  <c:v>42607</c:v>
                </c:pt>
                <c:pt idx="3895">
                  <c:v>42608</c:v>
                </c:pt>
                <c:pt idx="3896">
                  <c:v>42611</c:v>
                </c:pt>
                <c:pt idx="3897">
                  <c:v>42612</c:v>
                </c:pt>
                <c:pt idx="3898">
                  <c:v>42613</c:v>
                </c:pt>
                <c:pt idx="3899">
                  <c:v>42614</c:v>
                </c:pt>
                <c:pt idx="3900">
                  <c:v>42615</c:v>
                </c:pt>
                <c:pt idx="3901">
                  <c:v>42618</c:v>
                </c:pt>
                <c:pt idx="3902">
                  <c:v>42619</c:v>
                </c:pt>
                <c:pt idx="3903">
                  <c:v>42620</c:v>
                </c:pt>
                <c:pt idx="3904">
                  <c:v>42621</c:v>
                </c:pt>
                <c:pt idx="3905">
                  <c:v>42622</c:v>
                </c:pt>
                <c:pt idx="3906">
                  <c:v>42625</c:v>
                </c:pt>
                <c:pt idx="3907">
                  <c:v>42626</c:v>
                </c:pt>
                <c:pt idx="3908">
                  <c:v>42627</c:v>
                </c:pt>
                <c:pt idx="3909">
                  <c:v>42628</c:v>
                </c:pt>
                <c:pt idx="3910">
                  <c:v>42629</c:v>
                </c:pt>
                <c:pt idx="3911">
                  <c:v>42632</c:v>
                </c:pt>
                <c:pt idx="3912">
                  <c:v>42633</c:v>
                </c:pt>
                <c:pt idx="3913">
                  <c:v>42634</c:v>
                </c:pt>
                <c:pt idx="3914">
                  <c:v>42635</c:v>
                </c:pt>
                <c:pt idx="3915">
                  <c:v>42636</c:v>
                </c:pt>
                <c:pt idx="3916">
                  <c:v>42639</c:v>
                </c:pt>
                <c:pt idx="3917">
                  <c:v>42640</c:v>
                </c:pt>
                <c:pt idx="3918">
                  <c:v>42641</c:v>
                </c:pt>
                <c:pt idx="3919">
                  <c:v>42642</c:v>
                </c:pt>
                <c:pt idx="3920">
                  <c:v>42643</c:v>
                </c:pt>
                <c:pt idx="3921">
                  <c:v>42646</c:v>
                </c:pt>
                <c:pt idx="3922">
                  <c:v>42647</c:v>
                </c:pt>
                <c:pt idx="3923">
                  <c:v>42648</c:v>
                </c:pt>
                <c:pt idx="3924">
                  <c:v>42649</c:v>
                </c:pt>
                <c:pt idx="3925">
                  <c:v>42650</c:v>
                </c:pt>
                <c:pt idx="3926">
                  <c:v>42653</c:v>
                </c:pt>
                <c:pt idx="3927">
                  <c:v>42654</c:v>
                </c:pt>
                <c:pt idx="3928">
                  <c:v>42655</c:v>
                </c:pt>
                <c:pt idx="3929">
                  <c:v>42656</c:v>
                </c:pt>
                <c:pt idx="3930">
                  <c:v>42657</c:v>
                </c:pt>
                <c:pt idx="3931">
                  <c:v>42661</c:v>
                </c:pt>
                <c:pt idx="3932">
                  <c:v>42662</c:v>
                </c:pt>
                <c:pt idx="3933">
                  <c:v>42663</c:v>
                </c:pt>
                <c:pt idx="3934">
                  <c:v>42664</c:v>
                </c:pt>
                <c:pt idx="3935">
                  <c:v>42667</c:v>
                </c:pt>
                <c:pt idx="3936">
                  <c:v>42668</c:v>
                </c:pt>
                <c:pt idx="3937">
                  <c:v>42669</c:v>
                </c:pt>
                <c:pt idx="3938">
                  <c:v>42670</c:v>
                </c:pt>
                <c:pt idx="3939">
                  <c:v>42671</c:v>
                </c:pt>
                <c:pt idx="3940">
                  <c:v>42674</c:v>
                </c:pt>
                <c:pt idx="3941">
                  <c:v>42675</c:v>
                </c:pt>
                <c:pt idx="3942">
                  <c:v>42676</c:v>
                </c:pt>
                <c:pt idx="3943">
                  <c:v>42677</c:v>
                </c:pt>
                <c:pt idx="3944">
                  <c:v>42678</c:v>
                </c:pt>
                <c:pt idx="3945">
                  <c:v>42682</c:v>
                </c:pt>
                <c:pt idx="3946">
                  <c:v>42683</c:v>
                </c:pt>
                <c:pt idx="3947">
                  <c:v>42684</c:v>
                </c:pt>
                <c:pt idx="3948">
                  <c:v>42685</c:v>
                </c:pt>
                <c:pt idx="3949">
                  <c:v>42689</c:v>
                </c:pt>
                <c:pt idx="3950">
                  <c:v>42690</c:v>
                </c:pt>
                <c:pt idx="3951">
                  <c:v>42691</c:v>
                </c:pt>
                <c:pt idx="3952">
                  <c:v>42692</c:v>
                </c:pt>
                <c:pt idx="3953">
                  <c:v>42695</c:v>
                </c:pt>
                <c:pt idx="3954">
                  <c:v>42696</c:v>
                </c:pt>
                <c:pt idx="3955">
                  <c:v>42697</c:v>
                </c:pt>
                <c:pt idx="3956">
                  <c:v>42698</c:v>
                </c:pt>
                <c:pt idx="3957">
                  <c:v>42699</c:v>
                </c:pt>
                <c:pt idx="3958">
                  <c:v>42702</c:v>
                </c:pt>
                <c:pt idx="3959">
                  <c:v>42703</c:v>
                </c:pt>
                <c:pt idx="3960">
                  <c:v>42704</c:v>
                </c:pt>
                <c:pt idx="3961">
                  <c:v>42705</c:v>
                </c:pt>
                <c:pt idx="3962">
                  <c:v>42706</c:v>
                </c:pt>
                <c:pt idx="3963">
                  <c:v>42709</c:v>
                </c:pt>
                <c:pt idx="3964">
                  <c:v>42710</c:v>
                </c:pt>
                <c:pt idx="3965">
                  <c:v>42711</c:v>
                </c:pt>
                <c:pt idx="3966">
                  <c:v>42713</c:v>
                </c:pt>
                <c:pt idx="3967">
                  <c:v>42716</c:v>
                </c:pt>
                <c:pt idx="3968">
                  <c:v>42717</c:v>
                </c:pt>
                <c:pt idx="3969">
                  <c:v>42718</c:v>
                </c:pt>
                <c:pt idx="3970">
                  <c:v>42719</c:v>
                </c:pt>
                <c:pt idx="3971">
                  <c:v>42720</c:v>
                </c:pt>
                <c:pt idx="3972">
                  <c:v>42723</c:v>
                </c:pt>
                <c:pt idx="3973">
                  <c:v>42724</c:v>
                </c:pt>
                <c:pt idx="3974">
                  <c:v>42725</c:v>
                </c:pt>
                <c:pt idx="3975">
                  <c:v>42726</c:v>
                </c:pt>
                <c:pt idx="3976">
                  <c:v>42727</c:v>
                </c:pt>
                <c:pt idx="3977">
                  <c:v>42730</c:v>
                </c:pt>
                <c:pt idx="3978">
                  <c:v>42731</c:v>
                </c:pt>
                <c:pt idx="3979">
                  <c:v>42732</c:v>
                </c:pt>
                <c:pt idx="3980">
                  <c:v>42733</c:v>
                </c:pt>
                <c:pt idx="3981">
                  <c:v>42734</c:v>
                </c:pt>
                <c:pt idx="3982">
                  <c:v>42737</c:v>
                </c:pt>
                <c:pt idx="3983">
                  <c:v>42738</c:v>
                </c:pt>
                <c:pt idx="3984">
                  <c:v>42739</c:v>
                </c:pt>
                <c:pt idx="3985">
                  <c:v>42740</c:v>
                </c:pt>
                <c:pt idx="3986">
                  <c:v>42741</c:v>
                </c:pt>
                <c:pt idx="3987">
                  <c:v>42745</c:v>
                </c:pt>
                <c:pt idx="3988">
                  <c:v>42746</c:v>
                </c:pt>
                <c:pt idx="3989">
                  <c:v>42747</c:v>
                </c:pt>
                <c:pt idx="3990">
                  <c:v>42748</c:v>
                </c:pt>
                <c:pt idx="3991">
                  <c:v>42751</c:v>
                </c:pt>
                <c:pt idx="3992">
                  <c:v>42752</c:v>
                </c:pt>
                <c:pt idx="3993">
                  <c:v>42753</c:v>
                </c:pt>
                <c:pt idx="3994">
                  <c:v>42754</c:v>
                </c:pt>
                <c:pt idx="3995">
                  <c:v>42755</c:v>
                </c:pt>
                <c:pt idx="3996">
                  <c:v>42758</c:v>
                </c:pt>
                <c:pt idx="3997">
                  <c:v>42759</c:v>
                </c:pt>
                <c:pt idx="3998">
                  <c:v>42760</c:v>
                </c:pt>
                <c:pt idx="3999">
                  <c:v>42761</c:v>
                </c:pt>
                <c:pt idx="4000">
                  <c:v>42762</c:v>
                </c:pt>
                <c:pt idx="4001">
                  <c:v>42765</c:v>
                </c:pt>
                <c:pt idx="4002">
                  <c:v>42766</c:v>
                </c:pt>
                <c:pt idx="4003">
                  <c:v>42767</c:v>
                </c:pt>
                <c:pt idx="4004">
                  <c:v>42768</c:v>
                </c:pt>
                <c:pt idx="4005">
                  <c:v>42769</c:v>
                </c:pt>
                <c:pt idx="4006">
                  <c:v>42772</c:v>
                </c:pt>
                <c:pt idx="4007">
                  <c:v>42773</c:v>
                </c:pt>
                <c:pt idx="4008">
                  <c:v>42774</c:v>
                </c:pt>
                <c:pt idx="4009">
                  <c:v>42775</c:v>
                </c:pt>
                <c:pt idx="4010">
                  <c:v>42776</c:v>
                </c:pt>
                <c:pt idx="4011">
                  <c:v>42779</c:v>
                </c:pt>
                <c:pt idx="4012">
                  <c:v>42780</c:v>
                </c:pt>
                <c:pt idx="4013">
                  <c:v>42781</c:v>
                </c:pt>
                <c:pt idx="4014">
                  <c:v>42782</c:v>
                </c:pt>
                <c:pt idx="4015">
                  <c:v>42783</c:v>
                </c:pt>
                <c:pt idx="4016">
                  <c:v>42786</c:v>
                </c:pt>
                <c:pt idx="4017">
                  <c:v>42787</c:v>
                </c:pt>
                <c:pt idx="4018">
                  <c:v>42788</c:v>
                </c:pt>
                <c:pt idx="4019">
                  <c:v>42789</c:v>
                </c:pt>
                <c:pt idx="4020">
                  <c:v>42790</c:v>
                </c:pt>
                <c:pt idx="4021">
                  <c:v>42793</c:v>
                </c:pt>
                <c:pt idx="4022">
                  <c:v>42794</c:v>
                </c:pt>
                <c:pt idx="4023">
                  <c:v>42795</c:v>
                </c:pt>
                <c:pt idx="4024">
                  <c:v>42796</c:v>
                </c:pt>
                <c:pt idx="4025">
                  <c:v>42797</c:v>
                </c:pt>
                <c:pt idx="4026">
                  <c:v>42800</c:v>
                </c:pt>
                <c:pt idx="4027">
                  <c:v>42801</c:v>
                </c:pt>
                <c:pt idx="4028">
                  <c:v>42802</c:v>
                </c:pt>
                <c:pt idx="4029">
                  <c:v>42803</c:v>
                </c:pt>
                <c:pt idx="4030">
                  <c:v>42804</c:v>
                </c:pt>
                <c:pt idx="4031">
                  <c:v>42807</c:v>
                </c:pt>
                <c:pt idx="4032">
                  <c:v>42808</c:v>
                </c:pt>
                <c:pt idx="4033">
                  <c:v>42809</c:v>
                </c:pt>
                <c:pt idx="4034">
                  <c:v>42810</c:v>
                </c:pt>
                <c:pt idx="4035">
                  <c:v>42811</c:v>
                </c:pt>
                <c:pt idx="4036">
                  <c:v>42815</c:v>
                </c:pt>
                <c:pt idx="4037">
                  <c:v>42816</c:v>
                </c:pt>
                <c:pt idx="4038">
                  <c:v>42817</c:v>
                </c:pt>
                <c:pt idx="4039">
                  <c:v>42818</c:v>
                </c:pt>
                <c:pt idx="4040">
                  <c:v>42821</c:v>
                </c:pt>
                <c:pt idx="4041">
                  <c:v>42822</c:v>
                </c:pt>
                <c:pt idx="4042">
                  <c:v>42823</c:v>
                </c:pt>
                <c:pt idx="4043">
                  <c:v>42824</c:v>
                </c:pt>
                <c:pt idx="4044">
                  <c:v>42825</c:v>
                </c:pt>
                <c:pt idx="4045">
                  <c:v>42828</c:v>
                </c:pt>
                <c:pt idx="4046">
                  <c:v>42829</c:v>
                </c:pt>
                <c:pt idx="4047">
                  <c:v>42830</c:v>
                </c:pt>
                <c:pt idx="4048">
                  <c:v>42831</c:v>
                </c:pt>
                <c:pt idx="4049">
                  <c:v>42832</c:v>
                </c:pt>
                <c:pt idx="4050">
                  <c:v>42835</c:v>
                </c:pt>
                <c:pt idx="4051">
                  <c:v>42836</c:v>
                </c:pt>
                <c:pt idx="4052">
                  <c:v>42837</c:v>
                </c:pt>
                <c:pt idx="4053">
                  <c:v>42842</c:v>
                </c:pt>
                <c:pt idx="4054">
                  <c:v>42843</c:v>
                </c:pt>
                <c:pt idx="4055">
                  <c:v>42844</c:v>
                </c:pt>
                <c:pt idx="4056">
                  <c:v>42845</c:v>
                </c:pt>
                <c:pt idx="4057">
                  <c:v>42846</c:v>
                </c:pt>
                <c:pt idx="4058">
                  <c:v>42849</c:v>
                </c:pt>
                <c:pt idx="4059">
                  <c:v>42850</c:v>
                </c:pt>
                <c:pt idx="4060">
                  <c:v>42851</c:v>
                </c:pt>
                <c:pt idx="4061">
                  <c:v>42852</c:v>
                </c:pt>
                <c:pt idx="4062">
                  <c:v>42853</c:v>
                </c:pt>
                <c:pt idx="4063">
                  <c:v>42857</c:v>
                </c:pt>
                <c:pt idx="4064">
                  <c:v>42858</c:v>
                </c:pt>
                <c:pt idx="4065">
                  <c:v>42859</c:v>
                </c:pt>
                <c:pt idx="4066">
                  <c:v>42860</c:v>
                </c:pt>
                <c:pt idx="4067">
                  <c:v>42863</c:v>
                </c:pt>
                <c:pt idx="4068">
                  <c:v>42864</c:v>
                </c:pt>
                <c:pt idx="4069">
                  <c:v>42865</c:v>
                </c:pt>
                <c:pt idx="4070">
                  <c:v>42866</c:v>
                </c:pt>
                <c:pt idx="4071">
                  <c:v>42867</c:v>
                </c:pt>
                <c:pt idx="4072">
                  <c:v>42870</c:v>
                </c:pt>
                <c:pt idx="4073">
                  <c:v>42871</c:v>
                </c:pt>
                <c:pt idx="4074">
                  <c:v>42872</c:v>
                </c:pt>
                <c:pt idx="4075">
                  <c:v>42873</c:v>
                </c:pt>
                <c:pt idx="4076">
                  <c:v>42874</c:v>
                </c:pt>
                <c:pt idx="4077">
                  <c:v>42877</c:v>
                </c:pt>
                <c:pt idx="4078">
                  <c:v>42878</c:v>
                </c:pt>
                <c:pt idx="4079">
                  <c:v>42879</c:v>
                </c:pt>
                <c:pt idx="4080">
                  <c:v>42880</c:v>
                </c:pt>
                <c:pt idx="4081">
                  <c:v>42881</c:v>
                </c:pt>
                <c:pt idx="4082">
                  <c:v>42885</c:v>
                </c:pt>
                <c:pt idx="4083">
                  <c:v>42886</c:v>
                </c:pt>
                <c:pt idx="4084">
                  <c:v>42887</c:v>
                </c:pt>
                <c:pt idx="4085">
                  <c:v>42888</c:v>
                </c:pt>
                <c:pt idx="4086">
                  <c:v>42891</c:v>
                </c:pt>
                <c:pt idx="4087">
                  <c:v>42892</c:v>
                </c:pt>
                <c:pt idx="4088">
                  <c:v>42893</c:v>
                </c:pt>
                <c:pt idx="4089">
                  <c:v>42894</c:v>
                </c:pt>
                <c:pt idx="4090">
                  <c:v>42895</c:v>
                </c:pt>
                <c:pt idx="4091">
                  <c:v>42898</c:v>
                </c:pt>
                <c:pt idx="4092">
                  <c:v>42899</c:v>
                </c:pt>
                <c:pt idx="4093">
                  <c:v>42900</c:v>
                </c:pt>
                <c:pt idx="4094">
                  <c:v>42901</c:v>
                </c:pt>
                <c:pt idx="4095">
                  <c:v>42902</c:v>
                </c:pt>
                <c:pt idx="4096">
                  <c:v>42906</c:v>
                </c:pt>
                <c:pt idx="4097">
                  <c:v>42907</c:v>
                </c:pt>
                <c:pt idx="4098">
                  <c:v>42908</c:v>
                </c:pt>
                <c:pt idx="4099">
                  <c:v>42909</c:v>
                </c:pt>
                <c:pt idx="4100">
                  <c:v>42913</c:v>
                </c:pt>
                <c:pt idx="4101">
                  <c:v>42914</c:v>
                </c:pt>
                <c:pt idx="4102">
                  <c:v>42915</c:v>
                </c:pt>
                <c:pt idx="4103">
                  <c:v>42916</c:v>
                </c:pt>
                <c:pt idx="4104">
                  <c:v>42920</c:v>
                </c:pt>
                <c:pt idx="4105">
                  <c:v>42921</c:v>
                </c:pt>
                <c:pt idx="4106">
                  <c:v>42922</c:v>
                </c:pt>
                <c:pt idx="4107">
                  <c:v>42923</c:v>
                </c:pt>
                <c:pt idx="4108">
                  <c:v>42926</c:v>
                </c:pt>
                <c:pt idx="4109">
                  <c:v>42927</c:v>
                </c:pt>
                <c:pt idx="4110">
                  <c:v>42928</c:v>
                </c:pt>
                <c:pt idx="4111">
                  <c:v>42929</c:v>
                </c:pt>
                <c:pt idx="4112">
                  <c:v>42930</c:v>
                </c:pt>
                <c:pt idx="4113">
                  <c:v>42933</c:v>
                </c:pt>
                <c:pt idx="4114">
                  <c:v>42934</c:v>
                </c:pt>
                <c:pt idx="4115">
                  <c:v>42935</c:v>
                </c:pt>
                <c:pt idx="4116">
                  <c:v>42937</c:v>
                </c:pt>
                <c:pt idx="4117">
                  <c:v>42940</c:v>
                </c:pt>
                <c:pt idx="4118">
                  <c:v>42941</c:v>
                </c:pt>
                <c:pt idx="4119">
                  <c:v>42942</c:v>
                </c:pt>
                <c:pt idx="4120">
                  <c:v>42943</c:v>
                </c:pt>
                <c:pt idx="4121">
                  <c:v>42944</c:v>
                </c:pt>
                <c:pt idx="4122">
                  <c:v>42947</c:v>
                </c:pt>
                <c:pt idx="4123">
                  <c:v>42948</c:v>
                </c:pt>
                <c:pt idx="4124">
                  <c:v>42949</c:v>
                </c:pt>
                <c:pt idx="4125">
                  <c:v>42950</c:v>
                </c:pt>
                <c:pt idx="4126">
                  <c:v>42951</c:v>
                </c:pt>
                <c:pt idx="4127">
                  <c:v>42955</c:v>
                </c:pt>
                <c:pt idx="4128">
                  <c:v>42956</c:v>
                </c:pt>
                <c:pt idx="4129">
                  <c:v>42957</c:v>
                </c:pt>
                <c:pt idx="4130">
                  <c:v>42958</c:v>
                </c:pt>
                <c:pt idx="4131">
                  <c:v>42961</c:v>
                </c:pt>
                <c:pt idx="4132">
                  <c:v>42962</c:v>
                </c:pt>
                <c:pt idx="4133">
                  <c:v>42963</c:v>
                </c:pt>
                <c:pt idx="4134">
                  <c:v>42964</c:v>
                </c:pt>
                <c:pt idx="4135">
                  <c:v>42965</c:v>
                </c:pt>
                <c:pt idx="4136">
                  <c:v>42969</c:v>
                </c:pt>
                <c:pt idx="4137">
                  <c:v>42970</c:v>
                </c:pt>
                <c:pt idx="4138">
                  <c:v>42971</c:v>
                </c:pt>
                <c:pt idx="4139">
                  <c:v>42972</c:v>
                </c:pt>
                <c:pt idx="4140">
                  <c:v>42975</c:v>
                </c:pt>
                <c:pt idx="4141">
                  <c:v>42976</c:v>
                </c:pt>
                <c:pt idx="4142">
                  <c:v>42977</c:v>
                </c:pt>
                <c:pt idx="4143">
                  <c:v>42978</c:v>
                </c:pt>
                <c:pt idx="4144">
                  <c:v>42979</c:v>
                </c:pt>
                <c:pt idx="4145">
                  <c:v>42982</c:v>
                </c:pt>
                <c:pt idx="4146">
                  <c:v>42983</c:v>
                </c:pt>
                <c:pt idx="4147">
                  <c:v>42984</c:v>
                </c:pt>
                <c:pt idx="4148">
                  <c:v>42985</c:v>
                </c:pt>
                <c:pt idx="4149">
                  <c:v>42986</c:v>
                </c:pt>
                <c:pt idx="4150">
                  <c:v>42989</c:v>
                </c:pt>
                <c:pt idx="4151">
                  <c:v>42990</c:v>
                </c:pt>
                <c:pt idx="4152">
                  <c:v>42991</c:v>
                </c:pt>
                <c:pt idx="4153">
                  <c:v>42992</c:v>
                </c:pt>
                <c:pt idx="4154">
                  <c:v>42993</c:v>
                </c:pt>
                <c:pt idx="4155">
                  <c:v>42996</c:v>
                </c:pt>
                <c:pt idx="4156">
                  <c:v>42997</c:v>
                </c:pt>
                <c:pt idx="4157">
                  <c:v>42998</c:v>
                </c:pt>
                <c:pt idx="4158">
                  <c:v>42999</c:v>
                </c:pt>
                <c:pt idx="4159">
                  <c:v>43000</c:v>
                </c:pt>
                <c:pt idx="4160">
                  <c:v>43001</c:v>
                </c:pt>
                <c:pt idx="4161">
                  <c:v>43002</c:v>
                </c:pt>
                <c:pt idx="4162">
                  <c:v>43003</c:v>
                </c:pt>
                <c:pt idx="4163">
                  <c:v>43004</c:v>
                </c:pt>
                <c:pt idx="4164">
                  <c:v>43005</c:v>
                </c:pt>
                <c:pt idx="4165">
                  <c:v>43006</c:v>
                </c:pt>
                <c:pt idx="4166">
                  <c:v>43007</c:v>
                </c:pt>
                <c:pt idx="4167">
                  <c:v>43008</c:v>
                </c:pt>
                <c:pt idx="4168">
                  <c:v>43009</c:v>
                </c:pt>
                <c:pt idx="4169">
                  <c:v>43010</c:v>
                </c:pt>
              </c:numCache>
            </c:numRef>
          </c:cat>
          <c:val>
            <c:numRef>
              <c:f>Hoja1!$B$2:$B$4173</c:f>
              <c:numCache>
                <c:formatCode>0.00%</c:formatCode>
                <c:ptCount val="4170"/>
                <c:pt idx="0">
                  <c:v>0.10944235872770852</c:v>
                </c:pt>
                <c:pt idx="1">
                  <c:v>0.13945280848401226</c:v>
                </c:pt>
                <c:pt idx="2">
                  <c:v>0.1460244430534042</c:v>
                </c:pt>
                <c:pt idx="3">
                  <c:v>0.14495712517668749</c:v>
                </c:pt>
                <c:pt idx="4">
                  <c:v>0.16364210934289614</c:v>
                </c:pt>
                <c:pt idx="5">
                  <c:v>0.15790121789047448</c:v>
                </c:pt>
                <c:pt idx="6">
                  <c:v>0.15769391704603172</c:v>
                </c:pt>
                <c:pt idx="7">
                  <c:v>0.12752253702567218</c:v>
                </c:pt>
                <c:pt idx="8">
                  <c:v>0.10912504161108333</c:v>
                </c:pt>
                <c:pt idx="9">
                  <c:v>0.11224886463555776</c:v>
                </c:pt>
                <c:pt idx="10">
                  <c:v>0.11853132221476713</c:v>
                </c:pt>
                <c:pt idx="11">
                  <c:v>0.11779107226027735</c:v>
                </c:pt>
                <c:pt idx="12">
                  <c:v>0.12113645081446733</c:v>
                </c:pt>
                <c:pt idx="13">
                  <c:v>0.11755881311327288</c:v>
                </c:pt>
                <c:pt idx="14">
                  <c:v>0.11732616918315351</c:v>
                </c:pt>
                <c:pt idx="15">
                  <c:v>0.11996009043211778</c:v>
                </c:pt>
                <c:pt idx="16">
                  <c:v>0.11840643971247886</c:v>
                </c:pt>
                <c:pt idx="17">
                  <c:v>0.11995666694027003</c:v>
                </c:pt>
                <c:pt idx="18">
                  <c:v>0.11320564097402216</c:v>
                </c:pt>
                <c:pt idx="19">
                  <c:v>0.10969553744073884</c:v>
                </c:pt>
                <c:pt idx="20">
                  <c:v>0.10521191847259628</c:v>
                </c:pt>
                <c:pt idx="21">
                  <c:v>0.1056363704628609</c:v>
                </c:pt>
                <c:pt idx="22">
                  <c:v>0.10712821939738984</c:v>
                </c:pt>
                <c:pt idx="23">
                  <c:v>0.11348129048562973</c:v>
                </c:pt>
                <c:pt idx="24">
                  <c:v>0.11956727158079916</c:v>
                </c:pt>
                <c:pt idx="25">
                  <c:v>0.11030826670380746</c:v>
                </c:pt>
                <c:pt idx="26">
                  <c:v>0.10941687053985834</c:v>
                </c:pt>
                <c:pt idx="27">
                  <c:v>0.11415783817549435</c:v>
                </c:pt>
                <c:pt idx="28">
                  <c:v>0.109845483127227</c:v>
                </c:pt>
                <c:pt idx="29">
                  <c:v>0.11110731589649277</c:v>
                </c:pt>
                <c:pt idx="30">
                  <c:v>0.11060579467737139</c:v>
                </c:pt>
                <c:pt idx="31">
                  <c:v>0.11148254923451757</c:v>
                </c:pt>
                <c:pt idx="32">
                  <c:v>0.11339514652782837</c:v>
                </c:pt>
                <c:pt idx="33">
                  <c:v>0.1131663782811165</c:v>
                </c:pt>
                <c:pt idx="34">
                  <c:v>0.10893273713501586</c:v>
                </c:pt>
                <c:pt idx="35">
                  <c:v>0.10916203036121389</c:v>
                </c:pt>
                <c:pt idx="36">
                  <c:v>0.11233203096106094</c:v>
                </c:pt>
                <c:pt idx="37">
                  <c:v>0.11946610680461911</c:v>
                </c:pt>
                <c:pt idx="38">
                  <c:v>0.1303559201300416</c:v>
                </c:pt>
                <c:pt idx="39">
                  <c:v>0.11025571659407868</c:v>
                </c:pt>
                <c:pt idx="40">
                  <c:v>0.10886374535006492</c:v>
                </c:pt>
                <c:pt idx="41">
                  <c:v>0.10932068849573982</c:v>
                </c:pt>
                <c:pt idx="42">
                  <c:v>0.11207713733406977</c:v>
                </c:pt>
                <c:pt idx="43">
                  <c:v>0.11051605012595785</c:v>
                </c:pt>
                <c:pt idx="44">
                  <c:v>0.11857747421106042</c:v>
                </c:pt>
                <c:pt idx="45">
                  <c:v>0.11343399495742706</c:v>
                </c:pt>
                <c:pt idx="46">
                  <c:v>0.11305380817648224</c:v>
                </c:pt>
                <c:pt idx="47">
                  <c:v>0.11029342070544615</c:v>
                </c:pt>
                <c:pt idx="48">
                  <c:v>0.11561669264049126</c:v>
                </c:pt>
                <c:pt idx="49">
                  <c:v>0.11447921488561458</c:v>
                </c:pt>
                <c:pt idx="50">
                  <c:v>0.13064441751326591</c:v>
                </c:pt>
                <c:pt idx="51">
                  <c:v>0.11533926227595401</c:v>
                </c:pt>
                <c:pt idx="52">
                  <c:v>0.11325989002794831</c:v>
                </c:pt>
                <c:pt idx="53">
                  <c:v>0.11498954715491004</c:v>
                </c:pt>
                <c:pt idx="54">
                  <c:v>0.11193962851461603</c:v>
                </c:pt>
                <c:pt idx="55">
                  <c:v>0.11115044013907496</c:v>
                </c:pt>
                <c:pt idx="56">
                  <c:v>0.11203148346772843</c:v>
                </c:pt>
                <c:pt idx="57">
                  <c:v>0.10892526624398992</c:v>
                </c:pt>
                <c:pt idx="58">
                  <c:v>0.10821925450927868</c:v>
                </c:pt>
                <c:pt idx="59">
                  <c:v>0.10959354692542328</c:v>
                </c:pt>
                <c:pt idx="60">
                  <c:v>0.10916060183088221</c:v>
                </c:pt>
                <c:pt idx="61">
                  <c:v>0.10599689157426012</c:v>
                </c:pt>
                <c:pt idx="62">
                  <c:v>0.11347255081911767</c:v>
                </c:pt>
                <c:pt idx="63">
                  <c:v>0.1182804495182191</c:v>
                </c:pt>
                <c:pt idx="64">
                  <c:v>0.1155465158771373</c:v>
                </c:pt>
                <c:pt idx="65">
                  <c:v>0.12271089918315123</c:v>
                </c:pt>
                <c:pt idx="66">
                  <c:v>0.11729059518452305</c:v>
                </c:pt>
                <c:pt idx="67">
                  <c:v>0.11452904853994214</c:v>
                </c:pt>
                <c:pt idx="68">
                  <c:v>0.11801226459286727</c:v>
                </c:pt>
                <c:pt idx="69">
                  <c:v>0.11747671988790671</c:v>
                </c:pt>
                <c:pt idx="70">
                  <c:v>0.11634250678262786</c:v>
                </c:pt>
                <c:pt idx="71">
                  <c:v>0.11640794044056323</c:v>
                </c:pt>
                <c:pt idx="72">
                  <c:v>0.11895339900608087</c:v>
                </c:pt>
                <c:pt idx="73">
                  <c:v>0.12503349020327056</c:v>
                </c:pt>
                <c:pt idx="74">
                  <c:v>0.12493655225879544</c:v>
                </c:pt>
                <c:pt idx="75">
                  <c:v>0.12373250523757762</c:v>
                </c:pt>
                <c:pt idx="76">
                  <c:v>0.12385478452443516</c:v>
                </c:pt>
                <c:pt idx="77">
                  <c:v>0.12364150623612583</c:v>
                </c:pt>
                <c:pt idx="78">
                  <c:v>0.12108099083780047</c:v>
                </c:pt>
                <c:pt idx="79">
                  <c:v>0.12352149212369998</c:v>
                </c:pt>
                <c:pt idx="80">
                  <c:v>0.13637220736714073</c:v>
                </c:pt>
                <c:pt idx="81">
                  <c:v>0.14801068006322771</c:v>
                </c:pt>
                <c:pt idx="82">
                  <c:v>0.13376590314267736</c:v>
                </c:pt>
                <c:pt idx="83">
                  <c:v>0.1335077184433022</c:v>
                </c:pt>
                <c:pt idx="84">
                  <c:v>0.13034842874745786</c:v>
                </c:pt>
                <c:pt idx="85">
                  <c:v>0.11665571167871903</c:v>
                </c:pt>
                <c:pt idx="86">
                  <c:v>0.11159967764152282</c:v>
                </c:pt>
                <c:pt idx="87">
                  <c:v>0.11464914539827584</c:v>
                </c:pt>
                <c:pt idx="88">
                  <c:v>0.11568456799542391</c:v>
                </c:pt>
                <c:pt idx="89">
                  <c:v>0.1151212174805674</c:v>
                </c:pt>
                <c:pt idx="90">
                  <c:v>0.11812651025921467</c:v>
                </c:pt>
                <c:pt idx="91">
                  <c:v>0.11598323613992449</c:v>
                </c:pt>
                <c:pt idx="92">
                  <c:v>0.11645156202138271</c:v>
                </c:pt>
                <c:pt idx="93">
                  <c:v>0.11605873035937936</c:v>
                </c:pt>
                <c:pt idx="94">
                  <c:v>0.11743407538022067</c:v>
                </c:pt>
                <c:pt idx="95">
                  <c:v>0.11409747195106024</c:v>
                </c:pt>
                <c:pt idx="96">
                  <c:v>0.11202221493668754</c:v>
                </c:pt>
                <c:pt idx="97">
                  <c:v>0.11211294636261319</c:v>
                </c:pt>
                <c:pt idx="98">
                  <c:v>0.11218400988891357</c:v>
                </c:pt>
                <c:pt idx="99">
                  <c:v>0.11306524412407974</c:v>
                </c:pt>
                <c:pt idx="100">
                  <c:v>0.11280413483104773</c:v>
                </c:pt>
                <c:pt idx="101">
                  <c:v>0.11306866749318015</c:v>
                </c:pt>
                <c:pt idx="102">
                  <c:v>0.11173928381474563</c:v>
                </c:pt>
                <c:pt idx="103">
                  <c:v>0.11409837361553521</c:v>
                </c:pt>
                <c:pt idx="104">
                  <c:v>0.11394472457388886</c:v>
                </c:pt>
                <c:pt idx="105">
                  <c:v>0.11187739997095072</c:v>
                </c:pt>
                <c:pt idx="106">
                  <c:v>0.11154364606381981</c:v>
                </c:pt>
                <c:pt idx="107">
                  <c:v>0.11132188702527185</c:v>
                </c:pt>
                <c:pt idx="108">
                  <c:v>0.11258230964932985</c:v>
                </c:pt>
                <c:pt idx="109">
                  <c:v>0.11093778095355118</c:v>
                </c:pt>
                <c:pt idx="110">
                  <c:v>0.11020765449301965</c:v>
                </c:pt>
                <c:pt idx="111">
                  <c:v>0.1103960418910586</c:v>
                </c:pt>
                <c:pt idx="112">
                  <c:v>0.11192353517557095</c:v>
                </c:pt>
                <c:pt idx="113">
                  <c:v>0.11196650694739838</c:v>
                </c:pt>
                <c:pt idx="114">
                  <c:v>0.11152203356171185</c:v>
                </c:pt>
                <c:pt idx="115">
                  <c:v>0.11546192901403217</c:v>
                </c:pt>
                <c:pt idx="116">
                  <c:v>0.12645167928479381</c:v>
                </c:pt>
                <c:pt idx="117">
                  <c:v>0.12650408026248189</c:v>
                </c:pt>
                <c:pt idx="118">
                  <c:v>0.11631060412678151</c:v>
                </c:pt>
                <c:pt idx="119">
                  <c:v>0.11372905503796309</c:v>
                </c:pt>
                <c:pt idx="120">
                  <c:v>0.11292503591099588</c:v>
                </c:pt>
                <c:pt idx="121">
                  <c:v>0.11124665008762742</c:v>
                </c:pt>
                <c:pt idx="122">
                  <c:v>0.1128674513216909</c:v>
                </c:pt>
                <c:pt idx="123">
                  <c:v>0.10967709738697355</c:v>
                </c:pt>
                <c:pt idx="124">
                  <c:v>0.10854578851892592</c:v>
                </c:pt>
                <c:pt idx="125">
                  <c:v>0.10298918490751711</c:v>
                </c:pt>
                <c:pt idx="126">
                  <c:v>0.11041244517010705</c:v>
                </c:pt>
                <c:pt idx="127">
                  <c:v>0.10961954059050451</c:v>
                </c:pt>
                <c:pt idx="128">
                  <c:v>0.11113186591188999</c:v>
                </c:pt>
                <c:pt idx="129">
                  <c:v>0.10924581044174224</c:v>
                </c:pt>
                <c:pt idx="130">
                  <c:v>0.10701624578505062</c:v>
                </c:pt>
                <c:pt idx="131">
                  <c:v>0.10634131806783093</c:v>
                </c:pt>
                <c:pt idx="132">
                  <c:v>0.10588151112150072</c:v>
                </c:pt>
                <c:pt idx="133">
                  <c:v>0.10527705132810138</c:v>
                </c:pt>
                <c:pt idx="134">
                  <c:v>0.10869308362818061</c:v>
                </c:pt>
                <c:pt idx="135">
                  <c:v>0.10950640822879171</c:v>
                </c:pt>
                <c:pt idx="136">
                  <c:v>0.10943498864001074</c:v>
                </c:pt>
                <c:pt idx="137">
                  <c:v>0.1084107876889866</c:v>
                </c:pt>
                <c:pt idx="138">
                  <c:v>0.10986167429586509</c:v>
                </c:pt>
                <c:pt idx="139">
                  <c:v>0.10789416114904464</c:v>
                </c:pt>
                <c:pt idx="140">
                  <c:v>0.10792417703067236</c:v>
                </c:pt>
                <c:pt idx="141">
                  <c:v>0.10683438687347835</c:v>
                </c:pt>
                <c:pt idx="142">
                  <c:v>0.10631107425866927</c:v>
                </c:pt>
                <c:pt idx="143">
                  <c:v>0.10584501852647372</c:v>
                </c:pt>
                <c:pt idx="144">
                  <c:v>0.10613713612262211</c:v>
                </c:pt>
                <c:pt idx="145">
                  <c:v>0.10703905813732704</c:v>
                </c:pt>
                <c:pt idx="146">
                  <c:v>0.10621250143100566</c:v>
                </c:pt>
                <c:pt idx="147">
                  <c:v>0.10651719503362654</c:v>
                </c:pt>
                <c:pt idx="148">
                  <c:v>0.10638242003638355</c:v>
                </c:pt>
                <c:pt idx="149">
                  <c:v>0.10942046208159528</c:v>
                </c:pt>
                <c:pt idx="150">
                  <c:v>0.10987737709915743</c:v>
                </c:pt>
                <c:pt idx="151">
                  <c:v>0.11201219189963157</c:v>
                </c:pt>
                <c:pt idx="152">
                  <c:v>0.10880092565991452</c:v>
                </c:pt>
                <c:pt idx="153">
                  <c:v>0.10553839524007119</c:v>
                </c:pt>
                <c:pt idx="154">
                  <c:v>0.10628879101238695</c:v>
                </c:pt>
                <c:pt idx="155">
                  <c:v>0.10689860292579052</c:v>
                </c:pt>
                <c:pt idx="156">
                  <c:v>0.10849271464987681</c:v>
                </c:pt>
                <c:pt idx="157">
                  <c:v>0.113936338368304</c:v>
                </c:pt>
                <c:pt idx="158">
                  <c:v>0.11373173812388426</c:v>
                </c:pt>
                <c:pt idx="159">
                  <c:v>0.11413157067217393</c:v>
                </c:pt>
                <c:pt idx="160">
                  <c:v>0.10731045880144284</c:v>
                </c:pt>
                <c:pt idx="161">
                  <c:v>0.11334416235207682</c:v>
                </c:pt>
                <c:pt idx="162">
                  <c:v>0.11252329666292875</c:v>
                </c:pt>
                <c:pt idx="163">
                  <c:v>0.10205569756599013</c:v>
                </c:pt>
                <c:pt idx="164">
                  <c:v>9.6632868234185418E-2</c:v>
                </c:pt>
                <c:pt idx="165">
                  <c:v>9.8747544555432387E-2</c:v>
                </c:pt>
                <c:pt idx="166">
                  <c:v>0.11174949460658683</c:v>
                </c:pt>
                <c:pt idx="167">
                  <c:v>0.11139617115304415</c:v>
                </c:pt>
                <c:pt idx="168">
                  <c:v>0.11068565854595605</c:v>
                </c:pt>
                <c:pt idx="169">
                  <c:v>0.11102370986839639</c:v>
                </c:pt>
                <c:pt idx="170">
                  <c:v>0.11040591416204418</c:v>
                </c:pt>
                <c:pt idx="171">
                  <c:v>0.11240696706024163</c:v>
                </c:pt>
                <c:pt idx="172">
                  <c:v>0.11327050854355425</c:v>
                </c:pt>
                <c:pt idx="173">
                  <c:v>0.11222348893319455</c:v>
                </c:pt>
                <c:pt idx="174">
                  <c:v>0.11213490512916907</c:v>
                </c:pt>
                <c:pt idx="175">
                  <c:v>0.1171706977540862</c:v>
                </c:pt>
                <c:pt idx="176">
                  <c:v>0.11345084749442086</c:v>
                </c:pt>
                <c:pt idx="177">
                  <c:v>0.11148418703839715</c:v>
                </c:pt>
                <c:pt idx="178">
                  <c:v>0.11141347384089181</c:v>
                </c:pt>
                <c:pt idx="179">
                  <c:v>0.11224447815533982</c:v>
                </c:pt>
                <c:pt idx="180">
                  <c:v>0.11143064734209647</c:v>
                </c:pt>
                <c:pt idx="181">
                  <c:v>0.11758533286571154</c:v>
                </c:pt>
                <c:pt idx="182">
                  <c:v>0.11560493912450089</c:v>
                </c:pt>
                <c:pt idx="183">
                  <c:v>0.11759402387456314</c:v>
                </c:pt>
                <c:pt idx="184">
                  <c:v>0.11997071207118408</c:v>
                </c:pt>
                <c:pt idx="185">
                  <c:v>0.11805382165605095</c:v>
                </c:pt>
                <c:pt idx="186">
                  <c:v>0.11591612521297179</c:v>
                </c:pt>
                <c:pt idx="187">
                  <c:v>0.11542910571622679</c:v>
                </c:pt>
                <c:pt idx="188">
                  <c:v>0.11527488790728407</c:v>
                </c:pt>
                <c:pt idx="189">
                  <c:v>0.11324285808996586</c:v>
                </c:pt>
                <c:pt idx="190">
                  <c:v>0.11653742748188176</c:v>
                </c:pt>
                <c:pt idx="191">
                  <c:v>0.11145719978123292</c:v>
                </c:pt>
                <c:pt idx="192">
                  <c:v>0.11132685441928909</c:v>
                </c:pt>
                <c:pt idx="193">
                  <c:v>0.11148116941355404</c:v>
                </c:pt>
                <c:pt idx="194">
                  <c:v>0.11173043574354213</c:v>
                </c:pt>
                <c:pt idx="195">
                  <c:v>0.11137252526561961</c:v>
                </c:pt>
                <c:pt idx="196">
                  <c:v>0.11195260995630131</c:v>
                </c:pt>
                <c:pt idx="197">
                  <c:v>0.11447763589976427</c:v>
                </c:pt>
                <c:pt idx="198">
                  <c:v>0.11493430106333807</c:v>
                </c:pt>
                <c:pt idx="199">
                  <c:v>0.11153958781112382</c:v>
                </c:pt>
                <c:pt idx="200">
                  <c:v>0.11121089931802006</c:v>
                </c:pt>
                <c:pt idx="201">
                  <c:v>0.1112025622209992</c:v>
                </c:pt>
                <c:pt idx="202">
                  <c:v>0.11246300455438034</c:v>
                </c:pt>
                <c:pt idx="203">
                  <c:v>0.11269238495314901</c:v>
                </c:pt>
                <c:pt idx="204">
                  <c:v>0.1098852326549869</c:v>
                </c:pt>
                <c:pt idx="205">
                  <c:v>0.11301172867934982</c:v>
                </c:pt>
                <c:pt idx="206">
                  <c:v>0.11302619937165879</c:v>
                </c:pt>
                <c:pt idx="207">
                  <c:v>0.11244766394305428</c:v>
                </c:pt>
                <c:pt idx="208">
                  <c:v>0.11280472046837108</c:v>
                </c:pt>
                <c:pt idx="209">
                  <c:v>0.11253376419761489</c:v>
                </c:pt>
                <c:pt idx="210">
                  <c:v>0.11367608765969434</c:v>
                </c:pt>
                <c:pt idx="211">
                  <c:v>0.11494374733103323</c:v>
                </c:pt>
                <c:pt idx="212">
                  <c:v>0.11200272494234889</c:v>
                </c:pt>
                <c:pt idx="213">
                  <c:v>0.1118054937155759</c:v>
                </c:pt>
                <c:pt idx="214">
                  <c:v>0.11119708074059984</c:v>
                </c:pt>
                <c:pt idx="215">
                  <c:v>0.11204347003278725</c:v>
                </c:pt>
                <c:pt idx="216">
                  <c:v>0.11174027449830205</c:v>
                </c:pt>
                <c:pt idx="217">
                  <c:v>0.11125861263763666</c:v>
                </c:pt>
                <c:pt idx="218">
                  <c:v>0.11161174948009055</c:v>
                </c:pt>
                <c:pt idx="219">
                  <c:v>0.11261465214723262</c:v>
                </c:pt>
                <c:pt idx="220">
                  <c:v>0.1121967872217763</c:v>
                </c:pt>
                <c:pt idx="221">
                  <c:v>0.10761094227024243</c:v>
                </c:pt>
                <c:pt idx="222">
                  <c:v>0.11127084480102462</c:v>
                </c:pt>
                <c:pt idx="223">
                  <c:v>0.11135255500864862</c:v>
                </c:pt>
                <c:pt idx="224">
                  <c:v>0.1104090992962731</c:v>
                </c:pt>
                <c:pt idx="225">
                  <c:v>0.11278361203787921</c:v>
                </c:pt>
                <c:pt idx="226">
                  <c:v>0.10989139181279811</c:v>
                </c:pt>
                <c:pt idx="227">
                  <c:v>0.10896795233019922</c:v>
                </c:pt>
                <c:pt idx="228">
                  <c:v>0.1096485041568715</c:v>
                </c:pt>
                <c:pt idx="229">
                  <c:v>0.11227633986944476</c:v>
                </c:pt>
                <c:pt idx="230">
                  <c:v>0.11097345766644881</c:v>
                </c:pt>
                <c:pt idx="231">
                  <c:v>0.11125901721605745</c:v>
                </c:pt>
                <c:pt idx="232">
                  <c:v>0.10843623103238022</c:v>
                </c:pt>
                <c:pt idx="233">
                  <c:v>0.10552520885377968</c:v>
                </c:pt>
                <c:pt idx="234">
                  <c:v>9.8868896826389788E-2</c:v>
                </c:pt>
                <c:pt idx="235">
                  <c:v>9.8847030309656636E-2</c:v>
                </c:pt>
                <c:pt idx="236">
                  <c:v>9.8145493039196785E-2</c:v>
                </c:pt>
                <c:pt idx="237">
                  <c:v>9.9348381177102638E-2</c:v>
                </c:pt>
                <c:pt idx="238">
                  <c:v>0.10317906470197298</c:v>
                </c:pt>
                <c:pt idx="239">
                  <c:v>9.8457390162826938E-2</c:v>
                </c:pt>
                <c:pt idx="240">
                  <c:v>9.8029346972304338E-2</c:v>
                </c:pt>
                <c:pt idx="241">
                  <c:v>9.9019722691597048E-2</c:v>
                </c:pt>
                <c:pt idx="242">
                  <c:v>9.7828542183430831E-2</c:v>
                </c:pt>
                <c:pt idx="243">
                  <c:v>9.7755190639023951E-2</c:v>
                </c:pt>
                <c:pt idx="244">
                  <c:v>9.7831442842013672E-2</c:v>
                </c:pt>
                <c:pt idx="245">
                  <c:v>9.6974746796611749E-2</c:v>
                </c:pt>
                <c:pt idx="246">
                  <c:v>9.7008490238258915E-2</c:v>
                </c:pt>
                <c:pt idx="247">
                  <c:v>9.7343910272578993E-2</c:v>
                </c:pt>
                <c:pt idx="248">
                  <c:v>9.6153845350143236E-2</c:v>
                </c:pt>
                <c:pt idx="249">
                  <c:v>9.7600566789153617E-2</c:v>
                </c:pt>
                <c:pt idx="250">
                  <c:v>0.10018536468635916</c:v>
                </c:pt>
                <c:pt idx="251">
                  <c:v>9.8716784460037163E-2</c:v>
                </c:pt>
                <c:pt idx="252">
                  <c:v>9.74691747994028E-2</c:v>
                </c:pt>
                <c:pt idx="253">
                  <c:v>9.6698323851529433E-2</c:v>
                </c:pt>
                <c:pt idx="254">
                  <c:v>9.261216827929615E-2</c:v>
                </c:pt>
                <c:pt idx="255">
                  <c:v>9.2325221040337926E-2</c:v>
                </c:pt>
                <c:pt idx="256">
                  <c:v>9.1303184445951618E-2</c:v>
                </c:pt>
                <c:pt idx="257">
                  <c:v>9.2155753746063759E-2</c:v>
                </c:pt>
                <c:pt idx="258">
                  <c:v>9.1635128905156973E-2</c:v>
                </c:pt>
                <c:pt idx="259">
                  <c:v>9.2079819010450037E-2</c:v>
                </c:pt>
                <c:pt idx="260">
                  <c:v>9.1607558037503145E-2</c:v>
                </c:pt>
                <c:pt idx="261">
                  <c:v>9.117432433703071E-2</c:v>
                </c:pt>
                <c:pt idx="262">
                  <c:v>9.0511767883951946E-2</c:v>
                </c:pt>
                <c:pt idx="263">
                  <c:v>9.0427932266878799E-2</c:v>
                </c:pt>
                <c:pt idx="264">
                  <c:v>9.1204055154562466E-2</c:v>
                </c:pt>
                <c:pt idx="265">
                  <c:v>9.1011318422168183E-2</c:v>
                </c:pt>
                <c:pt idx="266">
                  <c:v>9.0884237948501367E-2</c:v>
                </c:pt>
                <c:pt idx="267">
                  <c:v>9.1930794717049777E-2</c:v>
                </c:pt>
                <c:pt idx="268">
                  <c:v>9.2907405208418628E-2</c:v>
                </c:pt>
                <c:pt idx="269">
                  <c:v>9.2284083999983668E-2</c:v>
                </c:pt>
                <c:pt idx="270">
                  <c:v>9.4187753682456438E-2</c:v>
                </c:pt>
                <c:pt idx="271">
                  <c:v>9.1650444684387739E-2</c:v>
                </c:pt>
                <c:pt idx="272">
                  <c:v>9.1720701724528023E-2</c:v>
                </c:pt>
                <c:pt idx="273">
                  <c:v>9.3385881467430126E-2</c:v>
                </c:pt>
                <c:pt idx="274">
                  <c:v>0.1004248527267443</c:v>
                </c:pt>
                <c:pt idx="275">
                  <c:v>9.1608767123287665E-2</c:v>
                </c:pt>
                <c:pt idx="276">
                  <c:v>9.1877210263025921E-2</c:v>
                </c:pt>
                <c:pt idx="277">
                  <c:v>9.2462606169017525E-2</c:v>
                </c:pt>
                <c:pt idx="278">
                  <c:v>9.3430435885568389E-2</c:v>
                </c:pt>
                <c:pt idx="279">
                  <c:v>9.5334023199673046E-2</c:v>
                </c:pt>
                <c:pt idx="280">
                  <c:v>9.3052452824753967E-2</c:v>
                </c:pt>
                <c:pt idx="281">
                  <c:v>9.3498838760532568E-2</c:v>
                </c:pt>
                <c:pt idx="282">
                  <c:v>9.7296449033465571E-2</c:v>
                </c:pt>
                <c:pt idx="283">
                  <c:v>9.4113622589695398E-2</c:v>
                </c:pt>
                <c:pt idx="284">
                  <c:v>9.365122130308233E-2</c:v>
                </c:pt>
                <c:pt idx="285">
                  <c:v>9.4815463428517224E-2</c:v>
                </c:pt>
                <c:pt idx="286">
                  <c:v>9.4771914650269851E-2</c:v>
                </c:pt>
                <c:pt idx="287">
                  <c:v>9.4077740762447279E-2</c:v>
                </c:pt>
                <c:pt idx="288">
                  <c:v>9.4492851930330482E-2</c:v>
                </c:pt>
                <c:pt idx="289">
                  <c:v>9.3505997544611419E-2</c:v>
                </c:pt>
                <c:pt idx="290">
                  <c:v>9.4163079422137932E-2</c:v>
                </c:pt>
                <c:pt idx="291">
                  <c:v>9.4248932151379666E-2</c:v>
                </c:pt>
                <c:pt idx="292">
                  <c:v>9.0572824499134952E-2</c:v>
                </c:pt>
                <c:pt idx="293">
                  <c:v>8.7951637813146202E-2</c:v>
                </c:pt>
                <c:pt idx="294">
                  <c:v>8.9390890632090922E-2</c:v>
                </c:pt>
                <c:pt idx="295">
                  <c:v>9.0036328457983344E-2</c:v>
                </c:pt>
                <c:pt idx="296">
                  <c:v>8.8605590270222356E-2</c:v>
                </c:pt>
                <c:pt idx="297">
                  <c:v>8.881118354034287E-2</c:v>
                </c:pt>
                <c:pt idx="298">
                  <c:v>8.7578207367565039E-2</c:v>
                </c:pt>
                <c:pt idx="299">
                  <c:v>8.7553987654473087E-2</c:v>
                </c:pt>
                <c:pt idx="300">
                  <c:v>8.6001511205954728E-2</c:v>
                </c:pt>
                <c:pt idx="301">
                  <c:v>8.7064987792370097E-2</c:v>
                </c:pt>
                <c:pt idx="302">
                  <c:v>8.7354603846426265E-2</c:v>
                </c:pt>
                <c:pt idx="303">
                  <c:v>8.7037482805021688E-2</c:v>
                </c:pt>
                <c:pt idx="304">
                  <c:v>8.8516993632496627E-2</c:v>
                </c:pt>
                <c:pt idx="305">
                  <c:v>9.1263919121363501E-2</c:v>
                </c:pt>
                <c:pt idx="306">
                  <c:v>8.9633162239700373E-2</c:v>
                </c:pt>
                <c:pt idx="307">
                  <c:v>8.8245468916178349E-2</c:v>
                </c:pt>
                <c:pt idx="308">
                  <c:v>8.6909862960612011E-2</c:v>
                </c:pt>
                <c:pt idx="309">
                  <c:v>8.7054910401415886E-2</c:v>
                </c:pt>
                <c:pt idx="310">
                  <c:v>8.6322209326833141E-2</c:v>
                </c:pt>
                <c:pt idx="311">
                  <c:v>8.7215662397849864E-2</c:v>
                </c:pt>
                <c:pt idx="312">
                  <c:v>8.6002399843929073E-2</c:v>
                </c:pt>
                <c:pt idx="313">
                  <c:v>8.6623346916014671E-2</c:v>
                </c:pt>
                <c:pt idx="314">
                  <c:v>8.6771309483577946E-2</c:v>
                </c:pt>
                <c:pt idx="315">
                  <c:v>8.7231319197627374E-2</c:v>
                </c:pt>
                <c:pt idx="316">
                  <c:v>8.5899739665651037E-2</c:v>
                </c:pt>
                <c:pt idx="317">
                  <c:v>8.4536890879211055E-2</c:v>
                </c:pt>
                <c:pt idx="318">
                  <c:v>8.5063369449715903E-2</c:v>
                </c:pt>
                <c:pt idx="319">
                  <c:v>8.4393775557316295E-2</c:v>
                </c:pt>
                <c:pt idx="320">
                  <c:v>8.534991241854098E-2</c:v>
                </c:pt>
                <c:pt idx="321">
                  <c:v>8.4663311767911462E-2</c:v>
                </c:pt>
                <c:pt idx="322">
                  <c:v>8.6227598390391652E-2</c:v>
                </c:pt>
                <c:pt idx="323">
                  <c:v>8.5363197012025396E-2</c:v>
                </c:pt>
                <c:pt idx="324">
                  <c:v>8.5576529347372934E-2</c:v>
                </c:pt>
                <c:pt idx="325">
                  <c:v>8.5236164659383287E-2</c:v>
                </c:pt>
                <c:pt idx="326">
                  <c:v>8.4690188789983398E-2</c:v>
                </c:pt>
                <c:pt idx="327">
                  <c:v>8.5299884450766139E-2</c:v>
                </c:pt>
                <c:pt idx="328">
                  <c:v>8.43428460780066E-2</c:v>
                </c:pt>
                <c:pt idx="329">
                  <c:v>8.3460463039932695E-2</c:v>
                </c:pt>
                <c:pt idx="330">
                  <c:v>8.4128200862689101E-2</c:v>
                </c:pt>
                <c:pt idx="331">
                  <c:v>8.4740791025837051E-2</c:v>
                </c:pt>
                <c:pt idx="332">
                  <c:v>8.3879833772112541E-2</c:v>
                </c:pt>
                <c:pt idx="333">
                  <c:v>8.283725300495226E-2</c:v>
                </c:pt>
                <c:pt idx="334">
                  <c:v>8.293666143960246E-2</c:v>
                </c:pt>
                <c:pt idx="335">
                  <c:v>8.3121726423377104E-2</c:v>
                </c:pt>
                <c:pt idx="336">
                  <c:v>7.8616583402102286E-2</c:v>
                </c:pt>
                <c:pt idx="337">
                  <c:v>8.0282404346680047E-2</c:v>
                </c:pt>
                <c:pt idx="338">
                  <c:v>7.8402698018994091E-2</c:v>
                </c:pt>
                <c:pt idx="339">
                  <c:v>7.8702981622309237E-2</c:v>
                </c:pt>
                <c:pt idx="340">
                  <c:v>7.8459722303662119E-2</c:v>
                </c:pt>
                <c:pt idx="341">
                  <c:v>7.8446824475437826E-2</c:v>
                </c:pt>
                <c:pt idx="342">
                  <c:v>7.8495122713470242E-2</c:v>
                </c:pt>
                <c:pt idx="343">
                  <c:v>7.87965231789724E-2</c:v>
                </c:pt>
                <c:pt idx="344">
                  <c:v>7.8560103453421418E-2</c:v>
                </c:pt>
                <c:pt idx="345">
                  <c:v>7.8675750602823266E-2</c:v>
                </c:pt>
                <c:pt idx="346">
                  <c:v>7.9051182370680789E-2</c:v>
                </c:pt>
                <c:pt idx="347">
                  <c:v>7.8298841506643735E-2</c:v>
                </c:pt>
                <c:pt idx="348">
                  <c:v>7.8935393558708433E-2</c:v>
                </c:pt>
                <c:pt idx="349">
                  <c:v>7.838139198663259E-2</c:v>
                </c:pt>
                <c:pt idx="350">
                  <c:v>7.8402701291226298E-2</c:v>
                </c:pt>
                <c:pt idx="351">
                  <c:v>7.8483023383657591E-2</c:v>
                </c:pt>
                <c:pt idx="352">
                  <c:v>7.7999987827507195E-2</c:v>
                </c:pt>
                <c:pt idx="353">
                  <c:v>7.8243455394488085E-2</c:v>
                </c:pt>
                <c:pt idx="354">
                  <c:v>7.7799928611051228E-2</c:v>
                </c:pt>
                <c:pt idx="355">
                  <c:v>7.8377673100488446E-2</c:v>
                </c:pt>
                <c:pt idx="356">
                  <c:v>7.8213734004888194E-2</c:v>
                </c:pt>
                <c:pt idx="357">
                  <c:v>7.8697263343280394E-2</c:v>
                </c:pt>
                <c:pt idx="358">
                  <c:v>7.9425999340578438E-2</c:v>
                </c:pt>
                <c:pt idx="359">
                  <c:v>7.7373711574883347E-2</c:v>
                </c:pt>
                <c:pt idx="360">
                  <c:v>7.7181769197988664E-2</c:v>
                </c:pt>
                <c:pt idx="361">
                  <c:v>7.8096239874734449E-2</c:v>
                </c:pt>
                <c:pt idx="362">
                  <c:v>7.8139426915839472E-2</c:v>
                </c:pt>
                <c:pt idx="363">
                  <c:v>7.808163870221925E-2</c:v>
                </c:pt>
                <c:pt idx="364">
                  <c:v>7.2097193902719778E-2</c:v>
                </c:pt>
                <c:pt idx="365">
                  <c:v>7.9579616744071838E-2</c:v>
                </c:pt>
                <c:pt idx="366">
                  <c:v>7.324424868834338E-2</c:v>
                </c:pt>
                <c:pt idx="367">
                  <c:v>7.8668612379707389E-2</c:v>
                </c:pt>
                <c:pt idx="368">
                  <c:v>7.8925141967393295E-2</c:v>
                </c:pt>
                <c:pt idx="369">
                  <c:v>7.8532926567252359E-2</c:v>
                </c:pt>
                <c:pt idx="370">
                  <c:v>7.8548951902228034E-2</c:v>
                </c:pt>
                <c:pt idx="371">
                  <c:v>7.8486624901126859E-2</c:v>
                </c:pt>
                <c:pt idx="372">
                  <c:v>7.7523018613208441E-2</c:v>
                </c:pt>
                <c:pt idx="373">
                  <c:v>7.8249596702773511E-2</c:v>
                </c:pt>
                <c:pt idx="374">
                  <c:v>7.8094265327372417E-2</c:v>
                </c:pt>
                <c:pt idx="375">
                  <c:v>7.8409573685202183E-2</c:v>
                </c:pt>
                <c:pt idx="376">
                  <c:v>7.830072904586792E-2</c:v>
                </c:pt>
                <c:pt idx="377">
                  <c:v>7.3073063508668573E-2</c:v>
                </c:pt>
                <c:pt idx="378">
                  <c:v>7.3542861184936317E-2</c:v>
                </c:pt>
                <c:pt idx="379">
                  <c:v>7.3446277133377869E-2</c:v>
                </c:pt>
                <c:pt idx="380">
                  <c:v>7.2946072893545572E-2</c:v>
                </c:pt>
                <c:pt idx="381">
                  <c:v>7.2025162429587009E-2</c:v>
                </c:pt>
                <c:pt idx="382">
                  <c:v>7.258298378373039E-2</c:v>
                </c:pt>
                <c:pt idx="383">
                  <c:v>7.3827181832104502E-2</c:v>
                </c:pt>
                <c:pt idx="384">
                  <c:v>7.2153766564058891E-2</c:v>
                </c:pt>
                <c:pt idx="385">
                  <c:v>7.268827693609016E-2</c:v>
                </c:pt>
                <c:pt idx="386">
                  <c:v>7.2876950960201123E-2</c:v>
                </c:pt>
                <c:pt idx="387">
                  <c:v>7.2852725802662707E-2</c:v>
                </c:pt>
                <c:pt idx="388">
                  <c:v>7.2541709784179356E-2</c:v>
                </c:pt>
                <c:pt idx="389">
                  <c:v>7.3252037442581686E-2</c:v>
                </c:pt>
                <c:pt idx="390">
                  <c:v>7.3319281360094718E-2</c:v>
                </c:pt>
                <c:pt idx="391">
                  <c:v>7.269492054357686E-2</c:v>
                </c:pt>
                <c:pt idx="392">
                  <c:v>7.3316412933802297E-2</c:v>
                </c:pt>
                <c:pt idx="393">
                  <c:v>7.2110352813797227E-2</c:v>
                </c:pt>
                <c:pt idx="394">
                  <c:v>6.5213232599694942E-2</c:v>
                </c:pt>
                <c:pt idx="395">
                  <c:v>6.5863414856627486E-2</c:v>
                </c:pt>
                <c:pt idx="396">
                  <c:v>6.5120206997917485E-2</c:v>
                </c:pt>
                <c:pt idx="397">
                  <c:v>6.1227709730313017E-2</c:v>
                </c:pt>
                <c:pt idx="398">
                  <c:v>6.1418621499118121E-2</c:v>
                </c:pt>
                <c:pt idx="399">
                  <c:v>6.0931787344250081E-2</c:v>
                </c:pt>
                <c:pt idx="400">
                  <c:v>6.0858106224215822E-2</c:v>
                </c:pt>
                <c:pt idx="401">
                  <c:v>6.1457644948872715E-2</c:v>
                </c:pt>
                <c:pt idx="402">
                  <c:v>6.0900391528202931E-2</c:v>
                </c:pt>
                <c:pt idx="403">
                  <c:v>6.0965003056234354E-2</c:v>
                </c:pt>
                <c:pt idx="404">
                  <c:v>6.0530313095580872E-2</c:v>
                </c:pt>
                <c:pt idx="405">
                  <c:v>6.1022617183119285E-2</c:v>
                </c:pt>
                <c:pt idx="406">
                  <c:v>6.1294282300000003E-2</c:v>
                </c:pt>
                <c:pt idx="407">
                  <c:v>6.0832093399999995E-2</c:v>
                </c:pt>
                <c:pt idx="408">
                  <c:v>6.0934918199999993E-2</c:v>
                </c:pt>
                <c:pt idx="409">
                  <c:v>6.2305639499999996E-2</c:v>
                </c:pt>
                <c:pt idx="410">
                  <c:v>5.9055055500000002E-2</c:v>
                </c:pt>
                <c:pt idx="411">
                  <c:v>5.9538499399999993E-2</c:v>
                </c:pt>
                <c:pt idx="412">
                  <c:v>6.1067137600000002E-2</c:v>
                </c:pt>
                <c:pt idx="413">
                  <c:v>6.1800717699999994E-2</c:v>
                </c:pt>
                <c:pt idx="414">
                  <c:v>6.0400215499999993E-2</c:v>
                </c:pt>
                <c:pt idx="415">
                  <c:v>6.0280015999999999E-2</c:v>
                </c:pt>
                <c:pt idx="416">
                  <c:v>6.0399373699999995E-2</c:v>
                </c:pt>
                <c:pt idx="417">
                  <c:v>5.7581347599999999E-2</c:v>
                </c:pt>
                <c:pt idx="418">
                  <c:v>5.7266306499999996E-2</c:v>
                </c:pt>
                <c:pt idx="419">
                  <c:v>5.7490230400000002E-2</c:v>
                </c:pt>
                <c:pt idx="420">
                  <c:v>5.72638351E-2</c:v>
                </c:pt>
                <c:pt idx="421">
                  <c:v>5.5166275299999998E-2</c:v>
                </c:pt>
                <c:pt idx="422">
                  <c:v>5.7061538299999999E-2</c:v>
                </c:pt>
                <c:pt idx="423">
                  <c:v>5.6851628500000001E-2</c:v>
                </c:pt>
                <c:pt idx="424">
                  <c:v>5.64975411E-2</c:v>
                </c:pt>
                <c:pt idx="425">
                  <c:v>5.6857594300000001E-2</c:v>
                </c:pt>
                <c:pt idx="426">
                  <c:v>5.7833531999999993E-2</c:v>
                </c:pt>
                <c:pt idx="427">
                  <c:v>5.7178917599999997E-2</c:v>
                </c:pt>
                <c:pt idx="428">
                  <c:v>5.6972550300000001E-2</c:v>
                </c:pt>
                <c:pt idx="429">
                  <c:v>5.6246146699999999E-2</c:v>
                </c:pt>
                <c:pt idx="430">
                  <c:v>5.7067750399999999E-2</c:v>
                </c:pt>
                <c:pt idx="431">
                  <c:v>5.6977922600000001E-2</c:v>
                </c:pt>
                <c:pt idx="432">
                  <c:v>5.6851761700000003E-2</c:v>
                </c:pt>
                <c:pt idx="433">
                  <c:v>5.6207619800000004E-2</c:v>
                </c:pt>
                <c:pt idx="434">
                  <c:v>5.6297984999999995E-2</c:v>
                </c:pt>
                <c:pt idx="435">
                  <c:v>5.2307630600000002E-2</c:v>
                </c:pt>
                <c:pt idx="436">
                  <c:v>5.1849190600000004E-2</c:v>
                </c:pt>
                <c:pt idx="437">
                  <c:v>5.1776871800000006E-2</c:v>
                </c:pt>
                <c:pt idx="438">
                  <c:v>5.1489382E-2</c:v>
                </c:pt>
                <c:pt idx="439">
                  <c:v>5.1601224600000002E-2</c:v>
                </c:pt>
                <c:pt idx="440">
                  <c:v>5.1124455800000003E-2</c:v>
                </c:pt>
                <c:pt idx="441">
                  <c:v>5.1274944900000001E-2</c:v>
                </c:pt>
                <c:pt idx="442">
                  <c:v>5.1385923199999996E-2</c:v>
                </c:pt>
                <c:pt idx="443">
                  <c:v>5.1594576099999997E-2</c:v>
                </c:pt>
                <c:pt idx="444">
                  <c:v>5.2190002700000002E-2</c:v>
                </c:pt>
                <c:pt idx="445">
                  <c:v>5.1913671000000002E-2</c:v>
                </c:pt>
                <c:pt idx="446">
                  <c:v>5.2476113399999996E-2</c:v>
                </c:pt>
                <c:pt idx="447">
                  <c:v>4.9651415200000007E-2</c:v>
                </c:pt>
                <c:pt idx="448">
                  <c:v>5.1990314399999994E-2</c:v>
                </c:pt>
                <c:pt idx="449">
                  <c:v>5.1772502599999999E-2</c:v>
                </c:pt>
                <c:pt idx="450">
                  <c:v>5.2315950700000002E-2</c:v>
                </c:pt>
                <c:pt idx="451">
                  <c:v>5.2174836400000001E-2</c:v>
                </c:pt>
                <c:pt idx="452">
                  <c:v>5.2231016900000003E-2</c:v>
                </c:pt>
                <c:pt idx="453">
                  <c:v>5.16546253E-2</c:v>
                </c:pt>
                <c:pt idx="454">
                  <c:v>5.2122066100000003E-2</c:v>
                </c:pt>
                <c:pt idx="455">
                  <c:v>5.25557434E-2</c:v>
                </c:pt>
                <c:pt idx="456">
                  <c:v>5.3521037600000002E-2</c:v>
                </c:pt>
                <c:pt idx="457">
                  <c:v>5.3449814699999994E-2</c:v>
                </c:pt>
                <c:pt idx="458">
                  <c:v>5.2213099999999998E-2</c:v>
                </c:pt>
                <c:pt idx="459">
                  <c:v>5.23288695E-2</c:v>
                </c:pt>
                <c:pt idx="460">
                  <c:v>5.2733831100000003E-2</c:v>
                </c:pt>
                <c:pt idx="461">
                  <c:v>5.3733880899999996E-2</c:v>
                </c:pt>
                <c:pt idx="462">
                  <c:v>5.2429720800000003E-2</c:v>
                </c:pt>
                <c:pt idx="463">
                  <c:v>5.4171745899999998E-2</c:v>
                </c:pt>
                <c:pt idx="464">
                  <c:v>5.4415525300000003E-2</c:v>
                </c:pt>
                <c:pt idx="465">
                  <c:v>5.3628330299999999E-2</c:v>
                </c:pt>
                <c:pt idx="466">
                  <c:v>5.4057111899999996E-2</c:v>
                </c:pt>
                <c:pt idx="467">
                  <c:v>5.3581754400000001E-2</c:v>
                </c:pt>
                <c:pt idx="468">
                  <c:v>5.4708618199999996E-2</c:v>
                </c:pt>
                <c:pt idx="469">
                  <c:v>5.3241431199999995E-2</c:v>
                </c:pt>
                <c:pt idx="470">
                  <c:v>5.5700886099999999E-2</c:v>
                </c:pt>
                <c:pt idx="471">
                  <c:v>5.3602279700000005E-2</c:v>
                </c:pt>
                <c:pt idx="472">
                  <c:v>5.3134424899999998E-2</c:v>
                </c:pt>
                <c:pt idx="473">
                  <c:v>5.4238715899999998E-2</c:v>
                </c:pt>
                <c:pt idx="474">
                  <c:v>4.9613305099999998E-2</c:v>
                </c:pt>
                <c:pt idx="475">
                  <c:v>5.2647843700000002E-2</c:v>
                </c:pt>
                <c:pt idx="476">
                  <c:v>5.3191187899999999E-2</c:v>
                </c:pt>
                <c:pt idx="477">
                  <c:v>5.2856923399999999E-2</c:v>
                </c:pt>
                <c:pt idx="478">
                  <c:v>5.5074850599999996E-2</c:v>
                </c:pt>
                <c:pt idx="479">
                  <c:v>5.3361434799999996E-2</c:v>
                </c:pt>
                <c:pt idx="480">
                  <c:v>5.2305820900000001E-2</c:v>
                </c:pt>
                <c:pt idx="481">
                  <c:v>5.0627195E-2</c:v>
                </c:pt>
                <c:pt idx="482">
                  <c:v>5.3182499700000004E-2</c:v>
                </c:pt>
                <c:pt idx="483">
                  <c:v>5.3297112200000003E-2</c:v>
                </c:pt>
                <c:pt idx="484">
                  <c:v>5.3073398000000001E-2</c:v>
                </c:pt>
                <c:pt idx="485">
                  <c:v>5.3054378700000002E-2</c:v>
                </c:pt>
                <c:pt idx="486">
                  <c:v>5.2712764600000003E-2</c:v>
                </c:pt>
                <c:pt idx="487">
                  <c:v>5.3110532600000003E-2</c:v>
                </c:pt>
                <c:pt idx="488">
                  <c:v>5.2753038500000002E-2</c:v>
                </c:pt>
                <c:pt idx="489">
                  <c:v>5.4069567899999997E-2</c:v>
                </c:pt>
                <c:pt idx="490">
                  <c:v>5.2791779999999996E-2</c:v>
                </c:pt>
                <c:pt idx="491">
                  <c:v>5.2043926000000004E-2</c:v>
                </c:pt>
                <c:pt idx="492">
                  <c:v>5.2994038799999997E-2</c:v>
                </c:pt>
                <c:pt idx="493">
                  <c:v>5.2742286700000002E-2</c:v>
                </c:pt>
                <c:pt idx="494">
                  <c:v>5.2564285599999996E-2</c:v>
                </c:pt>
                <c:pt idx="495">
                  <c:v>5.2271188200000006E-2</c:v>
                </c:pt>
                <c:pt idx="496">
                  <c:v>5.2900287999999997E-2</c:v>
                </c:pt>
                <c:pt idx="497">
                  <c:v>5.2517752000000001E-2</c:v>
                </c:pt>
                <c:pt idx="498">
                  <c:v>5.2197736600000003E-2</c:v>
                </c:pt>
                <c:pt idx="499">
                  <c:v>5.27875056E-2</c:v>
                </c:pt>
                <c:pt idx="500">
                  <c:v>5.25201837E-2</c:v>
                </c:pt>
                <c:pt idx="501">
                  <c:v>5.2195148699999999E-2</c:v>
                </c:pt>
                <c:pt idx="502">
                  <c:v>5.2790226000000003E-2</c:v>
                </c:pt>
                <c:pt idx="503">
                  <c:v>5.2550407899999999E-2</c:v>
                </c:pt>
                <c:pt idx="504">
                  <c:v>5.2746944699999999E-2</c:v>
                </c:pt>
                <c:pt idx="505">
                  <c:v>5.2779105599999994E-2</c:v>
                </c:pt>
                <c:pt idx="506">
                  <c:v>5.24282976E-2</c:v>
                </c:pt>
                <c:pt idx="507">
                  <c:v>5.2918877199999999E-2</c:v>
                </c:pt>
                <c:pt idx="508">
                  <c:v>5.2727648900000007E-2</c:v>
                </c:pt>
                <c:pt idx="509">
                  <c:v>5.2534919200000002E-2</c:v>
                </c:pt>
                <c:pt idx="510">
                  <c:v>5.2779823199999992E-2</c:v>
                </c:pt>
                <c:pt idx="511">
                  <c:v>5.2248515299999992E-2</c:v>
                </c:pt>
                <c:pt idx="512">
                  <c:v>5.2649652299999995E-2</c:v>
                </c:pt>
                <c:pt idx="513">
                  <c:v>5.2527104600000006E-2</c:v>
                </c:pt>
                <c:pt idx="514">
                  <c:v>5.29723416E-2</c:v>
                </c:pt>
                <c:pt idx="515">
                  <c:v>5.2925438600000006E-2</c:v>
                </c:pt>
                <c:pt idx="516">
                  <c:v>5.2694086899999999E-2</c:v>
                </c:pt>
                <c:pt idx="517">
                  <c:v>5.2877371499999999E-2</c:v>
                </c:pt>
                <c:pt idx="518">
                  <c:v>5.2938586699999998E-2</c:v>
                </c:pt>
                <c:pt idx="519">
                  <c:v>5.2731267500000005E-2</c:v>
                </c:pt>
                <c:pt idx="520">
                  <c:v>5.2769729899999999E-2</c:v>
                </c:pt>
                <c:pt idx="521">
                  <c:v>5.25521116E-2</c:v>
                </c:pt>
                <c:pt idx="522">
                  <c:v>5.2532782799999997E-2</c:v>
                </c:pt>
                <c:pt idx="523">
                  <c:v>5.2786576299999999E-2</c:v>
                </c:pt>
                <c:pt idx="524">
                  <c:v>5.2806813300000005E-2</c:v>
                </c:pt>
                <c:pt idx="525">
                  <c:v>5.2719283399999997E-2</c:v>
                </c:pt>
                <c:pt idx="526">
                  <c:v>5.2580760900000002E-2</c:v>
                </c:pt>
                <c:pt idx="527">
                  <c:v>5.2888269100000003E-2</c:v>
                </c:pt>
                <c:pt idx="528">
                  <c:v>5.2748149000000001E-2</c:v>
                </c:pt>
                <c:pt idx="529">
                  <c:v>5.2391448799999997E-2</c:v>
                </c:pt>
                <c:pt idx="530">
                  <c:v>5.0721419399999995E-2</c:v>
                </c:pt>
                <c:pt idx="531">
                  <c:v>5.2851766199999997E-2</c:v>
                </c:pt>
                <c:pt idx="532">
                  <c:v>5.3117088700000002E-2</c:v>
                </c:pt>
                <c:pt idx="533">
                  <c:v>5.3464808599999997E-2</c:v>
                </c:pt>
                <c:pt idx="534">
                  <c:v>5.3295374300000004E-2</c:v>
                </c:pt>
                <c:pt idx="535">
                  <c:v>5.2725756999999998E-2</c:v>
                </c:pt>
                <c:pt idx="536">
                  <c:v>5.3073815199999999E-2</c:v>
                </c:pt>
                <c:pt idx="537">
                  <c:v>5.2657759200000001E-2</c:v>
                </c:pt>
                <c:pt idx="538">
                  <c:v>5.2141736500000001E-2</c:v>
                </c:pt>
                <c:pt idx="539">
                  <c:v>5.1700138999999999E-2</c:v>
                </c:pt>
                <c:pt idx="540">
                  <c:v>5.1999153199999995E-2</c:v>
                </c:pt>
                <c:pt idx="541">
                  <c:v>5.1626316300000002E-2</c:v>
                </c:pt>
                <c:pt idx="542">
                  <c:v>5.1248416900000003E-2</c:v>
                </c:pt>
                <c:pt idx="543">
                  <c:v>5.1437130399999996E-2</c:v>
                </c:pt>
                <c:pt idx="544">
                  <c:v>5.0993235200000007E-2</c:v>
                </c:pt>
                <c:pt idx="545">
                  <c:v>5.1147145600000006E-2</c:v>
                </c:pt>
                <c:pt idx="546">
                  <c:v>5.09717695E-2</c:v>
                </c:pt>
                <c:pt idx="547">
                  <c:v>5.1029497299999997E-2</c:v>
                </c:pt>
                <c:pt idx="548">
                  <c:v>5.11570794E-2</c:v>
                </c:pt>
                <c:pt idx="549">
                  <c:v>5.0886360699999994E-2</c:v>
                </c:pt>
                <c:pt idx="550">
                  <c:v>5.1017619300000004E-2</c:v>
                </c:pt>
                <c:pt idx="551">
                  <c:v>5.1072128699999997E-2</c:v>
                </c:pt>
                <c:pt idx="552">
                  <c:v>5.0776358100000002E-2</c:v>
                </c:pt>
                <c:pt idx="553">
                  <c:v>5.0500163000000001E-2</c:v>
                </c:pt>
                <c:pt idx="554">
                  <c:v>5.0822528200000001E-2</c:v>
                </c:pt>
                <c:pt idx="555">
                  <c:v>5.07458166E-2</c:v>
                </c:pt>
                <c:pt idx="556">
                  <c:v>5.0163587300000007E-2</c:v>
                </c:pt>
                <c:pt idx="557">
                  <c:v>5.0295406500000001E-2</c:v>
                </c:pt>
                <c:pt idx="558">
                  <c:v>5.1033981999999999E-2</c:v>
                </c:pt>
                <c:pt idx="559">
                  <c:v>4.9842642499999999E-2</c:v>
                </c:pt>
                <c:pt idx="560">
                  <c:v>5.0698110200000007E-2</c:v>
                </c:pt>
                <c:pt idx="561">
                  <c:v>5.0761369600000002E-2</c:v>
                </c:pt>
                <c:pt idx="562">
                  <c:v>5.0034037500000003E-2</c:v>
                </c:pt>
                <c:pt idx="563">
                  <c:v>5.1722180699999995E-2</c:v>
                </c:pt>
                <c:pt idx="564">
                  <c:v>5.0535989399999995E-2</c:v>
                </c:pt>
                <c:pt idx="565">
                  <c:v>5.1187217E-2</c:v>
                </c:pt>
                <c:pt idx="566">
                  <c:v>5.0463468400000003E-2</c:v>
                </c:pt>
                <c:pt idx="567">
                  <c:v>5.0973170200000001E-2</c:v>
                </c:pt>
                <c:pt idx="568">
                  <c:v>5.2013970299999997E-2</c:v>
                </c:pt>
                <c:pt idx="569">
                  <c:v>5.1017610400000003E-2</c:v>
                </c:pt>
                <c:pt idx="570">
                  <c:v>5.1789103900000001E-2</c:v>
                </c:pt>
                <c:pt idx="571">
                  <c:v>5.1277006900000005E-2</c:v>
                </c:pt>
                <c:pt idx="572">
                  <c:v>5.0736149000000001E-2</c:v>
                </c:pt>
                <c:pt idx="573">
                  <c:v>5.0955133899999998E-2</c:v>
                </c:pt>
                <c:pt idx="574">
                  <c:v>5.1262573800000003E-2</c:v>
                </c:pt>
                <c:pt idx="575">
                  <c:v>5.05529558E-2</c:v>
                </c:pt>
                <c:pt idx="576">
                  <c:v>5.0727072099999999E-2</c:v>
                </c:pt>
                <c:pt idx="577">
                  <c:v>5.1284469299999996E-2</c:v>
                </c:pt>
                <c:pt idx="578">
                  <c:v>5.06976081E-2</c:v>
                </c:pt>
                <c:pt idx="579">
                  <c:v>5.0642996400000001E-2</c:v>
                </c:pt>
                <c:pt idx="580">
                  <c:v>5.8135632100000001E-2</c:v>
                </c:pt>
                <c:pt idx="581">
                  <c:v>5.9716660099999999E-2</c:v>
                </c:pt>
                <c:pt idx="582">
                  <c:v>6.0374718200000003E-2</c:v>
                </c:pt>
                <c:pt idx="583">
                  <c:v>6.0918922899999998E-2</c:v>
                </c:pt>
                <c:pt idx="584">
                  <c:v>6.11558829E-2</c:v>
                </c:pt>
                <c:pt idx="585">
                  <c:v>5.9897938899999996E-2</c:v>
                </c:pt>
                <c:pt idx="586">
                  <c:v>5.9261100400000002E-2</c:v>
                </c:pt>
                <c:pt idx="587">
                  <c:v>5.9155402900000001E-2</c:v>
                </c:pt>
                <c:pt idx="588">
                  <c:v>6.1400029500000002E-2</c:v>
                </c:pt>
                <c:pt idx="589">
                  <c:v>6.1922613899999999E-2</c:v>
                </c:pt>
                <c:pt idx="590">
                  <c:v>6.1676109400000005E-2</c:v>
                </c:pt>
                <c:pt idx="591">
                  <c:v>6.1478420199999995E-2</c:v>
                </c:pt>
                <c:pt idx="592">
                  <c:v>6.1502016E-2</c:v>
                </c:pt>
                <c:pt idx="593">
                  <c:v>6.0599690800000001E-2</c:v>
                </c:pt>
                <c:pt idx="594">
                  <c:v>6.2518275799999995E-2</c:v>
                </c:pt>
                <c:pt idx="595">
                  <c:v>6.1856028199999996E-2</c:v>
                </c:pt>
                <c:pt idx="596">
                  <c:v>6.1147460899999999E-2</c:v>
                </c:pt>
                <c:pt idx="597">
                  <c:v>6.1401641899999998E-2</c:v>
                </c:pt>
                <c:pt idx="598">
                  <c:v>6.1131254699999998E-2</c:v>
                </c:pt>
                <c:pt idx="599">
                  <c:v>6.1833119300000003E-2</c:v>
                </c:pt>
                <c:pt idx="600">
                  <c:v>6.1239492600000001E-2</c:v>
                </c:pt>
                <c:pt idx="601">
                  <c:v>6.1422161199999999E-2</c:v>
                </c:pt>
                <c:pt idx="602">
                  <c:v>6.1569177499999996E-2</c:v>
                </c:pt>
                <c:pt idx="603">
                  <c:v>6.1656118099999997E-2</c:v>
                </c:pt>
                <c:pt idx="604">
                  <c:v>6.0716333400000003E-2</c:v>
                </c:pt>
                <c:pt idx="605">
                  <c:v>6.1267608500000001E-2</c:v>
                </c:pt>
                <c:pt idx="606">
                  <c:v>6.1528264999999999E-2</c:v>
                </c:pt>
                <c:pt idx="607">
                  <c:v>6.1312778000000005E-2</c:v>
                </c:pt>
                <c:pt idx="608">
                  <c:v>6.1294759300000001E-2</c:v>
                </c:pt>
                <c:pt idx="609">
                  <c:v>5.6341631400000002E-2</c:v>
                </c:pt>
                <c:pt idx="610">
                  <c:v>6.1256717299999999E-2</c:v>
                </c:pt>
                <c:pt idx="611">
                  <c:v>6.1522765200000003E-2</c:v>
                </c:pt>
                <c:pt idx="612">
                  <c:v>6.1666041099999999E-2</c:v>
                </c:pt>
                <c:pt idx="613">
                  <c:v>6.1128031900000004E-2</c:v>
                </c:pt>
                <c:pt idx="614">
                  <c:v>6.0036461200000002E-2</c:v>
                </c:pt>
                <c:pt idx="615">
                  <c:v>6.1203931999999996E-2</c:v>
                </c:pt>
                <c:pt idx="616">
                  <c:v>6.1357690100000001E-2</c:v>
                </c:pt>
                <c:pt idx="617">
                  <c:v>6.1241211800000001E-2</c:v>
                </c:pt>
                <c:pt idx="618">
                  <c:v>6.1159582300000001E-2</c:v>
                </c:pt>
                <c:pt idx="619">
                  <c:v>6.21386549E-2</c:v>
                </c:pt>
                <c:pt idx="620">
                  <c:v>6.1742941699999998E-2</c:v>
                </c:pt>
                <c:pt idx="621">
                  <c:v>6.1853728099999998E-2</c:v>
                </c:pt>
                <c:pt idx="622">
                  <c:v>6.1959121399999997E-2</c:v>
                </c:pt>
                <c:pt idx="623">
                  <c:v>6.1518479499999994E-2</c:v>
                </c:pt>
                <c:pt idx="624">
                  <c:v>6.1190844200000004E-2</c:v>
                </c:pt>
                <c:pt idx="625">
                  <c:v>6.1596850200000004E-2</c:v>
                </c:pt>
                <c:pt idx="626">
                  <c:v>6.1608603300000002E-2</c:v>
                </c:pt>
                <c:pt idx="627">
                  <c:v>6.1681952999999998E-2</c:v>
                </c:pt>
                <c:pt idx="628">
                  <c:v>6.9207035799999997E-2</c:v>
                </c:pt>
                <c:pt idx="629">
                  <c:v>6.18059252E-2</c:v>
                </c:pt>
                <c:pt idx="630">
                  <c:v>6.1800229900000003E-2</c:v>
                </c:pt>
                <c:pt idx="631">
                  <c:v>6.1539591600000006E-2</c:v>
                </c:pt>
                <c:pt idx="632">
                  <c:v>6.1534992600000005E-2</c:v>
                </c:pt>
                <c:pt idx="633">
                  <c:v>6.2027594199999994E-2</c:v>
                </c:pt>
                <c:pt idx="634">
                  <c:v>6.1228236200000001E-2</c:v>
                </c:pt>
                <c:pt idx="635">
                  <c:v>6.4737655700000007E-2</c:v>
                </c:pt>
                <c:pt idx="636">
                  <c:v>6.1618488700000001E-2</c:v>
                </c:pt>
                <c:pt idx="637">
                  <c:v>6.1914497900000004E-2</c:v>
                </c:pt>
                <c:pt idx="638">
                  <c:v>6.2161287699999998E-2</c:v>
                </c:pt>
                <c:pt idx="639">
                  <c:v>6.1995045500000005E-2</c:v>
                </c:pt>
                <c:pt idx="640">
                  <c:v>6.3269040600000007E-2</c:v>
                </c:pt>
                <c:pt idx="641">
                  <c:v>6.2506626900000001E-2</c:v>
                </c:pt>
                <c:pt idx="642">
                  <c:v>6.2365037300000002E-2</c:v>
                </c:pt>
                <c:pt idx="643">
                  <c:v>6.2245332199999996E-2</c:v>
                </c:pt>
                <c:pt idx="644">
                  <c:v>6.21401039E-2</c:v>
                </c:pt>
                <c:pt idx="645">
                  <c:v>6.2164578199999994E-2</c:v>
                </c:pt>
                <c:pt idx="646">
                  <c:v>6.2770005099999998E-2</c:v>
                </c:pt>
                <c:pt idx="647">
                  <c:v>6.2269577600000001E-2</c:v>
                </c:pt>
                <c:pt idx="648">
                  <c:v>7.2216233300000002E-2</c:v>
                </c:pt>
                <c:pt idx="649">
                  <c:v>7.2281554299999995E-2</c:v>
                </c:pt>
                <c:pt idx="650">
                  <c:v>7.3288186499999991E-2</c:v>
                </c:pt>
                <c:pt idx="651">
                  <c:v>7.259968759999999E-2</c:v>
                </c:pt>
                <c:pt idx="652">
                  <c:v>7.2730873000000001E-2</c:v>
                </c:pt>
                <c:pt idx="653">
                  <c:v>7.1548259400000008E-2</c:v>
                </c:pt>
                <c:pt idx="654">
                  <c:v>7.3148524600000001E-2</c:v>
                </c:pt>
                <c:pt idx="655">
                  <c:v>7.3089671999999994E-2</c:v>
                </c:pt>
                <c:pt idx="656">
                  <c:v>7.2551167100000008E-2</c:v>
                </c:pt>
                <c:pt idx="657">
                  <c:v>7.3232191099999996E-2</c:v>
                </c:pt>
                <c:pt idx="658">
                  <c:v>7.3907428100000006E-2</c:v>
                </c:pt>
                <c:pt idx="659">
                  <c:v>7.2949340799999998E-2</c:v>
                </c:pt>
                <c:pt idx="660">
                  <c:v>7.355445020000001E-2</c:v>
                </c:pt>
                <c:pt idx="661">
                  <c:v>7.1735558800000002E-2</c:v>
                </c:pt>
                <c:pt idx="662">
                  <c:v>7.3725447E-2</c:v>
                </c:pt>
                <c:pt idx="663">
                  <c:v>7.34194544E-2</c:v>
                </c:pt>
                <c:pt idx="664">
                  <c:v>7.3308644300000003E-2</c:v>
                </c:pt>
                <c:pt idx="665">
                  <c:v>7.3618061700000001E-2</c:v>
                </c:pt>
                <c:pt idx="666">
                  <c:v>7.32299914E-2</c:v>
                </c:pt>
                <c:pt idx="667">
                  <c:v>7.3655762799999996E-2</c:v>
                </c:pt>
                <c:pt idx="668">
                  <c:v>7.3379739099999994E-2</c:v>
                </c:pt>
                <c:pt idx="669">
                  <c:v>7.4651236699999998E-2</c:v>
                </c:pt>
                <c:pt idx="670">
                  <c:v>7.4876458300000004E-2</c:v>
                </c:pt>
                <c:pt idx="671">
                  <c:v>7.3485350699999993E-2</c:v>
                </c:pt>
                <c:pt idx="672">
                  <c:v>7.3313979900000006E-2</c:v>
                </c:pt>
                <c:pt idx="673">
                  <c:v>7.3430210699999998E-2</c:v>
                </c:pt>
                <c:pt idx="674">
                  <c:v>7.3763365900000002E-2</c:v>
                </c:pt>
                <c:pt idx="675">
                  <c:v>7.3376522999999999E-2</c:v>
                </c:pt>
                <c:pt idx="676">
                  <c:v>7.34471919E-2</c:v>
                </c:pt>
                <c:pt idx="677">
                  <c:v>7.3774932200000004E-2</c:v>
                </c:pt>
                <c:pt idx="678">
                  <c:v>7.3104081599999995E-2</c:v>
                </c:pt>
                <c:pt idx="679">
                  <c:v>7.374290389999999E-2</c:v>
                </c:pt>
                <c:pt idx="680">
                  <c:v>7.3444326200000007E-2</c:v>
                </c:pt>
                <c:pt idx="681">
                  <c:v>7.4671775499999996E-2</c:v>
                </c:pt>
                <c:pt idx="682">
                  <c:v>7.28525124E-2</c:v>
                </c:pt>
                <c:pt idx="683">
                  <c:v>7.38410964E-2</c:v>
                </c:pt>
                <c:pt idx="684">
                  <c:v>7.3803557300000003E-2</c:v>
                </c:pt>
                <c:pt idx="685">
                  <c:v>7.3488384599999998E-2</c:v>
                </c:pt>
                <c:pt idx="686">
                  <c:v>7.3895553700000005E-2</c:v>
                </c:pt>
                <c:pt idx="687">
                  <c:v>7.3458121900000006E-2</c:v>
                </c:pt>
                <c:pt idx="688">
                  <c:v>7.4543450999999997E-2</c:v>
                </c:pt>
                <c:pt idx="689">
                  <c:v>7.30321107E-2</c:v>
                </c:pt>
                <c:pt idx="690">
                  <c:v>7.4512101800000008E-2</c:v>
                </c:pt>
                <c:pt idx="691">
                  <c:v>7.4282754399999998E-2</c:v>
                </c:pt>
                <c:pt idx="692">
                  <c:v>7.4884835199999999E-2</c:v>
                </c:pt>
                <c:pt idx="693">
                  <c:v>7.4452913100000004E-2</c:v>
                </c:pt>
                <c:pt idx="694">
                  <c:v>7.4999345300000006E-2</c:v>
                </c:pt>
                <c:pt idx="695">
                  <c:v>7.2983425800000001E-2</c:v>
                </c:pt>
                <c:pt idx="696">
                  <c:v>7.44587362E-2</c:v>
                </c:pt>
                <c:pt idx="697">
                  <c:v>7.4510434099999995E-2</c:v>
                </c:pt>
                <c:pt idx="698">
                  <c:v>7.4393317100000009E-2</c:v>
                </c:pt>
                <c:pt idx="699">
                  <c:v>7.4076425700000004E-2</c:v>
                </c:pt>
                <c:pt idx="700">
                  <c:v>7.3673890300000003E-2</c:v>
                </c:pt>
                <c:pt idx="701">
                  <c:v>7.4533457400000003E-2</c:v>
                </c:pt>
                <c:pt idx="702">
                  <c:v>7.4388599700000002E-2</c:v>
                </c:pt>
                <c:pt idx="703">
                  <c:v>7.3716721700000001E-2</c:v>
                </c:pt>
                <c:pt idx="704">
                  <c:v>7.3847054699999998E-2</c:v>
                </c:pt>
                <c:pt idx="705">
                  <c:v>7.2960981899999999E-2</c:v>
                </c:pt>
                <c:pt idx="706">
                  <c:v>7.3977003100000008E-2</c:v>
                </c:pt>
                <c:pt idx="707">
                  <c:v>7.4143040699999996E-2</c:v>
                </c:pt>
                <c:pt idx="708">
                  <c:v>7.3519031499999998E-2</c:v>
                </c:pt>
                <c:pt idx="709">
                  <c:v>7.3523825099999995E-2</c:v>
                </c:pt>
                <c:pt idx="710">
                  <c:v>7.3519465300000003E-2</c:v>
                </c:pt>
                <c:pt idx="711">
                  <c:v>7.45124276E-2</c:v>
                </c:pt>
                <c:pt idx="712">
                  <c:v>7.4020430900000003E-2</c:v>
                </c:pt>
                <c:pt idx="713">
                  <c:v>7.3742313399999995E-2</c:v>
                </c:pt>
                <c:pt idx="714">
                  <c:v>7.34612766E-2</c:v>
                </c:pt>
                <c:pt idx="715">
                  <c:v>7.4912321099999998E-2</c:v>
                </c:pt>
                <c:pt idx="716">
                  <c:v>7.6221328699999993E-2</c:v>
                </c:pt>
                <c:pt idx="717">
                  <c:v>7.4529940200000006E-2</c:v>
                </c:pt>
                <c:pt idx="718">
                  <c:v>7.4522535400000006E-2</c:v>
                </c:pt>
                <c:pt idx="719">
                  <c:v>7.3432936599999998E-2</c:v>
                </c:pt>
                <c:pt idx="720">
                  <c:v>7.4330289499999994E-2</c:v>
                </c:pt>
                <c:pt idx="721">
                  <c:v>7.380613409999999E-2</c:v>
                </c:pt>
                <c:pt idx="722">
                  <c:v>7.4262748700000006E-2</c:v>
                </c:pt>
                <c:pt idx="723">
                  <c:v>7.3984053000000008E-2</c:v>
                </c:pt>
                <c:pt idx="724">
                  <c:v>7.4140015700000006E-2</c:v>
                </c:pt>
                <c:pt idx="725">
                  <c:v>7.3477543300000003E-2</c:v>
                </c:pt>
                <c:pt idx="726">
                  <c:v>7.3315955500000002E-2</c:v>
                </c:pt>
                <c:pt idx="727">
                  <c:v>7.3425849299999998E-2</c:v>
                </c:pt>
                <c:pt idx="728">
                  <c:v>7.4077381300000009E-2</c:v>
                </c:pt>
                <c:pt idx="729">
                  <c:v>7.34994276E-2</c:v>
                </c:pt>
                <c:pt idx="730">
                  <c:v>7.3991590499999996E-2</c:v>
                </c:pt>
                <c:pt idx="731">
                  <c:v>7.3968489700000001E-2</c:v>
                </c:pt>
                <c:pt idx="732">
                  <c:v>7.4396518699999997E-2</c:v>
                </c:pt>
                <c:pt idx="733">
                  <c:v>7.3996133399999997E-2</c:v>
                </c:pt>
                <c:pt idx="734">
                  <c:v>7.4005779699999996E-2</c:v>
                </c:pt>
                <c:pt idx="735">
                  <c:v>7.2956191599999998E-2</c:v>
                </c:pt>
                <c:pt idx="736">
                  <c:v>7.3664092099999995E-2</c:v>
                </c:pt>
                <c:pt idx="737">
                  <c:v>7.3182318400000002E-2</c:v>
                </c:pt>
                <c:pt idx="738">
                  <c:v>7.3464553199999991E-2</c:v>
                </c:pt>
                <c:pt idx="739">
                  <c:v>7.3780340700000002E-2</c:v>
                </c:pt>
                <c:pt idx="740">
                  <c:v>7.3991481499999998E-2</c:v>
                </c:pt>
                <c:pt idx="741">
                  <c:v>7.3614974499999999E-2</c:v>
                </c:pt>
                <c:pt idx="742">
                  <c:v>7.3582064799999999E-2</c:v>
                </c:pt>
                <c:pt idx="743">
                  <c:v>7.4314270599999996E-2</c:v>
                </c:pt>
                <c:pt idx="744">
                  <c:v>7.3370569600000005E-2</c:v>
                </c:pt>
                <c:pt idx="745">
                  <c:v>7.4376200900000008E-2</c:v>
                </c:pt>
                <c:pt idx="746">
                  <c:v>7.3341023800000002E-2</c:v>
                </c:pt>
                <c:pt idx="747">
                  <c:v>7.3373032699999993E-2</c:v>
                </c:pt>
                <c:pt idx="748">
                  <c:v>7.3200176700000008E-2</c:v>
                </c:pt>
                <c:pt idx="749">
                  <c:v>7.3317681300000007E-2</c:v>
                </c:pt>
                <c:pt idx="750">
                  <c:v>7.4586817200000002E-2</c:v>
                </c:pt>
                <c:pt idx="751">
                  <c:v>7.5585059900000001E-2</c:v>
                </c:pt>
                <c:pt idx="752">
                  <c:v>7.35413709E-2</c:v>
                </c:pt>
                <c:pt idx="753">
                  <c:v>7.4108514599999994E-2</c:v>
                </c:pt>
                <c:pt idx="754">
                  <c:v>7.3819171900000008E-2</c:v>
                </c:pt>
                <c:pt idx="755">
                  <c:v>7.4837965100000001E-2</c:v>
                </c:pt>
                <c:pt idx="756">
                  <c:v>7.4357659899999998E-2</c:v>
                </c:pt>
                <c:pt idx="757">
                  <c:v>7.4452987900000003E-2</c:v>
                </c:pt>
                <c:pt idx="758">
                  <c:v>7.4393257899999995E-2</c:v>
                </c:pt>
                <c:pt idx="759">
                  <c:v>7.4980963600000006E-2</c:v>
                </c:pt>
                <c:pt idx="760">
                  <c:v>7.4820427499999995E-2</c:v>
                </c:pt>
                <c:pt idx="761">
                  <c:v>7.4079101100000003E-2</c:v>
                </c:pt>
                <c:pt idx="762">
                  <c:v>7.3875881800000001E-2</c:v>
                </c:pt>
                <c:pt idx="763">
                  <c:v>7.3159003099999995E-2</c:v>
                </c:pt>
                <c:pt idx="764">
                  <c:v>7.5624554199999999E-2</c:v>
                </c:pt>
                <c:pt idx="765">
                  <c:v>7.3846955399999997E-2</c:v>
                </c:pt>
                <c:pt idx="766">
                  <c:v>7.3918606599999992E-2</c:v>
                </c:pt>
                <c:pt idx="767">
                  <c:v>7.42861093E-2</c:v>
                </c:pt>
                <c:pt idx="768">
                  <c:v>7.3700712000000002E-2</c:v>
                </c:pt>
                <c:pt idx="769">
                  <c:v>7.4107853299999998E-2</c:v>
                </c:pt>
                <c:pt idx="770">
                  <c:v>7.3253220499999994E-2</c:v>
                </c:pt>
                <c:pt idx="771">
                  <c:v>7.41236906E-2</c:v>
                </c:pt>
                <c:pt idx="772">
                  <c:v>7.3994317399999995E-2</c:v>
                </c:pt>
                <c:pt idx="773">
                  <c:v>7.3448306099999999E-2</c:v>
                </c:pt>
                <c:pt idx="774">
                  <c:v>7.4397962200000001E-2</c:v>
                </c:pt>
                <c:pt idx="775">
                  <c:v>7.3689969299999991E-2</c:v>
                </c:pt>
                <c:pt idx="776">
                  <c:v>7.3255113499999996E-2</c:v>
                </c:pt>
                <c:pt idx="777">
                  <c:v>7.3444648299999998E-2</c:v>
                </c:pt>
                <c:pt idx="778">
                  <c:v>7.6914545399999992E-2</c:v>
                </c:pt>
                <c:pt idx="779">
                  <c:v>7.3294986300000003E-2</c:v>
                </c:pt>
                <c:pt idx="780">
                  <c:v>7.3977525699999991E-2</c:v>
                </c:pt>
                <c:pt idx="781">
                  <c:v>7.4844159699999996E-2</c:v>
                </c:pt>
                <c:pt idx="782">
                  <c:v>7.4477570199999996E-2</c:v>
                </c:pt>
                <c:pt idx="783">
                  <c:v>7.5929090500000004E-2</c:v>
                </c:pt>
                <c:pt idx="784">
                  <c:v>7.6126177700000006E-2</c:v>
                </c:pt>
                <c:pt idx="785">
                  <c:v>7.3582444999999996E-2</c:v>
                </c:pt>
                <c:pt idx="786">
                  <c:v>7.3163511000000001E-2</c:v>
                </c:pt>
                <c:pt idx="787">
                  <c:v>7.3936326599999991E-2</c:v>
                </c:pt>
                <c:pt idx="788">
                  <c:v>7.3131759300000002E-2</c:v>
                </c:pt>
                <c:pt idx="789">
                  <c:v>7.4266013199999995E-2</c:v>
                </c:pt>
                <c:pt idx="790">
                  <c:v>7.3725264800000009E-2</c:v>
                </c:pt>
                <c:pt idx="791">
                  <c:v>7.4163336999999996E-2</c:v>
                </c:pt>
                <c:pt idx="792">
                  <c:v>7.5407108799999997E-2</c:v>
                </c:pt>
                <c:pt idx="793">
                  <c:v>7.4635088000000002E-2</c:v>
                </c:pt>
                <c:pt idx="794">
                  <c:v>7.5466241700000006E-2</c:v>
                </c:pt>
                <c:pt idx="795">
                  <c:v>7.43869734E-2</c:v>
                </c:pt>
                <c:pt idx="796">
                  <c:v>7.4604888000000008E-2</c:v>
                </c:pt>
                <c:pt idx="797">
                  <c:v>7.7595241100000004E-2</c:v>
                </c:pt>
                <c:pt idx="798">
                  <c:v>7.6408690000000001E-2</c:v>
                </c:pt>
                <c:pt idx="799">
                  <c:v>7.5155113100000004E-2</c:v>
                </c:pt>
                <c:pt idx="800">
                  <c:v>7.4759488200000002E-2</c:v>
                </c:pt>
                <c:pt idx="801">
                  <c:v>7.5727036300000009E-2</c:v>
                </c:pt>
                <c:pt idx="802">
                  <c:v>7.5273671799999997E-2</c:v>
                </c:pt>
                <c:pt idx="803">
                  <c:v>7.4095662000000007E-2</c:v>
                </c:pt>
                <c:pt idx="804">
                  <c:v>7.3498986000000002E-2</c:v>
                </c:pt>
                <c:pt idx="805">
                  <c:v>7.4790506700000009E-2</c:v>
                </c:pt>
                <c:pt idx="806">
                  <c:v>7.5932412200000007E-2</c:v>
                </c:pt>
                <c:pt idx="807">
                  <c:v>7.4595636899999998E-2</c:v>
                </c:pt>
                <c:pt idx="808">
                  <c:v>7.4039592500000001E-2</c:v>
                </c:pt>
                <c:pt idx="809">
                  <c:v>7.4134446000000007E-2</c:v>
                </c:pt>
                <c:pt idx="810">
                  <c:v>7.3417008800000003E-2</c:v>
                </c:pt>
                <c:pt idx="811">
                  <c:v>7.604800049999999E-2</c:v>
                </c:pt>
                <c:pt idx="812">
                  <c:v>7.604800049999999E-2</c:v>
                </c:pt>
                <c:pt idx="813">
                  <c:v>7.7641806399999999E-2</c:v>
                </c:pt>
                <c:pt idx="814">
                  <c:v>7.465159469999999E-2</c:v>
                </c:pt>
                <c:pt idx="815">
                  <c:v>7.5024948399999999E-2</c:v>
                </c:pt>
                <c:pt idx="816">
                  <c:v>7.5577291899999996E-2</c:v>
                </c:pt>
                <c:pt idx="817">
                  <c:v>7.5005087400000003E-2</c:v>
                </c:pt>
                <c:pt idx="818">
                  <c:v>7.4507276400000003E-2</c:v>
                </c:pt>
                <c:pt idx="819">
                  <c:v>7.4789222700000005E-2</c:v>
                </c:pt>
                <c:pt idx="820">
                  <c:v>7.4424267299999999E-2</c:v>
                </c:pt>
                <c:pt idx="821">
                  <c:v>7.4048604700000006E-2</c:v>
                </c:pt>
                <c:pt idx="822">
                  <c:v>7.3828064900000004E-2</c:v>
                </c:pt>
                <c:pt idx="823">
                  <c:v>7.3921164900000003E-2</c:v>
                </c:pt>
                <c:pt idx="824">
                  <c:v>7.3864851999999995E-2</c:v>
                </c:pt>
                <c:pt idx="825">
                  <c:v>7.3985018099999994E-2</c:v>
                </c:pt>
                <c:pt idx="826">
                  <c:v>7.4012939099999994E-2</c:v>
                </c:pt>
                <c:pt idx="827">
                  <c:v>7.3661095300000007E-2</c:v>
                </c:pt>
                <c:pt idx="828">
                  <c:v>7.4267508199999999E-2</c:v>
                </c:pt>
                <c:pt idx="829">
                  <c:v>7.4186947000000003E-2</c:v>
                </c:pt>
                <c:pt idx="830">
                  <c:v>7.4172077400000008E-2</c:v>
                </c:pt>
                <c:pt idx="831">
                  <c:v>7.3706438900000004E-2</c:v>
                </c:pt>
                <c:pt idx="832">
                  <c:v>7.3478978400000006E-2</c:v>
                </c:pt>
                <c:pt idx="833">
                  <c:v>7.3722036099999999E-2</c:v>
                </c:pt>
                <c:pt idx="834">
                  <c:v>7.3860667800000002E-2</c:v>
                </c:pt>
                <c:pt idx="835">
                  <c:v>7.3996990200000001E-2</c:v>
                </c:pt>
                <c:pt idx="836">
                  <c:v>7.5606577100000003E-2</c:v>
                </c:pt>
                <c:pt idx="837">
                  <c:v>7.4127842499999999E-2</c:v>
                </c:pt>
                <c:pt idx="838">
                  <c:v>7.4569365299999996E-2</c:v>
                </c:pt>
                <c:pt idx="839">
                  <c:v>7.3849517399999995E-2</c:v>
                </c:pt>
                <c:pt idx="840">
                  <c:v>7.3975617399999999E-2</c:v>
                </c:pt>
                <c:pt idx="841">
                  <c:v>7.3993101399999997E-2</c:v>
                </c:pt>
                <c:pt idx="842">
                  <c:v>7.3496324500000002E-2</c:v>
                </c:pt>
                <c:pt idx="843">
                  <c:v>7.3784947500000003E-2</c:v>
                </c:pt>
                <c:pt idx="844">
                  <c:v>7.3741770300000009E-2</c:v>
                </c:pt>
                <c:pt idx="845">
                  <c:v>7.4574793899999992E-2</c:v>
                </c:pt>
                <c:pt idx="846">
                  <c:v>7.3925762199999995E-2</c:v>
                </c:pt>
                <c:pt idx="847">
                  <c:v>7.3762611300000003E-2</c:v>
                </c:pt>
                <c:pt idx="848">
                  <c:v>7.2038398700000006E-2</c:v>
                </c:pt>
                <c:pt idx="849">
                  <c:v>7.1401488999999999E-2</c:v>
                </c:pt>
                <c:pt idx="850">
                  <c:v>7.1721041400000005E-2</c:v>
                </c:pt>
                <c:pt idx="851">
                  <c:v>7.1677382799999995E-2</c:v>
                </c:pt>
                <c:pt idx="852">
                  <c:v>7.1595761399999999E-2</c:v>
                </c:pt>
                <c:pt idx="853">
                  <c:v>7.1473866400000002E-2</c:v>
                </c:pt>
                <c:pt idx="854">
                  <c:v>7.2052062299999997E-2</c:v>
                </c:pt>
                <c:pt idx="855">
                  <c:v>7.1531777599999999E-2</c:v>
                </c:pt>
                <c:pt idx="856">
                  <c:v>7.1267146599999998E-2</c:v>
                </c:pt>
                <c:pt idx="857">
                  <c:v>7.0408159100000006E-2</c:v>
                </c:pt>
                <c:pt idx="858">
                  <c:v>7.194499859999999E-2</c:v>
                </c:pt>
                <c:pt idx="859">
                  <c:v>7.1674904900000003E-2</c:v>
                </c:pt>
                <c:pt idx="860">
                  <c:v>7.1219324200000003E-2</c:v>
                </c:pt>
                <c:pt idx="861">
                  <c:v>7.1483089999999999E-2</c:v>
                </c:pt>
                <c:pt idx="862">
                  <c:v>7.2769682099999997E-2</c:v>
                </c:pt>
                <c:pt idx="863">
                  <c:v>7.2060006400000001E-2</c:v>
                </c:pt>
                <c:pt idx="864">
                  <c:v>7.0928754799999993E-2</c:v>
                </c:pt>
                <c:pt idx="865">
                  <c:v>7.2249165000000004E-2</c:v>
                </c:pt>
                <c:pt idx="866">
                  <c:v>7.2335377000000006E-2</c:v>
                </c:pt>
                <c:pt idx="867">
                  <c:v>7.0774514400000002E-2</c:v>
                </c:pt>
                <c:pt idx="868">
                  <c:v>7.0309339099999993E-2</c:v>
                </c:pt>
                <c:pt idx="869">
                  <c:v>6.9468627399999996E-2</c:v>
                </c:pt>
                <c:pt idx="870">
                  <c:v>6.9164429700000002E-2</c:v>
                </c:pt>
                <c:pt idx="871">
                  <c:v>6.9058079600000002E-2</c:v>
                </c:pt>
                <c:pt idx="872">
                  <c:v>6.953968910000001E-2</c:v>
                </c:pt>
                <c:pt idx="873">
                  <c:v>6.9494695499999995E-2</c:v>
                </c:pt>
                <c:pt idx="874">
                  <c:v>7.0602766499999997E-2</c:v>
                </c:pt>
                <c:pt idx="875">
                  <c:v>7.0463925400000002E-2</c:v>
                </c:pt>
                <c:pt idx="876">
                  <c:v>6.9887100000000008E-2</c:v>
                </c:pt>
                <c:pt idx="877">
                  <c:v>6.9360236699999994E-2</c:v>
                </c:pt>
                <c:pt idx="878">
                  <c:v>6.9958094400000004E-2</c:v>
                </c:pt>
                <c:pt idx="879">
                  <c:v>6.9295424800000005E-2</c:v>
                </c:pt>
                <c:pt idx="880">
                  <c:v>6.8110686899999995E-2</c:v>
                </c:pt>
                <c:pt idx="881">
                  <c:v>6.9972567999999999E-2</c:v>
                </c:pt>
                <c:pt idx="882">
                  <c:v>7.0869542300000005E-2</c:v>
                </c:pt>
                <c:pt idx="883">
                  <c:v>6.9629108100000003E-2</c:v>
                </c:pt>
                <c:pt idx="884">
                  <c:v>6.9216648899999997E-2</c:v>
                </c:pt>
                <c:pt idx="885">
                  <c:v>6.9838434200000007E-2</c:v>
                </c:pt>
                <c:pt idx="886">
                  <c:v>6.8946554600000001E-2</c:v>
                </c:pt>
                <c:pt idx="887">
                  <c:v>6.8865982800000003E-2</c:v>
                </c:pt>
                <c:pt idx="888">
                  <c:v>6.9881563899999999E-2</c:v>
                </c:pt>
                <c:pt idx="889">
                  <c:v>6.9157038099999998E-2</c:v>
                </c:pt>
                <c:pt idx="890">
                  <c:v>6.8709922899999998E-2</c:v>
                </c:pt>
                <c:pt idx="891">
                  <c:v>6.8351938000000001E-2</c:v>
                </c:pt>
                <c:pt idx="892">
                  <c:v>6.8853999700000001E-2</c:v>
                </c:pt>
                <c:pt idx="893">
                  <c:v>7.0998304200000001E-2</c:v>
                </c:pt>
                <c:pt idx="894">
                  <c:v>7.0388173600000006E-2</c:v>
                </c:pt>
                <c:pt idx="895">
                  <c:v>7.0165816699999994E-2</c:v>
                </c:pt>
                <c:pt idx="896">
                  <c:v>6.9588788600000007E-2</c:v>
                </c:pt>
                <c:pt idx="897">
                  <c:v>6.9462102900000003E-2</c:v>
                </c:pt>
                <c:pt idx="898">
                  <c:v>7.1723530199999996E-2</c:v>
                </c:pt>
                <c:pt idx="899">
                  <c:v>7.0581183000000006E-2</c:v>
                </c:pt>
                <c:pt idx="900">
                  <c:v>6.95857946E-2</c:v>
                </c:pt>
                <c:pt idx="901">
                  <c:v>6.8985128800000003E-2</c:v>
                </c:pt>
                <c:pt idx="902">
                  <c:v>6.94976962E-2</c:v>
                </c:pt>
                <c:pt idx="903">
                  <c:v>7.1120853999999997E-2</c:v>
                </c:pt>
                <c:pt idx="904">
                  <c:v>6.9836159499999995E-2</c:v>
                </c:pt>
                <c:pt idx="905">
                  <c:v>6.8993476400000003E-2</c:v>
                </c:pt>
                <c:pt idx="906">
                  <c:v>6.96071152E-2</c:v>
                </c:pt>
                <c:pt idx="907">
                  <c:v>6.8004114800000001E-2</c:v>
                </c:pt>
                <c:pt idx="908">
                  <c:v>7.0391121900000006E-2</c:v>
                </c:pt>
                <c:pt idx="909">
                  <c:v>6.9295993E-2</c:v>
                </c:pt>
                <c:pt idx="910">
                  <c:v>6.889705539999999E-2</c:v>
                </c:pt>
                <c:pt idx="911">
                  <c:v>6.8986223499999999E-2</c:v>
                </c:pt>
                <c:pt idx="912">
                  <c:v>6.926033999999999E-2</c:v>
                </c:pt>
                <c:pt idx="913">
                  <c:v>6.9415530199999992E-2</c:v>
                </c:pt>
                <c:pt idx="914">
                  <c:v>6.9462341800000008E-2</c:v>
                </c:pt>
                <c:pt idx="915">
                  <c:v>7.0282349799999991E-2</c:v>
                </c:pt>
                <c:pt idx="916">
                  <c:v>6.9680351900000007E-2</c:v>
                </c:pt>
                <c:pt idx="917">
                  <c:v>6.7798819699999999E-2</c:v>
                </c:pt>
                <c:pt idx="918">
                  <c:v>6.9882287799999998E-2</c:v>
                </c:pt>
                <c:pt idx="919">
                  <c:v>6.9141212899999999E-2</c:v>
                </c:pt>
                <c:pt idx="920">
                  <c:v>6.90266244E-2</c:v>
                </c:pt>
                <c:pt idx="921">
                  <c:v>6.8395810600000009E-2</c:v>
                </c:pt>
                <c:pt idx="922">
                  <c:v>6.8343449000000001E-2</c:v>
                </c:pt>
                <c:pt idx="923">
                  <c:v>6.8830244900000004E-2</c:v>
                </c:pt>
                <c:pt idx="924">
                  <c:v>6.8523110200000001E-2</c:v>
                </c:pt>
                <c:pt idx="925">
                  <c:v>6.8366011399999996E-2</c:v>
                </c:pt>
                <c:pt idx="926">
                  <c:v>6.8941182399999995E-2</c:v>
                </c:pt>
                <c:pt idx="927">
                  <c:v>6.8547702900000007E-2</c:v>
                </c:pt>
                <c:pt idx="928">
                  <c:v>6.8736472600000001E-2</c:v>
                </c:pt>
                <c:pt idx="929">
                  <c:v>6.8299234200000003E-2</c:v>
                </c:pt>
                <c:pt idx="930">
                  <c:v>6.8878735600000005E-2</c:v>
                </c:pt>
                <c:pt idx="931">
                  <c:v>6.8284013399999996E-2</c:v>
                </c:pt>
                <c:pt idx="932">
                  <c:v>6.8504079000000009E-2</c:v>
                </c:pt>
                <c:pt idx="933">
                  <c:v>6.8400642400000003E-2</c:v>
                </c:pt>
                <c:pt idx="934">
                  <c:v>6.8635865399999996E-2</c:v>
                </c:pt>
                <c:pt idx="935">
                  <c:v>6.8227954999999993E-2</c:v>
                </c:pt>
                <c:pt idx="936">
                  <c:v>6.8415664599999995E-2</c:v>
                </c:pt>
                <c:pt idx="937">
                  <c:v>6.8477235400000003E-2</c:v>
                </c:pt>
                <c:pt idx="938">
                  <c:v>6.8533100400000005E-2</c:v>
                </c:pt>
                <c:pt idx="939">
                  <c:v>6.8570061299999999E-2</c:v>
                </c:pt>
                <c:pt idx="940">
                  <c:v>6.8232449799999997E-2</c:v>
                </c:pt>
                <c:pt idx="941">
                  <c:v>6.8650760000000005E-2</c:v>
                </c:pt>
                <c:pt idx="942">
                  <c:v>6.8567239899999993E-2</c:v>
                </c:pt>
                <c:pt idx="943">
                  <c:v>6.8517584699999995E-2</c:v>
                </c:pt>
                <c:pt idx="944">
                  <c:v>6.8548892700000003E-2</c:v>
                </c:pt>
                <c:pt idx="945">
                  <c:v>6.8822020799999994E-2</c:v>
                </c:pt>
                <c:pt idx="946">
                  <c:v>7.1143972099999994E-2</c:v>
                </c:pt>
                <c:pt idx="947">
                  <c:v>7.1141077100000005E-2</c:v>
                </c:pt>
                <c:pt idx="948">
                  <c:v>6.7900869599999997E-2</c:v>
                </c:pt>
                <c:pt idx="949">
                  <c:v>6.8081538499999997E-2</c:v>
                </c:pt>
                <c:pt idx="950">
                  <c:v>6.9155730299999996E-2</c:v>
                </c:pt>
                <c:pt idx="951">
                  <c:v>6.8144979799999991E-2</c:v>
                </c:pt>
                <c:pt idx="952">
                  <c:v>6.876813679999999E-2</c:v>
                </c:pt>
                <c:pt idx="953">
                  <c:v>6.8662394700000004E-2</c:v>
                </c:pt>
                <c:pt idx="954">
                  <c:v>6.984760579999999E-2</c:v>
                </c:pt>
                <c:pt idx="955">
                  <c:v>6.9225865100000006E-2</c:v>
                </c:pt>
                <c:pt idx="956">
                  <c:v>6.9563978100000007E-2</c:v>
                </c:pt>
                <c:pt idx="957">
                  <c:v>6.8737946799999991E-2</c:v>
                </c:pt>
                <c:pt idx="958">
                  <c:v>6.86403503E-2</c:v>
                </c:pt>
                <c:pt idx="959">
                  <c:v>6.8735897000000004E-2</c:v>
                </c:pt>
                <c:pt idx="960">
                  <c:v>6.8736637199999992E-2</c:v>
                </c:pt>
                <c:pt idx="961">
                  <c:v>6.8676394199999991E-2</c:v>
                </c:pt>
                <c:pt idx="962">
                  <c:v>6.9414474300000001E-2</c:v>
                </c:pt>
                <c:pt idx="963">
                  <c:v>6.8793587599999997E-2</c:v>
                </c:pt>
                <c:pt idx="964">
                  <c:v>7.0674488300000005E-2</c:v>
                </c:pt>
                <c:pt idx="965">
                  <c:v>6.9876939499999999E-2</c:v>
                </c:pt>
                <c:pt idx="966">
                  <c:v>6.8738543200000002E-2</c:v>
                </c:pt>
                <c:pt idx="967">
                  <c:v>6.8776686199999992E-2</c:v>
                </c:pt>
                <c:pt idx="968">
                  <c:v>6.9191707800000002E-2</c:v>
                </c:pt>
                <c:pt idx="969">
                  <c:v>6.8366341100000005E-2</c:v>
                </c:pt>
                <c:pt idx="970">
                  <c:v>6.8775750799999993E-2</c:v>
                </c:pt>
                <c:pt idx="971">
                  <c:v>6.8613091500000001E-2</c:v>
                </c:pt>
                <c:pt idx="972">
                  <c:v>6.8667156000000007E-2</c:v>
                </c:pt>
                <c:pt idx="973">
                  <c:v>6.8975472400000001E-2</c:v>
                </c:pt>
                <c:pt idx="974">
                  <c:v>6.8973587700000005E-2</c:v>
                </c:pt>
                <c:pt idx="975">
                  <c:v>6.8968497400000009E-2</c:v>
                </c:pt>
                <c:pt idx="976">
                  <c:v>6.8454722999999995E-2</c:v>
                </c:pt>
                <c:pt idx="977">
                  <c:v>6.8745262099999996E-2</c:v>
                </c:pt>
                <c:pt idx="978">
                  <c:v>6.9228801200000009E-2</c:v>
                </c:pt>
                <c:pt idx="979">
                  <c:v>6.8828809399999996E-2</c:v>
                </c:pt>
                <c:pt idx="980">
                  <c:v>6.8781683999999996E-2</c:v>
                </c:pt>
                <c:pt idx="981">
                  <c:v>6.8737724700000002E-2</c:v>
                </c:pt>
                <c:pt idx="982">
                  <c:v>6.8263429299999998E-2</c:v>
                </c:pt>
                <c:pt idx="983">
                  <c:v>6.8770110699999998E-2</c:v>
                </c:pt>
                <c:pt idx="984">
                  <c:v>6.8400135700000003E-2</c:v>
                </c:pt>
                <c:pt idx="985">
                  <c:v>6.8910807800000001E-2</c:v>
                </c:pt>
                <c:pt idx="986">
                  <c:v>6.8761656399999996E-2</c:v>
                </c:pt>
                <c:pt idx="987">
                  <c:v>6.8776667799999996E-2</c:v>
                </c:pt>
                <c:pt idx="988">
                  <c:v>6.8652205999999993E-2</c:v>
                </c:pt>
                <c:pt idx="989">
                  <c:v>6.9659829600000001E-2</c:v>
                </c:pt>
                <c:pt idx="990">
                  <c:v>6.8691319799999997E-2</c:v>
                </c:pt>
                <c:pt idx="991">
                  <c:v>6.88888691E-2</c:v>
                </c:pt>
                <c:pt idx="992">
                  <c:v>6.9013524200000009E-2</c:v>
                </c:pt>
                <c:pt idx="993">
                  <c:v>6.8917299299999998E-2</c:v>
                </c:pt>
                <c:pt idx="994">
                  <c:v>6.8853906499999992E-2</c:v>
                </c:pt>
                <c:pt idx="995">
                  <c:v>6.880736920000001E-2</c:v>
                </c:pt>
                <c:pt idx="996">
                  <c:v>6.89328783E-2</c:v>
                </c:pt>
                <c:pt idx="997">
                  <c:v>6.9018651700000003E-2</c:v>
                </c:pt>
                <c:pt idx="998">
                  <c:v>6.9293597900000004E-2</c:v>
                </c:pt>
                <c:pt idx="999">
                  <c:v>6.95064715E-2</c:v>
                </c:pt>
                <c:pt idx="1000">
                  <c:v>7.0331761800000003E-2</c:v>
                </c:pt>
                <c:pt idx="1001">
                  <c:v>6.9107985799999994E-2</c:v>
                </c:pt>
                <c:pt idx="1002">
                  <c:v>6.9844028799999999E-2</c:v>
                </c:pt>
                <c:pt idx="1003">
                  <c:v>6.9655530800000004E-2</c:v>
                </c:pt>
                <c:pt idx="1004">
                  <c:v>6.93879206E-2</c:v>
                </c:pt>
                <c:pt idx="1005">
                  <c:v>6.9690354699999998E-2</c:v>
                </c:pt>
                <c:pt idx="1006">
                  <c:v>6.9754153200000002E-2</c:v>
                </c:pt>
                <c:pt idx="1007">
                  <c:v>6.9300021899999995E-2</c:v>
                </c:pt>
                <c:pt idx="1008">
                  <c:v>6.9951719299999993E-2</c:v>
                </c:pt>
                <c:pt idx="1009">
                  <c:v>7.0568905099999996E-2</c:v>
                </c:pt>
                <c:pt idx="1010">
                  <c:v>6.9053264199999992E-2</c:v>
                </c:pt>
                <c:pt idx="1011">
                  <c:v>6.97379895E-2</c:v>
                </c:pt>
                <c:pt idx="1012">
                  <c:v>6.9668776299999999E-2</c:v>
                </c:pt>
                <c:pt idx="1013">
                  <c:v>6.95887845E-2</c:v>
                </c:pt>
                <c:pt idx="1014">
                  <c:v>7.0058654100000006E-2</c:v>
                </c:pt>
                <c:pt idx="1015">
                  <c:v>6.9392435500000002E-2</c:v>
                </c:pt>
                <c:pt idx="1016">
                  <c:v>7.1073494299999998E-2</c:v>
                </c:pt>
                <c:pt idx="1017">
                  <c:v>7.3632063099999992E-2</c:v>
                </c:pt>
                <c:pt idx="1018">
                  <c:v>7.2246911499999997E-2</c:v>
                </c:pt>
                <c:pt idx="1019">
                  <c:v>7.1743142699999998E-2</c:v>
                </c:pt>
                <c:pt idx="1020">
                  <c:v>7.0912191499999999E-2</c:v>
                </c:pt>
                <c:pt idx="1021">
                  <c:v>7.0577278199999996E-2</c:v>
                </c:pt>
                <c:pt idx="1022">
                  <c:v>7.0620913100000002E-2</c:v>
                </c:pt>
                <c:pt idx="1023">
                  <c:v>7.0988636699999996E-2</c:v>
                </c:pt>
                <c:pt idx="1024">
                  <c:v>7.0051531700000003E-2</c:v>
                </c:pt>
                <c:pt idx="1025">
                  <c:v>7.0723360499999999E-2</c:v>
                </c:pt>
                <c:pt idx="1026">
                  <c:v>6.9813816700000003E-2</c:v>
                </c:pt>
                <c:pt idx="1027">
                  <c:v>7.0316907799999995E-2</c:v>
                </c:pt>
                <c:pt idx="1028">
                  <c:v>7.007824130000001E-2</c:v>
                </c:pt>
                <c:pt idx="1029">
                  <c:v>6.9565518199999996E-2</c:v>
                </c:pt>
                <c:pt idx="1030">
                  <c:v>6.9920712800000007E-2</c:v>
                </c:pt>
                <c:pt idx="1031">
                  <c:v>6.9268428499999993E-2</c:v>
                </c:pt>
                <c:pt idx="1032">
                  <c:v>6.9091897499999999E-2</c:v>
                </c:pt>
                <c:pt idx="1033">
                  <c:v>6.8594554799999999E-2</c:v>
                </c:pt>
                <c:pt idx="1034">
                  <c:v>6.8688186099999993E-2</c:v>
                </c:pt>
                <c:pt idx="1035">
                  <c:v>6.8793078600000002E-2</c:v>
                </c:pt>
                <c:pt idx="1036">
                  <c:v>6.8668349500000003E-2</c:v>
                </c:pt>
                <c:pt idx="1037">
                  <c:v>6.8628256299999996E-2</c:v>
                </c:pt>
                <c:pt idx="1038">
                  <c:v>6.8760827199999999E-2</c:v>
                </c:pt>
                <c:pt idx="1039">
                  <c:v>6.8676561300000008E-2</c:v>
                </c:pt>
                <c:pt idx="1040">
                  <c:v>6.7843112699999999E-2</c:v>
                </c:pt>
                <c:pt idx="1041">
                  <c:v>6.8645663900000001E-2</c:v>
                </c:pt>
                <c:pt idx="1042">
                  <c:v>6.9534587500000009E-2</c:v>
                </c:pt>
                <c:pt idx="1043">
                  <c:v>6.8681434599999994E-2</c:v>
                </c:pt>
                <c:pt idx="1044">
                  <c:v>6.8657167599999999E-2</c:v>
                </c:pt>
                <c:pt idx="1045">
                  <c:v>6.9348796500000004E-2</c:v>
                </c:pt>
                <c:pt idx="1046">
                  <c:v>6.8751068499999998E-2</c:v>
                </c:pt>
                <c:pt idx="1047">
                  <c:v>6.8645186600000005E-2</c:v>
                </c:pt>
                <c:pt idx="1048">
                  <c:v>6.9710327599999997E-2</c:v>
                </c:pt>
                <c:pt idx="1049">
                  <c:v>6.8675184399999992E-2</c:v>
                </c:pt>
                <c:pt idx="1050">
                  <c:v>6.6194699600000004E-2</c:v>
                </c:pt>
                <c:pt idx="1051">
                  <c:v>6.6302772600000004E-2</c:v>
                </c:pt>
                <c:pt idx="1052">
                  <c:v>6.6542203600000002E-2</c:v>
                </c:pt>
                <c:pt idx="1053">
                  <c:v>6.6166958200000001E-2</c:v>
                </c:pt>
                <c:pt idx="1054">
                  <c:v>6.6142898000000006E-2</c:v>
                </c:pt>
                <c:pt idx="1055">
                  <c:v>6.6411065399999997E-2</c:v>
                </c:pt>
                <c:pt idx="1056">
                  <c:v>6.5868123900000006E-2</c:v>
                </c:pt>
                <c:pt idx="1057">
                  <c:v>6.5554942599999999E-2</c:v>
                </c:pt>
                <c:pt idx="1058">
                  <c:v>6.2409199999999998E-2</c:v>
                </c:pt>
                <c:pt idx="1059">
                  <c:v>6.5462590299999998E-2</c:v>
                </c:pt>
                <c:pt idx="1060">
                  <c:v>6.5398589100000001E-2</c:v>
                </c:pt>
                <c:pt idx="1061">
                  <c:v>6.5617522800000008E-2</c:v>
                </c:pt>
                <c:pt idx="1062">
                  <c:v>6.5231448299999995E-2</c:v>
                </c:pt>
                <c:pt idx="1063">
                  <c:v>6.4418767700000004E-2</c:v>
                </c:pt>
                <c:pt idx="1064">
                  <c:v>6.5024176399999994E-2</c:v>
                </c:pt>
                <c:pt idx="1065">
                  <c:v>6.403765639999999E-2</c:v>
                </c:pt>
                <c:pt idx="1066">
                  <c:v>6.4083825299999994E-2</c:v>
                </c:pt>
                <c:pt idx="1067">
                  <c:v>6.3787630900000003E-2</c:v>
                </c:pt>
                <c:pt idx="1068">
                  <c:v>6.3932106799999999E-2</c:v>
                </c:pt>
                <c:pt idx="1069">
                  <c:v>6.3941754599999998E-2</c:v>
                </c:pt>
                <c:pt idx="1070">
                  <c:v>6.4014287599999997E-2</c:v>
                </c:pt>
                <c:pt idx="1071">
                  <c:v>6.3946160099999996E-2</c:v>
                </c:pt>
                <c:pt idx="1072">
                  <c:v>6.39560131E-2</c:v>
                </c:pt>
                <c:pt idx="1073">
                  <c:v>6.3406277800000008E-2</c:v>
                </c:pt>
                <c:pt idx="1074">
                  <c:v>6.37694018E-2</c:v>
                </c:pt>
                <c:pt idx="1075">
                  <c:v>6.3291557200000001E-2</c:v>
                </c:pt>
                <c:pt idx="1076">
                  <c:v>6.40199236E-2</c:v>
                </c:pt>
                <c:pt idx="1077">
                  <c:v>6.4544993600000003E-2</c:v>
                </c:pt>
                <c:pt idx="1078">
                  <c:v>6.3971920500000001E-2</c:v>
                </c:pt>
                <c:pt idx="1079">
                  <c:v>6.5659738199999998E-2</c:v>
                </c:pt>
                <c:pt idx="1080">
                  <c:v>6.427853909999999E-2</c:v>
                </c:pt>
                <c:pt idx="1081">
                  <c:v>6.4597598699999995E-2</c:v>
                </c:pt>
                <c:pt idx="1082">
                  <c:v>6.4626806800000006E-2</c:v>
                </c:pt>
                <c:pt idx="1083">
                  <c:v>6.43196236E-2</c:v>
                </c:pt>
                <c:pt idx="1084">
                  <c:v>6.4311234999999994E-2</c:v>
                </c:pt>
                <c:pt idx="1085">
                  <c:v>6.4480014099999997E-2</c:v>
                </c:pt>
                <c:pt idx="1086">
                  <c:v>6.3939046499999999E-2</c:v>
                </c:pt>
                <c:pt idx="1087">
                  <c:v>6.4461588700000003E-2</c:v>
                </c:pt>
                <c:pt idx="1088">
                  <c:v>6.4295560799999998E-2</c:v>
                </c:pt>
                <c:pt idx="1089">
                  <c:v>6.4657722500000001E-2</c:v>
                </c:pt>
                <c:pt idx="1090">
                  <c:v>6.4147075499999998E-2</c:v>
                </c:pt>
                <c:pt idx="1091">
                  <c:v>6.4409798800000001E-2</c:v>
                </c:pt>
                <c:pt idx="1092">
                  <c:v>6.4194652599999999E-2</c:v>
                </c:pt>
                <c:pt idx="1093">
                  <c:v>6.4298554300000005E-2</c:v>
                </c:pt>
                <c:pt idx="1094">
                  <c:v>6.3728344500000006E-2</c:v>
                </c:pt>
                <c:pt idx="1095">
                  <c:v>6.4192350199999998E-2</c:v>
                </c:pt>
                <c:pt idx="1096">
                  <c:v>6.4282296500000002E-2</c:v>
                </c:pt>
                <c:pt idx="1097">
                  <c:v>6.3738503299999999E-2</c:v>
                </c:pt>
                <c:pt idx="1098">
                  <c:v>6.4402357500000007E-2</c:v>
                </c:pt>
                <c:pt idx="1099">
                  <c:v>6.4264915000000006E-2</c:v>
                </c:pt>
                <c:pt idx="1100">
                  <c:v>6.4592863E-2</c:v>
                </c:pt>
                <c:pt idx="1101">
                  <c:v>6.3952891400000003E-2</c:v>
                </c:pt>
                <c:pt idx="1102">
                  <c:v>6.3827711199999998E-2</c:v>
                </c:pt>
                <c:pt idx="1103">
                  <c:v>6.4529569300000006E-2</c:v>
                </c:pt>
                <c:pt idx="1104">
                  <c:v>6.4174181299999994E-2</c:v>
                </c:pt>
                <c:pt idx="1105">
                  <c:v>6.3908198099999994E-2</c:v>
                </c:pt>
                <c:pt idx="1106">
                  <c:v>6.4346034799999993E-2</c:v>
                </c:pt>
                <c:pt idx="1107">
                  <c:v>6.4091684900000001E-2</c:v>
                </c:pt>
                <c:pt idx="1108">
                  <c:v>6.3524835599999996E-2</c:v>
                </c:pt>
                <c:pt idx="1109">
                  <c:v>6.2695484800000006E-2</c:v>
                </c:pt>
                <c:pt idx="1110">
                  <c:v>6.2776024E-2</c:v>
                </c:pt>
                <c:pt idx="1111">
                  <c:v>6.3192403999999994E-2</c:v>
                </c:pt>
                <c:pt idx="1112">
                  <c:v>6.2697247400000003E-2</c:v>
                </c:pt>
                <c:pt idx="1113">
                  <c:v>6.2761723700000008E-2</c:v>
                </c:pt>
                <c:pt idx="1114">
                  <c:v>6.3114452200000004E-2</c:v>
                </c:pt>
                <c:pt idx="1115">
                  <c:v>6.2712936100000005E-2</c:v>
                </c:pt>
                <c:pt idx="1116">
                  <c:v>6.3010506499999994E-2</c:v>
                </c:pt>
                <c:pt idx="1117">
                  <c:v>6.2994655100000005E-2</c:v>
                </c:pt>
                <c:pt idx="1118">
                  <c:v>6.2997744500000008E-2</c:v>
                </c:pt>
                <c:pt idx="1119">
                  <c:v>6.3575505200000007E-2</c:v>
                </c:pt>
                <c:pt idx="1120">
                  <c:v>6.3467794499999994E-2</c:v>
                </c:pt>
                <c:pt idx="1121">
                  <c:v>6.3186324500000002E-2</c:v>
                </c:pt>
                <c:pt idx="1122">
                  <c:v>6.3206836500000002E-2</c:v>
                </c:pt>
                <c:pt idx="1123">
                  <c:v>6.3242986799999998E-2</c:v>
                </c:pt>
                <c:pt idx="1124">
                  <c:v>6.31328102E-2</c:v>
                </c:pt>
                <c:pt idx="1125">
                  <c:v>6.3274758099999995E-2</c:v>
                </c:pt>
                <c:pt idx="1126">
                  <c:v>6.3258451500000007E-2</c:v>
                </c:pt>
                <c:pt idx="1127">
                  <c:v>6.3318258399999994E-2</c:v>
                </c:pt>
                <c:pt idx="1128">
                  <c:v>6.2944980900000003E-2</c:v>
                </c:pt>
                <c:pt idx="1129">
                  <c:v>6.35106223E-2</c:v>
                </c:pt>
                <c:pt idx="1130">
                  <c:v>6.3171782199999998E-2</c:v>
                </c:pt>
                <c:pt idx="1131">
                  <c:v>6.3271920100000004E-2</c:v>
                </c:pt>
                <c:pt idx="1132">
                  <c:v>6.3079448600000004E-2</c:v>
                </c:pt>
                <c:pt idx="1133">
                  <c:v>6.31066656E-2</c:v>
                </c:pt>
                <c:pt idx="1134">
                  <c:v>6.3155147800000005E-2</c:v>
                </c:pt>
                <c:pt idx="1135">
                  <c:v>6.3245671399999995E-2</c:v>
                </c:pt>
                <c:pt idx="1136">
                  <c:v>6.3237388300000003E-2</c:v>
                </c:pt>
                <c:pt idx="1137">
                  <c:v>6.3320894599999997E-2</c:v>
                </c:pt>
                <c:pt idx="1138">
                  <c:v>6.3278261799999999E-2</c:v>
                </c:pt>
                <c:pt idx="1139">
                  <c:v>6.3448316000000005E-2</c:v>
                </c:pt>
                <c:pt idx="1140">
                  <c:v>6.3566104599999992E-2</c:v>
                </c:pt>
                <c:pt idx="1141">
                  <c:v>6.358765370000001E-2</c:v>
                </c:pt>
                <c:pt idx="1142">
                  <c:v>6.3480570299999997E-2</c:v>
                </c:pt>
                <c:pt idx="1143">
                  <c:v>6.3361511400000001E-2</c:v>
                </c:pt>
                <c:pt idx="1144">
                  <c:v>6.3534321000000005E-2</c:v>
                </c:pt>
                <c:pt idx="1145">
                  <c:v>6.5665114400000002E-2</c:v>
                </c:pt>
                <c:pt idx="1146">
                  <c:v>6.3974735500000005E-2</c:v>
                </c:pt>
                <c:pt idx="1147">
                  <c:v>6.3865228199999999E-2</c:v>
                </c:pt>
                <c:pt idx="1148">
                  <c:v>6.4062356299999998E-2</c:v>
                </c:pt>
                <c:pt idx="1149">
                  <c:v>6.3939295999999993E-2</c:v>
                </c:pt>
                <c:pt idx="1150">
                  <c:v>6.4079902000000008E-2</c:v>
                </c:pt>
                <c:pt idx="1151">
                  <c:v>6.43036466E-2</c:v>
                </c:pt>
                <c:pt idx="1152">
                  <c:v>6.3959039800000006E-2</c:v>
                </c:pt>
                <c:pt idx="1153">
                  <c:v>6.5197969499999994E-2</c:v>
                </c:pt>
                <c:pt idx="1154">
                  <c:v>6.4280291599999997E-2</c:v>
                </c:pt>
                <c:pt idx="1155">
                  <c:v>6.3801369900000002E-2</c:v>
                </c:pt>
                <c:pt idx="1156">
                  <c:v>6.3743825000000004E-2</c:v>
                </c:pt>
                <c:pt idx="1157">
                  <c:v>6.3835087400000004E-2</c:v>
                </c:pt>
                <c:pt idx="1158">
                  <c:v>6.4299836299999996E-2</c:v>
                </c:pt>
                <c:pt idx="1159">
                  <c:v>6.3905889199999996E-2</c:v>
                </c:pt>
                <c:pt idx="1160">
                  <c:v>6.4193298499999996E-2</c:v>
                </c:pt>
                <c:pt idx="1161">
                  <c:v>6.4125775199999999E-2</c:v>
                </c:pt>
                <c:pt idx="1162">
                  <c:v>6.4068834000000005E-2</c:v>
                </c:pt>
                <c:pt idx="1163">
                  <c:v>6.4275028200000001E-2</c:v>
                </c:pt>
                <c:pt idx="1164">
                  <c:v>6.4559686800000002E-2</c:v>
                </c:pt>
                <c:pt idx="1165">
                  <c:v>6.4400866500000001E-2</c:v>
                </c:pt>
                <c:pt idx="1166">
                  <c:v>6.42519332E-2</c:v>
                </c:pt>
                <c:pt idx="1167">
                  <c:v>6.4153215099999994E-2</c:v>
                </c:pt>
                <c:pt idx="1168">
                  <c:v>6.4026932800000005E-2</c:v>
                </c:pt>
                <c:pt idx="1169">
                  <c:v>6.3861292E-2</c:v>
                </c:pt>
                <c:pt idx="1170">
                  <c:v>6.3822406700000001E-2</c:v>
                </c:pt>
                <c:pt idx="1171">
                  <c:v>6.3815643700000008E-2</c:v>
                </c:pt>
                <c:pt idx="1172">
                  <c:v>6.3356550999999997E-2</c:v>
                </c:pt>
                <c:pt idx="1173">
                  <c:v>6.3658995600000004E-2</c:v>
                </c:pt>
                <c:pt idx="1174">
                  <c:v>6.3632490900000005E-2</c:v>
                </c:pt>
                <c:pt idx="1175">
                  <c:v>6.3332333500000004E-2</c:v>
                </c:pt>
                <c:pt idx="1176">
                  <c:v>6.3592181099999992E-2</c:v>
                </c:pt>
                <c:pt idx="1177">
                  <c:v>6.3694628099999998E-2</c:v>
                </c:pt>
                <c:pt idx="1178">
                  <c:v>6.364540660000001E-2</c:v>
                </c:pt>
                <c:pt idx="1179">
                  <c:v>6.3530541100000004E-2</c:v>
                </c:pt>
                <c:pt idx="1180">
                  <c:v>6.3710544899999999E-2</c:v>
                </c:pt>
                <c:pt idx="1181">
                  <c:v>6.4317584499999997E-2</c:v>
                </c:pt>
                <c:pt idx="1182">
                  <c:v>6.4523204299999998E-2</c:v>
                </c:pt>
                <c:pt idx="1183">
                  <c:v>6.4978878599999998E-2</c:v>
                </c:pt>
                <c:pt idx="1184">
                  <c:v>6.4172340699999997E-2</c:v>
                </c:pt>
                <c:pt idx="1185">
                  <c:v>6.4293414000000007E-2</c:v>
                </c:pt>
                <c:pt idx="1186">
                  <c:v>6.3870064700000007E-2</c:v>
                </c:pt>
                <c:pt idx="1187">
                  <c:v>6.4002631599999998E-2</c:v>
                </c:pt>
                <c:pt idx="1188">
                  <c:v>6.3871646000000004E-2</c:v>
                </c:pt>
                <c:pt idx="1189">
                  <c:v>6.3767272900000005E-2</c:v>
                </c:pt>
                <c:pt idx="1190">
                  <c:v>6.37776761E-2</c:v>
                </c:pt>
                <c:pt idx="1191">
                  <c:v>6.3721119100000001E-2</c:v>
                </c:pt>
                <c:pt idx="1192">
                  <c:v>6.4092991599999996E-2</c:v>
                </c:pt>
                <c:pt idx="1193">
                  <c:v>6.3922395399999998E-2</c:v>
                </c:pt>
                <c:pt idx="1194">
                  <c:v>6.4136682700000003E-2</c:v>
                </c:pt>
                <c:pt idx="1195">
                  <c:v>6.3612537400000002E-2</c:v>
                </c:pt>
                <c:pt idx="1196">
                  <c:v>6.3680518800000002E-2</c:v>
                </c:pt>
                <c:pt idx="1197">
                  <c:v>6.3850638700000004E-2</c:v>
                </c:pt>
                <c:pt idx="1198">
                  <c:v>6.35946924E-2</c:v>
                </c:pt>
                <c:pt idx="1199">
                  <c:v>6.3630009400000007E-2</c:v>
                </c:pt>
                <c:pt idx="1200">
                  <c:v>6.38306924E-2</c:v>
                </c:pt>
                <c:pt idx="1201">
                  <c:v>6.4279744799999997E-2</c:v>
                </c:pt>
                <c:pt idx="1202">
                  <c:v>6.4043214099999995E-2</c:v>
                </c:pt>
                <c:pt idx="1203">
                  <c:v>6.3992593299999997E-2</c:v>
                </c:pt>
                <c:pt idx="1204">
                  <c:v>6.3686370200000009E-2</c:v>
                </c:pt>
                <c:pt idx="1205">
                  <c:v>6.3578015799999998E-2</c:v>
                </c:pt>
                <c:pt idx="1206">
                  <c:v>6.3751303699999998E-2</c:v>
                </c:pt>
                <c:pt idx="1207">
                  <c:v>6.5935324300000001E-2</c:v>
                </c:pt>
                <c:pt idx="1208">
                  <c:v>6.3962835800000006E-2</c:v>
                </c:pt>
                <c:pt idx="1209">
                  <c:v>6.3688806700000003E-2</c:v>
                </c:pt>
                <c:pt idx="1210">
                  <c:v>6.4015251400000001E-2</c:v>
                </c:pt>
                <c:pt idx="1211">
                  <c:v>6.3698480799999999E-2</c:v>
                </c:pt>
                <c:pt idx="1212">
                  <c:v>6.3560707899999999E-2</c:v>
                </c:pt>
                <c:pt idx="1213">
                  <c:v>6.3581962300000003E-2</c:v>
                </c:pt>
                <c:pt idx="1214">
                  <c:v>6.35829698E-2</c:v>
                </c:pt>
                <c:pt idx="1215">
                  <c:v>6.3433616300000009E-2</c:v>
                </c:pt>
                <c:pt idx="1216">
                  <c:v>6.3748616199999997E-2</c:v>
                </c:pt>
                <c:pt idx="1217">
                  <c:v>6.4068423299999996E-2</c:v>
                </c:pt>
                <c:pt idx="1218">
                  <c:v>6.3932250299999993E-2</c:v>
                </c:pt>
                <c:pt idx="1219">
                  <c:v>6.3653156000000002E-2</c:v>
                </c:pt>
                <c:pt idx="1220">
                  <c:v>6.3936983200000005E-2</c:v>
                </c:pt>
                <c:pt idx="1221">
                  <c:v>6.4136619699999994E-2</c:v>
                </c:pt>
                <c:pt idx="1222">
                  <c:v>6.3815196199999993E-2</c:v>
                </c:pt>
                <c:pt idx="1223">
                  <c:v>6.3787081900000001E-2</c:v>
                </c:pt>
                <c:pt idx="1224">
                  <c:v>6.3734651199999992E-2</c:v>
                </c:pt>
                <c:pt idx="1225">
                  <c:v>6.3749836599999998E-2</c:v>
                </c:pt>
                <c:pt idx="1226">
                  <c:v>6.3701364099999991E-2</c:v>
                </c:pt>
                <c:pt idx="1227">
                  <c:v>6.4153988799999992E-2</c:v>
                </c:pt>
                <c:pt idx="1228">
                  <c:v>6.2624064899999998E-2</c:v>
                </c:pt>
                <c:pt idx="1229">
                  <c:v>6.3553558600000004E-2</c:v>
                </c:pt>
                <c:pt idx="1230">
                  <c:v>6.3201110800000002E-2</c:v>
                </c:pt>
                <c:pt idx="1231">
                  <c:v>6.2811812800000005E-2</c:v>
                </c:pt>
                <c:pt idx="1232">
                  <c:v>6.1883443500000003E-2</c:v>
                </c:pt>
                <c:pt idx="1233">
                  <c:v>5.9963727799999998E-2</c:v>
                </c:pt>
                <c:pt idx="1234">
                  <c:v>5.8584796800000005E-2</c:v>
                </c:pt>
                <c:pt idx="1235">
                  <c:v>5.7136063899999999E-2</c:v>
                </c:pt>
                <c:pt idx="1236">
                  <c:v>5.6907715499999997E-2</c:v>
                </c:pt>
                <c:pt idx="1237">
                  <c:v>5.5387750499999999E-2</c:v>
                </c:pt>
                <c:pt idx="1238">
                  <c:v>5.4022915999999997E-2</c:v>
                </c:pt>
                <c:pt idx="1239">
                  <c:v>5.6156513700000001E-2</c:v>
                </c:pt>
                <c:pt idx="1240">
                  <c:v>5.6040317899999997E-2</c:v>
                </c:pt>
                <c:pt idx="1241">
                  <c:v>5.6762631000000001E-2</c:v>
                </c:pt>
                <c:pt idx="1242">
                  <c:v>5.6619480199999996E-2</c:v>
                </c:pt>
                <c:pt idx="1243">
                  <c:v>5.7001472399999996E-2</c:v>
                </c:pt>
                <c:pt idx="1244">
                  <c:v>5.6730674600000003E-2</c:v>
                </c:pt>
                <c:pt idx="1245">
                  <c:v>5.6788717199999998E-2</c:v>
                </c:pt>
                <c:pt idx="1246">
                  <c:v>5.7077525500000004E-2</c:v>
                </c:pt>
                <c:pt idx="1247">
                  <c:v>5.6896480900000004E-2</c:v>
                </c:pt>
                <c:pt idx="1248">
                  <c:v>5.8178268900000003E-2</c:v>
                </c:pt>
                <c:pt idx="1249">
                  <c:v>5.7303387299999994E-2</c:v>
                </c:pt>
                <c:pt idx="1250">
                  <c:v>5.7303577199999997E-2</c:v>
                </c:pt>
                <c:pt idx="1251">
                  <c:v>5.6984091899999999E-2</c:v>
                </c:pt>
                <c:pt idx="1252">
                  <c:v>5.7178569399999997E-2</c:v>
                </c:pt>
                <c:pt idx="1253">
                  <c:v>5.6997004400000002E-2</c:v>
                </c:pt>
                <c:pt idx="1254">
                  <c:v>5.7112881599999998E-2</c:v>
                </c:pt>
                <c:pt idx="1255">
                  <c:v>5.6442276E-2</c:v>
                </c:pt>
                <c:pt idx="1256">
                  <c:v>5.7182658599999998E-2</c:v>
                </c:pt>
                <c:pt idx="1257">
                  <c:v>5.6804221699999997E-2</c:v>
                </c:pt>
                <c:pt idx="1258">
                  <c:v>5.6623352599999996E-2</c:v>
                </c:pt>
                <c:pt idx="1259">
                  <c:v>5.7552031599999998E-2</c:v>
                </c:pt>
                <c:pt idx="1260">
                  <c:v>5.7328302800000001E-2</c:v>
                </c:pt>
                <c:pt idx="1261">
                  <c:v>5.7988059200000004E-2</c:v>
                </c:pt>
                <c:pt idx="1262">
                  <c:v>5.69850545E-2</c:v>
                </c:pt>
                <c:pt idx="1263">
                  <c:v>5.7127201999999995E-2</c:v>
                </c:pt>
                <c:pt idx="1264">
                  <c:v>5.7340816500000003E-2</c:v>
                </c:pt>
                <c:pt idx="1265">
                  <c:v>5.7455579099999994E-2</c:v>
                </c:pt>
                <c:pt idx="1266">
                  <c:v>5.8560688499999999E-2</c:v>
                </c:pt>
                <c:pt idx="1267">
                  <c:v>5.7233626099999997E-2</c:v>
                </c:pt>
                <c:pt idx="1268">
                  <c:v>5.7820859799999999E-2</c:v>
                </c:pt>
                <c:pt idx="1269">
                  <c:v>5.7158329200000003E-2</c:v>
                </c:pt>
                <c:pt idx="1270">
                  <c:v>5.7069799899999996E-2</c:v>
                </c:pt>
                <c:pt idx="1271">
                  <c:v>5.69300576E-2</c:v>
                </c:pt>
                <c:pt idx="1272">
                  <c:v>5.6735612499999998E-2</c:v>
                </c:pt>
                <c:pt idx="1273">
                  <c:v>5.6403001599999995E-2</c:v>
                </c:pt>
                <c:pt idx="1274">
                  <c:v>5.6665751200000003E-2</c:v>
                </c:pt>
                <c:pt idx="1275">
                  <c:v>5.6463565300000004E-2</c:v>
                </c:pt>
                <c:pt idx="1276">
                  <c:v>5.6031672999999997E-2</c:v>
                </c:pt>
                <c:pt idx="1277">
                  <c:v>5.3568067099999998E-2</c:v>
                </c:pt>
                <c:pt idx="1278">
                  <c:v>5.3501100599999997E-2</c:v>
                </c:pt>
                <c:pt idx="1279">
                  <c:v>5.5772522399999996E-2</c:v>
                </c:pt>
                <c:pt idx="1280">
                  <c:v>5.4710725099999996E-2</c:v>
                </c:pt>
                <c:pt idx="1281">
                  <c:v>5.3421731799999997E-2</c:v>
                </c:pt>
                <c:pt idx="1282">
                  <c:v>5.3067760499999998E-2</c:v>
                </c:pt>
                <c:pt idx="1283">
                  <c:v>5.3836049499999997E-2</c:v>
                </c:pt>
                <c:pt idx="1284">
                  <c:v>5.3027154899999998E-2</c:v>
                </c:pt>
                <c:pt idx="1285">
                  <c:v>5.6428576000000001E-2</c:v>
                </c:pt>
                <c:pt idx="1286">
                  <c:v>5.5917719400000003E-2</c:v>
                </c:pt>
                <c:pt idx="1287">
                  <c:v>5.7701820399999999E-2</c:v>
                </c:pt>
                <c:pt idx="1288">
                  <c:v>5.6090685500000001E-2</c:v>
                </c:pt>
                <c:pt idx="1289">
                  <c:v>5.5686285199999998E-2</c:v>
                </c:pt>
                <c:pt idx="1290">
                  <c:v>5.6799552499999996E-2</c:v>
                </c:pt>
                <c:pt idx="1291">
                  <c:v>5.8481784499999995E-2</c:v>
                </c:pt>
                <c:pt idx="1292">
                  <c:v>6.0683031800000002E-2</c:v>
                </c:pt>
                <c:pt idx="1293">
                  <c:v>6.0101696000000003E-2</c:v>
                </c:pt>
                <c:pt idx="1294">
                  <c:v>5.9513458599999999E-2</c:v>
                </c:pt>
                <c:pt idx="1295">
                  <c:v>5.9566593699999996E-2</c:v>
                </c:pt>
                <c:pt idx="1296">
                  <c:v>5.9166781600000003E-2</c:v>
                </c:pt>
                <c:pt idx="1297">
                  <c:v>5.76940456E-2</c:v>
                </c:pt>
                <c:pt idx="1298">
                  <c:v>5.9135551000000001E-2</c:v>
                </c:pt>
                <c:pt idx="1299">
                  <c:v>5.8725092899999998E-2</c:v>
                </c:pt>
                <c:pt idx="1300">
                  <c:v>6.0774907199999999E-2</c:v>
                </c:pt>
                <c:pt idx="1301">
                  <c:v>5.8293428199999997E-2</c:v>
                </c:pt>
                <c:pt idx="1302">
                  <c:v>5.7977242899999996E-2</c:v>
                </c:pt>
                <c:pt idx="1303">
                  <c:v>5.7118562900000003E-2</c:v>
                </c:pt>
                <c:pt idx="1304">
                  <c:v>5.84190396E-2</c:v>
                </c:pt>
                <c:pt idx="1305">
                  <c:v>5.81111578E-2</c:v>
                </c:pt>
                <c:pt idx="1306">
                  <c:v>5.8186425600000001E-2</c:v>
                </c:pt>
                <c:pt idx="1307">
                  <c:v>5.7956312600000004E-2</c:v>
                </c:pt>
                <c:pt idx="1308">
                  <c:v>5.8004342600000001E-2</c:v>
                </c:pt>
                <c:pt idx="1309">
                  <c:v>5.8136215200000001E-2</c:v>
                </c:pt>
                <c:pt idx="1310">
                  <c:v>5.8725287100000002E-2</c:v>
                </c:pt>
                <c:pt idx="1311">
                  <c:v>5.8787059599999997E-2</c:v>
                </c:pt>
                <c:pt idx="1312">
                  <c:v>5.8559739899999998E-2</c:v>
                </c:pt>
                <c:pt idx="1313">
                  <c:v>5.8511673899999998E-2</c:v>
                </c:pt>
                <c:pt idx="1314">
                  <c:v>5.86184545E-2</c:v>
                </c:pt>
                <c:pt idx="1315">
                  <c:v>5.8775584900000004E-2</c:v>
                </c:pt>
                <c:pt idx="1316">
                  <c:v>5.8547041799999998E-2</c:v>
                </c:pt>
                <c:pt idx="1317">
                  <c:v>5.8921974600000003E-2</c:v>
                </c:pt>
                <c:pt idx="1318">
                  <c:v>5.8322591700000002E-2</c:v>
                </c:pt>
                <c:pt idx="1319">
                  <c:v>5.8198413899999996E-2</c:v>
                </c:pt>
                <c:pt idx="1320">
                  <c:v>5.8304639600000006E-2</c:v>
                </c:pt>
                <c:pt idx="1321">
                  <c:v>5.9022676199999999E-2</c:v>
                </c:pt>
                <c:pt idx="1322">
                  <c:v>5.9075433699999999E-2</c:v>
                </c:pt>
                <c:pt idx="1323">
                  <c:v>5.8940184600000001E-2</c:v>
                </c:pt>
                <c:pt idx="1324">
                  <c:v>6.0921891800000003E-2</c:v>
                </c:pt>
                <c:pt idx="1325">
                  <c:v>5.8784844900000001E-2</c:v>
                </c:pt>
                <c:pt idx="1326">
                  <c:v>5.7578098000000001E-2</c:v>
                </c:pt>
                <c:pt idx="1327">
                  <c:v>5.9453489299999995E-2</c:v>
                </c:pt>
                <c:pt idx="1328">
                  <c:v>5.9688126500000001E-2</c:v>
                </c:pt>
                <c:pt idx="1329">
                  <c:v>5.8711948899999998E-2</c:v>
                </c:pt>
                <c:pt idx="1330">
                  <c:v>5.8792225900000002E-2</c:v>
                </c:pt>
                <c:pt idx="1331">
                  <c:v>6.0070106200000001E-2</c:v>
                </c:pt>
                <c:pt idx="1332">
                  <c:v>5.9457067199999998E-2</c:v>
                </c:pt>
                <c:pt idx="1333">
                  <c:v>6.0193176399999999E-2</c:v>
                </c:pt>
                <c:pt idx="1334">
                  <c:v>5.97789107E-2</c:v>
                </c:pt>
                <c:pt idx="1335">
                  <c:v>5.9468937300000003E-2</c:v>
                </c:pt>
                <c:pt idx="1336">
                  <c:v>6.0180878399999999E-2</c:v>
                </c:pt>
                <c:pt idx="1337">
                  <c:v>6.0328233200000005E-2</c:v>
                </c:pt>
                <c:pt idx="1338">
                  <c:v>5.9775598800000003E-2</c:v>
                </c:pt>
                <c:pt idx="1339">
                  <c:v>5.9509033400000001E-2</c:v>
                </c:pt>
                <c:pt idx="1340">
                  <c:v>5.9834441600000003E-2</c:v>
                </c:pt>
                <c:pt idx="1341">
                  <c:v>5.9183840500000001E-2</c:v>
                </c:pt>
                <c:pt idx="1342">
                  <c:v>6.0905844399999999E-2</c:v>
                </c:pt>
                <c:pt idx="1343">
                  <c:v>6.04359363E-2</c:v>
                </c:pt>
                <c:pt idx="1344">
                  <c:v>5.9200709900000002E-2</c:v>
                </c:pt>
                <c:pt idx="1345">
                  <c:v>5.93905931E-2</c:v>
                </c:pt>
                <c:pt idx="1346">
                  <c:v>5.9477037399999995E-2</c:v>
                </c:pt>
                <c:pt idx="1347">
                  <c:v>5.9100107499999999E-2</c:v>
                </c:pt>
                <c:pt idx="1348">
                  <c:v>5.8637352199999999E-2</c:v>
                </c:pt>
                <c:pt idx="1349">
                  <c:v>5.88496752E-2</c:v>
                </c:pt>
                <c:pt idx="1350">
                  <c:v>5.8401350300000002E-2</c:v>
                </c:pt>
                <c:pt idx="1351">
                  <c:v>5.9004644300000006E-2</c:v>
                </c:pt>
                <c:pt idx="1352">
                  <c:v>5.9536991400000003E-2</c:v>
                </c:pt>
                <c:pt idx="1353">
                  <c:v>5.9341841799999996E-2</c:v>
                </c:pt>
                <c:pt idx="1354">
                  <c:v>5.9632141399999998E-2</c:v>
                </c:pt>
                <c:pt idx="1355">
                  <c:v>5.9327820599999997E-2</c:v>
                </c:pt>
                <c:pt idx="1356">
                  <c:v>6.0293969499999996E-2</c:v>
                </c:pt>
                <c:pt idx="1357">
                  <c:v>6.0224647899999997E-2</c:v>
                </c:pt>
                <c:pt idx="1358">
                  <c:v>6.0222065499999998E-2</c:v>
                </c:pt>
                <c:pt idx="1359">
                  <c:v>5.9616751700000005E-2</c:v>
                </c:pt>
                <c:pt idx="1360">
                  <c:v>6.0124867300000003E-2</c:v>
                </c:pt>
                <c:pt idx="1361">
                  <c:v>6.0110160900000001E-2</c:v>
                </c:pt>
                <c:pt idx="1362">
                  <c:v>5.9388810100000002E-2</c:v>
                </c:pt>
                <c:pt idx="1363">
                  <c:v>5.9408861899999998E-2</c:v>
                </c:pt>
                <c:pt idx="1364">
                  <c:v>5.9436944200000001E-2</c:v>
                </c:pt>
                <c:pt idx="1365">
                  <c:v>5.9288696700000004E-2</c:v>
                </c:pt>
                <c:pt idx="1366">
                  <c:v>5.9701605800000002E-2</c:v>
                </c:pt>
                <c:pt idx="1367">
                  <c:v>5.9494663000000003E-2</c:v>
                </c:pt>
                <c:pt idx="1368">
                  <c:v>5.9503476600000001E-2</c:v>
                </c:pt>
                <c:pt idx="1369">
                  <c:v>5.94853859E-2</c:v>
                </c:pt>
                <c:pt idx="1370">
                  <c:v>5.9784078599999999E-2</c:v>
                </c:pt>
                <c:pt idx="1371">
                  <c:v>5.9564105999999999E-2</c:v>
                </c:pt>
                <c:pt idx="1372">
                  <c:v>5.8670368799999997E-2</c:v>
                </c:pt>
                <c:pt idx="1373">
                  <c:v>5.8564790899999997E-2</c:v>
                </c:pt>
                <c:pt idx="1374">
                  <c:v>5.8639414099999995E-2</c:v>
                </c:pt>
                <c:pt idx="1375">
                  <c:v>5.9301897099999994E-2</c:v>
                </c:pt>
                <c:pt idx="1376">
                  <c:v>5.88993986E-2</c:v>
                </c:pt>
                <c:pt idx="1377">
                  <c:v>5.89739185E-2</c:v>
                </c:pt>
                <c:pt idx="1378">
                  <c:v>5.8974534500000002E-2</c:v>
                </c:pt>
                <c:pt idx="1379">
                  <c:v>5.8993758400000006E-2</c:v>
                </c:pt>
                <c:pt idx="1380">
                  <c:v>5.88517026E-2</c:v>
                </c:pt>
                <c:pt idx="1381">
                  <c:v>5.8926791800000003E-2</c:v>
                </c:pt>
                <c:pt idx="1382">
                  <c:v>5.9033793299999998E-2</c:v>
                </c:pt>
                <c:pt idx="1383">
                  <c:v>5.8777871099999997E-2</c:v>
                </c:pt>
                <c:pt idx="1384">
                  <c:v>5.8784922499999996E-2</c:v>
                </c:pt>
                <c:pt idx="1385">
                  <c:v>6.1443730600000003E-2</c:v>
                </c:pt>
                <c:pt idx="1386">
                  <c:v>6.1299820200000001E-2</c:v>
                </c:pt>
                <c:pt idx="1387">
                  <c:v>6.1085384700000002E-2</c:v>
                </c:pt>
                <c:pt idx="1388">
                  <c:v>6.15485016E-2</c:v>
                </c:pt>
                <c:pt idx="1389">
                  <c:v>6.1681120399999997E-2</c:v>
                </c:pt>
                <c:pt idx="1390">
                  <c:v>6.1627476799999997E-2</c:v>
                </c:pt>
                <c:pt idx="1391">
                  <c:v>6.1750258699999998E-2</c:v>
                </c:pt>
                <c:pt idx="1392">
                  <c:v>6.1671391499999999E-2</c:v>
                </c:pt>
                <c:pt idx="1393">
                  <c:v>6.1875485299999998E-2</c:v>
                </c:pt>
                <c:pt idx="1394">
                  <c:v>6.313872940000001E-2</c:v>
                </c:pt>
                <c:pt idx="1395">
                  <c:v>6.1968058499999999E-2</c:v>
                </c:pt>
                <c:pt idx="1396">
                  <c:v>6.2493043499999998E-2</c:v>
                </c:pt>
                <c:pt idx="1397">
                  <c:v>6.2212530399999993E-2</c:v>
                </c:pt>
                <c:pt idx="1398">
                  <c:v>6.3141814300000002E-2</c:v>
                </c:pt>
                <c:pt idx="1399">
                  <c:v>6.2790124900000008E-2</c:v>
                </c:pt>
                <c:pt idx="1400">
                  <c:v>6.2672368899999997E-2</c:v>
                </c:pt>
                <c:pt idx="1401">
                  <c:v>6.2328169000000003E-2</c:v>
                </c:pt>
                <c:pt idx="1402">
                  <c:v>6.2322098800000003E-2</c:v>
                </c:pt>
                <c:pt idx="1403">
                  <c:v>6.3099116799999994E-2</c:v>
                </c:pt>
                <c:pt idx="1404">
                  <c:v>6.2209157299999998E-2</c:v>
                </c:pt>
                <c:pt idx="1405">
                  <c:v>6.2823823599999995E-2</c:v>
                </c:pt>
                <c:pt idx="1406">
                  <c:v>6.3261729000000003E-2</c:v>
                </c:pt>
                <c:pt idx="1407">
                  <c:v>6.3518695400000005E-2</c:v>
                </c:pt>
                <c:pt idx="1408">
                  <c:v>6.19119552E-2</c:v>
                </c:pt>
                <c:pt idx="1409">
                  <c:v>6.1565432099999998E-2</c:v>
                </c:pt>
                <c:pt idx="1410">
                  <c:v>6.1941747500000005E-2</c:v>
                </c:pt>
                <c:pt idx="1411">
                  <c:v>6.1934676000000001E-2</c:v>
                </c:pt>
                <c:pt idx="1412">
                  <c:v>6.2036635899999998E-2</c:v>
                </c:pt>
                <c:pt idx="1413">
                  <c:v>6.2217605999999995E-2</c:v>
                </c:pt>
                <c:pt idx="1414">
                  <c:v>6.25000577E-2</c:v>
                </c:pt>
                <c:pt idx="1415">
                  <c:v>6.2672519299999993E-2</c:v>
                </c:pt>
                <c:pt idx="1416">
                  <c:v>6.2991495999999994E-2</c:v>
                </c:pt>
                <c:pt idx="1417">
                  <c:v>6.28039497E-2</c:v>
                </c:pt>
                <c:pt idx="1418">
                  <c:v>6.3373955699999998E-2</c:v>
                </c:pt>
                <c:pt idx="1419">
                  <c:v>6.51635188E-2</c:v>
                </c:pt>
                <c:pt idx="1420">
                  <c:v>6.4477796700000006E-2</c:v>
                </c:pt>
                <c:pt idx="1421">
                  <c:v>6.5113948800000002E-2</c:v>
                </c:pt>
                <c:pt idx="1422">
                  <c:v>6.4974530899999994E-2</c:v>
                </c:pt>
                <c:pt idx="1423">
                  <c:v>6.5312416100000006E-2</c:v>
                </c:pt>
                <c:pt idx="1424">
                  <c:v>6.9277406700000002E-2</c:v>
                </c:pt>
                <c:pt idx="1425">
                  <c:v>6.8191189200000002E-2</c:v>
                </c:pt>
                <c:pt idx="1426">
                  <c:v>6.6428611100000007E-2</c:v>
                </c:pt>
                <c:pt idx="1427">
                  <c:v>6.5279115200000001E-2</c:v>
                </c:pt>
                <c:pt idx="1428">
                  <c:v>6.7784703000000002E-2</c:v>
                </c:pt>
                <c:pt idx="1429">
                  <c:v>6.5946554500000004E-2</c:v>
                </c:pt>
                <c:pt idx="1430">
                  <c:v>6.6515956700000003E-2</c:v>
                </c:pt>
                <c:pt idx="1431">
                  <c:v>6.5416076300000001E-2</c:v>
                </c:pt>
                <c:pt idx="1432">
                  <c:v>6.8547361099999995E-2</c:v>
                </c:pt>
                <c:pt idx="1433">
                  <c:v>6.5686201700000002E-2</c:v>
                </c:pt>
                <c:pt idx="1434">
                  <c:v>6.5876132000000004E-2</c:v>
                </c:pt>
                <c:pt idx="1435">
                  <c:v>6.580005500000001E-2</c:v>
                </c:pt>
                <c:pt idx="1436">
                  <c:v>6.6982619100000002E-2</c:v>
                </c:pt>
                <c:pt idx="1437">
                  <c:v>6.5259657999999998E-2</c:v>
                </c:pt>
                <c:pt idx="1438">
                  <c:v>6.7821195000000001E-2</c:v>
                </c:pt>
                <c:pt idx="1439">
                  <c:v>6.6964318299999992E-2</c:v>
                </c:pt>
                <c:pt idx="1440">
                  <c:v>6.58567137E-2</c:v>
                </c:pt>
                <c:pt idx="1441">
                  <c:v>6.5456132399999992E-2</c:v>
                </c:pt>
                <c:pt idx="1442">
                  <c:v>6.5801658499999999E-2</c:v>
                </c:pt>
                <c:pt idx="1443">
                  <c:v>6.4961338399999999E-2</c:v>
                </c:pt>
                <c:pt idx="1444">
                  <c:v>6.5969899099999993E-2</c:v>
                </c:pt>
                <c:pt idx="1445">
                  <c:v>6.5755874300000003E-2</c:v>
                </c:pt>
                <c:pt idx="1446">
                  <c:v>6.5306109899999992E-2</c:v>
                </c:pt>
                <c:pt idx="1447">
                  <c:v>6.5619619000000004E-2</c:v>
                </c:pt>
                <c:pt idx="1448">
                  <c:v>6.5500130000000004E-2</c:v>
                </c:pt>
                <c:pt idx="1449">
                  <c:v>6.5472440899999998E-2</c:v>
                </c:pt>
                <c:pt idx="1450">
                  <c:v>6.5031202900000001E-2</c:v>
                </c:pt>
                <c:pt idx="1451">
                  <c:v>6.4964927800000002E-2</c:v>
                </c:pt>
                <c:pt idx="1452">
                  <c:v>6.5039657799999998E-2</c:v>
                </c:pt>
                <c:pt idx="1453">
                  <c:v>6.5012371599999993E-2</c:v>
                </c:pt>
                <c:pt idx="1454">
                  <c:v>6.4958195699999999E-2</c:v>
                </c:pt>
                <c:pt idx="1455">
                  <c:v>6.4769543099999993E-2</c:v>
                </c:pt>
                <c:pt idx="1456">
                  <c:v>6.4938508199999995E-2</c:v>
                </c:pt>
                <c:pt idx="1457">
                  <c:v>6.5217661600000004E-2</c:v>
                </c:pt>
                <c:pt idx="1458">
                  <c:v>6.7999045799999991E-2</c:v>
                </c:pt>
                <c:pt idx="1459">
                  <c:v>6.7828853600000003E-2</c:v>
                </c:pt>
                <c:pt idx="1460">
                  <c:v>6.7859487699999999E-2</c:v>
                </c:pt>
                <c:pt idx="1461">
                  <c:v>6.8369970299999999E-2</c:v>
                </c:pt>
                <c:pt idx="1462">
                  <c:v>6.7594964399999999E-2</c:v>
                </c:pt>
                <c:pt idx="1463">
                  <c:v>6.7709495999999994E-2</c:v>
                </c:pt>
                <c:pt idx="1464">
                  <c:v>6.7338880899999995E-2</c:v>
                </c:pt>
                <c:pt idx="1465">
                  <c:v>6.8047955199999996E-2</c:v>
                </c:pt>
                <c:pt idx="1466">
                  <c:v>6.8113801200000004E-2</c:v>
                </c:pt>
                <c:pt idx="1467">
                  <c:v>6.6906257599999991E-2</c:v>
                </c:pt>
                <c:pt idx="1468">
                  <c:v>6.6813115500000006E-2</c:v>
                </c:pt>
                <c:pt idx="1469">
                  <c:v>6.7022715299999994E-2</c:v>
                </c:pt>
                <c:pt idx="1470">
                  <c:v>6.7434715199999995E-2</c:v>
                </c:pt>
                <c:pt idx="1471">
                  <c:v>6.7779779499999998E-2</c:v>
                </c:pt>
                <c:pt idx="1472">
                  <c:v>6.6829154599999996E-2</c:v>
                </c:pt>
                <c:pt idx="1473">
                  <c:v>6.7303570100000001E-2</c:v>
                </c:pt>
                <c:pt idx="1474">
                  <c:v>6.7313670899999997E-2</c:v>
                </c:pt>
                <c:pt idx="1475">
                  <c:v>6.72378894E-2</c:v>
                </c:pt>
                <c:pt idx="1476">
                  <c:v>6.7841577300000011E-2</c:v>
                </c:pt>
                <c:pt idx="1477">
                  <c:v>6.72546282E-2</c:v>
                </c:pt>
                <c:pt idx="1478">
                  <c:v>6.7345433100000004E-2</c:v>
                </c:pt>
                <c:pt idx="1479">
                  <c:v>6.7247337800000001E-2</c:v>
                </c:pt>
                <c:pt idx="1480">
                  <c:v>6.7308814699999997E-2</c:v>
                </c:pt>
                <c:pt idx="1481">
                  <c:v>6.7293864199999998E-2</c:v>
                </c:pt>
                <c:pt idx="1482">
                  <c:v>6.7395848799999991E-2</c:v>
                </c:pt>
                <c:pt idx="1483">
                  <c:v>6.7497447200000005E-2</c:v>
                </c:pt>
                <c:pt idx="1484">
                  <c:v>6.7445415100000003E-2</c:v>
                </c:pt>
                <c:pt idx="1485">
                  <c:v>6.7135893799999999E-2</c:v>
                </c:pt>
                <c:pt idx="1486">
                  <c:v>6.7847918100000001E-2</c:v>
                </c:pt>
                <c:pt idx="1487">
                  <c:v>7.0751607999999994E-2</c:v>
                </c:pt>
                <c:pt idx="1488">
                  <c:v>7.1042451499999992E-2</c:v>
                </c:pt>
                <c:pt idx="1489">
                  <c:v>7.0840114400000001E-2</c:v>
                </c:pt>
                <c:pt idx="1490">
                  <c:v>7.0579883199999999E-2</c:v>
                </c:pt>
                <c:pt idx="1491">
                  <c:v>7.000199130000001E-2</c:v>
                </c:pt>
                <c:pt idx="1492">
                  <c:v>6.7895404700000009E-2</c:v>
                </c:pt>
                <c:pt idx="1493">
                  <c:v>7.0172692000000009E-2</c:v>
                </c:pt>
                <c:pt idx="1494">
                  <c:v>6.9819618999999999E-2</c:v>
                </c:pt>
                <c:pt idx="1495">
                  <c:v>7.0092188700000002E-2</c:v>
                </c:pt>
                <c:pt idx="1496">
                  <c:v>7.0402348899999995E-2</c:v>
                </c:pt>
                <c:pt idx="1497">
                  <c:v>6.9886833499999995E-2</c:v>
                </c:pt>
                <c:pt idx="1498">
                  <c:v>6.9859955599999995E-2</c:v>
                </c:pt>
                <c:pt idx="1499">
                  <c:v>6.9974667200000007E-2</c:v>
                </c:pt>
                <c:pt idx="1500">
                  <c:v>7.0145415900000008E-2</c:v>
                </c:pt>
                <c:pt idx="1501">
                  <c:v>6.96755181E-2</c:v>
                </c:pt>
                <c:pt idx="1502">
                  <c:v>6.9839406899999998E-2</c:v>
                </c:pt>
                <c:pt idx="1503">
                  <c:v>6.9652734899999999E-2</c:v>
                </c:pt>
                <c:pt idx="1504">
                  <c:v>7.01333024E-2</c:v>
                </c:pt>
                <c:pt idx="1505">
                  <c:v>7.0599476100000003E-2</c:v>
                </c:pt>
                <c:pt idx="1506">
                  <c:v>7.2167454500000006E-2</c:v>
                </c:pt>
                <c:pt idx="1507">
                  <c:v>7.2513253599999994E-2</c:v>
                </c:pt>
                <c:pt idx="1508">
                  <c:v>7.2361467599999993E-2</c:v>
                </c:pt>
                <c:pt idx="1509">
                  <c:v>7.2528539000000003E-2</c:v>
                </c:pt>
                <c:pt idx="1510">
                  <c:v>7.2575145300000005E-2</c:v>
                </c:pt>
                <c:pt idx="1511">
                  <c:v>7.2323857000000005E-2</c:v>
                </c:pt>
                <c:pt idx="1512">
                  <c:v>7.2220589899999993E-2</c:v>
                </c:pt>
                <c:pt idx="1513">
                  <c:v>7.2387465900000003E-2</c:v>
                </c:pt>
                <c:pt idx="1514">
                  <c:v>7.2425353499999998E-2</c:v>
                </c:pt>
                <c:pt idx="1515">
                  <c:v>7.2798207699999992E-2</c:v>
                </c:pt>
                <c:pt idx="1516">
                  <c:v>7.2826208399999995E-2</c:v>
                </c:pt>
                <c:pt idx="1517">
                  <c:v>7.23734719E-2</c:v>
                </c:pt>
                <c:pt idx="1518">
                  <c:v>7.2617332899999998E-2</c:v>
                </c:pt>
                <c:pt idx="1519">
                  <c:v>7.2385796200000005E-2</c:v>
                </c:pt>
                <c:pt idx="1520">
                  <c:v>7.2402174200000002E-2</c:v>
                </c:pt>
                <c:pt idx="1521">
                  <c:v>7.2364255899999994E-2</c:v>
                </c:pt>
                <c:pt idx="1522">
                  <c:v>7.2419155200000002E-2</c:v>
                </c:pt>
                <c:pt idx="1523">
                  <c:v>7.2541755600000007E-2</c:v>
                </c:pt>
                <c:pt idx="1524">
                  <c:v>7.2445501999999995E-2</c:v>
                </c:pt>
                <c:pt idx="1525">
                  <c:v>7.2636612899999994E-2</c:v>
                </c:pt>
                <c:pt idx="1526">
                  <c:v>7.24084371E-2</c:v>
                </c:pt>
                <c:pt idx="1527">
                  <c:v>7.2477627900000008E-2</c:v>
                </c:pt>
                <c:pt idx="1528">
                  <c:v>7.2423372700000002E-2</c:v>
                </c:pt>
                <c:pt idx="1529">
                  <c:v>7.2594482000000002E-2</c:v>
                </c:pt>
                <c:pt idx="1530">
                  <c:v>7.25377626E-2</c:v>
                </c:pt>
                <c:pt idx="1531">
                  <c:v>7.2409499799999999E-2</c:v>
                </c:pt>
                <c:pt idx="1532">
                  <c:v>7.27507711E-2</c:v>
                </c:pt>
                <c:pt idx="1533">
                  <c:v>7.2471454199999993E-2</c:v>
                </c:pt>
                <c:pt idx="1534">
                  <c:v>7.26362641E-2</c:v>
                </c:pt>
                <c:pt idx="1535">
                  <c:v>7.2532970700000005E-2</c:v>
                </c:pt>
                <c:pt idx="1536">
                  <c:v>7.2723739199999998E-2</c:v>
                </c:pt>
                <c:pt idx="1537">
                  <c:v>7.2585811099999994E-2</c:v>
                </c:pt>
                <c:pt idx="1538">
                  <c:v>7.5175838999999994E-2</c:v>
                </c:pt>
                <c:pt idx="1539">
                  <c:v>7.5204786400000001E-2</c:v>
                </c:pt>
                <c:pt idx="1540">
                  <c:v>7.520301909999999E-2</c:v>
                </c:pt>
                <c:pt idx="1541">
                  <c:v>7.522517170000001E-2</c:v>
                </c:pt>
                <c:pt idx="1542">
                  <c:v>7.5454730400000003E-2</c:v>
                </c:pt>
                <c:pt idx="1543">
                  <c:v>7.5292044599999997E-2</c:v>
                </c:pt>
                <c:pt idx="1544">
                  <c:v>7.5079554600000001E-2</c:v>
                </c:pt>
                <c:pt idx="1545">
                  <c:v>7.5324486900000001E-2</c:v>
                </c:pt>
                <c:pt idx="1546">
                  <c:v>7.5168422499999998E-2</c:v>
                </c:pt>
                <c:pt idx="1547">
                  <c:v>7.5362854300000004E-2</c:v>
                </c:pt>
                <c:pt idx="1548">
                  <c:v>7.5200084599999995E-2</c:v>
                </c:pt>
                <c:pt idx="1549">
                  <c:v>7.5191098600000006E-2</c:v>
                </c:pt>
                <c:pt idx="1550">
                  <c:v>7.5461593300000004E-2</c:v>
                </c:pt>
                <c:pt idx="1551">
                  <c:v>7.5282516800000004E-2</c:v>
                </c:pt>
                <c:pt idx="1552">
                  <c:v>7.5275264199999997E-2</c:v>
                </c:pt>
                <c:pt idx="1553">
                  <c:v>7.5524028600000001E-2</c:v>
                </c:pt>
                <c:pt idx="1554">
                  <c:v>7.5230519699999998E-2</c:v>
                </c:pt>
                <c:pt idx="1555">
                  <c:v>7.5326015499999996E-2</c:v>
                </c:pt>
                <c:pt idx="1556">
                  <c:v>7.5307059400000001E-2</c:v>
                </c:pt>
                <c:pt idx="1557">
                  <c:v>7.4977553199999991E-2</c:v>
                </c:pt>
                <c:pt idx="1558">
                  <c:v>7.5153061199999996E-2</c:v>
                </c:pt>
                <c:pt idx="1559">
                  <c:v>7.4758777900000004E-2</c:v>
                </c:pt>
                <c:pt idx="1560">
                  <c:v>7.4950168299999995E-2</c:v>
                </c:pt>
                <c:pt idx="1561">
                  <c:v>7.4968991599999993E-2</c:v>
                </c:pt>
                <c:pt idx="1562">
                  <c:v>7.5089693799999996E-2</c:v>
                </c:pt>
                <c:pt idx="1563">
                  <c:v>7.4868357699999999E-2</c:v>
                </c:pt>
                <c:pt idx="1564">
                  <c:v>7.71469813E-2</c:v>
                </c:pt>
                <c:pt idx="1565">
                  <c:v>7.7810829400000003E-2</c:v>
                </c:pt>
                <c:pt idx="1566">
                  <c:v>7.7420385800000005E-2</c:v>
                </c:pt>
                <c:pt idx="1567">
                  <c:v>7.7493953000000004E-2</c:v>
                </c:pt>
                <c:pt idx="1568">
                  <c:v>7.7508623999999998E-2</c:v>
                </c:pt>
                <c:pt idx="1569">
                  <c:v>7.7284177999999995E-2</c:v>
                </c:pt>
                <c:pt idx="1570">
                  <c:v>7.7362512699999997E-2</c:v>
                </c:pt>
                <c:pt idx="1571">
                  <c:v>7.7077574300000007E-2</c:v>
                </c:pt>
                <c:pt idx="1572">
                  <c:v>7.7299123499999997E-2</c:v>
                </c:pt>
                <c:pt idx="1573">
                  <c:v>7.77493078E-2</c:v>
                </c:pt>
                <c:pt idx="1574">
                  <c:v>7.7308094699999996E-2</c:v>
                </c:pt>
                <c:pt idx="1575">
                  <c:v>7.6820888099999998E-2</c:v>
                </c:pt>
                <c:pt idx="1576">
                  <c:v>7.7422851700000003E-2</c:v>
                </c:pt>
                <c:pt idx="1577">
                  <c:v>7.7365891299999989E-2</c:v>
                </c:pt>
                <c:pt idx="1578">
                  <c:v>7.74047608E-2</c:v>
                </c:pt>
                <c:pt idx="1579">
                  <c:v>7.7344159400000001E-2</c:v>
                </c:pt>
                <c:pt idx="1580">
                  <c:v>7.7479370500000005E-2</c:v>
                </c:pt>
                <c:pt idx="1581">
                  <c:v>7.7246946499999997E-2</c:v>
                </c:pt>
                <c:pt idx="1582">
                  <c:v>7.7249266600000005E-2</c:v>
                </c:pt>
                <c:pt idx="1583">
                  <c:v>7.726739249999999E-2</c:v>
                </c:pt>
                <c:pt idx="1584">
                  <c:v>8.0780581700000006E-2</c:v>
                </c:pt>
                <c:pt idx="1585">
                  <c:v>7.9689875600000001E-2</c:v>
                </c:pt>
                <c:pt idx="1586">
                  <c:v>7.9908544200000001E-2</c:v>
                </c:pt>
                <c:pt idx="1587">
                  <c:v>8.0157620499999999E-2</c:v>
                </c:pt>
                <c:pt idx="1588">
                  <c:v>8.0098614599999993E-2</c:v>
                </c:pt>
                <c:pt idx="1589">
                  <c:v>8.0106609699999998E-2</c:v>
                </c:pt>
                <c:pt idx="1590">
                  <c:v>8.0025033499999995E-2</c:v>
                </c:pt>
                <c:pt idx="1591">
                  <c:v>8.0208348900000004E-2</c:v>
                </c:pt>
                <c:pt idx="1592">
                  <c:v>8.0041385600000001E-2</c:v>
                </c:pt>
                <c:pt idx="1593">
                  <c:v>8.0432752099999991E-2</c:v>
                </c:pt>
                <c:pt idx="1594">
                  <c:v>7.9672567E-2</c:v>
                </c:pt>
                <c:pt idx="1595">
                  <c:v>8.0066400800000007E-2</c:v>
                </c:pt>
                <c:pt idx="1596">
                  <c:v>7.9897980500000007E-2</c:v>
                </c:pt>
                <c:pt idx="1597">
                  <c:v>8.0047652499999997E-2</c:v>
                </c:pt>
                <c:pt idx="1598">
                  <c:v>7.9844004199999999E-2</c:v>
                </c:pt>
                <c:pt idx="1599">
                  <c:v>7.9942087600000003E-2</c:v>
                </c:pt>
                <c:pt idx="1600">
                  <c:v>7.9735806899999997E-2</c:v>
                </c:pt>
                <c:pt idx="1601">
                  <c:v>7.9536676099999995E-2</c:v>
                </c:pt>
                <c:pt idx="1602">
                  <c:v>7.99068795E-2</c:v>
                </c:pt>
                <c:pt idx="1603">
                  <c:v>8.0473186699999991E-2</c:v>
                </c:pt>
                <c:pt idx="1604">
                  <c:v>7.8338636399999995E-2</c:v>
                </c:pt>
                <c:pt idx="1605">
                  <c:v>7.804178710000001E-2</c:v>
                </c:pt>
                <c:pt idx="1606">
                  <c:v>7.7509341100000004E-2</c:v>
                </c:pt>
                <c:pt idx="1607">
                  <c:v>7.9018789199999995E-2</c:v>
                </c:pt>
                <c:pt idx="1608">
                  <c:v>7.9905800299999996E-2</c:v>
                </c:pt>
                <c:pt idx="1609">
                  <c:v>7.3428113399999995E-2</c:v>
                </c:pt>
                <c:pt idx="1610">
                  <c:v>8.0021760400000003E-2</c:v>
                </c:pt>
                <c:pt idx="1611">
                  <c:v>8.1049538000000004E-2</c:v>
                </c:pt>
                <c:pt idx="1612">
                  <c:v>8.0712102600000002E-2</c:v>
                </c:pt>
                <c:pt idx="1613">
                  <c:v>7.9140950200000004E-2</c:v>
                </c:pt>
                <c:pt idx="1614">
                  <c:v>8.096790990000001E-2</c:v>
                </c:pt>
                <c:pt idx="1615">
                  <c:v>8.0749688400000005E-2</c:v>
                </c:pt>
                <c:pt idx="1616">
                  <c:v>8.1257265499999995E-2</c:v>
                </c:pt>
                <c:pt idx="1617">
                  <c:v>8.0808819500000004E-2</c:v>
                </c:pt>
                <c:pt idx="1618">
                  <c:v>8.0712422299999989E-2</c:v>
                </c:pt>
                <c:pt idx="1619">
                  <c:v>8.0336626899999999E-2</c:v>
                </c:pt>
                <c:pt idx="1620">
                  <c:v>8.1018356199999988E-2</c:v>
                </c:pt>
                <c:pt idx="1621">
                  <c:v>8.0766064199999987E-2</c:v>
                </c:pt>
                <c:pt idx="1622">
                  <c:v>8.1223296699999989E-2</c:v>
                </c:pt>
                <c:pt idx="1623">
                  <c:v>8.116921299999999E-2</c:v>
                </c:pt>
                <c:pt idx="1624">
                  <c:v>8.12325713E-2</c:v>
                </c:pt>
                <c:pt idx="1625">
                  <c:v>8.1079016399999995E-2</c:v>
                </c:pt>
                <c:pt idx="1626">
                  <c:v>8.0360541399999985E-2</c:v>
                </c:pt>
                <c:pt idx="1627">
                  <c:v>8.4214155200000002E-2</c:v>
                </c:pt>
                <c:pt idx="1628">
                  <c:v>8.4065477200000002E-2</c:v>
                </c:pt>
                <c:pt idx="1629">
                  <c:v>8.3900802400000002E-2</c:v>
                </c:pt>
                <c:pt idx="1630">
                  <c:v>8.4038300400000002E-2</c:v>
                </c:pt>
                <c:pt idx="1631">
                  <c:v>8.405714169999999E-2</c:v>
                </c:pt>
                <c:pt idx="1632">
                  <c:v>8.3517107999999993E-2</c:v>
                </c:pt>
                <c:pt idx="1633">
                  <c:v>8.4014468199999998E-2</c:v>
                </c:pt>
                <c:pt idx="1634">
                  <c:v>8.3918828700000003E-2</c:v>
                </c:pt>
                <c:pt idx="1635">
                  <c:v>8.3939304399999998E-2</c:v>
                </c:pt>
                <c:pt idx="1636">
                  <c:v>8.3992014300000001E-2</c:v>
                </c:pt>
                <c:pt idx="1637">
                  <c:v>8.4095086499999999E-2</c:v>
                </c:pt>
                <c:pt idx="1638">
                  <c:v>8.3930766000000004E-2</c:v>
                </c:pt>
                <c:pt idx="1639">
                  <c:v>8.4017708900000002E-2</c:v>
                </c:pt>
                <c:pt idx="1640">
                  <c:v>8.6210770899999997E-2</c:v>
                </c:pt>
                <c:pt idx="1641">
                  <c:v>8.6256911300000003E-2</c:v>
                </c:pt>
                <c:pt idx="1642">
                  <c:v>8.6372743199999991E-2</c:v>
                </c:pt>
                <c:pt idx="1643">
                  <c:v>8.626884600000001E-2</c:v>
                </c:pt>
                <c:pt idx="1644">
                  <c:v>8.6360548199999998E-2</c:v>
                </c:pt>
                <c:pt idx="1645">
                  <c:v>8.6149932200000001E-2</c:v>
                </c:pt>
                <c:pt idx="1646">
                  <c:v>8.63073065E-2</c:v>
                </c:pt>
                <c:pt idx="1647">
                  <c:v>8.6226155700000001E-2</c:v>
                </c:pt>
                <c:pt idx="1648">
                  <c:v>8.6575048599999996E-2</c:v>
                </c:pt>
                <c:pt idx="1649">
                  <c:v>8.6850587899999998E-2</c:v>
                </c:pt>
                <c:pt idx="1650">
                  <c:v>8.6487942100000006E-2</c:v>
                </c:pt>
                <c:pt idx="1651">
                  <c:v>8.6428223099999993E-2</c:v>
                </c:pt>
                <c:pt idx="1652">
                  <c:v>8.6582009799999998E-2</c:v>
                </c:pt>
                <c:pt idx="1653">
                  <c:v>8.6770439500000004E-2</c:v>
                </c:pt>
                <c:pt idx="1654">
                  <c:v>8.64591163E-2</c:v>
                </c:pt>
                <c:pt idx="1655">
                  <c:v>8.6517450199999998E-2</c:v>
                </c:pt>
                <c:pt idx="1656">
                  <c:v>8.710020260000001E-2</c:v>
                </c:pt>
                <c:pt idx="1657">
                  <c:v>8.7209819600000002E-2</c:v>
                </c:pt>
                <c:pt idx="1658">
                  <c:v>9.11332007E-2</c:v>
                </c:pt>
                <c:pt idx="1659">
                  <c:v>9.0380918300000002E-2</c:v>
                </c:pt>
                <c:pt idx="1660">
                  <c:v>9.1008812599999989E-2</c:v>
                </c:pt>
                <c:pt idx="1661">
                  <c:v>8.9806068399999994E-2</c:v>
                </c:pt>
                <c:pt idx="1662">
                  <c:v>9.0134967900000001E-2</c:v>
                </c:pt>
                <c:pt idx="1663">
                  <c:v>9.0156581700000002E-2</c:v>
                </c:pt>
                <c:pt idx="1664">
                  <c:v>9.0438703400000001E-2</c:v>
                </c:pt>
                <c:pt idx="1665">
                  <c:v>9.0415702400000006E-2</c:v>
                </c:pt>
                <c:pt idx="1666">
                  <c:v>9.1201024200000008E-2</c:v>
                </c:pt>
                <c:pt idx="1667">
                  <c:v>9.0043874400000001E-2</c:v>
                </c:pt>
                <c:pt idx="1668">
                  <c:v>9.0339409199999998E-2</c:v>
                </c:pt>
                <c:pt idx="1669">
                  <c:v>9.0079862699999999E-2</c:v>
                </c:pt>
                <c:pt idx="1670">
                  <c:v>8.9979475699999992E-2</c:v>
                </c:pt>
                <c:pt idx="1671">
                  <c:v>9.0269189200000002E-2</c:v>
                </c:pt>
                <c:pt idx="1672">
                  <c:v>9.0172192300000009E-2</c:v>
                </c:pt>
                <c:pt idx="1673">
                  <c:v>9.0644833499999994E-2</c:v>
                </c:pt>
                <c:pt idx="1674">
                  <c:v>9.0052424099999986E-2</c:v>
                </c:pt>
                <c:pt idx="1675">
                  <c:v>8.9832953500000007E-2</c:v>
                </c:pt>
                <c:pt idx="1676">
                  <c:v>8.9906283300000001E-2</c:v>
                </c:pt>
                <c:pt idx="1677">
                  <c:v>9.0115481499999997E-2</c:v>
                </c:pt>
                <c:pt idx="1678">
                  <c:v>9.0091030199999991E-2</c:v>
                </c:pt>
                <c:pt idx="1679">
                  <c:v>8.9759535400000007E-2</c:v>
                </c:pt>
                <c:pt idx="1680">
                  <c:v>9.0017351199999998E-2</c:v>
                </c:pt>
                <c:pt idx="1681">
                  <c:v>8.9846841899999988E-2</c:v>
                </c:pt>
                <c:pt idx="1682">
                  <c:v>8.9766067899999996E-2</c:v>
                </c:pt>
                <c:pt idx="1683">
                  <c:v>8.9926188599999998E-2</c:v>
                </c:pt>
                <c:pt idx="1684">
                  <c:v>8.9790839999999997E-2</c:v>
                </c:pt>
                <c:pt idx="1685">
                  <c:v>9.1925823199999993E-2</c:v>
                </c:pt>
                <c:pt idx="1686">
                  <c:v>9.1763510700000009E-2</c:v>
                </c:pt>
                <c:pt idx="1687">
                  <c:v>9.2096875199999997E-2</c:v>
                </c:pt>
                <c:pt idx="1688">
                  <c:v>9.2007144499999999E-2</c:v>
                </c:pt>
                <c:pt idx="1689">
                  <c:v>9.1965711999999991E-2</c:v>
                </c:pt>
                <c:pt idx="1690">
                  <c:v>9.1995344600000001E-2</c:v>
                </c:pt>
                <c:pt idx="1691">
                  <c:v>9.1838946099999999E-2</c:v>
                </c:pt>
                <c:pt idx="1692">
                  <c:v>9.1930455299999991E-2</c:v>
                </c:pt>
                <c:pt idx="1693">
                  <c:v>9.2305604399999991E-2</c:v>
                </c:pt>
                <c:pt idx="1694">
                  <c:v>9.2089818200000007E-2</c:v>
                </c:pt>
                <c:pt idx="1695">
                  <c:v>9.2315796300000003E-2</c:v>
                </c:pt>
                <c:pt idx="1696">
                  <c:v>9.230643320000001E-2</c:v>
                </c:pt>
                <c:pt idx="1697">
                  <c:v>9.2629904900000004E-2</c:v>
                </c:pt>
                <c:pt idx="1698">
                  <c:v>9.4024114900000011E-2</c:v>
                </c:pt>
                <c:pt idx="1699">
                  <c:v>9.2896159699999994E-2</c:v>
                </c:pt>
                <c:pt idx="1700">
                  <c:v>9.2611676099999998E-2</c:v>
                </c:pt>
                <c:pt idx="1701">
                  <c:v>9.2547322899999993E-2</c:v>
                </c:pt>
                <c:pt idx="1702">
                  <c:v>9.2825140200000003E-2</c:v>
                </c:pt>
                <c:pt idx="1703">
                  <c:v>9.2844877399999998E-2</c:v>
                </c:pt>
                <c:pt idx="1704">
                  <c:v>9.2652810500000002E-2</c:v>
                </c:pt>
                <c:pt idx="1705">
                  <c:v>9.3515429799999994E-2</c:v>
                </c:pt>
                <c:pt idx="1706">
                  <c:v>9.2990238099999997E-2</c:v>
                </c:pt>
                <c:pt idx="1707">
                  <c:v>9.2434861500000007E-2</c:v>
                </c:pt>
                <c:pt idx="1708">
                  <c:v>9.2615152700000009E-2</c:v>
                </c:pt>
                <c:pt idx="1709">
                  <c:v>9.2942985000000006E-2</c:v>
                </c:pt>
                <c:pt idx="1710">
                  <c:v>9.2679363200000003E-2</c:v>
                </c:pt>
                <c:pt idx="1711">
                  <c:v>9.2967393999999995E-2</c:v>
                </c:pt>
                <c:pt idx="1712">
                  <c:v>9.3539497999999999E-2</c:v>
                </c:pt>
                <c:pt idx="1713">
                  <c:v>9.2952731199999986E-2</c:v>
                </c:pt>
                <c:pt idx="1714">
                  <c:v>9.2570935300000004E-2</c:v>
                </c:pt>
                <c:pt idx="1715">
                  <c:v>9.2543876199999986E-2</c:v>
                </c:pt>
                <c:pt idx="1716">
                  <c:v>9.2382729999999996E-2</c:v>
                </c:pt>
                <c:pt idx="1717">
                  <c:v>9.2244622100000007E-2</c:v>
                </c:pt>
                <c:pt idx="1718">
                  <c:v>9.2569297699999997E-2</c:v>
                </c:pt>
                <c:pt idx="1719">
                  <c:v>9.2232224299999999E-2</c:v>
                </c:pt>
                <c:pt idx="1720">
                  <c:v>9.2409083600000011E-2</c:v>
                </c:pt>
                <c:pt idx="1721">
                  <c:v>9.2178255799999997E-2</c:v>
                </c:pt>
                <c:pt idx="1722">
                  <c:v>9.2373211000000011E-2</c:v>
                </c:pt>
                <c:pt idx="1723">
                  <c:v>9.2298529600000012E-2</c:v>
                </c:pt>
                <c:pt idx="1724">
                  <c:v>9.20693977E-2</c:v>
                </c:pt>
                <c:pt idx="1725">
                  <c:v>9.2327685000000007E-2</c:v>
                </c:pt>
                <c:pt idx="1726">
                  <c:v>9.22086446E-2</c:v>
                </c:pt>
                <c:pt idx="1727">
                  <c:v>9.2175370799999989E-2</c:v>
                </c:pt>
                <c:pt idx="1728">
                  <c:v>9.2063348900000008E-2</c:v>
                </c:pt>
                <c:pt idx="1729">
                  <c:v>9.2064999699999997E-2</c:v>
                </c:pt>
                <c:pt idx="1730">
                  <c:v>9.1961599799999988E-2</c:v>
                </c:pt>
                <c:pt idx="1731">
                  <c:v>9.1814179499999996E-2</c:v>
                </c:pt>
                <c:pt idx="1732">
                  <c:v>9.2054787600000007E-2</c:v>
                </c:pt>
                <c:pt idx="1733">
                  <c:v>9.1899225000000001E-2</c:v>
                </c:pt>
                <c:pt idx="1734">
                  <c:v>9.2115755499999993E-2</c:v>
                </c:pt>
                <c:pt idx="1735">
                  <c:v>9.2198556400000006E-2</c:v>
                </c:pt>
                <c:pt idx="1736">
                  <c:v>9.2437517499999997E-2</c:v>
                </c:pt>
                <c:pt idx="1737">
                  <c:v>9.2364011300000007E-2</c:v>
                </c:pt>
                <c:pt idx="1738">
                  <c:v>9.2989645600000004E-2</c:v>
                </c:pt>
                <c:pt idx="1739">
                  <c:v>9.2284901599999997E-2</c:v>
                </c:pt>
                <c:pt idx="1740">
                  <c:v>9.2365483999999998E-2</c:v>
                </c:pt>
                <c:pt idx="1741">
                  <c:v>9.2346358500000003E-2</c:v>
                </c:pt>
                <c:pt idx="1742">
                  <c:v>9.2719732700000002E-2</c:v>
                </c:pt>
                <c:pt idx="1743">
                  <c:v>9.2803699399999995E-2</c:v>
                </c:pt>
                <c:pt idx="1744">
                  <c:v>9.2233706499999998E-2</c:v>
                </c:pt>
                <c:pt idx="1745">
                  <c:v>9.2923624999999996E-2</c:v>
                </c:pt>
                <c:pt idx="1746">
                  <c:v>9.292834559999999E-2</c:v>
                </c:pt>
                <c:pt idx="1747">
                  <c:v>9.2455901699999996E-2</c:v>
                </c:pt>
                <c:pt idx="1748">
                  <c:v>9.2271511599999995E-2</c:v>
                </c:pt>
                <c:pt idx="1749">
                  <c:v>9.2251302000000007E-2</c:v>
                </c:pt>
                <c:pt idx="1750">
                  <c:v>9.234272369999999E-2</c:v>
                </c:pt>
                <c:pt idx="1751">
                  <c:v>9.2129951299999999E-2</c:v>
                </c:pt>
                <c:pt idx="1752">
                  <c:v>9.2232042399999992E-2</c:v>
                </c:pt>
                <c:pt idx="1753">
                  <c:v>9.21212483E-2</c:v>
                </c:pt>
                <c:pt idx="1754">
                  <c:v>9.2223513599999987E-2</c:v>
                </c:pt>
                <c:pt idx="1755">
                  <c:v>9.22531605E-2</c:v>
                </c:pt>
                <c:pt idx="1756">
                  <c:v>9.2018226199999997E-2</c:v>
                </c:pt>
                <c:pt idx="1757">
                  <c:v>9.1379959199999999E-2</c:v>
                </c:pt>
                <c:pt idx="1758">
                  <c:v>9.1093939400000004E-2</c:v>
                </c:pt>
                <c:pt idx="1759">
                  <c:v>9.1172935199999999E-2</c:v>
                </c:pt>
                <c:pt idx="1760">
                  <c:v>9.0503495500000003E-2</c:v>
                </c:pt>
                <c:pt idx="1761">
                  <c:v>9.041715639999999E-2</c:v>
                </c:pt>
                <c:pt idx="1762">
                  <c:v>9.1134637299999988E-2</c:v>
                </c:pt>
                <c:pt idx="1763">
                  <c:v>9.0651100299999995E-2</c:v>
                </c:pt>
                <c:pt idx="1764">
                  <c:v>9.1920568100000002E-2</c:v>
                </c:pt>
                <c:pt idx="1765">
                  <c:v>9.3957214299999994E-2</c:v>
                </c:pt>
                <c:pt idx="1766">
                  <c:v>9.3807235299999986E-2</c:v>
                </c:pt>
                <c:pt idx="1767">
                  <c:v>9.3292790700000003E-2</c:v>
                </c:pt>
                <c:pt idx="1768">
                  <c:v>9.3310910600000005E-2</c:v>
                </c:pt>
                <c:pt idx="1769">
                  <c:v>9.2697193600000005E-2</c:v>
                </c:pt>
                <c:pt idx="1770">
                  <c:v>9.403549659999999E-2</c:v>
                </c:pt>
                <c:pt idx="1771">
                  <c:v>9.3592476399999999E-2</c:v>
                </c:pt>
                <c:pt idx="1772">
                  <c:v>9.3232915700000002E-2</c:v>
                </c:pt>
                <c:pt idx="1773">
                  <c:v>9.3567760900000005E-2</c:v>
                </c:pt>
                <c:pt idx="1774">
                  <c:v>9.3477548600000002E-2</c:v>
                </c:pt>
                <c:pt idx="1775">
                  <c:v>9.33196315E-2</c:v>
                </c:pt>
                <c:pt idx="1776">
                  <c:v>9.3953941799999996E-2</c:v>
                </c:pt>
                <c:pt idx="1777">
                  <c:v>9.3226944799999989E-2</c:v>
                </c:pt>
                <c:pt idx="1778">
                  <c:v>9.3317058999999994E-2</c:v>
                </c:pt>
                <c:pt idx="1779">
                  <c:v>9.3579571E-2</c:v>
                </c:pt>
                <c:pt idx="1780">
                  <c:v>9.3940889499999999E-2</c:v>
                </c:pt>
                <c:pt idx="1781">
                  <c:v>9.3514165400000002E-2</c:v>
                </c:pt>
                <c:pt idx="1782">
                  <c:v>9.3804138199999998E-2</c:v>
                </c:pt>
                <c:pt idx="1783">
                  <c:v>9.4406737399999996E-2</c:v>
                </c:pt>
                <c:pt idx="1784">
                  <c:v>9.5382581500000008E-2</c:v>
                </c:pt>
                <c:pt idx="1785">
                  <c:v>9.4444152000000003E-2</c:v>
                </c:pt>
                <c:pt idx="1786">
                  <c:v>9.3552188600000002E-2</c:v>
                </c:pt>
                <c:pt idx="1787">
                  <c:v>9.3370663799999989E-2</c:v>
                </c:pt>
                <c:pt idx="1788">
                  <c:v>9.3109180899999991E-2</c:v>
                </c:pt>
                <c:pt idx="1789">
                  <c:v>9.397872010000001E-2</c:v>
                </c:pt>
                <c:pt idx="1790">
                  <c:v>9.3756301599999994E-2</c:v>
                </c:pt>
                <c:pt idx="1791">
                  <c:v>9.4095738600000006E-2</c:v>
                </c:pt>
                <c:pt idx="1792">
                  <c:v>9.4117512700000003E-2</c:v>
                </c:pt>
                <c:pt idx="1793">
                  <c:v>9.3912166899999996E-2</c:v>
                </c:pt>
                <c:pt idx="1794">
                  <c:v>9.4174839400000002E-2</c:v>
                </c:pt>
                <c:pt idx="1795">
                  <c:v>9.4415335599999997E-2</c:v>
                </c:pt>
                <c:pt idx="1796">
                  <c:v>9.4322621800000006E-2</c:v>
                </c:pt>
                <c:pt idx="1797">
                  <c:v>9.4064039099999996E-2</c:v>
                </c:pt>
                <c:pt idx="1798">
                  <c:v>9.415843539999999E-2</c:v>
                </c:pt>
                <c:pt idx="1799">
                  <c:v>9.4592966100000009E-2</c:v>
                </c:pt>
                <c:pt idx="1800">
                  <c:v>9.431884959999999E-2</c:v>
                </c:pt>
                <c:pt idx="1801">
                  <c:v>9.4132241800000002E-2</c:v>
                </c:pt>
                <c:pt idx="1802">
                  <c:v>9.4027539800000004E-2</c:v>
                </c:pt>
                <c:pt idx="1803">
                  <c:v>9.3983879399999998E-2</c:v>
                </c:pt>
                <c:pt idx="1804">
                  <c:v>9.4066135100000003E-2</c:v>
                </c:pt>
                <c:pt idx="1805">
                  <c:v>9.3891813899999996E-2</c:v>
                </c:pt>
                <c:pt idx="1806">
                  <c:v>9.3853147400000003E-2</c:v>
                </c:pt>
                <c:pt idx="1807">
                  <c:v>9.3689833200000003E-2</c:v>
                </c:pt>
                <c:pt idx="1808">
                  <c:v>9.3761256799999998E-2</c:v>
                </c:pt>
                <c:pt idx="1809">
                  <c:v>9.3912668499999991E-2</c:v>
                </c:pt>
                <c:pt idx="1810">
                  <c:v>9.37163788E-2</c:v>
                </c:pt>
                <c:pt idx="1811">
                  <c:v>9.4324830599999993E-2</c:v>
                </c:pt>
                <c:pt idx="1812">
                  <c:v>9.5115917099999989E-2</c:v>
                </c:pt>
                <c:pt idx="1813">
                  <c:v>9.406531239999999E-2</c:v>
                </c:pt>
                <c:pt idx="1814">
                  <c:v>9.4088983600000009E-2</c:v>
                </c:pt>
                <c:pt idx="1815">
                  <c:v>9.4290645300000003E-2</c:v>
                </c:pt>
                <c:pt idx="1816">
                  <c:v>9.4157385400000002E-2</c:v>
                </c:pt>
                <c:pt idx="1817">
                  <c:v>9.40700181E-2</c:v>
                </c:pt>
                <c:pt idx="1818">
                  <c:v>9.3963913399999988E-2</c:v>
                </c:pt>
                <c:pt idx="1819">
                  <c:v>9.429079550000001E-2</c:v>
                </c:pt>
                <c:pt idx="1820">
                  <c:v>9.4153759599999998E-2</c:v>
                </c:pt>
                <c:pt idx="1821">
                  <c:v>9.3941078799999994E-2</c:v>
                </c:pt>
                <c:pt idx="1822">
                  <c:v>9.4306761700000005E-2</c:v>
                </c:pt>
                <c:pt idx="1823">
                  <c:v>9.4224588499999998E-2</c:v>
                </c:pt>
                <c:pt idx="1824">
                  <c:v>9.4556307000000006E-2</c:v>
                </c:pt>
                <c:pt idx="1825">
                  <c:v>9.4330392499999999E-2</c:v>
                </c:pt>
                <c:pt idx="1826">
                  <c:v>9.6981177299999999E-2</c:v>
                </c:pt>
                <c:pt idx="1827">
                  <c:v>9.6421536799999999E-2</c:v>
                </c:pt>
                <c:pt idx="1828">
                  <c:v>9.6402115100000005E-2</c:v>
                </c:pt>
                <c:pt idx="1829">
                  <c:v>9.6473266199999991E-2</c:v>
                </c:pt>
                <c:pt idx="1830">
                  <c:v>9.6470194199999998E-2</c:v>
                </c:pt>
                <c:pt idx="1831">
                  <c:v>9.6495361899999993E-2</c:v>
                </c:pt>
                <c:pt idx="1832">
                  <c:v>9.65283522E-2</c:v>
                </c:pt>
                <c:pt idx="1833">
                  <c:v>9.6858770199999999E-2</c:v>
                </c:pt>
                <c:pt idx="1834">
                  <c:v>9.6873101700000006E-2</c:v>
                </c:pt>
                <c:pt idx="1835">
                  <c:v>9.6772155800000009E-2</c:v>
                </c:pt>
                <c:pt idx="1836">
                  <c:v>9.67867897E-2</c:v>
                </c:pt>
                <c:pt idx="1837">
                  <c:v>9.6694596199999996E-2</c:v>
                </c:pt>
                <c:pt idx="1838">
                  <c:v>9.6774974700000002E-2</c:v>
                </c:pt>
                <c:pt idx="1839">
                  <c:v>9.6745816999999998E-2</c:v>
                </c:pt>
                <c:pt idx="1840">
                  <c:v>9.6679868000000002E-2</c:v>
                </c:pt>
                <c:pt idx="1841">
                  <c:v>9.6552320300000008E-2</c:v>
                </c:pt>
                <c:pt idx="1842">
                  <c:v>9.6748035699999999E-2</c:v>
                </c:pt>
                <c:pt idx="1843">
                  <c:v>9.6625707500000005E-2</c:v>
                </c:pt>
                <c:pt idx="1844">
                  <c:v>9.6437105299999992E-2</c:v>
                </c:pt>
                <c:pt idx="1845">
                  <c:v>9.6679567899999999E-2</c:v>
                </c:pt>
                <c:pt idx="1846">
                  <c:v>9.6736003200000004E-2</c:v>
                </c:pt>
                <c:pt idx="1847">
                  <c:v>9.6533043799999996E-2</c:v>
                </c:pt>
                <c:pt idx="1848">
                  <c:v>9.65971464E-2</c:v>
                </c:pt>
                <c:pt idx="1849">
                  <c:v>9.6543506600000009E-2</c:v>
                </c:pt>
                <c:pt idx="1850">
                  <c:v>9.673879140000001E-2</c:v>
                </c:pt>
                <c:pt idx="1851">
                  <c:v>9.6871513899999998E-2</c:v>
                </c:pt>
                <c:pt idx="1852">
                  <c:v>9.6981095699999992E-2</c:v>
                </c:pt>
                <c:pt idx="1853">
                  <c:v>9.6565415899999993E-2</c:v>
                </c:pt>
                <c:pt idx="1854">
                  <c:v>9.6640853799999996E-2</c:v>
                </c:pt>
                <c:pt idx="1855">
                  <c:v>9.6776034600000005E-2</c:v>
                </c:pt>
                <c:pt idx="1856">
                  <c:v>9.6593949000000012E-2</c:v>
                </c:pt>
                <c:pt idx="1857">
                  <c:v>9.6400950099999994E-2</c:v>
                </c:pt>
                <c:pt idx="1858">
                  <c:v>9.6612934300000008E-2</c:v>
                </c:pt>
                <c:pt idx="1859">
                  <c:v>9.6483894099999995E-2</c:v>
                </c:pt>
                <c:pt idx="1860">
                  <c:v>9.6606692499999994E-2</c:v>
                </c:pt>
                <c:pt idx="1861">
                  <c:v>9.62112668E-2</c:v>
                </c:pt>
                <c:pt idx="1862">
                  <c:v>9.6004818499999992E-2</c:v>
                </c:pt>
                <c:pt idx="1863">
                  <c:v>9.6340157400000001E-2</c:v>
                </c:pt>
                <c:pt idx="1864">
                  <c:v>9.6471702699999995E-2</c:v>
                </c:pt>
                <c:pt idx="1865">
                  <c:v>9.6102204400000002E-2</c:v>
                </c:pt>
                <c:pt idx="1866">
                  <c:v>9.6352515499999999E-2</c:v>
                </c:pt>
                <c:pt idx="1867">
                  <c:v>9.6390105899999995E-2</c:v>
                </c:pt>
                <c:pt idx="1868">
                  <c:v>9.6503564599999994E-2</c:v>
                </c:pt>
                <c:pt idx="1869">
                  <c:v>9.6239405999999986E-2</c:v>
                </c:pt>
                <c:pt idx="1870">
                  <c:v>9.6528099899999997E-2</c:v>
                </c:pt>
                <c:pt idx="1871">
                  <c:v>9.6489014900000003E-2</c:v>
                </c:pt>
                <c:pt idx="1872">
                  <c:v>9.6346976799999998E-2</c:v>
                </c:pt>
                <c:pt idx="1873">
                  <c:v>9.6399015200000007E-2</c:v>
                </c:pt>
                <c:pt idx="1874">
                  <c:v>9.6596230599999999E-2</c:v>
                </c:pt>
                <c:pt idx="1875">
                  <c:v>9.6757593199999992E-2</c:v>
                </c:pt>
                <c:pt idx="1876">
                  <c:v>9.6365072600000004E-2</c:v>
                </c:pt>
                <c:pt idx="1877">
                  <c:v>9.6723260000000005E-2</c:v>
                </c:pt>
                <c:pt idx="1878">
                  <c:v>9.6994968000000001E-2</c:v>
                </c:pt>
                <c:pt idx="1879">
                  <c:v>9.7041523800000001E-2</c:v>
                </c:pt>
                <c:pt idx="1880">
                  <c:v>9.6804540699999997E-2</c:v>
                </c:pt>
                <c:pt idx="1881">
                  <c:v>9.6689357699999992E-2</c:v>
                </c:pt>
                <c:pt idx="1882">
                  <c:v>9.70452547E-2</c:v>
                </c:pt>
                <c:pt idx="1883">
                  <c:v>9.6887734900000008E-2</c:v>
                </c:pt>
                <c:pt idx="1884">
                  <c:v>9.6849350100000009E-2</c:v>
                </c:pt>
                <c:pt idx="1885">
                  <c:v>9.6967404100000001E-2</c:v>
                </c:pt>
                <c:pt idx="1886">
                  <c:v>9.64320236E-2</c:v>
                </c:pt>
                <c:pt idx="1887">
                  <c:v>9.6703847499999995E-2</c:v>
                </c:pt>
                <c:pt idx="1888">
                  <c:v>9.6366336799999994E-2</c:v>
                </c:pt>
                <c:pt idx="1889">
                  <c:v>9.6379988799999997E-2</c:v>
                </c:pt>
                <c:pt idx="1890">
                  <c:v>9.635620830000001E-2</c:v>
                </c:pt>
                <c:pt idx="1891">
                  <c:v>9.63111512E-2</c:v>
                </c:pt>
                <c:pt idx="1892">
                  <c:v>9.6824129300000006E-2</c:v>
                </c:pt>
                <c:pt idx="1893">
                  <c:v>9.6731703299999999E-2</c:v>
                </c:pt>
                <c:pt idx="1894">
                  <c:v>9.6713040199999989E-2</c:v>
                </c:pt>
                <c:pt idx="1895">
                  <c:v>9.6759705000000001E-2</c:v>
                </c:pt>
                <c:pt idx="1896">
                  <c:v>9.6786566500000004E-2</c:v>
                </c:pt>
                <c:pt idx="1897">
                  <c:v>9.6791465300000004E-2</c:v>
                </c:pt>
                <c:pt idx="1898">
                  <c:v>9.6732299399999999E-2</c:v>
                </c:pt>
                <c:pt idx="1899">
                  <c:v>9.6740397700000008E-2</c:v>
                </c:pt>
                <c:pt idx="1900">
                  <c:v>9.6655791499999991E-2</c:v>
                </c:pt>
                <c:pt idx="1901">
                  <c:v>9.6626630000000005E-2</c:v>
                </c:pt>
                <c:pt idx="1902">
                  <c:v>9.6735085200000001E-2</c:v>
                </c:pt>
                <c:pt idx="1903">
                  <c:v>9.6822746500000001E-2</c:v>
                </c:pt>
                <c:pt idx="1904">
                  <c:v>9.6714371600000001E-2</c:v>
                </c:pt>
                <c:pt idx="1905">
                  <c:v>9.6766675600000004E-2</c:v>
                </c:pt>
                <c:pt idx="1906">
                  <c:v>9.6630204499999997E-2</c:v>
                </c:pt>
                <c:pt idx="1907">
                  <c:v>9.7378592799999997E-2</c:v>
                </c:pt>
                <c:pt idx="1908">
                  <c:v>9.7307020200000011E-2</c:v>
                </c:pt>
                <c:pt idx="1909">
                  <c:v>9.7789171400000013E-2</c:v>
                </c:pt>
                <c:pt idx="1910">
                  <c:v>9.781424570000001E-2</c:v>
                </c:pt>
                <c:pt idx="1911">
                  <c:v>9.7763573899999998E-2</c:v>
                </c:pt>
                <c:pt idx="1912">
                  <c:v>9.7869569300000001E-2</c:v>
                </c:pt>
                <c:pt idx="1913">
                  <c:v>9.7686018600000007E-2</c:v>
                </c:pt>
                <c:pt idx="1914">
                  <c:v>9.7733084600000006E-2</c:v>
                </c:pt>
                <c:pt idx="1915">
                  <c:v>9.7719298600000004E-2</c:v>
                </c:pt>
                <c:pt idx="1916">
                  <c:v>9.7714842799999993E-2</c:v>
                </c:pt>
                <c:pt idx="1917">
                  <c:v>9.7779573800000005E-2</c:v>
                </c:pt>
                <c:pt idx="1918">
                  <c:v>9.7803844299999998E-2</c:v>
                </c:pt>
                <c:pt idx="1919">
                  <c:v>9.7795296500000004E-2</c:v>
                </c:pt>
                <c:pt idx="1920">
                  <c:v>9.7682763399999997E-2</c:v>
                </c:pt>
                <c:pt idx="1921">
                  <c:v>9.7731114600000002E-2</c:v>
                </c:pt>
                <c:pt idx="1922">
                  <c:v>9.7648297599999989E-2</c:v>
                </c:pt>
                <c:pt idx="1923">
                  <c:v>9.7717143400000012E-2</c:v>
                </c:pt>
                <c:pt idx="1924">
                  <c:v>9.7620895099999994E-2</c:v>
                </c:pt>
                <c:pt idx="1925">
                  <c:v>9.7703978300000008E-2</c:v>
                </c:pt>
                <c:pt idx="1926">
                  <c:v>9.7744922200000015E-2</c:v>
                </c:pt>
                <c:pt idx="1927">
                  <c:v>9.7476807799999995E-2</c:v>
                </c:pt>
                <c:pt idx="1928">
                  <c:v>9.9989485099999997E-2</c:v>
                </c:pt>
                <c:pt idx="1929">
                  <c:v>0.1002641933</c:v>
                </c:pt>
                <c:pt idx="1930">
                  <c:v>0.1001659547</c:v>
                </c:pt>
                <c:pt idx="1931">
                  <c:v>0.1000490788</c:v>
                </c:pt>
                <c:pt idx="1932">
                  <c:v>0.1003055503</c:v>
                </c:pt>
                <c:pt idx="1933">
                  <c:v>0.1001677076</c:v>
                </c:pt>
                <c:pt idx="1934">
                  <c:v>0.1001919998</c:v>
                </c:pt>
                <c:pt idx="1935">
                  <c:v>0.1001361932</c:v>
                </c:pt>
                <c:pt idx="1936">
                  <c:v>0.1001847778</c:v>
                </c:pt>
                <c:pt idx="1937">
                  <c:v>0.1004277671</c:v>
                </c:pt>
                <c:pt idx="1938">
                  <c:v>0.1003800916</c:v>
                </c:pt>
                <c:pt idx="1939">
                  <c:v>0.1004675325</c:v>
                </c:pt>
                <c:pt idx="1940">
                  <c:v>0.1002324349</c:v>
                </c:pt>
                <c:pt idx="1941">
                  <c:v>9.9952266200000001E-2</c:v>
                </c:pt>
                <c:pt idx="1942">
                  <c:v>0.1002232731</c:v>
                </c:pt>
                <c:pt idx="1943">
                  <c:v>0.1003363969</c:v>
                </c:pt>
                <c:pt idx="1944">
                  <c:v>0.1002317509</c:v>
                </c:pt>
                <c:pt idx="1945">
                  <c:v>0.1002079436</c:v>
                </c:pt>
                <c:pt idx="1946">
                  <c:v>0.1001613724</c:v>
                </c:pt>
                <c:pt idx="1947">
                  <c:v>0.10010514719999999</c:v>
                </c:pt>
                <c:pt idx="1948">
                  <c:v>9.990670959999999E-2</c:v>
                </c:pt>
                <c:pt idx="1949">
                  <c:v>9.9907853499999991E-2</c:v>
                </c:pt>
                <c:pt idx="1950">
                  <c:v>9.9939123700000007E-2</c:v>
                </c:pt>
                <c:pt idx="1951">
                  <c:v>0.1001163038</c:v>
                </c:pt>
                <c:pt idx="1952">
                  <c:v>0.1000162763</c:v>
                </c:pt>
                <c:pt idx="1953">
                  <c:v>0.1000397138</c:v>
                </c:pt>
                <c:pt idx="1954">
                  <c:v>0.10006405730000001</c:v>
                </c:pt>
                <c:pt idx="1955">
                  <c:v>0.10004084620000001</c:v>
                </c:pt>
                <c:pt idx="1956">
                  <c:v>0.10002861510000001</c:v>
                </c:pt>
                <c:pt idx="1957">
                  <c:v>0.1001074782</c:v>
                </c:pt>
                <c:pt idx="1958">
                  <c:v>0.1000227246</c:v>
                </c:pt>
                <c:pt idx="1959">
                  <c:v>9.9955904600000006E-2</c:v>
                </c:pt>
                <c:pt idx="1960">
                  <c:v>0.1000067955</c:v>
                </c:pt>
                <c:pt idx="1961">
                  <c:v>0.1000142837</c:v>
                </c:pt>
                <c:pt idx="1962">
                  <c:v>0.1000333175</c:v>
                </c:pt>
                <c:pt idx="1963">
                  <c:v>0.1001908583</c:v>
                </c:pt>
                <c:pt idx="1964">
                  <c:v>0.1001905339</c:v>
                </c:pt>
                <c:pt idx="1965">
                  <c:v>0.1000214849</c:v>
                </c:pt>
                <c:pt idx="1966">
                  <c:v>0.1001986364</c:v>
                </c:pt>
                <c:pt idx="1967">
                  <c:v>9.9993396000000012E-2</c:v>
                </c:pt>
                <c:pt idx="1968">
                  <c:v>0.10000877</c:v>
                </c:pt>
                <c:pt idx="1969">
                  <c:v>0.10001473170000001</c:v>
                </c:pt>
                <c:pt idx="1970">
                  <c:v>0.1000278681</c:v>
                </c:pt>
                <c:pt idx="1971">
                  <c:v>0.1000349596</c:v>
                </c:pt>
                <c:pt idx="1972">
                  <c:v>9.9935369099999991E-2</c:v>
                </c:pt>
                <c:pt idx="1973">
                  <c:v>0.1000995665</c:v>
                </c:pt>
                <c:pt idx="1974">
                  <c:v>0.1000567985</c:v>
                </c:pt>
                <c:pt idx="1975">
                  <c:v>0.100065244</c:v>
                </c:pt>
                <c:pt idx="1976">
                  <c:v>0.1001292853</c:v>
                </c:pt>
                <c:pt idx="1977">
                  <c:v>0.1002308321</c:v>
                </c:pt>
                <c:pt idx="1978">
                  <c:v>0.1003044666</c:v>
                </c:pt>
                <c:pt idx="1979">
                  <c:v>0.1000566604</c:v>
                </c:pt>
                <c:pt idx="1980">
                  <c:v>0.1003585726</c:v>
                </c:pt>
                <c:pt idx="1981">
                  <c:v>0.1000662249</c:v>
                </c:pt>
                <c:pt idx="1982">
                  <c:v>0.1003471271</c:v>
                </c:pt>
                <c:pt idx="1983">
                  <c:v>0.1002079238</c:v>
                </c:pt>
                <c:pt idx="1984">
                  <c:v>0.10016883189999999</c:v>
                </c:pt>
                <c:pt idx="1985">
                  <c:v>0.100136055</c:v>
                </c:pt>
                <c:pt idx="1986">
                  <c:v>0.10008236990000001</c:v>
                </c:pt>
                <c:pt idx="1987">
                  <c:v>0.10030975440000001</c:v>
                </c:pt>
                <c:pt idx="1988">
                  <c:v>0.1003137573</c:v>
                </c:pt>
                <c:pt idx="1989">
                  <c:v>0.10042823770000001</c:v>
                </c:pt>
                <c:pt idx="1990">
                  <c:v>0.10017640679999999</c:v>
                </c:pt>
                <c:pt idx="1991">
                  <c:v>0.1001831435</c:v>
                </c:pt>
                <c:pt idx="1992">
                  <c:v>0.10031613930000001</c:v>
                </c:pt>
                <c:pt idx="1993">
                  <c:v>0.10025321769999999</c:v>
                </c:pt>
                <c:pt idx="1994">
                  <c:v>0.1000332152</c:v>
                </c:pt>
                <c:pt idx="1995">
                  <c:v>0.10029683260000001</c:v>
                </c:pt>
                <c:pt idx="1996">
                  <c:v>9.9958605800000003E-2</c:v>
                </c:pt>
                <c:pt idx="1997">
                  <c:v>9.9943445499999992E-2</c:v>
                </c:pt>
                <c:pt idx="1998">
                  <c:v>9.9881489200000007E-2</c:v>
                </c:pt>
                <c:pt idx="1999">
                  <c:v>9.9774790200000005E-2</c:v>
                </c:pt>
                <c:pt idx="2000">
                  <c:v>9.9568515699999999E-2</c:v>
                </c:pt>
                <c:pt idx="2001">
                  <c:v>9.9523423700000002E-2</c:v>
                </c:pt>
                <c:pt idx="2002">
                  <c:v>9.9475540299999998E-2</c:v>
                </c:pt>
                <c:pt idx="2003">
                  <c:v>9.9248492000000008E-2</c:v>
                </c:pt>
                <c:pt idx="2004">
                  <c:v>9.9606919599999996E-2</c:v>
                </c:pt>
                <c:pt idx="2005">
                  <c:v>9.9067539999999996E-2</c:v>
                </c:pt>
                <c:pt idx="2006">
                  <c:v>9.8941956100000006E-2</c:v>
                </c:pt>
                <c:pt idx="2007">
                  <c:v>9.8825845999999995E-2</c:v>
                </c:pt>
                <c:pt idx="2008">
                  <c:v>9.94335737E-2</c:v>
                </c:pt>
                <c:pt idx="2009">
                  <c:v>9.8651318400000007E-2</c:v>
                </c:pt>
                <c:pt idx="2010">
                  <c:v>9.91024722E-2</c:v>
                </c:pt>
                <c:pt idx="2011">
                  <c:v>9.900358020000001E-2</c:v>
                </c:pt>
                <c:pt idx="2012">
                  <c:v>9.8623589900000003E-2</c:v>
                </c:pt>
                <c:pt idx="2013">
                  <c:v>9.7853644699999992E-2</c:v>
                </c:pt>
                <c:pt idx="2014">
                  <c:v>9.7165554200000004E-2</c:v>
                </c:pt>
                <c:pt idx="2015">
                  <c:v>9.7616344500000007E-2</c:v>
                </c:pt>
                <c:pt idx="2016">
                  <c:v>9.6703404200000009E-2</c:v>
                </c:pt>
                <c:pt idx="2017">
                  <c:v>9.6617661199999996E-2</c:v>
                </c:pt>
                <c:pt idx="2018">
                  <c:v>9.6097705300000003E-2</c:v>
                </c:pt>
                <c:pt idx="2019">
                  <c:v>9.6395248599999997E-2</c:v>
                </c:pt>
                <c:pt idx="2020">
                  <c:v>9.6832360699999995E-2</c:v>
                </c:pt>
                <c:pt idx="2021">
                  <c:v>9.4262534500000009E-2</c:v>
                </c:pt>
                <c:pt idx="2022">
                  <c:v>9.48862345E-2</c:v>
                </c:pt>
                <c:pt idx="2023">
                  <c:v>9.4204749399999996E-2</c:v>
                </c:pt>
                <c:pt idx="2024">
                  <c:v>9.3515973999999988E-2</c:v>
                </c:pt>
                <c:pt idx="2025">
                  <c:v>9.4213797199999991E-2</c:v>
                </c:pt>
                <c:pt idx="2026">
                  <c:v>9.1251840899999992E-2</c:v>
                </c:pt>
                <c:pt idx="2027">
                  <c:v>8.924004390000001E-2</c:v>
                </c:pt>
                <c:pt idx="2028">
                  <c:v>8.9178264100000001E-2</c:v>
                </c:pt>
                <c:pt idx="2029">
                  <c:v>8.9317263699999996E-2</c:v>
                </c:pt>
                <c:pt idx="2030">
                  <c:v>8.9017177400000008E-2</c:v>
                </c:pt>
                <c:pt idx="2031">
                  <c:v>8.9209749200000008E-2</c:v>
                </c:pt>
                <c:pt idx="2032">
                  <c:v>8.8305591099999997E-2</c:v>
                </c:pt>
                <c:pt idx="2033">
                  <c:v>8.9175728199999998E-2</c:v>
                </c:pt>
                <c:pt idx="2034">
                  <c:v>8.9244742799999999E-2</c:v>
                </c:pt>
                <c:pt idx="2035">
                  <c:v>8.94452897E-2</c:v>
                </c:pt>
                <c:pt idx="2036">
                  <c:v>8.8916360700000002E-2</c:v>
                </c:pt>
                <c:pt idx="2037">
                  <c:v>8.882909809999999E-2</c:v>
                </c:pt>
                <c:pt idx="2038">
                  <c:v>8.9185199500000006E-2</c:v>
                </c:pt>
                <c:pt idx="2039">
                  <c:v>8.9226730300000001E-2</c:v>
                </c:pt>
                <c:pt idx="2040">
                  <c:v>8.9623547099999992E-2</c:v>
                </c:pt>
                <c:pt idx="2041">
                  <c:v>8.9795797299999994E-2</c:v>
                </c:pt>
                <c:pt idx="2042">
                  <c:v>9.0169170399999998E-2</c:v>
                </c:pt>
                <c:pt idx="2043">
                  <c:v>9.0317729900000004E-2</c:v>
                </c:pt>
                <c:pt idx="2044">
                  <c:v>9.0427416600000005E-2</c:v>
                </c:pt>
                <c:pt idx="2045">
                  <c:v>9.04990819E-2</c:v>
                </c:pt>
                <c:pt idx="2046">
                  <c:v>9.08965313E-2</c:v>
                </c:pt>
                <c:pt idx="2047">
                  <c:v>9.1044172199999995E-2</c:v>
                </c:pt>
                <c:pt idx="2048">
                  <c:v>9.1358282299999996E-2</c:v>
                </c:pt>
                <c:pt idx="2049">
                  <c:v>9.1562474500000005E-2</c:v>
                </c:pt>
                <c:pt idx="2050">
                  <c:v>9.1396570399999988E-2</c:v>
                </c:pt>
                <c:pt idx="2051">
                  <c:v>9.2515057200000014E-2</c:v>
                </c:pt>
                <c:pt idx="2052">
                  <c:v>9.2854569499999998E-2</c:v>
                </c:pt>
                <c:pt idx="2053">
                  <c:v>8.9613277100000013E-2</c:v>
                </c:pt>
                <c:pt idx="2054">
                  <c:v>8.97627763E-2</c:v>
                </c:pt>
                <c:pt idx="2055">
                  <c:v>8.96763909E-2</c:v>
                </c:pt>
                <c:pt idx="2056">
                  <c:v>8.9683017899999995E-2</c:v>
                </c:pt>
                <c:pt idx="2057">
                  <c:v>8.9574856799999991E-2</c:v>
                </c:pt>
                <c:pt idx="2058">
                  <c:v>8.9720691399999997E-2</c:v>
                </c:pt>
                <c:pt idx="2059">
                  <c:v>9.001631789999999E-2</c:v>
                </c:pt>
                <c:pt idx="2060">
                  <c:v>9.0337966399999997E-2</c:v>
                </c:pt>
                <c:pt idx="2061">
                  <c:v>9.0390872499999997E-2</c:v>
                </c:pt>
                <c:pt idx="2062">
                  <c:v>9.0122053199999996E-2</c:v>
                </c:pt>
                <c:pt idx="2063">
                  <c:v>9.0184234399999993E-2</c:v>
                </c:pt>
                <c:pt idx="2064">
                  <c:v>9.007492369999999E-2</c:v>
                </c:pt>
                <c:pt idx="2065">
                  <c:v>9.0062427799999997E-2</c:v>
                </c:pt>
                <c:pt idx="2066">
                  <c:v>9.0021306100000004E-2</c:v>
                </c:pt>
                <c:pt idx="2067">
                  <c:v>8.9875733199999988E-2</c:v>
                </c:pt>
                <c:pt idx="2068">
                  <c:v>8.9825248099999991E-2</c:v>
                </c:pt>
                <c:pt idx="2069">
                  <c:v>8.9519862900000011E-2</c:v>
                </c:pt>
                <c:pt idx="2070">
                  <c:v>8.9541634999999994E-2</c:v>
                </c:pt>
                <c:pt idx="2071">
                  <c:v>8.9371447699999995E-2</c:v>
                </c:pt>
                <c:pt idx="2072">
                  <c:v>8.9613692199999997E-2</c:v>
                </c:pt>
                <c:pt idx="2073">
                  <c:v>7.9841742899999998E-2</c:v>
                </c:pt>
                <c:pt idx="2074">
                  <c:v>7.9697554099999998E-2</c:v>
                </c:pt>
                <c:pt idx="2075">
                  <c:v>7.9609503999999998E-2</c:v>
                </c:pt>
                <c:pt idx="2076">
                  <c:v>7.9452967400000005E-2</c:v>
                </c:pt>
                <c:pt idx="2077">
                  <c:v>7.9607709499999998E-2</c:v>
                </c:pt>
                <c:pt idx="2078">
                  <c:v>7.9896825000000005E-2</c:v>
                </c:pt>
                <c:pt idx="2079">
                  <c:v>7.9983332399999996E-2</c:v>
                </c:pt>
                <c:pt idx="2080">
                  <c:v>7.8473181700000005E-2</c:v>
                </c:pt>
                <c:pt idx="2081">
                  <c:v>8.0029840300000002E-2</c:v>
                </c:pt>
                <c:pt idx="2082">
                  <c:v>8.0032721799999998E-2</c:v>
                </c:pt>
                <c:pt idx="2083">
                  <c:v>8.0170626200000011E-2</c:v>
                </c:pt>
                <c:pt idx="2084">
                  <c:v>7.9857434899999996E-2</c:v>
                </c:pt>
                <c:pt idx="2085">
                  <c:v>7.9943908399999999E-2</c:v>
                </c:pt>
                <c:pt idx="2086">
                  <c:v>7.9889815099999997E-2</c:v>
                </c:pt>
                <c:pt idx="2087">
                  <c:v>7.9746815700000001E-2</c:v>
                </c:pt>
                <c:pt idx="2088">
                  <c:v>7.0062633600000007E-2</c:v>
                </c:pt>
                <c:pt idx="2089">
                  <c:v>7.0028084200000007E-2</c:v>
                </c:pt>
                <c:pt idx="2090">
                  <c:v>7.035768240000001E-2</c:v>
                </c:pt>
                <c:pt idx="2091">
                  <c:v>6.9953890200000007E-2</c:v>
                </c:pt>
                <c:pt idx="2092">
                  <c:v>7.0014180499999995E-2</c:v>
                </c:pt>
                <c:pt idx="2093">
                  <c:v>6.9969827900000003E-2</c:v>
                </c:pt>
                <c:pt idx="2094">
                  <c:v>7.0154896899999999E-2</c:v>
                </c:pt>
                <c:pt idx="2095">
                  <c:v>7.0170035200000008E-2</c:v>
                </c:pt>
                <c:pt idx="2096">
                  <c:v>7.0077287700000004E-2</c:v>
                </c:pt>
                <c:pt idx="2097">
                  <c:v>7.0309553400000002E-2</c:v>
                </c:pt>
                <c:pt idx="2098">
                  <c:v>6.9998098699999997E-2</c:v>
                </c:pt>
                <c:pt idx="2099">
                  <c:v>7.0150581599999998E-2</c:v>
                </c:pt>
                <c:pt idx="2100">
                  <c:v>7.0053842599999999E-2</c:v>
                </c:pt>
                <c:pt idx="2101">
                  <c:v>7.0125249700000003E-2</c:v>
                </c:pt>
                <c:pt idx="2102">
                  <c:v>7.0129093899999995E-2</c:v>
                </c:pt>
                <c:pt idx="2103">
                  <c:v>7.0163227499999994E-2</c:v>
                </c:pt>
                <c:pt idx="2104">
                  <c:v>7.0350882300000001E-2</c:v>
                </c:pt>
                <c:pt idx="2105">
                  <c:v>7.0192086099999995E-2</c:v>
                </c:pt>
                <c:pt idx="2106">
                  <c:v>7.0107510999999997E-2</c:v>
                </c:pt>
                <c:pt idx="2107">
                  <c:v>7.095399279999999E-2</c:v>
                </c:pt>
                <c:pt idx="2108">
                  <c:v>7.0880347499999996E-2</c:v>
                </c:pt>
                <c:pt idx="2109">
                  <c:v>7.0167346399999997E-2</c:v>
                </c:pt>
                <c:pt idx="2110">
                  <c:v>7.0084380399999993E-2</c:v>
                </c:pt>
                <c:pt idx="2111">
                  <c:v>7.0018703099999996E-2</c:v>
                </c:pt>
                <c:pt idx="2112">
                  <c:v>7.0182738199999997E-2</c:v>
                </c:pt>
                <c:pt idx="2113">
                  <c:v>7.0190622500000008E-2</c:v>
                </c:pt>
                <c:pt idx="2114">
                  <c:v>5.9977059099999994E-2</c:v>
                </c:pt>
                <c:pt idx="2115">
                  <c:v>6.0056822600000004E-2</c:v>
                </c:pt>
                <c:pt idx="2116">
                  <c:v>6.0767319200000003E-2</c:v>
                </c:pt>
                <c:pt idx="2117">
                  <c:v>6.1040404099999994E-2</c:v>
                </c:pt>
                <c:pt idx="2118">
                  <c:v>6.10844595E-2</c:v>
                </c:pt>
                <c:pt idx="2119">
                  <c:v>6.18639733E-2</c:v>
                </c:pt>
                <c:pt idx="2120">
                  <c:v>6.0514221299999997E-2</c:v>
                </c:pt>
                <c:pt idx="2121">
                  <c:v>6.06807969E-2</c:v>
                </c:pt>
                <c:pt idx="2122">
                  <c:v>6.0454428300000002E-2</c:v>
                </c:pt>
                <c:pt idx="2123">
                  <c:v>6.0285367799999996E-2</c:v>
                </c:pt>
                <c:pt idx="2124">
                  <c:v>6.0226305100000002E-2</c:v>
                </c:pt>
                <c:pt idx="2125">
                  <c:v>6.0164589599999999E-2</c:v>
                </c:pt>
                <c:pt idx="2126">
                  <c:v>6.0177777000000002E-2</c:v>
                </c:pt>
                <c:pt idx="2127">
                  <c:v>6.0158215000000001E-2</c:v>
                </c:pt>
                <c:pt idx="2128">
                  <c:v>6.01439021E-2</c:v>
                </c:pt>
                <c:pt idx="2129">
                  <c:v>6.01018673E-2</c:v>
                </c:pt>
                <c:pt idx="2130">
                  <c:v>6.00403823E-2</c:v>
                </c:pt>
                <c:pt idx="2131">
                  <c:v>6.0039479299999997E-2</c:v>
                </c:pt>
                <c:pt idx="2132">
                  <c:v>5.9887826599999999E-2</c:v>
                </c:pt>
                <c:pt idx="2133">
                  <c:v>4.9950710100000004E-2</c:v>
                </c:pt>
                <c:pt idx="2134">
                  <c:v>4.9921405500000002E-2</c:v>
                </c:pt>
                <c:pt idx="2135">
                  <c:v>4.99165554E-2</c:v>
                </c:pt>
                <c:pt idx="2136">
                  <c:v>4.9964459100000004E-2</c:v>
                </c:pt>
                <c:pt idx="2137">
                  <c:v>4.9979102400000003E-2</c:v>
                </c:pt>
                <c:pt idx="2138">
                  <c:v>4.9979622700000004E-2</c:v>
                </c:pt>
                <c:pt idx="2139">
                  <c:v>4.9979243699999995E-2</c:v>
                </c:pt>
                <c:pt idx="2140">
                  <c:v>5.00054188E-2</c:v>
                </c:pt>
                <c:pt idx="2141">
                  <c:v>4.9945529100000004E-2</c:v>
                </c:pt>
                <c:pt idx="2142">
                  <c:v>5.0023208999999999E-2</c:v>
                </c:pt>
                <c:pt idx="2143">
                  <c:v>5.0195719999999999E-2</c:v>
                </c:pt>
                <c:pt idx="2144">
                  <c:v>4.9949059599999998E-2</c:v>
                </c:pt>
                <c:pt idx="2145">
                  <c:v>5.0078660099999998E-2</c:v>
                </c:pt>
                <c:pt idx="2146">
                  <c:v>5.0036609199999998E-2</c:v>
                </c:pt>
                <c:pt idx="2147">
                  <c:v>4.5056706599999996E-2</c:v>
                </c:pt>
                <c:pt idx="2148">
                  <c:v>4.5107504799999996E-2</c:v>
                </c:pt>
                <c:pt idx="2149">
                  <c:v>4.5096828200000001E-2</c:v>
                </c:pt>
                <c:pt idx="2150">
                  <c:v>4.5042342200000002E-2</c:v>
                </c:pt>
                <c:pt idx="2151">
                  <c:v>4.5073380900000001E-2</c:v>
                </c:pt>
                <c:pt idx="2152">
                  <c:v>4.5103368899999996E-2</c:v>
                </c:pt>
                <c:pt idx="2153">
                  <c:v>4.5050093999999999E-2</c:v>
                </c:pt>
                <c:pt idx="2154">
                  <c:v>4.5123865500000006E-2</c:v>
                </c:pt>
                <c:pt idx="2155">
                  <c:v>4.5148038599999996E-2</c:v>
                </c:pt>
                <c:pt idx="2156">
                  <c:v>4.5068686900000002E-2</c:v>
                </c:pt>
                <c:pt idx="2157">
                  <c:v>4.5158298300000004E-2</c:v>
                </c:pt>
                <c:pt idx="2158">
                  <c:v>4.5524509499999997E-2</c:v>
                </c:pt>
                <c:pt idx="2159">
                  <c:v>4.5111105399999997E-2</c:v>
                </c:pt>
                <c:pt idx="2160">
                  <c:v>4.5051041999999999E-2</c:v>
                </c:pt>
                <c:pt idx="2161">
                  <c:v>4.5034262999999998E-2</c:v>
                </c:pt>
                <c:pt idx="2162">
                  <c:v>4.5015691499999996E-2</c:v>
                </c:pt>
                <c:pt idx="2163">
                  <c:v>4.5017689699999995E-2</c:v>
                </c:pt>
                <c:pt idx="2164">
                  <c:v>4.5014395200000001E-2</c:v>
                </c:pt>
                <c:pt idx="2165">
                  <c:v>4.50026366E-2</c:v>
                </c:pt>
                <c:pt idx="2166">
                  <c:v>4.4698812800000001E-2</c:v>
                </c:pt>
                <c:pt idx="2167">
                  <c:v>4.4733800999999997E-2</c:v>
                </c:pt>
                <c:pt idx="2168">
                  <c:v>4.4524884299999998E-2</c:v>
                </c:pt>
                <c:pt idx="2169">
                  <c:v>4.4342337699999998E-2</c:v>
                </c:pt>
                <c:pt idx="2170">
                  <c:v>4.4013558699999997E-2</c:v>
                </c:pt>
                <c:pt idx="2171">
                  <c:v>4.3692213799999997E-2</c:v>
                </c:pt>
                <c:pt idx="2172">
                  <c:v>4.3503210599999995E-2</c:v>
                </c:pt>
                <c:pt idx="2173">
                  <c:v>4.32227637E-2</c:v>
                </c:pt>
                <c:pt idx="2174">
                  <c:v>4.2771756700000003E-2</c:v>
                </c:pt>
                <c:pt idx="2175">
                  <c:v>4.2658844199999997E-2</c:v>
                </c:pt>
                <c:pt idx="2176">
                  <c:v>4.2335591600000007E-2</c:v>
                </c:pt>
                <c:pt idx="2177">
                  <c:v>4.2257140900000004E-2</c:v>
                </c:pt>
                <c:pt idx="2178">
                  <c:v>4.2082722900000001E-2</c:v>
                </c:pt>
                <c:pt idx="2179">
                  <c:v>4.1862078800000008E-2</c:v>
                </c:pt>
                <c:pt idx="2180">
                  <c:v>4.1821792000000003E-2</c:v>
                </c:pt>
                <c:pt idx="2181">
                  <c:v>4.2056558400000006E-2</c:v>
                </c:pt>
                <c:pt idx="2182">
                  <c:v>4.2321764099999999E-2</c:v>
                </c:pt>
                <c:pt idx="2183">
                  <c:v>4.1996467199999998E-2</c:v>
                </c:pt>
                <c:pt idx="2184">
                  <c:v>4.1993872799999998E-2</c:v>
                </c:pt>
                <c:pt idx="2185">
                  <c:v>4.1905102399999998E-2</c:v>
                </c:pt>
                <c:pt idx="2186">
                  <c:v>4.2191120800000002E-2</c:v>
                </c:pt>
                <c:pt idx="2187">
                  <c:v>4.2210093100000005E-2</c:v>
                </c:pt>
                <c:pt idx="2188">
                  <c:v>4.2031205399999993E-2</c:v>
                </c:pt>
                <c:pt idx="2189">
                  <c:v>4.2136718400000002E-2</c:v>
                </c:pt>
                <c:pt idx="2190">
                  <c:v>4.2238709899999997E-2</c:v>
                </c:pt>
                <c:pt idx="2191">
                  <c:v>4.1185229800000001E-2</c:v>
                </c:pt>
                <c:pt idx="2192">
                  <c:v>4.2845489900000006E-2</c:v>
                </c:pt>
                <c:pt idx="2193">
                  <c:v>4.3587223500000001E-2</c:v>
                </c:pt>
                <c:pt idx="2194">
                  <c:v>4.3619222899999997E-2</c:v>
                </c:pt>
                <c:pt idx="2195">
                  <c:v>4.3978055699999997E-2</c:v>
                </c:pt>
                <c:pt idx="2196">
                  <c:v>4.4448704799999995E-2</c:v>
                </c:pt>
                <c:pt idx="2197">
                  <c:v>4.39750249E-2</c:v>
                </c:pt>
                <c:pt idx="2198">
                  <c:v>4.3930995299999998E-2</c:v>
                </c:pt>
                <c:pt idx="2199">
                  <c:v>4.3817622500000007E-2</c:v>
                </c:pt>
                <c:pt idx="2200">
                  <c:v>4.3530146700000001E-2</c:v>
                </c:pt>
                <c:pt idx="2201">
                  <c:v>4.3392734700000005E-2</c:v>
                </c:pt>
                <c:pt idx="2202">
                  <c:v>4.3358700499999993E-2</c:v>
                </c:pt>
                <c:pt idx="2203">
                  <c:v>4.33826187E-2</c:v>
                </c:pt>
                <c:pt idx="2204">
                  <c:v>4.3726659899999999E-2</c:v>
                </c:pt>
                <c:pt idx="2205">
                  <c:v>4.38529987E-2</c:v>
                </c:pt>
                <c:pt idx="2206">
                  <c:v>4.3730934499999999E-2</c:v>
                </c:pt>
                <c:pt idx="2207">
                  <c:v>4.40057877E-2</c:v>
                </c:pt>
                <c:pt idx="2208">
                  <c:v>4.4123009800000002E-2</c:v>
                </c:pt>
                <c:pt idx="2209">
                  <c:v>4.4419962699999996E-2</c:v>
                </c:pt>
                <c:pt idx="2210">
                  <c:v>4.4604565999999998E-2</c:v>
                </c:pt>
                <c:pt idx="2211">
                  <c:v>4.4685448499999995E-2</c:v>
                </c:pt>
                <c:pt idx="2212">
                  <c:v>3.97692485E-2</c:v>
                </c:pt>
                <c:pt idx="2213">
                  <c:v>3.9743663800000002E-2</c:v>
                </c:pt>
                <c:pt idx="2214">
                  <c:v>3.9785711799999998E-2</c:v>
                </c:pt>
                <c:pt idx="2215">
                  <c:v>3.9818292899999996E-2</c:v>
                </c:pt>
                <c:pt idx="2216">
                  <c:v>3.9848125300000002E-2</c:v>
                </c:pt>
                <c:pt idx="2217">
                  <c:v>3.9982926799999999E-2</c:v>
                </c:pt>
                <c:pt idx="2218">
                  <c:v>3.9909376999999996E-2</c:v>
                </c:pt>
                <c:pt idx="2219">
                  <c:v>3.98418221E-2</c:v>
                </c:pt>
                <c:pt idx="2220">
                  <c:v>3.98359228E-2</c:v>
                </c:pt>
                <c:pt idx="2221">
                  <c:v>3.9701090600000002E-2</c:v>
                </c:pt>
                <c:pt idx="2222">
                  <c:v>3.9730706900000003E-2</c:v>
                </c:pt>
                <c:pt idx="2223">
                  <c:v>3.9664599200000004E-2</c:v>
                </c:pt>
                <c:pt idx="2224">
                  <c:v>3.9831020700000004E-2</c:v>
                </c:pt>
                <c:pt idx="2225">
                  <c:v>3.9739630899999996E-2</c:v>
                </c:pt>
                <c:pt idx="2226">
                  <c:v>3.9715185700000002E-2</c:v>
                </c:pt>
                <c:pt idx="2227">
                  <c:v>3.9703250900000001E-2</c:v>
                </c:pt>
                <c:pt idx="2228">
                  <c:v>3.9656802999999997E-2</c:v>
                </c:pt>
                <c:pt idx="2229">
                  <c:v>3.9885342399999996E-2</c:v>
                </c:pt>
                <c:pt idx="2230">
                  <c:v>3.9849590300000001E-2</c:v>
                </c:pt>
                <c:pt idx="2231">
                  <c:v>3.9716683700000005E-2</c:v>
                </c:pt>
                <c:pt idx="2232">
                  <c:v>3.9647931300000001E-2</c:v>
                </c:pt>
                <c:pt idx="2233">
                  <c:v>3.9637424800000001E-2</c:v>
                </c:pt>
                <c:pt idx="2234">
                  <c:v>3.9731451299999998E-2</c:v>
                </c:pt>
                <c:pt idx="2235">
                  <c:v>3.9590632100000002E-2</c:v>
                </c:pt>
                <c:pt idx="2236">
                  <c:v>3.9696759800000002E-2</c:v>
                </c:pt>
                <c:pt idx="2237">
                  <c:v>3.97730533E-2</c:v>
                </c:pt>
                <c:pt idx="2238">
                  <c:v>3.9538144400000003E-2</c:v>
                </c:pt>
                <c:pt idx="2239">
                  <c:v>3.9753516500000002E-2</c:v>
                </c:pt>
                <c:pt idx="2240">
                  <c:v>3.9670718800000004E-2</c:v>
                </c:pt>
                <c:pt idx="2241">
                  <c:v>3.9795061800000003E-2</c:v>
                </c:pt>
                <c:pt idx="2242">
                  <c:v>3.9829258499999999E-2</c:v>
                </c:pt>
                <c:pt idx="2243">
                  <c:v>3.9615168499999999E-2</c:v>
                </c:pt>
                <c:pt idx="2244">
                  <c:v>3.9589490399999996E-2</c:v>
                </c:pt>
                <c:pt idx="2245">
                  <c:v>3.9713770099999997E-2</c:v>
                </c:pt>
                <c:pt idx="2246">
                  <c:v>3.9815257999999999E-2</c:v>
                </c:pt>
                <c:pt idx="2247">
                  <c:v>3.9771544700000001E-2</c:v>
                </c:pt>
                <c:pt idx="2248">
                  <c:v>3.9662078699999999E-2</c:v>
                </c:pt>
                <c:pt idx="2249">
                  <c:v>3.9841636600000001E-2</c:v>
                </c:pt>
                <c:pt idx="2250">
                  <c:v>3.4660271499999999E-2</c:v>
                </c:pt>
                <c:pt idx="2251">
                  <c:v>3.4737261400000004E-2</c:v>
                </c:pt>
                <c:pt idx="2252">
                  <c:v>3.4724260899999998E-2</c:v>
                </c:pt>
                <c:pt idx="2253">
                  <c:v>3.3176659999999997E-2</c:v>
                </c:pt>
                <c:pt idx="2254">
                  <c:v>3.4149847400000002E-2</c:v>
                </c:pt>
                <c:pt idx="2255">
                  <c:v>3.4149492199999999E-2</c:v>
                </c:pt>
                <c:pt idx="2256">
                  <c:v>3.4052863799999999E-2</c:v>
                </c:pt>
                <c:pt idx="2257">
                  <c:v>3.35444217E-2</c:v>
                </c:pt>
                <c:pt idx="2258">
                  <c:v>3.3954509700000003E-2</c:v>
                </c:pt>
                <c:pt idx="2259">
                  <c:v>3.3551609600000004E-2</c:v>
                </c:pt>
                <c:pt idx="2260">
                  <c:v>3.3721941000000005E-2</c:v>
                </c:pt>
                <c:pt idx="2261">
                  <c:v>3.37693144E-2</c:v>
                </c:pt>
                <c:pt idx="2262">
                  <c:v>3.3814228100000003E-2</c:v>
                </c:pt>
                <c:pt idx="2263">
                  <c:v>3.39188895E-2</c:v>
                </c:pt>
                <c:pt idx="2264">
                  <c:v>3.35821418E-2</c:v>
                </c:pt>
                <c:pt idx="2265">
                  <c:v>3.2985700999999999E-2</c:v>
                </c:pt>
                <c:pt idx="2266">
                  <c:v>3.2717926600000002E-2</c:v>
                </c:pt>
                <c:pt idx="2267">
                  <c:v>3.2726506699999998E-2</c:v>
                </c:pt>
                <c:pt idx="2268">
                  <c:v>3.2815172300000001E-2</c:v>
                </c:pt>
                <c:pt idx="2269">
                  <c:v>3.2453302400000002E-2</c:v>
                </c:pt>
                <c:pt idx="2270">
                  <c:v>3.2282560500000002E-2</c:v>
                </c:pt>
                <c:pt idx="2271">
                  <c:v>3.23581561E-2</c:v>
                </c:pt>
                <c:pt idx="2272">
                  <c:v>3.1603366699999996E-2</c:v>
                </c:pt>
                <c:pt idx="2273">
                  <c:v>3.0164526299999998E-2</c:v>
                </c:pt>
                <c:pt idx="2274">
                  <c:v>3.0538137899999998E-2</c:v>
                </c:pt>
                <c:pt idx="2275">
                  <c:v>3.1774281200000004E-2</c:v>
                </c:pt>
                <c:pt idx="2276">
                  <c:v>3.2494937000000002E-2</c:v>
                </c:pt>
                <c:pt idx="2277">
                  <c:v>3.3103548900000002E-2</c:v>
                </c:pt>
                <c:pt idx="2278">
                  <c:v>3.3122733700000004E-2</c:v>
                </c:pt>
                <c:pt idx="2279">
                  <c:v>3.2975855499999998E-2</c:v>
                </c:pt>
                <c:pt idx="2280">
                  <c:v>3.3210094500000002E-2</c:v>
                </c:pt>
                <c:pt idx="2281">
                  <c:v>3.3619795899999999E-2</c:v>
                </c:pt>
                <c:pt idx="2282">
                  <c:v>3.3079971899999998E-2</c:v>
                </c:pt>
                <c:pt idx="2283">
                  <c:v>3.36774684E-2</c:v>
                </c:pt>
                <c:pt idx="2284">
                  <c:v>3.3522011099999999E-2</c:v>
                </c:pt>
                <c:pt idx="2285">
                  <c:v>3.36577526E-2</c:v>
                </c:pt>
                <c:pt idx="2286">
                  <c:v>3.3331640799999999E-2</c:v>
                </c:pt>
                <c:pt idx="2287">
                  <c:v>3.3170816499999999E-2</c:v>
                </c:pt>
                <c:pt idx="2288">
                  <c:v>3.3044406200000001E-2</c:v>
                </c:pt>
                <c:pt idx="2289">
                  <c:v>3.2591447199999998E-2</c:v>
                </c:pt>
                <c:pt idx="2290">
                  <c:v>3.2986185500000001E-2</c:v>
                </c:pt>
                <c:pt idx="2291">
                  <c:v>3.3240406199999996E-2</c:v>
                </c:pt>
                <c:pt idx="2292">
                  <c:v>3.3278565199999999E-2</c:v>
                </c:pt>
                <c:pt idx="2293">
                  <c:v>3.3694605500000002E-2</c:v>
                </c:pt>
                <c:pt idx="2294">
                  <c:v>3.3267199900000002E-2</c:v>
                </c:pt>
                <c:pt idx="2295">
                  <c:v>3.3209305100000003E-2</c:v>
                </c:pt>
                <c:pt idx="2296">
                  <c:v>3.32568549E-2</c:v>
                </c:pt>
                <c:pt idx="2297">
                  <c:v>3.3465410899999999E-2</c:v>
                </c:pt>
                <c:pt idx="2298">
                  <c:v>3.3429998099999997E-2</c:v>
                </c:pt>
                <c:pt idx="2299">
                  <c:v>3.3526899499999999E-2</c:v>
                </c:pt>
                <c:pt idx="2300">
                  <c:v>3.3485747500000003E-2</c:v>
                </c:pt>
                <c:pt idx="2301">
                  <c:v>3.3562322499999998E-2</c:v>
                </c:pt>
                <c:pt idx="2302">
                  <c:v>3.4311355299999999E-2</c:v>
                </c:pt>
                <c:pt idx="2303">
                  <c:v>3.3982655100000002E-2</c:v>
                </c:pt>
                <c:pt idx="2304">
                  <c:v>3.3709792799999999E-2</c:v>
                </c:pt>
                <c:pt idx="2305">
                  <c:v>3.3878139500000001E-2</c:v>
                </c:pt>
                <c:pt idx="2306">
                  <c:v>3.3576531900000005E-2</c:v>
                </c:pt>
                <c:pt idx="2307">
                  <c:v>3.3600913099999997E-2</c:v>
                </c:pt>
                <c:pt idx="2308">
                  <c:v>3.3664548000000002E-2</c:v>
                </c:pt>
                <c:pt idx="2309">
                  <c:v>3.3662432899999997E-2</c:v>
                </c:pt>
                <c:pt idx="2310">
                  <c:v>3.37013065E-2</c:v>
                </c:pt>
                <c:pt idx="2311">
                  <c:v>3.3015287300000001E-2</c:v>
                </c:pt>
                <c:pt idx="2312">
                  <c:v>3.30290689E-2</c:v>
                </c:pt>
                <c:pt idx="2313">
                  <c:v>3.3640980699999996E-2</c:v>
                </c:pt>
                <c:pt idx="2314">
                  <c:v>3.3636842899999998E-2</c:v>
                </c:pt>
                <c:pt idx="2315">
                  <c:v>3.3484380800000005E-2</c:v>
                </c:pt>
                <c:pt idx="2316">
                  <c:v>3.3539634200000001E-2</c:v>
                </c:pt>
                <c:pt idx="2317">
                  <c:v>3.3524130300000003E-2</c:v>
                </c:pt>
                <c:pt idx="2318">
                  <c:v>3.3330682799999997E-2</c:v>
                </c:pt>
                <c:pt idx="2319">
                  <c:v>3.3129293800000001E-2</c:v>
                </c:pt>
                <c:pt idx="2320">
                  <c:v>3.3167649899999999E-2</c:v>
                </c:pt>
                <c:pt idx="2321">
                  <c:v>3.3039568300000002E-2</c:v>
                </c:pt>
                <c:pt idx="2322">
                  <c:v>3.30173302E-2</c:v>
                </c:pt>
                <c:pt idx="2323">
                  <c:v>3.3433684800000002E-2</c:v>
                </c:pt>
                <c:pt idx="2324">
                  <c:v>3.37293538E-2</c:v>
                </c:pt>
                <c:pt idx="2325">
                  <c:v>3.4299964699999998E-2</c:v>
                </c:pt>
                <c:pt idx="2326">
                  <c:v>3.3860565299999999E-2</c:v>
                </c:pt>
                <c:pt idx="2327">
                  <c:v>3.39833592E-2</c:v>
                </c:pt>
                <c:pt idx="2328">
                  <c:v>3.4010465699999999E-2</c:v>
                </c:pt>
                <c:pt idx="2329">
                  <c:v>3.4301797500000002E-2</c:v>
                </c:pt>
                <c:pt idx="2330">
                  <c:v>3.4243544600000002E-2</c:v>
                </c:pt>
                <c:pt idx="2331">
                  <c:v>3.4341026000000004E-2</c:v>
                </c:pt>
                <c:pt idx="2332">
                  <c:v>3.4018133300000003E-2</c:v>
                </c:pt>
                <c:pt idx="2333">
                  <c:v>3.4043803800000001E-2</c:v>
                </c:pt>
                <c:pt idx="2334">
                  <c:v>3.3956062099999997E-2</c:v>
                </c:pt>
                <c:pt idx="2335">
                  <c:v>3.43555189E-2</c:v>
                </c:pt>
                <c:pt idx="2336">
                  <c:v>3.4313925500000002E-2</c:v>
                </c:pt>
                <c:pt idx="2337">
                  <c:v>3.4340800599999999E-2</c:v>
                </c:pt>
                <c:pt idx="2338">
                  <c:v>3.4765795000000002E-2</c:v>
                </c:pt>
                <c:pt idx="2339">
                  <c:v>3.4715991299999999E-2</c:v>
                </c:pt>
                <c:pt idx="2340">
                  <c:v>3.4994293500000002E-2</c:v>
                </c:pt>
                <c:pt idx="2341">
                  <c:v>3.4878393799999997E-2</c:v>
                </c:pt>
                <c:pt idx="2342">
                  <c:v>3.4726835300000002E-2</c:v>
                </c:pt>
                <c:pt idx="2343">
                  <c:v>3.4897791400000003E-2</c:v>
                </c:pt>
                <c:pt idx="2344">
                  <c:v>3.4939593200000001E-2</c:v>
                </c:pt>
                <c:pt idx="2345">
                  <c:v>3.5430334600000002E-2</c:v>
                </c:pt>
                <c:pt idx="2346">
                  <c:v>3.5326070000000001E-2</c:v>
                </c:pt>
                <c:pt idx="2347">
                  <c:v>3.5192629900000001E-2</c:v>
                </c:pt>
                <c:pt idx="2348">
                  <c:v>3.5183595799999995E-2</c:v>
                </c:pt>
                <c:pt idx="2349">
                  <c:v>3.5106983000000001E-2</c:v>
                </c:pt>
                <c:pt idx="2350">
                  <c:v>3.4945993099999996E-2</c:v>
                </c:pt>
                <c:pt idx="2351">
                  <c:v>3.4999070600000001E-2</c:v>
                </c:pt>
                <c:pt idx="2352">
                  <c:v>3.49975405E-2</c:v>
                </c:pt>
                <c:pt idx="2353">
                  <c:v>3.4982371700000001E-2</c:v>
                </c:pt>
                <c:pt idx="2354">
                  <c:v>3.5044425000000004E-2</c:v>
                </c:pt>
                <c:pt idx="2355">
                  <c:v>3.5075712600000003E-2</c:v>
                </c:pt>
                <c:pt idx="2356">
                  <c:v>3.0009410100000002E-2</c:v>
                </c:pt>
                <c:pt idx="2357">
                  <c:v>2.99679375E-2</c:v>
                </c:pt>
                <c:pt idx="2358">
                  <c:v>3.0069901200000002E-2</c:v>
                </c:pt>
                <c:pt idx="2359">
                  <c:v>3.0068927300000003E-2</c:v>
                </c:pt>
                <c:pt idx="2360">
                  <c:v>3.00867181E-2</c:v>
                </c:pt>
                <c:pt idx="2361">
                  <c:v>3.0139103299999997E-2</c:v>
                </c:pt>
                <c:pt idx="2362">
                  <c:v>3.03817116E-2</c:v>
                </c:pt>
                <c:pt idx="2363">
                  <c:v>3.0425462799999997E-2</c:v>
                </c:pt>
                <c:pt idx="2364">
                  <c:v>3.0481328099999996E-2</c:v>
                </c:pt>
                <c:pt idx="2365">
                  <c:v>3.0457625199999998E-2</c:v>
                </c:pt>
                <c:pt idx="2366">
                  <c:v>3.0254645199999999E-2</c:v>
                </c:pt>
                <c:pt idx="2367">
                  <c:v>2.99540017E-2</c:v>
                </c:pt>
                <c:pt idx="2368">
                  <c:v>3.03751427E-2</c:v>
                </c:pt>
                <c:pt idx="2369">
                  <c:v>3.0215515700000001E-2</c:v>
                </c:pt>
                <c:pt idx="2370">
                  <c:v>3.0291039199999998E-2</c:v>
                </c:pt>
                <c:pt idx="2371">
                  <c:v>3.0239591099999998E-2</c:v>
                </c:pt>
                <c:pt idx="2372">
                  <c:v>3.0234684800000002E-2</c:v>
                </c:pt>
                <c:pt idx="2373">
                  <c:v>3.0200563E-2</c:v>
                </c:pt>
                <c:pt idx="2374">
                  <c:v>3.0234630400000004E-2</c:v>
                </c:pt>
                <c:pt idx="2375">
                  <c:v>3.0204489300000002E-2</c:v>
                </c:pt>
                <c:pt idx="2376">
                  <c:v>3.0143152100000001E-2</c:v>
                </c:pt>
                <c:pt idx="2377">
                  <c:v>3.0210251600000002E-2</c:v>
                </c:pt>
                <c:pt idx="2378">
                  <c:v>3.02690657E-2</c:v>
                </c:pt>
                <c:pt idx="2379">
                  <c:v>3.0292716000000001E-2</c:v>
                </c:pt>
                <c:pt idx="2380">
                  <c:v>3.0249217299999999E-2</c:v>
                </c:pt>
                <c:pt idx="2381">
                  <c:v>3.0308100699999996E-2</c:v>
                </c:pt>
                <c:pt idx="2382">
                  <c:v>3.0302753400000004E-2</c:v>
                </c:pt>
                <c:pt idx="2383">
                  <c:v>3.03407126E-2</c:v>
                </c:pt>
                <c:pt idx="2384">
                  <c:v>3.03544699E-2</c:v>
                </c:pt>
                <c:pt idx="2385">
                  <c:v>3.0447683099999998E-2</c:v>
                </c:pt>
                <c:pt idx="2386">
                  <c:v>3.06195919E-2</c:v>
                </c:pt>
                <c:pt idx="2387">
                  <c:v>3.0507197100000001E-2</c:v>
                </c:pt>
                <c:pt idx="2388">
                  <c:v>3.0413606699999998E-2</c:v>
                </c:pt>
                <c:pt idx="2389">
                  <c:v>3.0263127099999999E-2</c:v>
                </c:pt>
                <c:pt idx="2390">
                  <c:v>3.0089355100000003E-2</c:v>
                </c:pt>
                <c:pt idx="2391">
                  <c:v>3.0113830599999999E-2</c:v>
                </c:pt>
                <c:pt idx="2392">
                  <c:v>3.01439215E-2</c:v>
                </c:pt>
                <c:pt idx="2393">
                  <c:v>3.0170248900000002E-2</c:v>
                </c:pt>
                <c:pt idx="2394">
                  <c:v>3.0183029199999999E-2</c:v>
                </c:pt>
                <c:pt idx="2395">
                  <c:v>3.0251128500000002E-2</c:v>
                </c:pt>
                <c:pt idx="2396">
                  <c:v>3.0413684900000001E-2</c:v>
                </c:pt>
                <c:pt idx="2397">
                  <c:v>3.0234643600000003E-2</c:v>
                </c:pt>
                <c:pt idx="2398">
                  <c:v>3.0371621700000004E-2</c:v>
                </c:pt>
                <c:pt idx="2399">
                  <c:v>3.0359302899999999E-2</c:v>
                </c:pt>
                <c:pt idx="2400">
                  <c:v>3.0325255699999998E-2</c:v>
                </c:pt>
                <c:pt idx="2401">
                  <c:v>3.02236312E-2</c:v>
                </c:pt>
                <c:pt idx="2402">
                  <c:v>3.0338111599999999E-2</c:v>
                </c:pt>
                <c:pt idx="2403">
                  <c:v>3.0258137299999998E-2</c:v>
                </c:pt>
                <c:pt idx="2404">
                  <c:v>3.0357736700000002E-2</c:v>
                </c:pt>
                <c:pt idx="2405">
                  <c:v>3.0694839799999998E-2</c:v>
                </c:pt>
                <c:pt idx="2406">
                  <c:v>3.0301070100000001E-2</c:v>
                </c:pt>
                <c:pt idx="2407">
                  <c:v>3.0353372E-2</c:v>
                </c:pt>
                <c:pt idx="2408">
                  <c:v>3.03016838E-2</c:v>
                </c:pt>
                <c:pt idx="2409">
                  <c:v>3.0319373E-2</c:v>
                </c:pt>
                <c:pt idx="2410">
                  <c:v>3.0477156200000001E-2</c:v>
                </c:pt>
                <c:pt idx="2411">
                  <c:v>3.0270537700000003E-2</c:v>
                </c:pt>
                <c:pt idx="2412">
                  <c:v>3.0176089899999998E-2</c:v>
                </c:pt>
                <c:pt idx="2413">
                  <c:v>3.0229206599999999E-2</c:v>
                </c:pt>
                <c:pt idx="2414">
                  <c:v>3.0247174700000001E-2</c:v>
                </c:pt>
                <c:pt idx="2415">
                  <c:v>3.03103183E-2</c:v>
                </c:pt>
                <c:pt idx="2416">
                  <c:v>3.0130198400000002E-2</c:v>
                </c:pt>
                <c:pt idx="2417">
                  <c:v>3.0139387900000002E-2</c:v>
                </c:pt>
                <c:pt idx="2418">
                  <c:v>3.0123034299999997E-2</c:v>
                </c:pt>
                <c:pt idx="2419">
                  <c:v>3.0182606399999999E-2</c:v>
                </c:pt>
                <c:pt idx="2420">
                  <c:v>3.0168133099999998E-2</c:v>
                </c:pt>
                <c:pt idx="2421">
                  <c:v>3.0157240700000001E-2</c:v>
                </c:pt>
                <c:pt idx="2422">
                  <c:v>3.0191294800000001E-2</c:v>
                </c:pt>
                <c:pt idx="2423">
                  <c:v>3.02536451E-2</c:v>
                </c:pt>
                <c:pt idx="2424">
                  <c:v>3.0282007399999998E-2</c:v>
                </c:pt>
                <c:pt idx="2425">
                  <c:v>3.0331034699999999E-2</c:v>
                </c:pt>
                <c:pt idx="2426">
                  <c:v>3.03881612E-2</c:v>
                </c:pt>
                <c:pt idx="2427">
                  <c:v>3.0224604400000001E-2</c:v>
                </c:pt>
                <c:pt idx="2428">
                  <c:v>3.0307186999999999E-2</c:v>
                </c:pt>
                <c:pt idx="2429">
                  <c:v>3.0313468700000002E-2</c:v>
                </c:pt>
                <c:pt idx="2430">
                  <c:v>3.0357056600000001E-2</c:v>
                </c:pt>
                <c:pt idx="2431">
                  <c:v>3.0413544400000003E-2</c:v>
                </c:pt>
                <c:pt idx="2432">
                  <c:v>3.04237012E-2</c:v>
                </c:pt>
                <c:pt idx="2433">
                  <c:v>3.0432850099999999E-2</c:v>
                </c:pt>
                <c:pt idx="2434">
                  <c:v>3.0438833700000001E-2</c:v>
                </c:pt>
                <c:pt idx="2435">
                  <c:v>3.04360298E-2</c:v>
                </c:pt>
                <c:pt idx="2436">
                  <c:v>3.0543751299999998E-2</c:v>
                </c:pt>
                <c:pt idx="2437">
                  <c:v>3.03719283E-2</c:v>
                </c:pt>
                <c:pt idx="2438">
                  <c:v>3.0355300600000003E-2</c:v>
                </c:pt>
                <c:pt idx="2439">
                  <c:v>3.0462354299999998E-2</c:v>
                </c:pt>
                <c:pt idx="2440">
                  <c:v>3.0444283699999998E-2</c:v>
                </c:pt>
                <c:pt idx="2441">
                  <c:v>3.04712717E-2</c:v>
                </c:pt>
                <c:pt idx="2442">
                  <c:v>3.0608519099999999E-2</c:v>
                </c:pt>
                <c:pt idx="2443">
                  <c:v>3.0419817999999998E-2</c:v>
                </c:pt>
                <c:pt idx="2444">
                  <c:v>3.03676274E-2</c:v>
                </c:pt>
                <c:pt idx="2445">
                  <c:v>3.0269200500000003E-2</c:v>
                </c:pt>
                <c:pt idx="2446">
                  <c:v>3.0355301200000004E-2</c:v>
                </c:pt>
                <c:pt idx="2447">
                  <c:v>3.0376801800000002E-2</c:v>
                </c:pt>
                <c:pt idx="2448">
                  <c:v>3.0269395399999999E-2</c:v>
                </c:pt>
                <c:pt idx="2449">
                  <c:v>3.0353704600000003E-2</c:v>
                </c:pt>
                <c:pt idx="2450">
                  <c:v>3.0323984199999997E-2</c:v>
                </c:pt>
                <c:pt idx="2451">
                  <c:v>3.2693224700000002E-2</c:v>
                </c:pt>
                <c:pt idx="2452">
                  <c:v>3.0403769000000001E-2</c:v>
                </c:pt>
                <c:pt idx="2453">
                  <c:v>3.0410203099999998E-2</c:v>
                </c:pt>
                <c:pt idx="2454">
                  <c:v>3.0393951600000003E-2</c:v>
                </c:pt>
                <c:pt idx="2455">
                  <c:v>3.0293541600000001E-2</c:v>
                </c:pt>
                <c:pt idx="2456">
                  <c:v>3.02780863E-2</c:v>
                </c:pt>
                <c:pt idx="2457">
                  <c:v>3.02636404E-2</c:v>
                </c:pt>
                <c:pt idx="2458">
                  <c:v>3.0287188899999998E-2</c:v>
                </c:pt>
                <c:pt idx="2459">
                  <c:v>3.0387845300000001E-2</c:v>
                </c:pt>
                <c:pt idx="2460">
                  <c:v>3.0357683199999999E-2</c:v>
                </c:pt>
                <c:pt idx="2461">
                  <c:v>3.0283638599999999E-2</c:v>
                </c:pt>
                <c:pt idx="2462">
                  <c:v>3.0197548799999998E-2</c:v>
                </c:pt>
                <c:pt idx="2463">
                  <c:v>3.0291416299999999E-2</c:v>
                </c:pt>
                <c:pt idx="2464">
                  <c:v>3.03070709E-2</c:v>
                </c:pt>
                <c:pt idx="2465">
                  <c:v>3.0174940600000002E-2</c:v>
                </c:pt>
                <c:pt idx="2466">
                  <c:v>3.0123108900000001E-2</c:v>
                </c:pt>
                <c:pt idx="2467">
                  <c:v>3.01283959E-2</c:v>
                </c:pt>
                <c:pt idx="2468">
                  <c:v>3.0068319E-2</c:v>
                </c:pt>
                <c:pt idx="2469">
                  <c:v>3.0131639799999999E-2</c:v>
                </c:pt>
                <c:pt idx="2470">
                  <c:v>3.0188221500000001E-2</c:v>
                </c:pt>
                <c:pt idx="2471">
                  <c:v>3.0164306799999999E-2</c:v>
                </c:pt>
                <c:pt idx="2472">
                  <c:v>3.0259331099999998E-2</c:v>
                </c:pt>
                <c:pt idx="2473">
                  <c:v>3.0299814800000002E-2</c:v>
                </c:pt>
                <c:pt idx="2474">
                  <c:v>3.0298304200000001E-2</c:v>
                </c:pt>
                <c:pt idx="2475">
                  <c:v>3.0268703800000001E-2</c:v>
                </c:pt>
                <c:pt idx="2476">
                  <c:v>3.0272439100000003E-2</c:v>
                </c:pt>
                <c:pt idx="2477">
                  <c:v>3.0195484600000003E-2</c:v>
                </c:pt>
                <c:pt idx="2478">
                  <c:v>3.01724557E-2</c:v>
                </c:pt>
                <c:pt idx="2479">
                  <c:v>3.01060075E-2</c:v>
                </c:pt>
                <c:pt idx="2480">
                  <c:v>3.0133947600000002E-2</c:v>
                </c:pt>
                <c:pt idx="2481">
                  <c:v>3.0110993399999997E-2</c:v>
                </c:pt>
                <c:pt idx="2482">
                  <c:v>3.0056017100000002E-2</c:v>
                </c:pt>
                <c:pt idx="2483">
                  <c:v>3.0054551400000001E-2</c:v>
                </c:pt>
                <c:pt idx="2484">
                  <c:v>3.0061515E-2</c:v>
                </c:pt>
                <c:pt idx="2485">
                  <c:v>3.01173312E-2</c:v>
                </c:pt>
                <c:pt idx="2486">
                  <c:v>3.0276359799999999E-2</c:v>
                </c:pt>
                <c:pt idx="2487">
                  <c:v>3.0342923300000001E-2</c:v>
                </c:pt>
                <c:pt idx="2488">
                  <c:v>3.1078971100000002E-2</c:v>
                </c:pt>
                <c:pt idx="2489">
                  <c:v>3.02654298E-2</c:v>
                </c:pt>
                <c:pt idx="2490">
                  <c:v>3.03375003E-2</c:v>
                </c:pt>
                <c:pt idx="2491">
                  <c:v>3.0366867200000001E-2</c:v>
                </c:pt>
                <c:pt idx="2492">
                  <c:v>3.0400918199999998E-2</c:v>
                </c:pt>
                <c:pt idx="2493">
                  <c:v>3.0442373599999999E-2</c:v>
                </c:pt>
                <c:pt idx="2494">
                  <c:v>3.0204253300000001E-2</c:v>
                </c:pt>
                <c:pt idx="2495">
                  <c:v>3.0128650100000001E-2</c:v>
                </c:pt>
                <c:pt idx="2496">
                  <c:v>3.0134916299999998E-2</c:v>
                </c:pt>
                <c:pt idx="2497">
                  <c:v>3.0227152400000002E-2</c:v>
                </c:pt>
                <c:pt idx="2498">
                  <c:v>3.01011734E-2</c:v>
                </c:pt>
                <c:pt idx="2499">
                  <c:v>3.0126233199999998E-2</c:v>
                </c:pt>
                <c:pt idx="2500">
                  <c:v>3.0428174399999997E-2</c:v>
                </c:pt>
                <c:pt idx="2501">
                  <c:v>3.0337091599999998E-2</c:v>
                </c:pt>
                <c:pt idx="2502">
                  <c:v>3.0318329799999998E-2</c:v>
                </c:pt>
                <c:pt idx="2503">
                  <c:v>3.0525948399999999E-2</c:v>
                </c:pt>
                <c:pt idx="2504">
                  <c:v>3.06064749E-2</c:v>
                </c:pt>
                <c:pt idx="2505">
                  <c:v>3.0556401399999999E-2</c:v>
                </c:pt>
                <c:pt idx="2506">
                  <c:v>3.04052678E-2</c:v>
                </c:pt>
                <c:pt idx="2507">
                  <c:v>3.0114714299999998E-2</c:v>
                </c:pt>
                <c:pt idx="2508">
                  <c:v>3.0383638500000001E-2</c:v>
                </c:pt>
                <c:pt idx="2509">
                  <c:v>3.04928465E-2</c:v>
                </c:pt>
                <c:pt idx="2510">
                  <c:v>3.0574948700000004E-2</c:v>
                </c:pt>
                <c:pt idx="2511">
                  <c:v>3.02902725E-2</c:v>
                </c:pt>
                <c:pt idx="2512">
                  <c:v>3.0366746299999997E-2</c:v>
                </c:pt>
                <c:pt idx="2513">
                  <c:v>3.0513699000000002E-2</c:v>
                </c:pt>
                <c:pt idx="2514">
                  <c:v>3.0500930400000001E-2</c:v>
                </c:pt>
                <c:pt idx="2515">
                  <c:v>3.0440007499999998E-2</c:v>
                </c:pt>
                <c:pt idx="2516">
                  <c:v>2.9483150999999999E-2</c:v>
                </c:pt>
                <c:pt idx="2517">
                  <c:v>2.9788173599999999E-2</c:v>
                </c:pt>
                <c:pt idx="2518">
                  <c:v>2.9698519E-2</c:v>
                </c:pt>
                <c:pt idx="2519">
                  <c:v>3.0248935600000002E-2</c:v>
                </c:pt>
                <c:pt idx="2520">
                  <c:v>3.0287945699999999E-2</c:v>
                </c:pt>
                <c:pt idx="2521">
                  <c:v>3.0273945399999998E-2</c:v>
                </c:pt>
                <c:pt idx="2522">
                  <c:v>3.0243638900000001E-2</c:v>
                </c:pt>
                <c:pt idx="2523">
                  <c:v>3.0196142799999999E-2</c:v>
                </c:pt>
                <c:pt idx="2524">
                  <c:v>3.0127389800000001E-2</c:v>
                </c:pt>
                <c:pt idx="2525">
                  <c:v>3.0218057499999999E-2</c:v>
                </c:pt>
                <c:pt idx="2526">
                  <c:v>3.0205831799999999E-2</c:v>
                </c:pt>
                <c:pt idx="2527">
                  <c:v>3.0136558500000001E-2</c:v>
                </c:pt>
                <c:pt idx="2528">
                  <c:v>3.0114398800000001E-2</c:v>
                </c:pt>
                <c:pt idx="2529">
                  <c:v>3.0113048999999999E-2</c:v>
                </c:pt>
                <c:pt idx="2530">
                  <c:v>3.0133213099999997E-2</c:v>
                </c:pt>
                <c:pt idx="2531">
                  <c:v>3.00955979E-2</c:v>
                </c:pt>
                <c:pt idx="2532">
                  <c:v>3.0119698E-2</c:v>
                </c:pt>
                <c:pt idx="2533">
                  <c:v>3.0153754799999998E-2</c:v>
                </c:pt>
                <c:pt idx="2534">
                  <c:v>3.01155741E-2</c:v>
                </c:pt>
                <c:pt idx="2535">
                  <c:v>3.01955403E-2</c:v>
                </c:pt>
                <c:pt idx="2536">
                  <c:v>3.0318158199999997E-2</c:v>
                </c:pt>
                <c:pt idx="2537">
                  <c:v>3.0245398099999998E-2</c:v>
                </c:pt>
                <c:pt idx="2538">
                  <c:v>3.0505949499999997E-2</c:v>
                </c:pt>
                <c:pt idx="2539">
                  <c:v>3.0279309200000003E-2</c:v>
                </c:pt>
                <c:pt idx="2540">
                  <c:v>3.01726553E-2</c:v>
                </c:pt>
                <c:pt idx="2541">
                  <c:v>3.0258914899999999E-2</c:v>
                </c:pt>
                <c:pt idx="2542">
                  <c:v>3.0437986300000001E-2</c:v>
                </c:pt>
                <c:pt idx="2543">
                  <c:v>3.0415257500000001E-2</c:v>
                </c:pt>
                <c:pt idx="2544">
                  <c:v>3.0456967499999998E-2</c:v>
                </c:pt>
                <c:pt idx="2545">
                  <c:v>3.0383700100000001E-2</c:v>
                </c:pt>
                <c:pt idx="2546">
                  <c:v>3.0388109499999996E-2</c:v>
                </c:pt>
                <c:pt idx="2547">
                  <c:v>3.0264273300000002E-2</c:v>
                </c:pt>
                <c:pt idx="2548">
                  <c:v>3.0163605900000001E-2</c:v>
                </c:pt>
                <c:pt idx="2549">
                  <c:v>3.01154836E-2</c:v>
                </c:pt>
                <c:pt idx="2550">
                  <c:v>3.0350821400000002E-2</c:v>
                </c:pt>
                <c:pt idx="2551">
                  <c:v>3.0481217599999999E-2</c:v>
                </c:pt>
                <c:pt idx="2552">
                  <c:v>3.0478069799999997E-2</c:v>
                </c:pt>
                <c:pt idx="2553">
                  <c:v>3.03923431E-2</c:v>
                </c:pt>
                <c:pt idx="2554">
                  <c:v>3.0262814499999999E-2</c:v>
                </c:pt>
                <c:pt idx="2555">
                  <c:v>3.0346753600000002E-2</c:v>
                </c:pt>
                <c:pt idx="2556">
                  <c:v>3.0469402900000001E-2</c:v>
                </c:pt>
                <c:pt idx="2557">
                  <c:v>3.0518080200000002E-2</c:v>
                </c:pt>
                <c:pt idx="2558">
                  <c:v>3.2681112599999999E-2</c:v>
                </c:pt>
                <c:pt idx="2559">
                  <c:v>3.2751279200000004E-2</c:v>
                </c:pt>
                <c:pt idx="2560">
                  <c:v>3.2579061899999998E-2</c:v>
                </c:pt>
                <c:pt idx="2561">
                  <c:v>3.24786351E-2</c:v>
                </c:pt>
                <c:pt idx="2562">
                  <c:v>3.2209083800000003E-2</c:v>
                </c:pt>
                <c:pt idx="2563">
                  <c:v>3.19315929E-2</c:v>
                </c:pt>
                <c:pt idx="2564">
                  <c:v>3.1863089900000002E-2</c:v>
                </c:pt>
                <c:pt idx="2565">
                  <c:v>3.1986398999999999E-2</c:v>
                </c:pt>
                <c:pt idx="2566">
                  <c:v>3.2268576299999997E-2</c:v>
                </c:pt>
                <c:pt idx="2567">
                  <c:v>3.2521111700000001E-2</c:v>
                </c:pt>
                <c:pt idx="2568">
                  <c:v>3.2887240000000005E-2</c:v>
                </c:pt>
                <c:pt idx="2569">
                  <c:v>3.2590219099999998E-2</c:v>
                </c:pt>
                <c:pt idx="2570">
                  <c:v>3.2758147200000004E-2</c:v>
                </c:pt>
                <c:pt idx="2571">
                  <c:v>3.3154345000000002E-2</c:v>
                </c:pt>
                <c:pt idx="2572">
                  <c:v>3.2985845200000002E-2</c:v>
                </c:pt>
                <c:pt idx="2573">
                  <c:v>3.5519378599999998E-2</c:v>
                </c:pt>
                <c:pt idx="2574">
                  <c:v>3.5860368599999998E-2</c:v>
                </c:pt>
                <c:pt idx="2575">
                  <c:v>3.5889766199999999E-2</c:v>
                </c:pt>
                <c:pt idx="2576">
                  <c:v>3.5565071199999999E-2</c:v>
                </c:pt>
                <c:pt idx="2577">
                  <c:v>3.5545629100000004E-2</c:v>
                </c:pt>
                <c:pt idx="2578">
                  <c:v>3.5772242400000001E-2</c:v>
                </c:pt>
                <c:pt idx="2579">
                  <c:v>3.6000757000000001E-2</c:v>
                </c:pt>
                <c:pt idx="2580">
                  <c:v>3.5851975100000003E-2</c:v>
                </c:pt>
                <c:pt idx="2581">
                  <c:v>3.5460384599999999E-2</c:v>
                </c:pt>
                <c:pt idx="2582">
                  <c:v>3.5844190599999999E-2</c:v>
                </c:pt>
                <c:pt idx="2583">
                  <c:v>3.5312336499999999E-2</c:v>
                </c:pt>
                <c:pt idx="2584">
                  <c:v>3.5125645699999999E-2</c:v>
                </c:pt>
                <c:pt idx="2585">
                  <c:v>3.5298269299999997E-2</c:v>
                </c:pt>
                <c:pt idx="2586">
                  <c:v>3.5377370499999998E-2</c:v>
                </c:pt>
                <c:pt idx="2587">
                  <c:v>3.5382435300000001E-2</c:v>
                </c:pt>
                <c:pt idx="2588">
                  <c:v>3.5266931299999998E-2</c:v>
                </c:pt>
                <c:pt idx="2589">
                  <c:v>3.5086559500000003E-2</c:v>
                </c:pt>
                <c:pt idx="2590">
                  <c:v>3.5024074699999998E-2</c:v>
                </c:pt>
                <c:pt idx="2591">
                  <c:v>3.5267177400000002E-2</c:v>
                </c:pt>
                <c:pt idx="2592">
                  <c:v>3.5877982500000002E-2</c:v>
                </c:pt>
                <c:pt idx="2593">
                  <c:v>3.5785140200000003E-2</c:v>
                </c:pt>
                <c:pt idx="2594">
                  <c:v>3.62500568E-2</c:v>
                </c:pt>
                <c:pt idx="2595">
                  <c:v>3.5974268399999995E-2</c:v>
                </c:pt>
                <c:pt idx="2596">
                  <c:v>3.6232133499999999E-2</c:v>
                </c:pt>
                <c:pt idx="2597">
                  <c:v>3.63198853E-2</c:v>
                </c:pt>
                <c:pt idx="2598">
                  <c:v>3.6387597700000003E-2</c:v>
                </c:pt>
                <c:pt idx="2599">
                  <c:v>3.6344532200000002E-2</c:v>
                </c:pt>
                <c:pt idx="2600">
                  <c:v>3.7793937899999998E-2</c:v>
                </c:pt>
                <c:pt idx="2601">
                  <c:v>3.8045169500000003E-2</c:v>
                </c:pt>
                <c:pt idx="2602">
                  <c:v>3.8234113799999997E-2</c:v>
                </c:pt>
                <c:pt idx="2603">
                  <c:v>3.8366581099999998E-2</c:v>
                </c:pt>
                <c:pt idx="2604">
                  <c:v>3.8621893599999998E-2</c:v>
                </c:pt>
                <c:pt idx="2605">
                  <c:v>3.8550585300000002E-2</c:v>
                </c:pt>
                <c:pt idx="2606">
                  <c:v>3.82415137E-2</c:v>
                </c:pt>
                <c:pt idx="2607">
                  <c:v>3.8482200600000002E-2</c:v>
                </c:pt>
                <c:pt idx="2608">
                  <c:v>3.8607282700000002E-2</c:v>
                </c:pt>
                <c:pt idx="2609">
                  <c:v>3.8790146800000001E-2</c:v>
                </c:pt>
                <c:pt idx="2610">
                  <c:v>3.9636307699999998E-2</c:v>
                </c:pt>
                <c:pt idx="2611">
                  <c:v>3.9781976400000002E-2</c:v>
                </c:pt>
                <c:pt idx="2612">
                  <c:v>3.7856422399999999E-2</c:v>
                </c:pt>
                <c:pt idx="2613">
                  <c:v>3.7715130800000003E-2</c:v>
                </c:pt>
                <c:pt idx="2614">
                  <c:v>3.76065602E-2</c:v>
                </c:pt>
                <c:pt idx="2615">
                  <c:v>3.7755720300000004E-2</c:v>
                </c:pt>
                <c:pt idx="2616">
                  <c:v>3.7738264799999997E-2</c:v>
                </c:pt>
                <c:pt idx="2617">
                  <c:v>3.7796585299999998E-2</c:v>
                </c:pt>
                <c:pt idx="2618">
                  <c:v>3.7605795400000003E-2</c:v>
                </c:pt>
                <c:pt idx="2619">
                  <c:v>3.7643228500000001E-2</c:v>
                </c:pt>
                <c:pt idx="2620">
                  <c:v>3.7561954100000003E-2</c:v>
                </c:pt>
                <c:pt idx="2621">
                  <c:v>4.0041192199999999E-2</c:v>
                </c:pt>
                <c:pt idx="2622">
                  <c:v>4.0219380800000003E-2</c:v>
                </c:pt>
                <c:pt idx="2623">
                  <c:v>4.0418736500000003E-2</c:v>
                </c:pt>
                <c:pt idx="2624">
                  <c:v>4.0368337700000007E-2</c:v>
                </c:pt>
                <c:pt idx="2625">
                  <c:v>4.0233991900000002E-2</c:v>
                </c:pt>
                <c:pt idx="2626">
                  <c:v>4.0353969000000003E-2</c:v>
                </c:pt>
                <c:pt idx="2627">
                  <c:v>4.0054895899999998E-2</c:v>
                </c:pt>
                <c:pt idx="2628">
                  <c:v>4.0062656700000004E-2</c:v>
                </c:pt>
                <c:pt idx="2629">
                  <c:v>4.0039993100000004E-2</c:v>
                </c:pt>
                <c:pt idx="2630">
                  <c:v>4.0049453499999998E-2</c:v>
                </c:pt>
                <c:pt idx="2631">
                  <c:v>4.0389465800000003E-2</c:v>
                </c:pt>
                <c:pt idx="2632">
                  <c:v>4.0398130200000007E-2</c:v>
                </c:pt>
                <c:pt idx="2633">
                  <c:v>4.0304041399999997E-2</c:v>
                </c:pt>
                <c:pt idx="2634">
                  <c:v>4.25188128E-2</c:v>
                </c:pt>
                <c:pt idx="2635">
                  <c:v>4.2551929800000006E-2</c:v>
                </c:pt>
                <c:pt idx="2636">
                  <c:v>4.2528744200000003E-2</c:v>
                </c:pt>
                <c:pt idx="2637">
                  <c:v>4.2615210000000001E-2</c:v>
                </c:pt>
                <c:pt idx="2638">
                  <c:v>4.2525653300000001E-2</c:v>
                </c:pt>
                <c:pt idx="2639">
                  <c:v>4.2490903199999999E-2</c:v>
                </c:pt>
                <c:pt idx="2640">
                  <c:v>4.2605785300000004E-2</c:v>
                </c:pt>
                <c:pt idx="2641">
                  <c:v>4.1889412899999999E-2</c:v>
                </c:pt>
                <c:pt idx="2642">
                  <c:v>4.2737884399999995E-2</c:v>
                </c:pt>
                <c:pt idx="2643">
                  <c:v>4.2760287600000002E-2</c:v>
                </c:pt>
                <c:pt idx="2644">
                  <c:v>4.2954223E-2</c:v>
                </c:pt>
                <c:pt idx="2645">
                  <c:v>4.3313491400000001E-2</c:v>
                </c:pt>
                <c:pt idx="2646">
                  <c:v>4.3138563499999998E-2</c:v>
                </c:pt>
                <c:pt idx="2647">
                  <c:v>4.2928151000000005E-2</c:v>
                </c:pt>
                <c:pt idx="2648">
                  <c:v>4.2654710199999994E-2</c:v>
                </c:pt>
                <c:pt idx="2649">
                  <c:v>4.2936711400000001E-2</c:v>
                </c:pt>
                <c:pt idx="2650">
                  <c:v>4.3194438100000003E-2</c:v>
                </c:pt>
                <c:pt idx="2651">
                  <c:v>4.29074942E-2</c:v>
                </c:pt>
                <c:pt idx="2652">
                  <c:v>4.3137495899999996E-2</c:v>
                </c:pt>
                <c:pt idx="2653">
                  <c:v>4.31952523E-2</c:v>
                </c:pt>
                <c:pt idx="2654">
                  <c:v>4.3189805999999997E-2</c:v>
                </c:pt>
                <c:pt idx="2655">
                  <c:v>4.3361673699999999E-2</c:v>
                </c:pt>
                <c:pt idx="2656">
                  <c:v>4.3016341999999999E-2</c:v>
                </c:pt>
                <c:pt idx="2657">
                  <c:v>4.2594390699999998E-2</c:v>
                </c:pt>
                <c:pt idx="2658">
                  <c:v>4.2798038299999994E-2</c:v>
                </c:pt>
                <c:pt idx="2659">
                  <c:v>4.3019282800000003E-2</c:v>
                </c:pt>
                <c:pt idx="2660">
                  <c:v>4.3005518299999997E-2</c:v>
                </c:pt>
                <c:pt idx="2661">
                  <c:v>4.5364470900000002E-2</c:v>
                </c:pt>
                <c:pt idx="2662">
                  <c:v>4.5350661499999993E-2</c:v>
                </c:pt>
                <c:pt idx="2663">
                  <c:v>4.5617813399999999E-2</c:v>
                </c:pt>
                <c:pt idx="2664">
                  <c:v>4.5966498099999996E-2</c:v>
                </c:pt>
                <c:pt idx="2665">
                  <c:v>4.5787565299999999E-2</c:v>
                </c:pt>
                <c:pt idx="2666">
                  <c:v>4.56131039E-2</c:v>
                </c:pt>
                <c:pt idx="2667">
                  <c:v>4.5420067000000001E-2</c:v>
                </c:pt>
                <c:pt idx="2668">
                  <c:v>4.6027428500000002E-2</c:v>
                </c:pt>
                <c:pt idx="2669">
                  <c:v>4.58158891E-2</c:v>
                </c:pt>
                <c:pt idx="2670">
                  <c:v>4.5903103600000002E-2</c:v>
                </c:pt>
                <c:pt idx="2671">
                  <c:v>4.5831065999999997E-2</c:v>
                </c:pt>
                <c:pt idx="2672">
                  <c:v>4.5794710799999999E-2</c:v>
                </c:pt>
                <c:pt idx="2673">
                  <c:v>4.5942308100000002E-2</c:v>
                </c:pt>
                <c:pt idx="2674">
                  <c:v>4.6182758899999996E-2</c:v>
                </c:pt>
                <c:pt idx="2675">
                  <c:v>4.6219256399999999E-2</c:v>
                </c:pt>
                <c:pt idx="2676">
                  <c:v>4.5752854400000001E-2</c:v>
                </c:pt>
                <c:pt idx="2677">
                  <c:v>4.5985344899999996E-2</c:v>
                </c:pt>
                <c:pt idx="2678">
                  <c:v>4.5930723100000001E-2</c:v>
                </c:pt>
                <c:pt idx="2679">
                  <c:v>4.6135718499999999E-2</c:v>
                </c:pt>
                <c:pt idx="2680">
                  <c:v>4.5946632299999998E-2</c:v>
                </c:pt>
                <c:pt idx="2681">
                  <c:v>4.5854029599999999E-2</c:v>
                </c:pt>
                <c:pt idx="2682">
                  <c:v>4.5896711999999999E-2</c:v>
                </c:pt>
                <c:pt idx="2683">
                  <c:v>4.5896711999999999E-2</c:v>
                </c:pt>
                <c:pt idx="2684">
                  <c:v>4.6041266500000004E-2</c:v>
                </c:pt>
                <c:pt idx="2685">
                  <c:v>4.5509141499999996E-2</c:v>
                </c:pt>
                <c:pt idx="2686">
                  <c:v>4.5538422799999999E-2</c:v>
                </c:pt>
                <c:pt idx="2687">
                  <c:v>4.5497605699999999E-2</c:v>
                </c:pt>
                <c:pt idx="2688">
                  <c:v>4.5448160499999994E-2</c:v>
                </c:pt>
                <c:pt idx="2689">
                  <c:v>4.5715621200000001E-2</c:v>
                </c:pt>
                <c:pt idx="2690">
                  <c:v>4.5634240600000001E-2</c:v>
                </c:pt>
                <c:pt idx="2691">
                  <c:v>4.5467785999999996E-2</c:v>
                </c:pt>
                <c:pt idx="2692">
                  <c:v>4.5314305600000007E-2</c:v>
                </c:pt>
                <c:pt idx="2693">
                  <c:v>4.5393318500000002E-2</c:v>
                </c:pt>
                <c:pt idx="2694">
                  <c:v>4.5516197600000002E-2</c:v>
                </c:pt>
                <c:pt idx="2695">
                  <c:v>4.5589005699999997E-2</c:v>
                </c:pt>
                <c:pt idx="2696">
                  <c:v>4.5790746299999997E-2</c:v>
                </c:pt>
                <c:pt idx="2697">
                  <c:v>4.5801297200000007E-2</c:v>
                </c:pt>
                <c:pt idx="2698">
                  <c:v>4.5779530599999993E-2</c:v>
                </c:pt>
                <c:pt idx="2699">
                  <c:v>4.5831675499999995E-2</c:v>
                </c:pt>
                <c:pt idx="2700">
                  <c:v>4.5663132799999999E-2</c:v>
                </c:pt>
                <c:pt idx="2701">
                  <c:v>4.55308434E-2</c:v>
                </c:pt>
                <c:pt idx="2702">
                  <c:v>4.5633252499999999E-2</c:v>
                </c:pt>
                <c:pt idx="2703">
                  <c:v>4.5660665900000001E-2</c:v>
                </c:pt>
                <c:pt idx="2704">
                  <c:v>4.5571137800000001E-2</c:v>
                </c:pt>
                <c:pt idx="2705">
                  <c:v>4.5971055800000001E-2</c:v>
                </c:pt>
                <c:pt idx="2706">
                  <c:v>4.5975786499999997E-2</c:v>
                </c:pt>
                <c:pt idx="2707">
                  <c:v>4.5896921300000004E-2</c:v>
                </c:pt>
                <c:pt idx="2708">
                  <c:v>4.6041291999999998E-2</c:v>
                </c:pt>
                <c:pt idx="2709">
                  <c:v>4.6013256099999997E-2</c:v>
                </c:pt>
                <c:pt idx="2710">
                  <c:v>4.62560765E-2</c:v>
                </c:pt>
                <c:pt idx="2711">
                  <c:v>4.6180328599999994E-2</c:v>
                </c:pt>
                <c:pt idx="2712">
                  <c:v>4.6291431600000002E-2</c:v>
                </c:pt>
                <c:pt idx="2713">
                  <c:v>4.61536289E-2</c:v>
                </c:pt>
                <c:pt idx="2714">
                  <c:v>4.5993379100000002E-2</c:v>
                </c:pt>
                <c:pt idx="2715">
                  <c:v>4.6273169999999995E-2</c:v>
                </c:pt>
                <c:pt idx="2716">
                  <c:v>4.6179567599999999E-2</c:v>
                </c:pt>
                <c:pt idx="2717">
                  <c:v>4.6238580799999998E-2</c:v>
                </c:pt>
                <c:pt idx="2718">
                  <c:v>4.6425065300000005E-2</c:v>
                </c:pt>
                <c:pt idx="2719">
                  <c:v>4.6383869100000003E-2</c:v>
                </c:pt>
                <c:pt idx="2720">
                  <c:v>4.6266194699999999E-2</c:v>
                </c:pt>
                <c:pt idx="2721">
                  <c:v>4.6192865300000004E-2</c:v>
                </c:pt>
                <c:pt idx="2722">
                  <c:v>4.6020688900000002E-2</c:v>
                </c:pt>
                <c:pt idx="2723">
                  <c:v>4.5721048700000003E-2</c:v>
                </c:pt>
                <c:pt idx="2724">
                  <c:v>4.5982146299999999E-2</c:v>
                </c:pt>
                <c:pt idx="2725">
                  <c:v>4.5646093199999994E-2</c:v>
                </c:pt>
                <c:pt idx="2726">
                  <c:v>4.5499447599999999E-2</c:v>
                </c:pt>
                <c:pt idx="2727">
                  <c:v>4.5416807400000002E-2</c:v>
                </c:pt>
                <c:pt idx="2728">
                  <c:v>4.5377922500000001E-2</c:v>
                </c:pt>
                <c:pt idx="2729">
                  <c:v>4.5578218000000004E-2</c:v>
                </c:pt>
                <c:pt idx="2730">
                  <c:v>4.55296174E-2</c:v>
                </c:pt>
                <c:pt idx="2731">
                  <c:v>4.5866732800000004E-2</c:v>
                </c:pt>
                <c:pt idx="2732">
                  <c:v>4.61643131E-2</c:v>
                </c:pt>
                <c:pt idx="2733">
                  <c:v>4.6129075999999998E-2</c:v>
                </c:pt>
                <c:pt idx="2734">
                  <c:v>4.5859849400000006E-2</c:v>
                </c:pt>
                <c:pt idx="2735">
                  <c:v>4.5877132500000001E-2</c:v>
                </c:pt>
                <c:pt idx="2736">
                  <c:v>4.5715576100000002E-2</c:v>
                </c:pt>
                <c:pt idx="2737">
                  <c:v>4.57493442E-2</c:v>
                </c:pt>
                <c:pt idx="2738">
                  <c:v>4.5722760200000004E-2</c:v>
                </c:pt>
                <c:pt idx="2739">
                  <c:v>4.5753904500000005E-2</c:v>
                </c:pt>
                <c:pt idx="2740">
                  <c:v>4.5529706699999999E-2</c:v>
                </c:pt>
                <c:pt idx="2741">
                  <c:v>4.5649022199999993E-2</c:v>
                </c:pt>
                <c:pt idx="2742">
                  <c:v>4.7939839999999997E-2</c:v>
                </c:pt>
                <c:pt idx="2743">
                  <c:v>4.7835530000000001E-2</c:v>
                </c:pt>
                <c:pt idx="2744">
                  <c:v>4.779021E-2</c:v>
                </c:pt>
                <c:pt idx="2745">
                  <c:v>4.7918370000000002E-2</c:v>
                </c:pt>
                <c:pt idx="2746">
                  <c:v>4.7852740000000005E-2</c:v>
                </c:pt>
                <c:pt idx="2747">
                  <c:v>4.7905009999999998E-2</c:v>
                </c:pt>
                <c:pt idx="2748">
                  <c:v>4.7975159999999996E-2</c:v>
                </c:pt>
                <c:pt idx="2749">
                  <c:v>4.8063349999999998E-2</c:v>
                </c:pt>
                <c:pt idx="2750">
                  <c:v>4.8120919999999998E-2</c:v>
                </c:pt>
                <c:pt idx="2751">
                  <c:v>4.789032E-2</c:v>
                </c:pt>
                <c:pt idx="2752">
                  <c:v>4.7890379999999996E-2</c:v>
                </c:pt>
                <c:pt idx="2753">
                  <c:v>4.8052369999999997E-2</c:v>
                </c:pt>
                <c:pt idx="2754">
                  <c:v>4.7959170000000002E-2</c:v>
                </c:pt>
                <c:pt idx="2755">
                  <c:v>4.7989770000000001E-2</c:v>
                </c:pt>
                <c:pt idx="2756">
                  <c:v>4.8129549999999993E-2</c:v>
                </c:pt>
                <c:pt idx="2757">
                  <c:v>4.8002630000000004E-2</c:v>
                </c:pt>
                <c:pt idx="2758">
                  <c:v>4.8483650000000003E-2</c:v>
                </c:pt>
                <c:pt idx="2759">
                  <c:v>4.8263610000000005E-2</c:v>
                </c:pt>
                <c:pt idx="2760">
                  <c:v>4.8084080000000001E-2</c:v>
                </c:pt>
                <c:pt idx="2761">
                  <c:v>4.8046319999999997E-2</c:v>
                </c:pt>
                <c:pt idx="2762">
                  <c:v>4.7845690000000003E-2</c:v>
                </c:pt>
                <c:pt idx="2763">
                  <c:v>4.8127690000000001E-2</c:v>
                </c:pt>
                <c:pt idx="2764">
                  <c:v>4.8060729999999996E-2</c:v>
                </c:pt>
                <c:pt idx="2765">
                  <c:v>4.775836E-2</c:v>
                </c:pt>
                <c:pt idx="2766">
                  <c:v>4.7734500000000006E-2</c:v>
                </c:pt>
                <c:pt idx="2767">
                  <c:v>4.7695850000000005E-2</c:v>
                </c:pt>
                <c:pt idx="2768">
                  <c:v>4.7647109999999999E-2</c:v>
                </c:pt>
                <c:pt idx="2769">
                  <c:v>4.7707220000000002E-2</c:v>
                </c:pt>
                <c:pt idx="2770">
                  <c:v>4.7659719999999996E-2</c:v>
                </c:pt>
                <c:pt idx="2771">
                  <c:v>4.7635889999999993E-2</c:v>
                </c:pt>
                <c:pt idx="2772">
                  <c:v>4.7637109999999996E-2</c:v>
                </c:pt>
                <c:pt idx="2773">
                  <c:v>4.760238E-2</c:v>
                </c:pt>
                <c:pt idx="2774">
                  <c:v>4.7663019999999993E-2</c:v>
                </c:pt>
                <c:pt idx="2775">
                  <c:v>4.7693329999999999E-2</c:v>
                </c:pt>
                <c:pt idx="2776">
                  <c:v>4.7574539999999998E-2</c:v>
                </c:pt>
                <c:pt idx="2777">
                  <c:v>4.7592930000000006E-2</c:v>
                </c:pt>
                <c:pt idx="2778">
                  <c:v>4.7551569999999994E-2</c:v>
                </c:pt>
                <c:pt idx="2779">
                  <c:v>4.7527140000000002E-2</c:v>
                </c:pt>
                <c:pt idx="2780">
                  <c:v>4.7464440000000004E-2</c:v>
                </c:pt>
                <c:pt idx="2781">
                  <c:v>4.7504650000000002E-2</c:v>
                </c:pt>
                <c:pt idx="2782">
                  <c:v>4.7567089999999999E-2</c:v>
                </c:pt>
                <c:pt idx="2783">
                  <c:v>4.7574569999999997E-2</c:v>
                </c:pt>
                <c:pt idx="2784">
                  <c:v>5.0055349999999998E-2</c:v>
                </c:pt>
                <c:pt idx="2785">
                  <c:v>5.0071149999999995E-2</c:v>
                </c:pt>
                <c:pt idx="2786">
                  <c:v>5.0077790000000004E-2</c:v>
                </c:pt>
                <c:pt idx="2787">
                  <c:v>5.0077379999999998E-2</c:v>
                </c:pt>
                <c:pt idx="2788">
                  <c:v>4.994146E-2</c:v>
                </c:pt>
                <c:pt idx="2789">
                  <c:v>5.0112009999999998E-2</c:v>
                </c:pt>
                <c:pt idx="2790">
                  <c:v>5.0080660000000006E-2</c:v>
                </c:pt>
                <c:pt idx="2791">
                  <c:v>5.0117770000000006E-2</c:v>
                </c:pt>
                <c:pt idx="2792">
                  <c:v>5.0066150000000004E-2</c:v>
                </c:pt>
                <c:pt idx="2793">
                  <c:v>5.0119790000000004E-2</c:v>
                </c:pt>
                <c:pt idx="2794">
                  <c:v>5.0092809999999995E-2</c:v>
                </c:pt>
                <c:pt idx="2795">
                  <c:v>5.0157270000000004E-2</c:v>
                </c:pt>
                <c:pt idx="2796">
                  <c:v>5.0099400000000002E-2</c:v>
                </c:pt>
                <c:pt idx="2797">
                  <c:v>5.0099999999999999E-2</c:v>
                </c:pt>
                <c:pt idx="2798">
                  <c:v>5.0075890000000005E-2</c:v>
                </c:pt>
                <c:pt idx="2799">
                  <c:v>5.0127069999999996E-2</c:v>
                </c:pt>
                <c:pt idx="2800">
                  <c:v>5.0096439999999999E-2</c:v>
                </c:pt>
                <c:pt idx="2801">
                  <c:v>5.0076039999999995E-2</c:v>
                </c:pt>
                <c:pt idx="2802">
                  <c:v>5.0100699999999998E-2</c:v>
                </c:pt>
                <c:pt idx="2803">
                  <c:v>5.2534749999999998E-2</c:v>
                </c:pt>
                <c:pt idx="2804">
                  <c:v>5.2549180000000001E-2</c:v>
                </c:pt>
                <c:pt idx="2805">
                  <c:v>5.2427270000000005E-2</c:v>
                </c:pt>
                <c:pt idx="2806">
                  <c:v>5.2366020000000006E-2</c:v>
                </c:pt>
                <c:pt idx="2807">
                  <c:v>5.233877E-2</c:v>
                </c:pt>
                <c:pt idx="2808">
                  <c:v>5.2356069999999998E-2</c:v>
                </c:pt>
                <c:pt idx="2809">
                  <c:v>5.2362140000000001E-2</c:v>
                </c:pt>
                <c:pt idx="2810">
                  <c:v>5.2375829999999998E-2</c:v>
                </c:pt>
                <c:pt idx="2811">
                  <c:v>5.2401129999999997E-2</c:v>
                </c:pt>
                <c:pt idx="2812">
                  <c:v>5.2401129999999997E-2</c:v>
                </c:pt>
                <c:pt idx="2813">
                  <c:v>5.250171E-2</c:v>
                </c:pt>
                <c:pt idx="2814">
                  <c:v>5.2553539999999996E-2</c:v>
                </c:pt>
                <c:pt idx="2815">
                  <c:v>5.251173E-2</c:v>
                </c:pt>
                <c:pt idx="2816">
                  <c:v>5.2581930000000006E-2</c:v>
                </c:pt>
                <c:pt idx="2817">
                  <c:v>5.2496229999999998E-2</c:v>
                </c:pt>
                <c:pt idx="2818">
                  <c:v>5.2524050000000003E-2</c:v>
                </c:pt>
                <c:pt idx="2819">
                  <c:v>5.254723E-2</c:v>
                </c:pt>
                <c:pt idx="2820">
                  <c:v>5.2553780000000001E-2</c:v>
                </c:pt>
                <c:pt idx="2821">
                  <c:v>5.2541130000000005E-2</c:v>
                </c:pt>
                <c:pt idx="2822">
                  <c:v>5.2537929999999997E-2</c:v>
                </c:pt>
                <c:pt idx="2823">
                  <c:v>5.2531499999999995E-2</c:v>
                </c:pt>
                <c:pt idx="2824">
                  <c:v>5.2521979999999996E-2</c:v>
                </c:pt>
                <c:pt idx="2825">
                  <c:v>5.2535280000000004E-2</c:v>
                </c:pt>
                <c:pt idx="2826">
                  <c:v>5.2505759999999999E-2</c:v>
                </c:pt>
                <c:pt idx="2827">
                  <c:v>5.2514130000000006E-2</c:v>
                </c:pt>
                <c:pt idx="2828">
                  <c:v>5.2543470000000002E-2</c:v>
                </c:pt>
                <c:pt idx="2829">
                  <c:v>5.2489739999999993E-2</c:v>
                </c:pt>
                <c:pt idx="2830">
                  <c:v>5.2492470000000006E-2</c:v>
                </c:pt>
                <c:pt idx="2831">
                  <c:v>5.2497309999999998E-2</c:v>
                </c:pt>
                <c:pt idx="2832">
                  <c:v>5.2471129999999998E-2</c:v>
                </c:pt>
                <c:pt idx="2833">
                  <c:v>5.2434919999999996E-2</c:v>
                </c:pt>
                <c:pt idx="2834">
                  <c:v>5.240918E-2</c:v>
                </c:pt>
                <c:pt idx="2835">
                  <c:v>5.2497680000000005E-2</c:v>
                </c:pt>
                <c:pt idx="2836">
                  <c:v>5.2528230000000002E-2</c:v>
                </c:pt>
                <c:pt idx="2837">
                  <c:v>5.2625859999999997E-2</c:v>
                </c:pt>
                <c:pt idx="2838">
                  <c:v>5.253207E-2</c:v>
                </c:pt>
                <c:pt idx="2839">
                  <c:v>5.2518099999999998E-2</c:v>
                </c:pt>
                <c:pt idx="2840">
                  <c:v>5.2461689999999998E-2</c:v>
                </c:pt>
                <c:pt idx="2841">
                  <c:v>5.2529279999999998E-2</c:v>
                </c:pt>
                <c:pt idx="2842">
                  <c:v>5.2529930000000002E-2</c:v>
                </c:pt>
                <c:pt idx="2843">
                  <c:v>5.2624779999999996E-2</c:v>
                </c:pt>
                <c:pt idx="2844">
                  <c:v>5.2548130000000005E-2</c:v>
                </c:pt>
                <c:pt idx="2845">
                  <c:v>5.2529729999999997E-2</c:v>
                </c:pt>
                <c:pt idx="2846">
                  <c:v>5.2583110000000002E-2</c:v>
                </c:pt>
                <c:pt idx="2847">
                  <c:v>5.2602039999999996E-2</c:v>
                </c:pt>
                <c:pt idx="2848">
                  <c:v>5.2588030000000001E-2</c:v>
                </c:pt>
                <c:pt idx="2849">
                  <c:v>5.2562490000000003E-2</c:v>
                </c:pt>
                <c:pt idx="2850">
                  <c:v>5.2486789999999998E-2</c:v>
                </c:pt>
                <c:pt idx="2851">
                  <c:v>5.2578880000000001E-2</c:v>
                </c:pt>
                <c:pt idx="2852">
                  <c:v>5.2645270000000001E-2</c:v>
                </c:pt>
                <c:pt idx="2853">
                  <c:v>5.2695470000000001E-2</c:v>
                </c:pt>
                <c:pt idx="2854">
                  <c:v>5.2657109999999993E-2</c:v>
                </c:pt>
                <c:pt idx="2855">
                  <c:v>5.2554740000000003E-2</c:v>
                </c:pt>
                <c:pt idx="2856">
                  <c:v>5.2645289999999997E-2</c:v>
                </c:pt>
                <c:pt idx="2857">
                  <c:v>5.2776909999999996E-2</c:v>
                </c:pt>
                <c:pt idx="2858">
                  <c:v>5.2652159999999996E-2</c:v>
                </c:pt>
                <c:pt idx="2859">
                  <c:v>5.2655628400000001E-2</c:v>
                </c:pt>
                <c:pt idx="2860">
                  <c:v>5.2715420200000002E-2</c:v>
                </c:pt>
                <c:pt idx="2861">
                  <c:v>5.2722989200000001E-2</c:v>
                </c:pt>
                <c:pt idx="2862">
                  <c:v>5.2752431199999998E-2</c:v>
                </c:pt>
                <c:pt idx="2863">
                  <c:v>5.2724579599999995E-2</c:v>
                </c:pt>
                <c:pt idx="2864">
                  <c:v>5.2685390500000005E-2</c:v>
                </c:pt>
                <c:pt idx="2865">
                  <c:v>5.2804447000000004E-2</c:v>
                </c:pt>
                <c:pt idx="2866">
                  <c:v>5.2783760900000004E-2</c:v>
                </c:pt>
                <c:pt idx="2867">
                  <c:v>5.2759660000000007E-2</c:v>
                </c:pt>
                <c:pt idx="2868">
                  <c:v>5.2768990000000002E-2</c:v>
                </c:pt>
                <c:pt idx="2869">
                  <c:v>5.2760879999999996E-2</c:v>
                </c:pt>
                <c:pt idx="2870">
                  <c:v>5.2856550000000002E-2</c:v>
                </c:pt>
                <c:pt idx="2871">
                  <c:v>5.2851210000000003E-2</c:v>
                </c:pt>
                <c:pt idx="2872">
                  <c:v>5.3121999999999996E-2</c:v>
                </c:pt>
                <c:pt idx="2873">
                  <c:v>5.2836090000000002E-2</c:v>
                </c:pt>
                <c:pt idx="2874">
                  <c:v>5.3144220000000006E-2</c:v>
                </c:pt>
                <c:pt idx="2875">
                  <c:v>5.3070199999999998E-2</c:v>
                </c:pt>
                <c:pt idx="2876">
                  <c:v>5.2954559999999998E-2</c:v>
                </c:pt>
                <c:pt idx="2877">
                  <c:v>5.3125900000000004E-2</c:v>
                </c:pt>
                <c:pt idx="2878">
                  <c:v>5.3182010000000002E-2</c:v>
                </c:pt>
                <c:pt idx="2879">
                  <c:v>5.3068359999999995E-2</c:v>
                </c:pt>
                <c:pt idx="2880">
                  <c:v>5.3176949999999994E-2</c:v>
                </c:pt>
                <c:pt idx="2881">
                  <c:v>5.309709E-2</c:v>
                </c:pt>
                <c:pt idx="2882">
                  <c:v>5.3139599999999995E-2</c:v>
                </c:pt>
                <c:pt idx="2883">
                  <c:v>5.3228460000000005E-2</c:v>
                </c:pt>
                <c:pt idx="2884">
                  <c:v>5.2875160000000004E-2</c:v>
                </c:pt>
                <c:pt idx="2885">
                  <c:v>5.3073160000000001E-2</c:v>
                </c:pt>
                <c:pt idx="2886">
                  <c:v>5.3132829999999999E-2</c:v>
                </c:pt>
                <c:pt idx="2887">
                  <c:v>5.3200950000000004E-2</c:v>
                </c:pt>
                <c:pt idx="2888">
                  <c:v>5.3099999999999994E-2</c:v>
                </c:pt>
                <c:pt idx="2889">
                  <c:v>5.3450189999999995E-2</c:v>
                </c:pt>
                <c:pt idx="2890">
                  <c:v>5.3577139999999995E-2</c:v>
                </c:pt>
                <c:pt idx="2891">
                  <c:v>5.308015E-2</c:v>
                </c:pt>
                <c:pt idx="2892">
                  <c:v>5.3692240000000002E-2</c:v>
                </c:pt>
                <c:pt idx="2893">
                  <c:v>5.3862009999999995E-2</c:v>
                </c:pt>
                <c:pt idx="2894">
                  <c:v>5.3883530000000006E-2</c:v>
                </c:pt>
                <c:pt idx="2895">
                  <c:v>5.37317E-2</c:v>
                </c:pt>
                <c:pt idx="2896">
                  <c:v>5.3309019999999999E-2</c:v>
                </c:pt>
                <c:pt idx="2897">
                  <c:v>5.3625449999999998E-2</c:v>
                </c:pt>
                <c:pt idx="2898">
                  <c:v>5.3732119999999994E-2</c:v>
                </c:pt>
                <c:pt idx="2899">
                  <c:v>5.3678179999999999E-2</c:v>
                </c:pt>
                <c:pt idx="2900">
                  <c:v>5.374404E-2</c:v>
                </c:pt>
                <c:pt idx="2901">
                  <c:v>5.382004E-2</c:v>
                </c:pt>
                <c:pt idx="2902">
                  <c:v>5.3994809999999997E-2</c:v>
                </c:pt>
                <c:pt idx="2903">
                  <c:v>5.4190620000000002E-2</c:v>
                </c:pt>
                <c:pt idx="2904">
                  <c:v>5.2999999999999999E-2</c:v>
                </c:pt>
                <c:pt idx="2905">
                  <c:v>5.245934E-2</c:v>
                </c:pt>
                <c:pt idx="2906">
                  <c:v>5.2086959999999995E-2</c:v>
                </c:pt>
                <c:pt idx="2907">
                  <c:v>5.2489519999999998E-2</c:v>
                </c:pt>
                <c:pt idx="2908">
                  <c:v>5.2711759999999996E-2</c:v>
                </c:pt>
                <c:pt idx="2909">
                  <c:v>5.2532050000000004E-2</c:v>
                </c:pt>
                <c:pt idx="2910">
                  <c:v>5.2646459999999999E-2</c:v>
                </c:pt>
                <c:pt idx="2911">
                  <c:v>5.2824350000000006E-2</c:v>
                </c:pt>
                <c:pt idx="2912">
                  <c:v>5.2624919999999999E-2</c:v>
                </c:pt>
                <c:pt idx="2913">
                  <c:v>5.2641920000000002E-2</c:v>
                </c:pt>
                <c:pt idx="2914">
                  <c:v>5.2311300000000005E-2</c:v>
                </c:pt>
                <c:pt idx="2915">
                  <c:v>5.2520030000000002E-2</c:v>
                </c:pt>
                <c:pt idx="2916">
                  <c:v>5.176526E-2</c:v>
                </c:pt>
                <c:pt idx="2917">
                  <c:v>5.1499080000000003E-2</c:v>
                </c:pt>
                <c:pt idx="2918">
                  <c:v>5.1335990000000005E-2</c:v>
                </c:pt>
                <c:pt idx="2919">
                  <c:v>5.1410359999999995E-2</c:v>
                </c:pt>
                <c:pt idx="2920">
                  <c:v>5.1289110000000006E-2</c:v>
                </c:pt>
                <c:pt idx="2921">
                  <c:v>5.1099370000000005E-2</c:v>
                </c:pt>
                <c:pt idx="2922">
                  <c:v>4.9285699999999995E-2</c:v>
                </c:pt>
                <c:pt idx="2923">
                  <c:v>4.8712999999999999E-2</c:v>
                </c:pt>
                <c:pt idx="2924">
                  <c:v>4.8590730000000006E-2</c:v>
                </c:pt>
                <c:pt idx="2925">
                  <c:v>4.8209479999999999E-2</c:v>
                </c:pt>
                <c:pt idx="2926">
                  <c:v>4.7939660000000002E-2</c:v>
                </c:pt>
                <c:pt idx="2927">
                  <c:v>4.7802860000000003E-2</c:v>
                </c:pt>
                <c:pt idx="2928">
                  <c:v>4.7809030000000002E-2</c:v>
                </c:pt>
                <c:pt idx="2929">
                  <c:v>4.7881880000000002E-2</c:v>
                </c:pt>
                <c:pt idx="2930">
                  <c:v>4.767279E-2</c:v>
                </c:pt>
                <c:pt idx="2931">
                  <c:v>4.784186E-2</c:v>
                </c:pt>
                <c:pt idx="2932">
                  <c:v>4.8187550000000003E-2</c:v>
                </c:pt>
                <c:pt idx="2933">
                  <c:v>4.7842059999999999E-2</c:v>
                </c:pt>
                <c:pt idx="2934">
                  <c:v>4.7855749999999996E-2</c:v>
                </c:pt>
                <c:pt idx="2935">
                  <c:v>4.781092E-2</c:v>
                </c:pt>
                <c:pt idx="2936">
                  <c:v>4.7691660000000004E-2</c:v>
                </c:pt>
                <c:pt idx="2937">
                  <c:v>4.7699999999999992E-2</c:v>
                </c:pt>
                <c:pt idx="2938">
                  <c:v>4.7561559999999996E-2</c:v>
                </c:pt>
                <c:pt idx="2939">
                  <c:v>4.7694319999999998E-2</c:v>
                </c:pt>
                <c:pt idx="2940">
                  <c:v>4.7979540000000001E-2</c:v>
                </c:pt>
                <c:pt idx="2941">
                  <c:v>4.7908319999999997E-2</c:v>
                </c:pt>
                <c:pt idx="2942">
                  <c:v>4.8032250000000005E-2</c:v>
                </c:pt>
                <c:pt idx="2943">
                  <c:v>4.7845360000000003E-2</c:v>
                </c:pt>
                <c:pt idx="2944">
                  <c:v>4.7800000000000002E-2</c:v>
                </c:pt>
                <c:pt idx="2945">
                  <c:v>4.7746259999999999E-2</c:v>
                </c:pt>
                <c:pt idx="2946">
                  <c:v>4.7752590000000004E-2</c:v>
                </c:pt>
                <c:pt idx="2947">
                  <c:v>4.7848309999999998E-2</c:v>
                </c:pt>
                <c:pt idx="2948">
                  <c:v>4.761232E-2</c:v>
                </c:pt>
                <c:pt idx="2949">
                  <c:v>4.7666800000000002E-2</c:v>
                </c:pt>
                <c:pt idx="2950">
                  <c:v>4.7735440000000004E-2</c:v>
                </c:pt>
                <c:pt idx="2951">
                  <c:v>4.7718049999999998E-2</c:v>
                </c:pt>
                <c:pt idx="2952">
                  <c:v>4.7806969999999997E-2</c:v>
                </c:pt>
                <c:pt idx="2953">
                  <c:v>4.7746139999999999E-2</c:v>
                </c:pt>
                <c:pt idx="2954">
                  <c:v>4.7819489999999999E-2</c:v>
                </c:pt>
                <c:pt idx="2955">
                  <c:v>4.7749590000000001E-2</c:v>
                </c:pt>
                <c:pt idx="2956">
                  <c:v>4.7755080000000005E-2</c:v>
                </c:pt>
                <c:pt idx="2957">
                  <c:v>4.7769430000000002E-2</c:v>
                </c:pt>
                <c:pt idx="2958">
                  <c:v>4.7812500000000001E-2</c:v>
                </c:pt>
                <c:pt idx="2959">
                  <c:v>4.7877470000000005E-2</c:v>
                </c:pt>
                <c:pt idx="2960">
                  <c:v>4.803317E-2</c:v>
                </c:pt>
                <c:pt idx="2961">
                  <c:v>4.7946570000000001E-2</c:v>
                </c:pt>
                <c:pt idx="2962">
                  <c:v>4.8004559999999995E-2</c:v>
                </c:pt>
                <c:pt idx="2963">
                  <c:v>4.7850080000000003E-2</c:v>
                </c:pt>
                <c:pt idx="2964">
                  <c:v>4.7739200000000002E-2</c:v>
                </c:pt>
                <c:pt idx="2965">
                  <c:v>4.7581449999999997E-2</c:v>
                </c:pt>
                <c:pt idx="2966">
                  <c:v>4.752994E-2</c:v>
                </c:pt>
                <c:pt idx="2967">
                  <c:v>4.7487139999999997E-2</c:v>
                </c:pt>
                <c:pt idx="2968">
                  <c:v>4.7411559999999998E-2</c:v>
                </c:pt>
                <c:pt idx="2969">
                  <c:v>4.7420520000000001E-2</c:v>
                </c:pt>
                <c:pt idx="2970">
                  <c:v>4.7595310000000002E-2</c:v>
                </c:pt>
                <c:pt idx="2971">
                  <c:v>4.7561699999999998E-2</c:v>
                </c:pt>
                <c:pt idx="2972">
                  <c:v>4.7568970000000002E-2</c:v>
                </c:pt>
                <c:pt idx="2973">
                  <c:v>4.7435080000000004E-2</c:v>
                </c:pt>
                <c:pt idx="2974">
                  <c:v>4.7429590000000001E-2</c:v>
                </c:pt>
                <c:pt idx="2975">
                  <c:v>4.7287499999999996E-2</c:v>
                </c:pt>
                <c:pt idx="2976">
                  <c:v>4.727754E-2</c:v>
                </c:pt>
                <c:pt idx="2977">
                  <c:v>4.7276049999999993E-2</c:v>
                </c:pt>
                <c:pt idx="2978">
                  <c:v>4.7424540000000001E-2</c:v>
                </c:pt>
                <c:pt idx="2979">
                  <c:v>4.7487769999999999E-2</c:v>
                </c:pt>
                <c:pt idx="2980">
                  <c:v>4.7487769999999999E-2</c:v>
                </c:pt>
                <c:pt idx="2981">
                  <c:v>4.7483150000000002E-2</c:v>
                </c:pt>
                <c:pt idx="2982">
                  <c:v>4.7499409999999999E-2</c:v>
                </c:pt>
                <c:pt idx="2983">
                  <c:v>4.7497429999999993E-2</c:v>
                </c:pt>
                <c:pt idx="2984">
                  <c:v>4.5085519999999997E-2</c:v>
                </c:pt>
                <c:pt idx="2985">
                  <c:v>4.5111410000000005E-2</c:v>
                </c:pt>
                <c:pt idx="2986">
                  <c:v>4.5107889999999998E-2</c:v>
                </c:pt>
                <c:pt idx="2987">
                  <c:v>4.5092400000000005E-2</c:v>
                </c:pt>
                <c:pt idx="2988">
                  <c:v>4.5010979999999999E-2</c:v>
                </c:pt>
                <c:pt idx="2989">
                  <c:v>4.5219469999999998E-2</c:v>
                </c:pt>
                <c:pt idx="2990">
                  <c:v>4.5202520000000003E-2</c:v>
                </c:pt>
                <c:pt idx="2991">
                  <c:v>4.5203259999999995E-2</c:v>
                </c:pt>
                <c:pt idx="2992">
                  <c:v>4.5055209999999998E-2</c:v>
                </c:pt>
                <c:pt idx="2993">
                  <c:v>4.5299220000000001E-2</c:v>
                </c:pt>
                <c:pt idx="2994">
                  <c:v>4.5316429999999998E-2</c:v>
                </c:pt>
                <c:pt idx="2995">
                  <c:v>4.5298410000000004E-2</c:v>
                </c:pt>
                <c:pt idx="2996">
                  <c:v>4.5354169999999999E-2</c:v>
                </c:pt>
                <c:pt idx="2997">
                  <c:v>4.543875E-2</c:v>
                </c:pt>
                <c:pt idx="2998">
                  <c:v>4.5351359999999993E-2</c:v>
                </c:pt>
                <c:pt idx="2999">
                  <c:v>4.5322319999999999E-2</c:v>
                </c:pt>
                <c:pt idx="3000">
                  <c:v>4.5339879999999999E-2</c:v>
                </c:pt>
                <c:pt idx="3001">
                  <c:v>4.5354489999999997E-2</c:v>
                </c:pt>
                <c:pt idx="3002">
                  <c:v>4.53543E-2</c:v>
                </c:pt>
                <c:pt idx="3003">
                  <c:v>4.5338580000000003E-2</c:v>
                </c:pt>
                <c:pt idx="3004">
                  <c:v>4.3417009999999999E-2</c:v>
                </c:pt>
                <c:pt idx="3005">
                  <c:v>4.2676610000000004E-2</c:v>
                </c:pt>
                <c:pt idx="3006">
                  <c:v>4.2683369999999998E-2</c:v>
                </c:pt>
                <c:pt idx="3007">
                  <c:v>4.2227110000000005E-2</c:v>
                </c:pt>
                <c:pt idx="3008">
                  <c:v>4.2205599999999996E-2</c:v>
                </c:pt>
                <c:pt idx="3009">
                  <c:v>4.2205800000000002E-2</c:v>
                </c:pt>
                <c:pt idx="3010">
                  <c:v>4.2281820000000005E-2</c:v>
                </c:pt>
                <c:pt idx="3011">
                  <c:v>4.2166459999999996E-2</c:v>
                </c:pt>
                <c:pt idx="3012">
                  <c:v>4.2260920000000007E-2</c:v>
                </c:pt>
                <c:pt idx="3013">
                  <c:v>4.2058559999999995E-2</c:v>
                </c:pt>
                <c:pt idx="3014">
                  <c:v>4.212084E-2</c:v>
                </c:pt>
                <c:pt idx="3015">
                  <c:v>4.2377450000000004E-2</c:v>
                </c:pt>
                <c:pt idx="3016">
                  <c:v>4.2234000000000001E-2</c:v>
                </c:pt>
                <c:pt idx="3017">
                  <c:v>4.2304050000000003E-2</c:v>
                </c:pt>
                <c:pt idx="3018">
                  <c:v>4.2166990000000001E-2</c:v>
                </c:pt>
                <c:pt idx="3019">
                  <c:v>4.2348589999999998E-2</c:v>
                </c:pt>
                <c:pt idx="3020">
                  <c:v>4.2338639999999997E-2</c:v>
                </c:pt>
                <c:pt idx="3021">
                  <c:v>4.2083779999999994E-2</c:v>
                </c:pt>
                <c:pt idx="3022">
                  <c:v>4.2332390000000004E-2</c:v>
                </c:pt>
                <c:pt idx="3023">
                  <c:v>4.0336559999999994E-2</c:v>
                </c:pt>
                <c:pt idx="3024">
                  <c:v>4.0123309999999995E-2</c:v>
                </c:pt>
                <c:pt idx="3025">
                  <c:v>3.9912679999999999E-2</c:v>
                </c:pt>
                <c:pt idx="3026">
                  <c:v>3.975807E-2</c:v>
                </c:pt>
                <c:pt idx="3027">
                  <c:v>3.9991150000000003E-2</c:v>
                </c:pt>
                <c:pt idx="3028">
                  <c:v>4.0622520000000002E-2</c:v>
                </c:pt>
                <c:pt idx="3029">
                  <c:v>4.0235920000000001E-2</c:v>
                </c:pt>
                <c:pt idx="3030">
                  <c:v>4.0161559999999999E-2</c:v>
                </c:pt>
                <c:pt idx="3031">
                  <c:v>4.0114080000000003E-2</c:v>
                </c:pt>
                <c:pt idx="3032">
                  <c:v>4.0245389999999999E-2</c:v>
                </c:pt>
                <c:pt idx="3033">
                  <c:v>4.0212110000000002E-2</c:v>
                </c:pt>
                <c:pt idx="3034">
                  <c:v>4.0208380000000002E-2</c:v>
                </c:pt>
                <c:pt idx="3035">
                  <c:v>3.9974170000000003E-2</c:v>
                </c:pt>
                <c:pt idx="3036">
                  <c:v>3.9909130000000001E-2</c:v>
                </c:pt>
                <c:pt idx="3037">
                  <c:v>4.001826E-2</c:v>
                </c:pt>
                <c:pt idx="3038">
                  <c:v>3.9891240000000001E-2</c:v>
                </c:pt>
                <c:pt idx="3039">
                  <c:v>3.9895739999999999E-2</c:v>
                </c:pt>
                <c:pt idx="3040">
                  <c:v>3.999279E-2</c:v>
                </c:pt>
                <c:pt idx="3041">
                  <c:v>4.0019760000000001E-2</c:v>
                </c:pt>
                <c:pt idx="3042">
                  <c:v>3.8762640000000001E-2</c:v>
                </c:pt>
                <c:pt idx="3043">
                  <c:v>3.7590510000000001E-2</c:v>
                </c:pt>
                <c:pt idx="3044">
                  <c:v>3.7539780000000002E-2</c:v>
                </c:pt>
                <c:pt idx="3045">
                  <c:v>3.7508560000000003E-2</c:v>
                </c:pt>
                <c:pt idx="3046">
                  <c:v>3.7599170000000001E-2</c:v>
                </c:pt>
                <c:pt idx="3047">
                  <c:v>3.7509569999999999E-2</c:v>
                </c:pt>
                <c:pt idx="3048">
                  <c:v>3.748162E-2</c:v>
                </c:pt>
                <c:pt idx="3049">
                  <c:v>3.7545090000000003E-2</c:v>
                </c:pt>
                <c:pt idx="3050">
                  <c:v>3.7632760000000001E-2</c:v>
                </c:pt>
                <c:pt idx="3051">
                  <c:v>3.7574130000000004E-2</c:v>
                </c:pt>
                <c:pt idx="3052">
                  <c:v>3.7624399999999995E-2</c:v>
                </c:pt>
                <c:pt idx="3053">
                  <c:v>3.7450290000000004E-2</c:v>
                </c:pt>
                <c:pt idx="3054">
                  <c:v>3.7431949999999999E-2</c:v>
                </c:pt>
                <c:pt idx="3055">
                  <c:v>3.7561129999999998E-2</c:v>
                </c:pt>
                <c:pt idx="3056">
                  <c:v>3.7525309999999999E-2</c:v>
                </c:pt>
                <c:pt idx="3057">
                  <c:v>3.7479440000000003E-2</c:v>
                </c:pt>
                <c:pt idx="3058">
                  <c:v>3.7432710000000001E-2</c:v>
                </c:pt>
                <c:pt idx="3059">
                  <c:v>3.7345540000000003E-2</c:v>
                </c:pt>
                <c:pt idx="3060">
                  <c:v>3.7196079999999999E-2</c:v>
                </c:pt>
                <c:pt idx="3061">
                  <c:v>3.7053219999999998E-2</c:v>
                </c:pt>
                <c:pt idx="3062">
                  <c:v>3.2299609999999999E-2</c:v>
                </c:pt>
                <c:pt idx="3063">
                  <c:v>3.215755E-2</c:v>
                </c:pt>
                <c:pt idx="3064">
                  <c:v>3.1928399999999996E-2</c:v>
                </c:pt>
                <c:pt idx="3065">
                  <c:v>3.167358E-2</c:v>
                </c:pt>
                <c:pt idx="3066">
                  <c:v>3.1570040000000001E-2</c:v>
                </c:pt>
                <c:pt idx="3067">
                  <c:v>3.1434509999999999E-2</c:v>
                </c:pt>
                <c:pt idx="3068">
                  <c:v>3.149863E-2</c:v>
                </c:pt>
                <c:pt idx="3069">
                  <c:v>3.1471880000000001E-2</c:v>
                </c:pt>
                <c:pt idx="3070">
                  <c:v>3.1449739999999997E-2</c:v>
                </c:pt>
                <c:pt idx="3071">
                  <c:v>3.1433759999999998E-2</c:v>
                </c:pt>
                <c:pt idx="3072">
                  <c:v>3.140242E-2</c:v>
                </c:pt>
                <c:pt idx="3073">
                  <c:v>3.1301309999999999E-2</c:v>
                </c:pt>
                <c:pt idx="3074">
                  <c:v>3.1400009999999999E-2</c:v>
                </c:pt>
                <c:pt idx="3075">
                  <c:v>3.1678239999999996E-2</c:v>
                </c:pt>
                <c:pt idx="3076">
                  <c:v>3.1756039999999999E-2</c:v>
                </c:pt>
                <c:pt idx="3077">
                  <c:v>3.1796400000000002E-2</c:v>
                </c:pt>
                <c:pt idx="3078">
                  <c:v>3.1751930000000005E-2</c:v>
                </c:pt>
                <c:pt idx="3079">
                  <c:v>3.1830709999999998E-2</c:v>
                </c:pt>
                <c:pt idx="3080">
                  <c:v>3.1646399999999998E-2</c:v>
                </c:pt>
                <c:pt idx="3081">
                  <c:v>3.1601629999999999E-2</c:v>
                </c:pt>
                <c:pt idx="3082">
                  <c:v>3.1446630000000003E-2</c:v>
                </c:pt>
                <c:pt idx="3083">
                  <c:v>3.137409E-2</c:v>
                </c:pt>
                <c:pt idx="3084">
                  <c:v>3.0933099999999998E-2</c:v>
                </c:pt>
                <c:pt idx="3085">
                  <c:v>3.115948E-2</c:v>
                </c:pt>
                <c:pt idx="3086">
                  <c:v>3.1295110000000001E-2</c:v>
                </c:pt>
                <c:pt idx="3087">
                  <c:v>3.136945E-2</c:v>
                </c:pt>
                <c:pt idx="3088">
                  <c:v>3.1164070000000002E-2</c:v>
                </c:pt>
                <c:pt idx="3089">
                  <c:v>3.1520510000000002E-2</c:v>
                </c:pt>
                <c:pt idx="3090">
                  <c:v>3.1786099999999998E-2</c:v>
                </c:pt>
                <c:pt idx="3091">
                  <c:v>3.2198299999999999E-2</c:v>
                </c:pt>
                <c:pt idx="3092">
                  <c:v>3.2639080000000001E-2</c:v>
                </c:pt>
                <c:pt idx="3093">
                  <c:v>3.2019570000000004E-2</c:v>
                </c:pt>
                <c:pt idx="3094">
                  <c:v>3.1950069999999997E-2</c:v>
                </c:pt>
                <c:pt idx="3095">
                  <c:v>3.2039930000000001E-2</c:v>
                </c:pt>
                <c:pt idx="3096">
                  <c:v>3.210209E-2</c:v>
                </c:pt>
                <c:pt idx="3097">
                  <c:v>3.2143940000000003E-2</c:v>
                </c:pt>
                <c:pt idx="3098">
                  <c:v>3.2260589999999999E-2</c:v>
                </c:pt>
                <c:pt idx="3099">
                  <c:v>3.224697E-2</c:v>
                </c:pt>
                <c:pt idx="3100">
                  <c:v>3.2278689999999999E-2</c:v>
                </c:pt>
                <c:pt idx="3101">
                  <c:v>3.224163E-2</c:v>
                </c:pt>
                <c:pt idx="3102">
                  <c:v>3.2212690000000002E-2</c:v>
                </c:pt>
                <c:pt idx="3103">
                  <c:v>3.1953719999999998E-2</c:v>
                </c:pt>
                <c:pt idx="3104">
                  <c:v>3.193986E-2</c:v>
                </c:pt>
                <c:pt idx="3105">
                  <c:v>3.1901020000000002E-2</c:v>
                </c:pt>
                <c:pt idx="3106">
                  <c:v>3.1874020000000003E-2</c:v>
                </c:pt>
                <c:pt idx="3107">
                  <c:v>3.1833500000000001E-2</c:v>
                </c:pt>
                <c:pt idx="3108">
                  <c:v>3.1834420000000002E-2</c:v>
                </c:pt>
                <c:pt idx="3109">
                  <c:v>3.1801889999999999E-2</c:v>
                </c:pt>
                <c:pt idx="3110">
                  <c:v>3.1811820000000005E-2</c:v>
                </c:pt>
                <c:pt idx="3111">
                  <c:v>3.1633479999999999E-2</c:v>
                </c:pt>
                <c:pt idx="3112">
                  <c:v>3.174971E-2</c:v>
                </c:pt>
                <c:pt idx="3113">
                  <c:v>3.1810850000000002E-2</c:v>
                </c:pt>
                <c:pt idx="3114">
                  <c:v>3.1843780000000002E-2</c:v>
                </c:pt>
                <c:pt idx="3115">
                  <c:v>3.1850530000000002E-2</c:v>
                </c:pt>
                <c:pt idx="3116">
                  <c:v>3.17623E-2</c:v>
                </c:pt>
                <c:pt idx="3117">
                  <c:v>3.1642629999999998E-2</c:v>
                </c:pt>
                <c:pt idx="3118">
                  <c:v>3.1557700000000001E-2</c:v>
                </c:pt>
                <c:pt idx="3119">
                  <c:v>3.1472960000000001E-2</c:v>
                </c:pt>
                <c:pt idx="3120">
                  <c:v>3.134928E-2</c:v>
                </c:pt>
                <c:pt idx="3121">
                  <c:v>3.1316339999999998E-2</c:v>
                </c:pt>
                <c:pt idx="3122">
                  <c:v>3.143162E-2</c:v>
                </c:pt>
                <c:pt idx="3123">
                  <c:v>3.1610039999999999E-2</c:v>
                </c:pt>
                <c:pt idx="3124">
                  <c:v>3.17297E-2</c:v>
                </c:pt>
                <c:pt idx="3125">
                  <c:v>3.1763670000000001E-2</c:v>
                </c:pt>
                <c:pt idx="3126">
                  <c:v>3.1726890000000001E-2</c:v>
                </c:pt>
                <c:pt idx="3127">
                  <c:v>3.1642670000000005E-2</c:v>
                </c:pt>
                <c:pt idx="3128">
                  <c:v>3.1563020000000004E-2</c:v>
                </c:pt>
                <c:pt idx="3129">
                  <c:v>3.1642629999999998E-2</c:v>
                </c:pt>
                <c:pt idx="3130">
                  <c:v>3.1645880000000001E-2</c:v>
                </c:pt>
                <c:pt idx="3131">
                  <c:v>3.162537E-2</c:v>
                </c:pt>
                <c:pt idx="3132">
                  <c:v>3.1774839999999999E-2</c:v>
                </c:pt>
                <c:pt idx="3133">
                  <c:v>3.172026E-2</c:v>
                </c:pt>
                <c:pt idx="3134">
                  <c:v>3.1619029999999999E-2</c:v>
                </c:pt>
                <c:pt idx="3135">
                  <c:v>3.1565700000000002E-2</c:v>
                </c:pt>
                <c:pt idx="3136">
                  <c:v>3.1755539999999999E-2</c:v>
                </c:pt>
                <c:pt idx="3137">
                  <c:v>3.1868840000000002E-2</c:v>
                </c:pt>
                <c:pt idx="3138">
                  <c:v>3.237669E-2</c:v>
                </c:pt>
                <c:pt idx="3139">
                  <c:v>3.2590680000000004E-2</c:v>
                </c:pt>
                <c:pt idx="3140">
                  <c:v>3.2730860000000001E-2</c:v>
                </c:pt>
                <c:pt idx="3141">
                  <c:v>3.2734909999999999E-2</c:v>
                </c:pt>
                <c:pt idx="3142">
                  <c:v>3.2708689999999999E-2</c:v>
                </c:pt>
                <c:pt idx="3143">
                  <c:v>3.2679719999999995E-2</c:v>
                </c:pt>
                <c:pt idx="3144">
                  <c:v>3.2711739999999996E-2</c:v>
                </c:pt>
                <c:pt idx="3145">
                  <c:v>3.2627950000000003E-2</c:v>
                </c:pt>
                <c:pt idx="3146">
                  <c:v>3.2602989999999998E-2</c:v>
                </c:pt>
                <c:pt idx="3147">
                  <c:v>3.2600219999999999E-2</c:v>
                </c:pt>
                <c:pt idx="3148">
                  <c:v>3.2430390000000003E-2</c:v>
                </c:pt>
                <c:pt idx="3149">
                  <c:v>3.2674249999999995E-2</c:v>
                </c:pt>
                <c:pt idx="3150">
                  <c:v>3.2499880000000002E-2</c:v>
                </c:pt>
                <c:pt idx="3151">
                  <c:v>3.2584519999999999E-2</c:v>
                </c:pt>
                <c:pt idx="3152">
                  <c:v>3.2611300000000003E-2</c:v>
                </c:pt>
                <c:pt idx="3153">
                  <c:v>3.2621660000000004E-2</c:v>
                </c:pt>
                <c:pt idx="3154">
                  <c:v>3.2537969999999999E-2</c:v>
                </c:pt>
                <c:pt idx="3155">
                  <c:v>3.2706520000000003E-2</c:v>
                </c:pt>
                <c:pt idx="3156">
                  <c:v>3.270406E-2</c:v>
                </c:pt>
                <c:pt idx="3157">
                  <c:v>3.2650519999999995E-2</c:v>
                </c:pt>
                <c:pt idx="3158">
                  <c:v>3.2748470000000002E-2</c:v>
                </c:pt>
                <c:pt idx="3159">
                  <c:v>3.2758280000000001E-2</c:v>
                </c:pt>
                <c:pt idx="3160">
                  <c:v>3.285544E-2</c:v>
                </c:pt>
                <c:pt idx="3161">
                  <c:v>3.2813430000000005E-2</c:v>
                </c:pt>
                <c:pt idx="3162">
                  <c:v>3.290307E-2</c:v>
                </c:pt>
                <c:pt idx="3163">
                  <c:v>3.2824840000000001E-2</c:v>
                </c:pt>
                <c:pt idx="3164">
                  <c:v>3.273235E-2</c:v>
                </c:pt>
                <c:pt idx="3165">
                  <c:v>3.2717599999999999E-2</c:v>
                </c:pt>
                <c:pt idx="3166">
                  <c:v>3.2711079999999997E-2</c:v>
                </c:pt>
                <c:pt idx="3167">
                  <c:v>3.2673100000000004E-2</c:v>
                </c:pt>
                <c:pt idx="3168">
                  <c:v>3.258693E-2</c:v>
                </c:pt>
                <c:pt idx="3169">
                  <c:v>3.259749E-2</c:v>
                </c:pt>
                <c:pt idx="3170">
                  <c:v>3.2654229999999999E-2</c:v>
                </c:pt>
                <c:pt idx="3171">
                  <c:v>3.2658480000000004E-2</c:v>
                </c:pt>
                <c:pt idx="3172">
                  <c:v>3.2682419999999997E-2</c:v>
                </c:pt>
                <c:pt idx="3173">
                  <c:v>3.2683829999999997E-2</c:v>
                </c:pt>
                <c:pt idx="3174">
                  <c:v>3.272212E-2</c:v>
                </c:pt>
                <c:pt idx="3175">
                  <c:v>3.2707550000000002E-2</c:v>
                </c:pt>
                <c:pt idx="3176">
                  <c:v>3.2684030000000003E-2</c:v>
                </c:pt>
                <c:pt idx="3177">
                  <c:v>3.2671109999999996E-2</c:v>
                </c:pt>
                <c:pt idx="3178">
                  <c:v>3.2737790000000003E-2</c:v>
                </c:pt>
                <c:pt idx="3179">
                  <c:v>3.2812439999999998E-2</c:v>
                </c:pt>
                <c:pt idx="3180">
                  <c:v>3.2845979999999997E-2</c:v>
                </c:pt>
                <c:pt idx="3181">
                  <c:v>3.287499E-2</c:v>
                </c:pt>
                <c:pt idx="3182">
                  <c:v>3.2926039999999997E-2</c:v>
                </c:pt>
                <c:pt idx="3183">
                  <c:v>3.2966250000000002E-2</c:v>
                </c:pt>
                <c:pt idx="3184">
                  <c:v>3.300297E-2</c:v>
                </c:pt>
                <c:pt idx="3185">
                  <c:v>3.3039060000000002E-2</c:v>
                </c:pt>
                <c:pt idx="3186">
                  <c:v>3.3037759999999999E-2</c:v>
                </c:pt>
                <c:pt idx="3187">
                  <c:v>3.291885E-2</c:v>
                </c:pt>
                <c:pt idx="3188">
                  <c:v>3.2731499999999997E-2</c:v>
                </c:pt>
                <c:pt idx="3189">
                  <c:v>3.2776329999999999E-2</c:v>
                </c:pt>
                <c:pt idx="3190">
                  <c:v>3.2825730000000004E-2</c:v>
                </c:pt>
                <c:pt idx="3191">
                  <c:v>3.2958669999999995E-2</c:v>
                </c:pt>
                <c:pt idx="3192">
                  <c:v>3.2937430000000004E-2</c:v>
                </c:pt>
                <c:pt idx="3193">
                  <c:v>3.2910499999999995E-2</c:v>
                </c:pt>
                <c:pt idx="3194">
                  <c:v>3.2963260000000001E-2</c:v>
                </c:pt>
                <c:pt idx="3195">
                  <c:v>3.2720300000000001E-2</c:v>
                </c:pt>
                <c:pt idx="3196">
                  <c:v>3.2699289999999999E-2</c:v>
                </c:pt>
                <c:pt idx="3197">
                  <c:v>3.2690739999999996E-2</c:v>
                </c:pt>
                <c:pt idx="3198">
                  <c:v>3.2764250000000002E-2</c:v>
                </c:pt>
                <c:pt idx="3199">
                  <c:v>3.2820330000000002E-2</c:v>
                </c:pt>
                <c:pt idx="3200">
                  <c:v>3.277128E-2</c:v>
                </c:pt>
                <c:pt idx="3201">
                  <c:v>3.272605E-2</c:v>
                </c:pt>
                <c:pt idx="3202">
                  <c:v>3.2717580000000003E-2</c:v>
                </c:pt>
                <c:pt idx="3203">
                  <c:v>3.2724059999999999E-2</c:v>
                </c:pt>
                <c:pt idx="3204">
                  <c:v>3.2759690000000001E-2</c:v>
                </c:pt>
                <c:pt idx="3205">
                  <c:v>3.2717599999999999E-2</c:v>
                </c:pt>
                <c:pt idx="3206">
                  <c:v>3.2898379999999998E-2</c:v>
                </c:pt>
                <c:pt idx="3207">
                  <c:v>3.256771E-2</c:v>
                </c:pt>
                <c:pt idx="3208">
                  <c:v>3.2633549999999997E-2</c:v>
                </c:pt>
                <c:pt idx="3209">
                  <c:v>3.257881E-2</c:v>
                </c:pt>
                <c:pt idx="3210">
                  <c:v>3.2590479999999998E-2</c:v>
                </c:pt>
                <c:pt idx="3211">
                  <c:v>3.2653249999999995E-2</c:v>
                </c:pt>
                <c:pt idx="3212">
                  <c:v>3.275786E-2</c:v>
                </c:pt>
                <c:pt idx="3213">
                  <c:v>3.2792979999999999E-2</c:v>
                </c:pt>
                <c:pt idx="3214">
                  <c:v>3.2665720000000002E-2</c:v>
                </c:pt>
                <c:pt idx="3215">
                  <c:v>3.2751080000000002E-2</c:v>
                </c:pt>
                <c:pt idx="3216">
                  <c:v>3.2835469999999999E-2</c:v>
                </c:pt>
                <c:pt idx="3217">
                  <c:v>3.2647910000000002E-2</c:v>
                </c:pt>
                <c:pt idx="3218">
                  <c:v>3.267486E-2</c:v>
                </c:pt>
                <c:pt idx="3219">
                  <c:v>3.2650779999999997E-2</c:v>
                </c:pt>
                <c:pt idx="3220">
                  <c:v>3.2610939999999998E-2</c:v>
                </c:pt>
                <c:pt idx="3221">
                  <c:v>3.2660510000000004E-2</c:v>
                </c:pt>
                <c:pt idx="3222">
                  <c:v>3.2699260000000001E-2</c:v>
                </c:pt>
                <c:pt idx="3223">
                  <c:v>3.256908E-2</c:v>
                </c:pt>
                <c:pt idx="3224">
                  <c:v>3.248127E-2</c:v>
                </c:pt>
                <c:pt idx="3225">
                  <c:v>3.2277849999999997E-2</c:v>
                </c:pt>
                <c:pt idx="3226">
                  <c:v>3.2448649999999996E-2</c:v>
                </c:pt>
                <c:pt idx="3227">
                  <c:v>3.2178029999999996E-2</c:v>
                </c:pt>
                <c:pt idx="3228">
                  <c:v>3.205947E-2</c:v>
                </c:pt>
                <c:pt idx="3229">
                  <c:v>3.2032820000000004E-2</c:v>
                </c:pt>
                <c:pt idx="3230">
                  <c:v>3.2156380000000005E-2</c:v>
                </c:pt>
                <c:pt idx="3231">
                  <c:v>3.216981E-2</c:v>
                </c:pt>
                <c:pt idx="3232">
                  <c:v>3.2205279999999996E-2</c:v>
                </c:pt>
                <c:pt idx="3233">
                  <c:v>3.2101160000000004E-2</c:v>
                </c:pt>
                <c:pt idx="3234">
                  <c:v>3.2258530000000001E-2</c:v>
                </c:pt>
                <c:pt idx="3235">
                  <c:v>3.2468169999999998E-2</c:v>
                </c:pt>
                <c:pt idx="3236">
                  <c:v>3.2374439999999997E-2</c:v>
                </c:pt>
                <c:pt idx="3237">
                  <c:v>3.222241E-2</c:v>
                </c:pt>
                <c:pt idx="3238">
                  <c:v>3.2411820000000001E-2</c:v>
                </c:pt>
                <c:pt idx="3239">
                  <c:v>3.2606389999999999E-2</c:v>
                </c:pt>
                <c:pt idx="3240">
                  <c:v>3.2519619999999999E-2</c:v>
                </c:pt>
                <c:pt idx="3241">
                  <c:v>3.2606869999999996E-2</c:v>
                </c:pt>
                <c:pt idx="3242">
                  <c:v>3.254688E-2</c:v>
                </c:pt>
                <c:pt idx="3243">
                  <c:v>3.2514399999999999E-2</c:v>
                </c:pt>
                <c:pt idx="3244">
                  <c:v>3.2648670000000005E-2</c:v>
                </c:pt>
                <c:pt idx="3245">
                  <c:v>3.2344930000000001E-2</c:v>
                </c:pt>
                <c:pt idx="3246">
                  <c:v>3.2323879999999999E-2</c:v>
                </c:pt>
                <c:pt idx="3247">
                  <c:v>3.2558200000000002E-2</c:v>
                </c:pt>
                <c:pt idx="3248">
                  <c:v>3.2558200000000002E-2</c:v>
                </c:pt>
                <c:pt idx="3249">
                  <c:v>3.2558200000000002E-2</c:v>
                </c:pt>
                <c:pt idx="3250">
                  <c:v>3.2284090000000001E-2</c:v>
                </c:pt>
                <c:pt idx="3251">
                  <c:v>3.2458340000000002E-2</c:v>
                </c:pt>
                <c:pt idx="3252">
                  <c:v>3.2292090000000002E-2</c:v>
                </c:pt>
                <c:pt idx="3253">
                  <c:v>3.2258240000000001E-2</c:v>
                </c:pt>
                <c:pt idx="3254">
                  <c:v>3.2390170000000003E-2</c:v>
                </c:pt>
                <c:pt idx="3255">
                  <c:v>3.2475860000000002E-2</c:v>
                </c:pt>
                <c:pt idx="3256">
                  <c:v>3.2513060000000003E-2</c:v>
                </c:pt>
                <c:pt idx="3257">
                  <c:v>3.2519579999999999E-2</c:v>
                </c:pt>
                <c:pt idx="3258">
                  <c:v>3.2452370000000001E-2</c:v>
                </c:pt>
                <c:pt idx="3259">
                  <c:v>3.239823E-2</c:v>
                </c:pt>
                <c:pt idx="3260">
                  <c:v>3.2385589999999999E-2</c:v>
                </c:pt>
                <c:pt idx="3261">
                  <c:v>3.2264759999999996E-2</c:v>
                </c:pt>
                <c:pt idx="3262">
                  <c:v>3.2238610000000001E-2</c:v>
                </c:pt>
                <c:pt idx="3263">
                  <c:v>3.230421E-2</c:v>
                </c:pt>
                <c:pt idx="3264">
                  <c:v>3.2271800000000003E-2</c:v>
                </c:pt>
                <c:pt idx="3265">
                  <c:v>3.2342599999999999E-2</c:v>
                </c:pt>
                <c:pt idx="3266">
                  <c:v>3.2415800000000002E-2</c:v>
                </c:pt>
                <c:pt idx="3267">
                  <c:v>3.2555479999999998E-2</c:v>
                </c:pt>
                <c:pt idx="3268">
                  <c:v>3.2446080000000002E-2</c:v>
                </c:pt>
                <c:pt idx="3269">
                  <c:v>3.237748E-2</c:v>
                </c:pt>
                <c:pt idx="3270">
                  <c:v>3.2401590000000001E-2</c:v>
                </c:pt>
                <c:pt idx="3271">
                  <c:v>3.2568920000000001E-2</c:v>
                </c:pt>
                <c:pt idx="3272">
                  <c:v>3.2603500000000001E-2</c:v>
                </c:pt>
                <c:pt idx="3273">
                  <c:v>3.261928E-2</c:v>
                </c:pt>
                <c:pt idx="3274">
                  <c:v>3.2645420000000001E-2</c:v>
                </c:pt>
                <c:pt idx="3275">
                  <c:v>3.2543410000000002E-2</c:v>
                </c:pt>
                <c:pt idx="3276">
                  <c:v>3.2567840000000001E-2</c:v>
                </c:pt>
                <c:pt idx="3277">
                  <c:v>3.2650470000000001E-2</c:v>
                </c:pt>
                <c:pt idx="3278">
                  <c:v>3.2657600000000002E-2</c:v>
                </c:pt>
                <c:pt idx="3279">
                  <c:v>3.2658610000000005E-2</c:v>
                </c:pt>
                <c:pt idx="3280">
                  <c:v>3.2629039999999998E-2</c:v>
                </c:pt>
                <c:pt idx="3281">
                  <c:v>3.2566700000000004E-2</c:v>
                </c:pt>
                <c:pt idx="3282">
                  <c:v>3.2410429999999997E-2</c:v>
                </c:pt>
                <c:pt idx="3283">
                  <c:v>3.2380190000000003E-2</c:v>
                </c:pt>
                <c:pt idx="3284">
                  <c:v>3.2514460000000002E-2</c:v>
                </c:pt>
                <c:pt idx="3285">
                  <c:v>3.2431519999999998E-2</c:v>
                </c:pt>
                <c:pt idx="3286">
                  <c:v>3.2532600000000002E-2</c:v>
                </c:pt>
                <c:pt idx="3287">
                  <c:v>3.2521960000000003E-2</c:v>
                </c:pt>
                <c:pt idx="3288">
                  <c:v>3.2544030000000002E-2</c:v>
                </c:pt>
                <c:pt idx="3289">
                  <c:v>3.2391200000000002E-2</c:v>
                </c:pt>
                <c:pt idx="3290">
                  <c:v>3.2203710000000003E-2</c:v>
                </c:pt>
                <c:pt idx="3291">
                  <c:v>3.2233529999999996E-2</c:v>
                </c:pt>
                <c:pt idx="3292">
                  <c:v>3.2073539999999998E-2</c:v>
                </c:pt>
                <c:pt idx="3293">
                  <c:v>3.205363E-2</c:v>
                </c:pt>
                <c:pt idx="3294">
                  <c:v>3.1885450000000003E-2</c:v>
                </c:pt>
                <c:pt idx="3295">
                  <c:v>3.1843160000000002E-2</c:v>
                </c:pt>
                <c:pt idx="3296">
                  <c:v>3.1768970000000001E-2</c:v>
                </c:pt>
                <c:pt idx="3297">
                  <c:v>3.1613910000000002E-2</c:v>
                </c:pt>
                <c:pt idx="3298">
                  <c:v>3.1486390000000003E-2</c:v>
                </c:pt>
                <c:pt idx="3299">
                  <c:v>3.1507750000000001E-2</c:v>
                </c:pt>
                <c:pt idx="3300">
                  <c:v>3.124656E-2</c:v>
                </c:pt>
                <c:pt idx="3301">
                  <c:v>3.1456989999999997E-2</c:v>
                </c:pt>
                <c:pt idx="3302">
                  <c:v>3.1475369999999996E-2</c:v>
                </c:pt>
                <c:pt idx="3303">
                  <c:v>3.1382500000000001E-2</c:v>
                </c:pt>
                <c:pt idx="3304">
                  <c:v>3.140722E-2</c:v>
                </c:pt>
                <c:pt idx="3305">
                  <c:v>3.1381720000000002E-2</c:v>
                </c:pt>
                <c:pt idx="3306">
                  <c:v>3.1430109999999997E-2</c:v>
                </c:pt>
                <c:pt idx="3307">
                  <c:v>3.1395780000000005E-2</c:v>
                </c:pt>
                <c:pt idx="3308">
                  <c:v>3.1285090000000002E-2</c:v>
                </c:pt>
                <c:pt idx="3309">
                  <c:v>3.1315620000000002E-2</c:v>
                </c:pt>
                <c:pt idx="3310">
                  <c:v>3.1315620000000002E-2</c:v>
                </c:pt>
                <c:pt idx="3311">
                  <c:v>3.1536960000000003E-2</c:v>
                </c:pt>
                <c:pt idx="3312">
                  <c:v>3.1620200000000001E-2</c:v>
                </c:pt>
                <c:pt idx="3313">
                  <c:v>3.1629209999999998E-2</c:v>
                </c:pt>
                <c:pt idx="3314">
                  <c:v>3.169715E-2</c:v>
                </c:pt>
                <c:pt idx="3315">
                  <c:v>3.1864070000000001E-2</c:v>
                </c:pt>
                <c:pt idx="3316">
                  <c:v>3.2040920000000001E-2</c:v>
                </c:pt>
                <c:pt idx="3317">
                  <c:v>3.206295E-2</c:v>
                </c:pt>
                <c:pt idx="3318">
                  <c:v>3.215925E-2</c:v>
                </c:pt>
                <c:pt idx="3319">
                  <c:v>3.2305830000000001E-2</c:v>
                </c:pt>
                <c:pt idx="3320">
                  <c:v>3.2405339999999998E-2</c:v>
                </c:pt>
                <c:pt idx="3321">
                  <c:v>3.225683E-2</c:v>
                </c:pt>
                <c:pt idx="3322">
                  <c:v>3.2444170000000001E-2</c:v>
                </c:pt>
                <c:pt idx="3323">
                  <c:v>3.2382910000000001E-2</c:v>
                </c:pt>
                <c:pt idx="3324">
                  <c:v>3.2438870000000002E-2</c:v>
                </c:pt>
                <c:pt idx="3325">
                  <c:v>3.2415400000000004E-2</c:v>
                </c:pt>
                <c:pt idx="3326">
                  <c:v>3.2362149999999999E-2</c:v>
                </c:pt>
                <c:pt idx="3327">
                  <c:v>3.2368689999999999E-2</c:v>
                </c:pt>
                <c:pt idx="3328">
                  <c:v>3.4885010000000001E-2</c:v>
                </c:pt>
                <c:pt idx="3329">
                  <c:v>3.4774639999999996E-2</c:v>
                </c:pt>
                <c:pt idx="3330">
                  <c:v>3.4798540000000003E-2</c:v>
                </c:pt>
                <c:pt idx="3331">
                  <c:v>3.5031400000000004E-2</c:v>
                </c:pt>
                <c:pt idx="3332">
                  <c:v>3.5019510000000004E-2</c:v>
                </c:pt>
                <c:pt idx="3333">
                  <c:v>3.5035719999999999E-2</c:v>
                </c:pt>
                <c:pt idx="3334">
                  <c:v>3.5130750000000002E-2</c:v>
                </c:pt>
                <c:pt idx="3335">
                  <c:v>3.5123450000000001E-2</c:v>
                </c:pt>
                <c:pt idx="3336">
                  <c:v>3.5137849999999998E-2</c:v>
                </c:pt>
                <c:pt idx="3337">
                  <c:v>3.5164870000000001E-2</c:v>
                </c:pt>
                <c:pt idx="3338">
                  <c:v>3.5168949999999997E-2</c:v>
                </c:pt>
                <c:pt idx="3339">
                  <c:v>3.5070730000000001E-2</c:v>
                </c:pt>
                <c:pt idx="3340">
                  <c:v>3.4790679999999997E-2</c:v>
                </c:pt>
                <c:pt idx="3341">
                  <c:v>3.4551970000000001E-2</c:v>
                </c:pt>
                <c:pt idx="3342">
                  <c:v>3.460394E-2</c:v>
                </c:pt>
                <c:pt idx="3343">
                  <c:v>3.4421260000000002E-2</c:v>
                </c:pt>
                <c:pt idx="3344">
                  <c:v>3.443765E-2</c:v>
                </c:pt>
                <c:pt idx="3345">
                  <c:v>3.4390369999999996E-2</c:v>
                </c:pt>
                <c:pt idx="3346">
                  <c:v>3.4046989999999999E-2</c:v>
                </c:pt>
                <c:pt idx="3347">
                  <c:v>3.4002959999999999E-2</c:v>
                </c:pt>
                <c:pt idx="3348">
                  <c:v>3.3802180000000001E-2</c:v>
                </c:pt>
                <c:pt idx="3349">
                  <c:v>3.4190330000000005E-2</c:v>
                </c:pt>
                <c:pt idx="3350">
                  <c:v>3.4047729999999998E-2</c:v>
                </c:pt>
                <c:pt idx="3351">
                  <c:v>3.4366800000000003E-2</c:v>
                </c:pt>
                <c:pt idx="3352">
                  <c:v>3.7391480000000005E-2</c:v>
                </c:pt>
                <c:pt idx="3353">
                  <c:v>3.7482829999999995E-2</c:v>
                </c:pt>
                <c:pt idx="3354">
                  <c:v>3.7454689999999999E-2</c:v>
                </c:pt>
                <c:pt idx="3355">
                  <c:v>3.7515409999999999E-2</c:v>
                </c:pt>
                <c:pt idx="3356">
                  <c:v>3.7703479999999998E-2</c:v>
                </c:pt>
                <c:pt idx="3357">
                  <c:v>3.7509420000000002E-2</c:v>
                </c:pt>
                <c:pt idx="3358">
                  <c:v>3.7281800000000004E-2</c:v>
                </c:pt>
                <c:pt idx="3359">
                  <c:v>3.7177120000000001E-2</c:v>
                </c:pt>
                <c:pt idx="3360">
                  <c:v>3.7132770000000002E-2</c:v>
                </c:pt>
                <c:pt idx="3361">
                  <c:v>3.7180569999999996E-2</c:v>
                </c:pt>
                <c:pt idx="3362">
                  <c:v>3.7175010000000001E-2</c:v>
                </c:pt>
                <c:pt idx="3363">
                  <c:v>3.708728E-2</c:v>
                </c:pt>
                <c:pt idx="3364">
                  <c:v>3.7166009999999999E-2</c:v>
                </c:pt>
                <c:pt idx="3365">
                  <c:v>3.7109320000000001E-2</c:v>
                </c:pt>
                <c:pt idx="3366">
                  <c:v>4.0017069999999995E-2</c:v>
                </c:pt>
                <c:pt idx="3367">
                  <c:v>4.0256639999999996E-2</c:v>
                </c:pt>
                <c:pt idx="3368">
                  <c:v>4.0454040000000004E-2</c:v>
                </c:pt>
                <c:pt idx="3369">
                  <c:v>4.0225220000000006E-2</c:v>
                </c:pt>
                <c:pt idx="3370">
                  <c:v>4.0237420000000003E-2</c:v>
                </c:pt>
                <c:pt idx="3371">
                  <c:v>4.0295520000000001E-2</c:v>
                </c:pt>
                <c:pt idx="3372">
                  <c:v>4.0265050000000004E-2</c:v>
                </c:pt>
                <c:pt idx="3373">
                  <c:v>4.016165E-2</c:v>
                </c:pt>
                <c:pt idx="3374">
                  <c:v>4.0099929999999999E-2</c:v>
                </c:pt>
                <c:pt idx="3375">
                  <c:v>3.9862419999999996E-2</c:v>
                </c:pt>
                <c:pt idx="3376">
                  <c:v>3.9901569999999997E-2</c:v>
                </c:pt>
                <c:pt idx="3377">
                  <c:v>3.9603020000000003E-2</c:v>
                </c:pt>
                <c:pt idx="3378">
                  <c:v>3.9399110000000001E-2</c:v>
                </c:pt>
                <c:pt idx="3379">
                  <c:v>3.9351459999999998E-2</c:v>
                </c:pt>
                <c:pt idx="3380">
                  <c:v>3.916331E-2</c:v>
                </c:pt>
                <c:pt idx="3381">
                  <c:v>3.8815789999999996E-2</c:v>
                </c:pt>
                <c:pt idx="3382">
                  <c:v>3.8595940000000002E-2</c:v>
                </c:pt>
                <c:pt idx="3383">
                  <c:v>3.8576909999999999E-2</c:v>
                </c:pt>
                <c:pt idx="3384">
                  <c:v>3.8557969999999997E-2</c:v>
                </c:pt>
                <c:pt idx="3385">
                  <c:v>3.8713780000000003E-2</c:v>
                </c:pt>
                <c:pt idx="3386">
                  <c:v>3.8734869999999998E-2</c:v>
                </c:pt>
                <c:pt idx="3387">
                  <c:v>3.8793510000000003E-2</c:v>
                </c:pt>
                <c:pt idx="3388">
                  <c:v>3.8727600000000001E-2</c:v>
                </c:pt>
                <c:pt idx="3389">
                  <c:v>3.8753210000000003E-2</c:v>
                </c:pt>
                <c:pt idx="3390">
                  <c:v>3.8779590000000003E-2</c:v>
                </c:pt>
                <c:pt idx="3391">
                  <c:v>3.8699850000000001E-2</c:v>
                </c:pt>
                <c:pt idx="3392">
                  <c:v>3.8573460000000004E-2</c:v>
                </c:pt>
                <c:pt idx="3393">
                  <c:v>4.145443E-2</c:v>
                </c:pt>
                <c:pt idx="3394">
                  <c:v>4.144921E-2</c:v>
                </c:pt>
                <c:pt idx="3395">
                  <c:v>4.0878400000000002E-2</c:v>
                </c:pt>
                <c:pt idx="3396">
                  <c:v>4.0789060000000002E-2</c:v>
                </c:pt>
                <c:pt idx="3397">
                  <c:v>4.0664789999999999E-2</c:v>
                </c:pt>
                <c:pt idx="3398">
                  <c:v>4.0692700000000005E-2</c:v>
                </c:pt>
                <c:pt idx="3399">
                  <c:v>4.0724729999999994E-2</c:v>
                </c:pt>
                <c:pt idx="3400">
                  <c:v>4.087847E-2</c:v>
                </c:pt>
                <c:pt idx="3401">
                  <c:v>4.1172230000000004E-2</c:v>
                </c:pt>
                <c:pt idx="3402">
                  <c:v>4.1459049999999997E-2</c:v>
                </c:pt>
                <c:pt idx="3403">
                  <c:v>4.1730369999999996E-2</c:v>
                </c:pt>
                <c:pt idx="3404">
                  <c:v>4.1573430000000001E-2</c:v>
                </c:pt>
                <c:pt idx="3405">
                  <c:v>4.159115E-2</c:v>
                </c:pt>
                <c:pt idx="3406">
                  <c:v>4.1543590000000005E-2</c:v>
                </c:pt>
                <c:pt idx="3407">
                  <c:v>4.1442759999999995E-2</c:v>
                </c:pt>
                <c:pt idx="3408">
                  <c:v>4.1479439999999999E-2</c:v>
                </c:pt>
                <c:pt idx="3409">
                  <c:v>4.153275E-2</c:v>
                </c:pt>
                <c:pt idx="3410">
                  <c:v>4.1496529999999997E-2</c:v>
                </c:pt>
                <c:pt idx="3411">
                  <c:v>4.1327660000000002E-2</c:v>
                </c:pt>
                <c:pt idx="3412">
                  <c:v>4.4486890000000001E-2</c:v>
                </c:pt>
                <c:pt idx="3413">
                  <c:v>4.4268059999999998E-2</c:v>
                </c:pt>
                <c:pt idx="3414">
                  <c:v>4.4340120000000004E-2</c:v>
                </c:pt>
                <c:pt idx="3415">
                  <c:v>4.4331509999999998E-2</c:v>
                </c:pt>
                <c:pt idx="3416">
                  <c:v>4.4314730000000004E-2</c:v>
                </c:pt>
                <c:pt idx="3417">
                  <c:v>4.4397609999999997E-2</c:v>
                </c:pt>
                <c:pt idx="3418">
                  <c:v>4.4625049999999999E-2</c:v>
                </c:pt>
                <c:pt idx="3419">
                  <c:v>4.4629729999999999E-2</c:v>
                </c:pt>
                <c:pt idx="3420">
                  <c:v>4.466444E-2</c:v>
                </c:pt>
                <c:pt idx="3421">
                  <c:v>4.4600000000000001E-2</c:v>
                </c:pt>
                <c:pt idx="3422">
                  <c:v>4.4324719999999998E-2</c:v>
                </c:pt>
                <c:pt idx="3423">
                  <c:v>4.3711560000000003E-2</c:v>
                </c:pt>
                <c:pt idx="3424">
                  <c:v>4.3302779999999999E-2</c:v>
                </c:pt>
                <c:pt idx="3425">
                  <c:v>4.3056230000000001E-2</c:v>
                </c:pt>
                <c:pt idx="3426">
                  <c:v>4.3319049999999998E-2</c:v>
                </c:pt>
                <c:pt idx="3427">
                  <c:v>4.3516909999999999E-2</c:v>
                </c:pt>
                <c:pt idx="3428">
                  <c:v>4.3924110000000002E-2</c:v>
                </c:pt>
                <c:pt idx="3429">
                  <c:v>4.4246439999999998E-2</c:v>
                </c:pt>
                <c:pt idx="3430">
                  <c:v>4.4495810000000004E-2</c:v>
                </c:pt>
                <c:pt idx="3431">
                  <c:v>4.4692509999999998E-2</c:v>
                </c:pt>
                <c:pt idx="3432">
                  <c:v>4.4760600000000005E-2</c:v>
                </c:pt>
                <c:pt idx="3433">
                  <c:v>4.4327279999999997E-2</c:v>
                </c:pt>
                <c:pt idx="3434">
                  <c:v>4.4583079999999997E-2</c:v>
                </c:pt>
                <c:pt idx="3435">
                  <c:v>4.4682550000000001E-2</c:v>
                </c:pt>
                <c:pt idx="3436">
                  <c:v>4.4769540000000003E-2</c:v>
                </c:pt>
                <c:pt idx="3437">
                  <c:v>4.4802939999999999E-2</c:v>
                </c:pt>
                <c:pt idx="3438">
                  <c:v>4.5008869999999999E-2</c:v>
                </c:pt>
                <c:pt idx="3439">
                  <c:v>4.5037599999999997E-2</c:v>
                </c:pt>
                <c:pt idx="3440">
                  <c:v>4.4928929999999999E-2</c:v>
                </c:pt>
                <c:pt idx="3441">
                  <c:v>4.4933979999999998E-2</c:v>
                </c:pt>
                <c:pt idx="3442">
                  <c:v>4.4999999999999998E-2</c:v>
                </c:pt>
                <c:pt idx="3443">
                  <c:v>4.509821E-2</c:v>
                </c:pt>
                <c:pt idx="3444">
                  <c:v>4.5071969999999996E-2</c:v>
                </c:pt>
                <c:pt idx="3445">
                  <c:v>4.491357E-2</c:v>
                </c:pt>
                <c:pt idx="3446">
                  <c:v>4.5015029999999998E-2</c:v>
                </c:pt>
                <c:pt idx="3447">
                  <c:v>4.5142959999999996E-2</c:v>
                </c:pt>
                <c:pt idx="3448">
                  <c:v>4.512236E-2</c:v>
                </c:pt>
                <c:pt idx="3449">
                  <c:v>4.5072850000000005E-2</c:v>
                </c:pt>
                <c:pt idx="3450">
                  <c:v>4.5085E-2</c:v>
                </c:pt>
                <c:pt idx="3451">
                  <c:v>4.5099980000000005E-2</c:v>
                </c:pt>
                <c:pt idx="3452">
                  <c:v>4.5072859999999999E-2</c:v>
                </c:pt>
                <c:pt idx="3453">
                  <c:v>4.5094880000000004E-2</c:v>
                </c:pt>
                <c:pt idx="3454">
                  <c:v>4.5126660000000006E-2</c:v>
                </c:pt>
                <c:pt idx="3455">
                  <c:v>4.5025370000000002E-2</c:v>
                </c:pt>
                <c:pt idx="3456">
                  <c:v>4.5178339999999997E-2</c:v>
                </c:pt>
                <c:pt idx="3457">
                  <c:v>4.5159599999999994E-2</c:v>
                </c:pt>
                <c:pt idx="3458">
                  <c:v>4.5095609999999994E-2</c:v>
                </c:pt>
                <c:pt idx="3459">
                  <c:v>4.4999999999999998E-2</c:v>
                </c:pt>
                <c:pt idx="3460">
                  <c:v>4.5068789999999997E-2</c:v>
                </c:pt>
                <c:pt idx="3461">
                  <c:v>4.5013180000000007E-2</c:v>
                </c:pt>
                <c:pt idx="3462">
                  <c:v>4.5091060000000002E-2</c:v>
                </c:pt>
                <c:pt idx="3463">
                  <c:v>4.4998990000000003E-2</c:v>
                </c:pt>
                <c:pt idx="3464">
                  <c:v>4.4986230000000002E-2</c:v>
                </c:pt>
                <c:pt idx="3465">
                  <c:v>4.5001620000000006E-2</c:v>
                </c:pt>
                <c:pt idx="3466">
                  <c:v>4.5028100000000001E-2</c:v>
                </c:pt>
                <c:pt idx="3467">
                  <c:v>4.500299E-2</c:v>
                </c:pt>
                <c:pt idx="3468">
                  <c:v>4.4999999999999998E-2</c:v>
                </c:pt>
                <c:pt idx="3469">
                  <c:v>4.4999999999999998E-2</c:v>
                </c:pt>
                <c:pt idx="3470">
                  <c:v>4.5013779999999996E-2</c:v>
                </c:pt>
                <c:pt idx="3471">
                  <c:v>4.5004619999999995E-2</c:v>
                </c:pt>
                <c:pt idx="3472">
                  <c:v>4.499848E-2</c:v>
                </c:pt>
                <c:pt idx="3473">
                  <c:v>4.5040769999999994E-2</c:v>
                </c:pt>
                <c:pt idx="3474">
                  <c:v>4.5094180000000005E-2</c:v>
                </c:pt>
                <c:pt idx="3475">
                  <c:v>4.508115E-2</c:v>
                </c:pt>
                <c:pt idx="3476">
                  <c:v>4.4999019999999994E-2</c:v>
                </c:pt>
                <c:pt idx="3477">
                  <c:v>4.4999549999999999E-2</c:v>
                </c:pt>
                <c:pt idx="3478">
                  <c:v>4.5006589999999999E-2</c:v>
                </c:pt>
                <c:pt idx="3479">
                  <c:v>4.5076599999999994E-2</c:v>
                </c:pt>
                <c:pt idx="3480">
                  <c:v>4.5091340000000008E-2</c:v>
                </c:pt>
                <c:pt idx="3481">
                  <c:v>4.4995580000000007E-2</c:v>
                </c:pt>
                <c:pt idx="3482">
                  <c:v>4.5093729999999999E-2</c:v>
                </c:pt>
                <c:pt idx="3483">
                  <c:v>4.5093379999999995E-2</c:v>
                </c:pt>
                <c:pt idx="3484">
                  <c:v>4.5100000000000001E-2</c:v>
                </c:pt>
                <c:pt idx="3485">
                  <c:v>4.5201320000000003E-2</c:v>
                </c:pt>
                <c:pt idx="3486">
                  <c:v>4.5132820000000004E-2</c:v>
                </c:pt>
                <c:pt idx="3487">
                  <c:v>4.5135820000000007E-2</c:v>
                </c:pt>
                <c:pt idx="3488">
                  <c:v>4.524185E-2</c:v>
                </c:pt>
                <c:pt idx="3489">
                  <c:v>4.5199999999999997E-2</c:v>
                </c:pt>
                <c:pt idx="3490">
                  <c:v>4.5154880000000001E-2</c:v>
                </c:pt>
                <c:pt idx="3491">
                  <c:v>4.5087879999999997E-2</c:v>
                </c:pt>
                <c:pt idx="3492">
                  <c:v>4.5089280000000002E-2</c:v>
                </c:pt>
                <c:pt idx="3493">
                  <c:v>4.5288890000000005E-2</c:v>
                </c:pt>
                <c:pt idx="3494">
                  <c:v>4.527755E-2</c:v>
                </c:pt>
                <c:pt idx="3495">
                  <c:v>4.5275059999999999E-2</c:v>
                </c:pt>
                <c:pt idx="3496">
                  <c:v>4.5231810000000004E-2</c:v>
                </c:pt>
                <c:pt idx="3497">
                  <c:v>4.5297070000000002E-2</c:v>
                </c:pt>
                <c:pt idx="3498">
                  <c:v>4.5183140000000004E-2</c:v>
                </c:pt>
                <c:pt idx="3499">
                  <c:v>4.519107E-2</c:v>
                </c:pt>
                <c:pt idx="3500">
                  <c:v>4.5246750000000002E-2</c:v>
                </c:pt>
                <c:pt idx="3501">
                  <c:v>4.5185190000000007E-2</c:v>
                </c:pt>
                <c:pt idx="3502">
                  <c:v>4.5133449999999999E-2</c:v>
                </c:pt>
                <c:pt idx="3503">
                  <c:v>4.5222789999999999E-2</c:v>
                </c:pt>
                <c:pt idx="3504">
                  <c:v>4.5238420000000001E-2</c:v>
                </c:pt>
                <c:pt idx="3505">
                  <c:v>4.5250329999999998E-2</c:v>
                </c:pt>
                <c:pt idx="3506">
                  <c:v>4.5223639999999996E-2</c:v>
                </c:pt>
                <c:pt idx="3507">
                  <c:v>4.526111E-2</c:v>
                </c:pt>
                <c:pt idx="3508">
                  <c:v>4.5340699999999998E-2</c:v>
                </c:pt>
                <c:pt idx="3509">
                  <c:v>4.5378160000000001E-2</c:v>
                </c:pt>
                <c:pt idx="3510">
                  <c:v>4.536486E-2</c:v>
                </c:pt>
                <c:pt idx="3511">
                  <c:v>4.5387909999999997E-2</c:v>
                </c:pt>
                <c:pt idx="3512">
                  <c:v>4.5397179999999995E-2</c:v>
                </c:pt>
                <c:pt idx="3513">
                  <c:v>4.5226379999999997E-2</c:v>
                </c:pt>
                <c:pt idx="3514">
                  <c:v>4.5197729999999998E-2</c:v>
                </c:pt>
                <c:pt idx="3515">
                  <c:v>4.5305559999999995E-2</c:v>
                </c:pt>
                <c:pt idx="3516">
                  <c:v>4.5338010000000005E-2</c:v>
                </c:pt>
                <c:pt idx="3517">
                  <c:v>4.5348639999999996E-2</c:v>
                </c:pt>
                <c:pt idx="3518">
                  <c:v>4.53E-2</c:v>
                </c:pt>
                <c:pt idx="3519">
                  <c:v>4.5300430000000003E-2</c:v>
                </c:pt>
                <c:pt idx="3520">
                  <c:v>4.5218309999999998E-2</c:v>
                </c:pt>
                <c:pt idx="3521">
                  <c:v>4.520354E-2</c:v>
                </c:pt>
                <c:pt idx="3522">
                  <c:v>4.5212450000000001E-2</c:v>
                </c:pt>
                <c:pt idx="3523">
                  <c:v>4.5132360000000003E-2</c:v>
                </c:pt>
                <c:pt idx="3524">
                  <c:v>4.5035640000000002E-2</c:v>
                </c:pt>
                <c:pt idx="3525">
                  <c:v>4.5145799999999993E-2</c:v>
                </c:pt>
                <c:pt idx="3526">
                  <c:v>4.5177149999999999E-2</c:v>
                </c:pt>
                <c:pt idx="3527">
                  <c:v>4.510695E-2</c:v>
                </c:pt>
                <c:pt idx="3528">
                  <c:v>4.5158870000000004E-2</c:v>
                </c:pt>
                <c:pt idx="3529">
                  <c:v>4.5060929999999999E-2</c:v>
                </c:pt>
                <c:pt idx="3530">
                  <c:v>4.5100000000000001E-2</c:v>
                </c:pt>
                <c:pt idx="3531">
                  <c:v>4.5034820000000003E-2</c:v>
                </c:pt>
                <c:pt idx="3532">
                  <c:v>4.4961830000000001E-2</c:v>
                </c:pt>
                <c:pt idx="3533">
                  <c:v>4.4956820000000002E-2</c:v>
                </c:pt>
                <c:pt idx="3534">
                  <c:v>4.4311410000000002E-2</c:v>
                </c:pt>
                <c:pt idx="3535">
                  <c:v>4.4862869999999999E-2</c:v>
                </c:pt>
                <c:pt idx="3536">
                  <c:v>4.4871059999999997E-2</c:v>
                </c:pt>
                <c:pt idx="3537">
                  <c:v>4.4962850000000006E-2</c:v>
                </c:pt>
                <c:pt idx="3538">
                  <c:v>4.5068789999999997E-2</c:v>
                </c:pt>
                <c:pt idx="3539">
                  <c:v>4.5052849999999998E-2</c:v>
                </c:pt>
                <c:pt idx="3540">
                  <c:v>4.5070659999999999E-2</c:v>
                </c:pt>
                <c:pt idx="3541">
                  <c:v>4.5029589999999994E-2</c:v>
                </c:pt>
                <c:pt idx="3542">
                  <c:v>4.4975560000000005E-2</c:v>
                </c:pt>
                <c:pt idx="3543">
                  <c:v>4.498709E-2</c:v>
                </c:pt>
                <c:pt idx="3544">
                  <c:v>4.4997119999999995E-2</c:v>
                </c:pt>
                <c:pt idx="3545">
                  <c:v>4.5004739999999994E-2</c:v>
                </c:pt>
                <c:pt idx="3546">
                  <c:v>4.5028360000000003E-2</c:v>
                </c:pt>
                <c:pt idx="3547">
                  <c:v>4.5027910000000004E-2</c:v>
                </c:pt>
                <c:pt idx="3548">
                  <c:v>4.5100000000000001E-2</c:v>
                </c:pt>
                <c:pt idx="3549">
                  <c:v>4.5103690000000002E-2</c:v>
                </c:pt>
                <c:pt idx="3550">
                  <c:v>4.5113589999999995E-2</c:v>
                </c:pt>
                <c:pt idx="3551">
                  <c:v>4.5135910000000001E-2</c:v>
                </c:pt>
                <c:pt idx="3552">
                  <c:v>4.520047E-2</c:v>
                </c:pt>
                <c:pt idx="3553">
                  <c:v>4.5284399999999995E-2</c:v>
                </c:pt>
                <c:pt idx="3554">
                  <c:v>4.5245859999999999E-2</c:v>
                </c:pt>
                <c:pt idx="3555">
                  <c:v>4.5318610000000002E-2</c:v>
                </c:pt>
                <c:pt idx="3556">
                  <c:v>4.5302599999999998E-2</c:v>
                </c:pt>
                <c:pt idx="3557">
                  <c:v>4.5327729999999997E-2</c:v>
                </c:pt>
                <c:pt idx="3558">
                  <c:v>4.52486E-2</c:v>
                </c:pt>
                <c:pt idx="3559">
                  <c:v>4.5232349999999998E-2</c:v>
                </c:pt>
                <c:pt idx="3560">
                  <c:v>4.516299E-2</c:v>
                </c:pt>
                <c:pt idx="3561">
                  <c:v>4.4999999999999998E-2</c:v>
                </c:pt>
                <c:pt idx="3562">
                  <c:v>4.5100000000000001E-2</c:v>
                </c:pt>
                <c:pt idx="3563">
                  <c:v>4.5104740000000004E-2</c:v>
                </c:pt>
                <c:pt idx="3564">
                  <c:v>4.5056859999999997E-2</c:v>
                </c:pt>
                <c:pt idx="3565">
                  <c:v>4.5139820000000004E-2</c:v>
                </c:pt>
                <c:pt idx="3566">
                  <c:v>4.5100000000000001E-2</c:v>
                </c:pt>
                <c:pt idx="3567">
                  <c:v>4.5142100000000004E-2</c:v>
                </c:pt>
                <c:pt idx="3568">
                  <c:v>4.5151409999999996E-2</c:v>
                </c:pt>
                <c:pt idx="3569">
                  <c:v>4.5205990000000001E-2</c:v>
                </c:pt>
                <c:pt idx="3570">
                  <c:v>4.5173980000000002E-2</c:v>
                </c:pt>
                <c:pt idx="3571">
                  <c:v>4.5245050000000002E-2</c:v>
                </c:pt>
                <c:pt idx="3572">
                  <c:v>4.5292510000000001E-2</c:v>
                </c:pt>
                <c:pt idx="3573">
                  <c:v>4.535964E-2</c:v>
                </c:pt>
                <c:pt idx="3574">
                  <c:v>4.5232289999999994E-2</c:v>
                </c:pt>
                <c:pt idx="3575">
                  <c:v>4.5263629999999999E-2</c:v>
                </c:pt>
                <c:pt idx="3576">
                  <c:v>4.5165530000000002E-2</c:v>
                </c:pt>
                <c:pt idx="3577">
                  <c:v>4.5144799999999999E-2</c:v>
                </c:pt>
                <c:pt idx="3578">
                  <c:v>4.5144529999999995E-2</c:v>
                </c:pt>
                <c:pt idx="3579">
                  <c:v>4.52672E-2</c:v>
                </c:pt>
                <c:pt idx="3580">
                  <c:v>4.5135849999999998E-2</c:v>
                </c:pt>
                <c:pt idx="3581">
                  <c:v>4.5104179999999994E-2</c:v>
                </c:pt>
                <c:pt idx="3582">
                  <c:v>4.5214699999999997E-2</c:v>
                </c:pt>
                <c:pt idx="3583">
                  <c:v>4.5225049999999996E-2</c:v>
                </c:pt>
                <c:pt idx="3584">
                  <c:v>4.5159440000000002E-2</c:v>
                </c:pt>
                <c:pt idx="3585">
                  <c:v>4.5188439999999996E-2</c:v>
                </c:pt>
                <c:pt idx="3586">
                  <c:v>4.5198099999999998E-2</c:v>
                </c:pt>
                <c:pt idx="3587">
                  <c:v>4.5177090000000003E-2</c:v>
                </c:pt>
                <c:pt idx="3588">
                  <c:v>4.5119819999999998E-2</c:v>
                </c:pt>
                <c:pt idx="3589">
                  <c:v>4.514452E-2</c:v>
                </c:pt>
                <c:pt idx="3590">
                  <c:v>4.5181199999999998E-2</c:v>
                </c:pt>
                <c:pt idx="3591">
                  <c:v>4.5147560000000003E-2</c:v>
                </c:pt>
                <c:pt idx="3592">
                  <c:v>4.511656E-2</c:v>
                </c:pt>
                <c:pt idx="3593">
                  <c:v>4.5103669999999998E-2</c:v>
                </c:pt>
                <c:pt idx="3594">
                  <c:v>4.5249079999999997E-2</c:v>
                </c:pt>
                <c:pt idx="3595">
                  <c:v>4.5321790000000001E-2</c:v>
                </c:pt>
                <c:pt idx="3596">
                  <c:v>4.510364E-2</c:v>
                </c:pt>
                <c:pt idx="3597">
                  <c:v>4.5019119999999996E-2</c:v>
                </c:pt>
                <c:pt idx="3598">
                  <c:v>4.5024949999999994E-2</c:v>
                </c:pt>
                <c:pt idx="3599">
                  <c:v>4.5131839999999999E-2</c:v>
                </c:pt>
                <c:pt idx="3600">
                  <c:v>4.5127499999999994E-2</c:v>
                </c:pt>
                <c:pt idx="3601">
                  <c:v>4.5155589999999995E-2</c:v>
                </c:pt>
                <c:pt idx="3602">
                  <c:v>4.5133850000000003E-2</c:v>
                </c:pt>
                <c:pt idx="3603">
                  <c:v>4.5126640000000003E-2</c:v>
                </c:pt>
                <c:pt idx="3604">
                  <c:v>4.5064909999999993E-2</c:v>
                </c:pt>
                <c:pt idx="3605">
                  <c:v>4.4998610000000001E-2</c:v>
                </c:pt>
                <c:pt idx="3606">
                  <c:v>4.5162959999999995E-2</c:v>
                </c:pt>
                <c:pt idx="3607">
                  <c:v>4.520383E-2</c:v>
                </c:pt>
                <c:pt idx="3608">
                  <c:v>4.5241939999999994E-2</c:v>
                </c:pt>
                <c:pt idx="3609">
                  <c:v>4.5290129999999998E-2</c:v>
                </c:pt>
                <c:pt idx="3610">
                  <c:v>4.5298049999999999E-2</c:v>
                </c:pt>
                <c:pt idx="3611">
                  <c:v>4.6227790000000005E-2</c:v>
                </c:pt>
                <c:pt idx="3612">
                  <c:v>4.5246809999999998E-2</c:v>
                </c:pt>
                <c:pt idx="3613">
                  <c:v>4.5345789999999997E-2</c:v>
                </c:pt>
                <c:pt idx="3614">
                  <c:v>4.5363810000000004E-2</c:v>
                </c:pt>
                <c:pt idx="3615">
                  <c:v>4.522843E-2</c:v>
                </c:pt>
                <c:pt idx="3616">
                  <c:v>4.5246769999999999E-2</c:v>
                </c:pt>
                <c:pt idx="3617">
                  <c:v>4.5325829999999998E-2</c:v>
                </c:pt>
                <c:pt idx="3618">
                  <c:v>4.5359509999999999E-2</c:v>
                </c:pt>
                <c:pt idx="3619">
                  <c:v>4.526326E-2</c:v>
                </c:pt>
                <c:pt idx="3620">
                  <c:v>4.5325709999999998E-2</c:v>
                </c:pt>
                <c:pt idx="3621">
                  <c:v>4.522839E-2</c:v>
                </c:pt>
                <c:pt idx="3622">
                  <c:v>4.5257449999999998E-2</c:v>
                </c:pt>
                <c:pt idx="3623">
                  <c:v>4.5342919999999995E-2</c:v>
                </c:pt>
                <c:pt idx="3624">
                  <c:v>4.5316390000000005E-2</c:v>
                </c:pt>
                <c:pt idx="3625">
                  <c:v>4.5340470000000001E-2</c:v>
                </c:pt>
                <c:pt idx="3626">
                  <c:v>4.5327800000000001E-2</c:v>
                </c:pt>
                <c:pt idx="3627">
                  <c:v>4.5335830000000001E-2</c:v>
                </c:pt>
                <c:pt idx="3628">
                  <c:v>4.5437930000000001E-2</c:v>
                </c:pt>
                <c:pt idx="3629">
                  <c:v>4.5478829999999998E-2</c:v>
                </c:pt>
                <c:pt idx="3630">
                  <c:v>4.5669769999999998E-2</c:v>
                </c:pt>
                <c:pt idx="3631">
                  <c:v>4.5482339999999996E-2</c:v>
                </c:pt>
                <c:pt idx="3632">
                  <c:v>4.5509839999999996E-2</c:v>
                </c:pt>
                <c:pt idx="3633">
                  <c:v>4.5440880000000003E-2</c:v>
                </c:pt>
                <c:pt idx="3634">
                  <c:v>4.5485890000000001E-2</c:v>
                </c:pt>
                <c:pt idx="3635">
                  <c:v>4.5291940000000003E-2</c:v>
                </c:pt>
                <c:pt idx="3636">
                  <c:v>4.5281050000000003E-2</c:v>
                </c:pt>
                <c:pt idx="3637">
                  <c:v>4.5283790000000004E-2</c:v>
                </c:pt>
                <c:pt idx="3638">
                  <c:v>4.5214028300000007E-2</c:v>
                </c:pt>
                <c:pt idx="3639">
                  <c:v>4.5199999999999997E-2</c:v>
                </c:pt>
                <c:pt idx="3640">
                  <c:v>4.5199999999999997E-2</c:v>
                </c:pt>
                <c:pt idx="3641">
                  <c:v>4.5186759999999999E-2</c:v>
                </c:pt>
                <c:pt idx="3642">
                  <c:v>4.5188370000000005E-2</c:v>
                </c:pt>
                <c:pt idx="3643">
                  <c:v>4.5128540000000002E-2</c:v>
                </c:pt>
                <c:pt idx="3644">
                  <c:v>4.5087849999999999E-2</c:v>
                </c:pt>
                <c:pt idx="3645">
                  <c:v>4.5134040000000007E-2</c:v>
                </c:pt>
                <c:pt idx="3646">
                  <c:v>4.5120769999999998E-2</c:v>
                </c:pt>
                <c:pt idx="3647">
                  <c:v>4.5265470000000002E-2</c:v>
                </c:pt>
                <c:pt idx="3648">
                  <c:v>4.5245360000000005E-2</c:v>
                </c:pt>
                <c:pt idx="3649">
                  <c:v>4.5251960000000001E-2</c:v>
                </c:pt>
                <c:pt idx="3650">
                  <c:v>4.5299899999999997E-2</c:v>
                </c:pt>
                <c:pt idx="3651">
                  <c:v>4.5297780000000003E-2</c:v>
                </c:pt>
                <c:pt idx="3652">
                  <c:v>4.5319982799999999E-2</c:v>
                </c:pt>
                <c:pt idx="3653">
                  <c:v>4.6319863500000003E-2</c:v>
                </c:pt>
                <c:pt idx="3654">
                  <c:v>4.5256188699999998E-2</c:v>
                </c:pt>
                <c:pt idx="3655">
                  <c:v>4.5237039200000002E-2</c:v>
                </c:pt>
                <c:pt idx="3656">
                  <c:v>4.5236902099999997E-2</c:v>
                </c:pt>
                <c:pt idx="3657">
                  <c:v>4.5239477600000001E-2</c:v>
                </c:pt>
                <c:pt idx="3658">
                  <c:v>4.5194330000000005E-2</c:v>
                </c:pt>
                <c:pt idx="3659">
                  <c:v>4.5241420000000004E-2</c:v>
                </c:pt>
                <c:pt idx="3660">
                  <c:v>4.5250060000000002E-2</c:v>
                </c:pt>
                <c:pt idx="3661">
                  <c:v>4.5257159999999998E-2</c:v>
                </c:pt>
                <c:pt idx="3662">
                  <c:v>4.5298610000000003E-2</c:v>
                </c:pt>
                <c:pt idx="3663">
                  <c:v>4.5242839999999999E-2</c:v>
                </c:pt>
                <c:pt idx="3664">
                  <c:v>4.5374168900000005E-2</c:v>
                </c:pt>
                <c:pt idx="3665">
                  <c:v>4.5245240000000006E-2</c:v>
                </c:pt>
                <c:pt idx="3666">
                  <c:v>4.5380459999999997E-2</c:v>
                </c:pt>
                <c:pt idx="3667">
                  <c:v>4.5229030000000003E-2</c:v>
                </c:pt>
                <c:pt idx="3668">
                  <c:v>4.5231750000000001E-2</c:v>
                </c:pt>
                <c:pt idx="3669">
                  <c:v>4.5232069999999999E-2</c:v>
                </c:pt>
                <c:pt idx="3670">
                  <c:v>4.5266679999999997E-2</c:v>
                </c:pt>
                <c:pt idx="3671">
                  <c:v>4.5248200000000002E-2</c:v>
                </c:pt>
                <c:pt idx="3672">
                  <c:v>4.7737090000000003E-2</c:v>
                </c:pt>
                <c:pt idx="3673">
                  <c:v>4.7778140000000004E-2</c:v>
                </c:pt>
                <c:pt idx="3674">
                  <c:v>4.7828030000000001E-2</c:v>
                </c:pt>
                <c:pt idx="3675">
                  <c:v>4.8033450000000005E-2</c:v>
                </c:pt>
                <c:pt idx="3676">
                  <c:v>4.8007479999999998E-2</c:v>
                </c:pt>
                <c:pt idx="3677">
                  <c:v>4.8105460000000003E-2</c:v>
                </c:pt>
                <c:pt idx="3678">
                  <c:v>4.8200239999999998E-2</c:v>
                </c:pt>
                <c:pt idx="3679">
                  <c:v>4.8447870000000004E-2</c:v>
                </c:pt>
                <c:pt idx="3680">
                  <c:v>4.8244519999999999E-2</c:v>
                </c:pt>
                <c:pt idx="3681">
                  <c:v>4.8494630000000004E-2</c:v>
                </c:pt>
                <c:pt idx="3682">
                  <c:v>4.8626709999999997E-2</c:v>
                </c:pt>
                <c:pt idx="3683">
                  <c:v>4.8777790000000001E-2</c:v>
                </c:pt>
                <c:pt idx="3684">
                  <c:v>4.9061339999999995E-2</c:v>
                </c:pt>
                <c:pt idx="3685">
                  <c:v>4.9838550000000002E-2</c:v>
                </c:pt>
                <c:pt idx="3686">
                  <c:v>4.9296040000000006E-2</c:v>
                </c:pt>
                <c:pt idx="3687">
                  <c:v>4.9426230000000002E-2</c:v>
                </c:pt>
                <c:pt idx="3688">
                  <c:v>4.949216E-2</c:v>
                </c:pt>
                <c:pt idx="3689">
                  <c:v>4.8988899999999995E-2</c:v>
                </c:pt>
                <c:pt idx="3690">
                  <c:v>4.8871190000000002E-2</c:v>
                </c:pt>
                <c:pt idx="3691">
                  <c:v>4.8244959999999996E-2</c:v>
                </c:pt>
                <c:pt idx="3692">
                  <c:v>4.7723310000000005E-2</c:v>
                </c:pt>
                <c:pt idx="3693">
                  <c:v>4.7758599999999998E-2</c:v>
                </c:pt>
                <c:pt idx="3694">
                  <c:v>4.74971E-2</c:v>
                </c:pt>
                <c:pt idx="3695">
                  <c:v>4.7457820000000005E-2</c:v>
                </c:pt>
                <c:pt idx="3696">
                  <c:v>5.2470450000000002E-2</c:v>
                </c:pt>
                <c:pt idx="3697">
                  <c:v>5.2098680000000001E-2</c:v>
                </c:pt>
                <c:pt idx="3698">
                  <c:v>5.1973279999999997E-2</c:v>
                </c:pt>
                <c:pt idx="3699">
                  <c:v>5.1732779999999999E-2</c:v>
                </c:pt>
                <c:pt idx="3700">
                  <c:v>5.1494229999999995E-2</c:v>
                </c:pt>
                <c:pt idx="3701">
                  <c:v>5.137622E-2</c:v>
                </c:pt>
                <c:pt idx="3702">
                  <c:v>5.1409940000000001E-2</c:v>
                </c:pt>
                <c:pt idx="3703">
                  <c:v>5.1263300000000005E-2</c:v>
                </c:pt>
                <c:pt idx="3704">
                  <c:v>5.1088690000000006E-2</c:v>
                </c:pt>
                <c:pt idx="3705">
                  <c:v>5.0939629999999993E-2</c:v>
                </c:pt>
                <c:pt idx="3706">
                  <c:v>5.0909199999999995E-2</c:v>
                </c:pt>
                <c:pt idx="3707">
                  <c:v>5.1109260000000004E-2</c:v>
                </c:pt>
                <c:pt idx="3708">
                  <c:v>5.1139910000000004E-2</c:v>
                </c:pt>
                <c:pt idx="3709">
                  <c:v>5.1218000000000007E-2</c:v>
                </c:pt>
                <c:pt idx="3710">
                  <c:v>5.114573E-2</c:v>
                </c:pt>
                <c:pt idx="3711">
                  <c:v>5.1100000000000007E-2</c:v>
                </c:pt>
                <c:pt idx="3712">
                  <c:v>5.1100000000000007E-2</c:v>
                </c:pt>
                <c:pt idx="3713">
                  <c:v>5.1371469999999995E-2</c:v>
                </c:pt>
                <c:pt idx="3714">
                  <c:v>5.4663120000000003E-2</c:v>
                </c:pt>
                <c:pt idx="3715">
                  <c:v>5.4485910000000005E-2</c:v>
                </c:pt>
                <c:pt idx="3716">
                  <c:v>5.4786189999999999E-2</c:v>
                </c:pt>
                <c:pt idx="3717">
                  <c:v>5.4832850000000002E-2</c:v>
                </c:pt>
                <c:pt idx="3718">
                  <c:v>5.4893299999999999E-2</c:v>
                </c:pt>
                <c:pt idx="3719">
                  <c:v>5.4881050000000001E-2</c:v>
                </c:pt>
                <c:pt idx="3720">
                  <c:v>5.4917369999999993E-2</c:v>
                </c:pt>
                <c:pt idx="3721">
                  <c:v>5.4917369999999993E-2</c:v>
                </c:pt>
                <c:pt idx="3722">
                  <c:v>5.5025529999999996E-2</c:v>
                </c:pt>
                <c:pt idx="3723">
                  <c:v>5.5049599999999997E-2</c:v>
                </c:pt>
                <c:pt idx="3724">
                  <c:v>5.506755E-2</c:v>
                </c:pt>
                <c:pt idx="3725">
                  <c:v>5.5123119999999998E-2</c:v>
                </c:pt>
                <c:pt idx="3726">
                  <c:v>5.5208279999999998E-2</c:v>
                </c:pt>
                <c:pt idx="3727">
                  <c:v>5.5292830000000001E-2</c:v>
                </c:pt>
                <c:pt idx="3728">
                  <c:v>5.7621909999999998E-2</c:v>
                </c:pt>
                <c:pt idx="3729">
                  <c:v>5.767162E-2</c:v>
                </c:pt>
                <c:pt idx="3730">
                  <c:v>5.7856409999999997E-2</c:v>
                </c:pt>
                <c:pt idx="3731">
                  <c:v>5.7860690000000006E-2</c:v>
                </c:pt>
                <c:pt idx="3732">
                  <c:v>5.7766140000000001E-2</c:v>
                </c:pt>
                <c:pt idx="3733">
                  <c:v>5.7875629999999997E-2</c:v>
                </c:pt>
                <c:pt idx="3734">
                  <c:v>5.7875629999999997E-2</c:v>
                </c:pt>
                <c:pt idx="3735">
                  <c:v>5.7875629999999997E-2</c:v>
                </c:pt>
                <c:pt idx="3736">
                  <c:v>5.7931369999999996E-2</c:v>
                </c:pt>
                <c:pt idx="3737">
                  <c:v>5.7800000000000004E-2</c:v>
                </c:pt>
                <c:pt idx="3738">
                  <c:v>5.7800000000000004E-2</c:v>
                </c:pt>
                <c:pt idx="3739">
                  <c:v>5.7800000000000004E-2</c:v>
                </c:pt>
                <c:pt idx="3740">
                  <c:v>5.7800000000000004E-2</c:v>
                </c:pt>
                <c:pt idx="3741">
                  <c:v>5.79E-2</c:v>
                </c:pt>
                <c:pt idx="3742">
                  <c:v>5.7823180000000002E-2</c:v>
                </c:pt>
                <c:pt idx="3743">
                  <c:v>5.7818759999999997E-2</c:v>
                </c:pt>
                <c:pt idx="3744">
                  <c:v>5.783311E-2</c:v>
                </c:pt>
                <c:pt idx="3745">
                  <c:v>5.7904239999999996E-2</c:v>
                </c:pt>
                <c:pt idx="3746">
                  <c:v>5.7656440000000003E-2</c:v>
                </c:pt>
                <c:pt idx="3747">
                  <c:v>5.7827710000000004E-2</c:v>
                </c:pt>
                <c:pt idx="3748">
                  <c:v>5.7855150000000001E-2</c:v>
                </c:pt>
                <c:pt idx="3749">
                  <c:v>5.7868170000000003E-2</c:v>
                </c:pt>
                <c:pt idx="3750">
                  <c:v>5.7832299999999996E-2</c:v>
                </c:pt>
                <c:pt idx="3751">
                  <c:v>5.7832450000000001E-2</c:v>
                </c:pt>
                <c:pt idx="3752">
                  <c:v>5.7800000000000004E-2</c:v>
                </c:pt>
                <c:pt idx="3753">
                  <c:v>5.7800000000000004E-2</c:v>
                </c:pt>
                <c:pt idx="3754">
                  <c:v>5.7783810000000005E-2</c:v>
                </c:pt>
                <c:pt idx="3755">
                  <c:v>6.0057150000000004E-2</c:v>
                </c:pt>
                <c:pt idx="3756">
                  <c:v>5.9927020000000004E-2</c:v>
                </c:pt>
                <c:pt idx="3757">
                  <c:v>6.0042689999999996E-2</c:v>
                </c:pt>
                <c:pt idx="3758">
                  <c:v>6.0110340000000005E-2</c:v>
                </c:pt>
                <c:pt idx="3759">
                  <c:v>6.0163390000000004E-2</c:v>
                </c:pt>
                <c:pt idx="3760">
                  <c:v>6.0160379999999999E-2</c:v>
                </c:pt>
                <c:pt idx="3761">
                  <c:v>6.0149090000000002E-2</c:v>
                </c:pt>
                <c:pt idx="3762">
                  <c:v>6.0205770000000006E-2</c:v>
                </c:pt>
                <c:pt idx="3763">
                  <c:v>6.0148070000000005E-2</c:v>
                </c:pt>
                <c:pt idx="3764">
                  <c:v>6.0049720000000001E-2</c:v>
                </c:pt>
                <c:pt idx="3765">
                  <c:v>6.0168309999999996E-2</c:v>
                </c:pt>
                <c:pt idx="3766">
                  <c:v>6.0009610000000005E-2</c:v>
                </c:pt>
                <c:pt idx="3767">
                  <c:v>6.0226940000000007E-2</c:v>
                </c:pt>
                <c:pt idx="3768">
                  <c:v>6.0105760000000001E-2</c:v>
                </c:pt>
                <c:pt idx="3769">
                  <c:v>6.0170799999999997E-2</c:v>
                </c:pt>
                <c:pt idx="3770">
                  <c:v>6.2733230000000001E-2</c:v>
                </c:pt>
                <c:pt idx="3771">
                  <c:v>6.2572950000000002E-2</c:v>
                </c:pt>
                <c:pt idx="3772">
                  <c:v>6.2502389999999991E-2</c:v>
                </c:pt>
                <c:pt idx="3773">
                  <c:v>6.2491320000000003E-2</c:v>
                </c:pt>
                <c:pt idx="3774">
                  <c:v>6.2500159999999999E-2</c:v>
                </c:pt>
                <c:pt idx="3775">
                  <c:v>6.2525369999999997E-2</c:v>
                </c:pt>
                <c:pt idx="3776">
                  <c:v>6.2355000000000001E-2</c:v>
                </c:pt>
                <c:pt idx="3777">
                  <c:v>6.2501269999999998E-2</c:v>
                </c:pt>
                <c:pt idx="3778">
                  <c:v>6.25E-2</c:v>
                </c:pt>
                <c:pt idx="3779">
                  <c:v>6.25E-2</c:v>
                </c:pt>
                <c:pt idx="3780">
                  <c:v>6.2488250000000002E-2</c:v>
                </c:pt>
                <c:pt idx="3781">
                  <c:v>6.25E-2</c:v>
                </c:pt>
                <c:pt idx="3782">
                  <c:v>6.2534289999999992E-2</c:v>
                </c:pt>
                <c:pt idx="3783">
                  <c:v>6.2490949999999997E-2</c:v>
                </c:pt>
                <c:pt idx="3784">
                  <c:v>6.2522710000000009E-2</c:v>
                </c:pt>
                <c:pt idx="3785">
                  <c:v>6.2535800000000002E-2</c:v>
                </c:pt>
                <c:pt idx="3786">
                  <c:v>6.2360079999999998E-2</c:v>
                </c:pt>
                <c:pt idx="3787">
                  <c:v>6.2493559999999997E-2</c:v>
                </c:pt>
                <c:pt idx="3788">
                  <c:v>6.2503550000000005E-2</c:v>
                </c:pt>
                <c:pt idx="3789">
                  <c:v>6.2528420000000001E-2</c:v>
                </c:pt>
                <c:pt idx="3790">
                  <c:v>6.5042740000000002E-2</c:v>
                </c:pt>
                <c:pt idx="3791">
                  <c:v>6.5043980000000001E-2</c:v>
                </c:pt>
                <c:pt idx="3792">
                  <c:v>6.5059839999999994E-2</c:v>
                </c:pt>
                <c:pt idx="3793">
                  <c:v>6.4974100000000007E-2</c:v>
                </c:pt>
                <c:pt idx="3794">
                  <c:v>6.5122949999999999E-2</c:v>
                </c:pt>
                <c:pt idx="3795">
                  <c:v>6.5057890000000007E-2</c:v>
                </c:pt>
                <c:pt idx="3796">
                  <c:v>6.5026810000000004E-2</c:v>
                </c:pt>
                <c:pt idx="3797">
                  <c:v>6.496152999999999E-2</c:v>
                </c:pt>
                <c:pt idx="3798">
                  <c:v>6.5034170000000002E-2</c:v>
                </c:pt>
                <c:pt idx="3799">
                  <c:v>6.5032980000000004E-2</c:v>
                </c:pt>
                <c:pt idx="3800">
                  <c:v>6.5028249999999996E-2</c:v>
                </c:pt>
                <c:pt idx="3801">
                  <c:v>6.5000000000000002E-2</c:v>
                </c:pt>
                <c:pt idx="3802">
                  <c:v>6.5035740000000009E-2</c:v>
                </c:pt>
                <c:pt idx="3803">
                  <c:v>6.4940999999999999E-2</c:v>
                </c:pt>
                <c:pt idx="3804">
                  <c:v>6.5032339999999994E-2</c:v>
                </c:pt>
                <c:pt idx="3805">
                  <c:v>6.5022190000000007E-2</c:v>
                </c:pt>
                <c:pt idx="3806">
                  <c:v>6.5023789999999998E-2</c:v>
                </c:pt>
                <c:pt idx="3807">
                  <c:v>6.4930399999999999E-2</c:v>
                </c:pt>
                <c:pt idx="3808">
                  <c:v>6.4929069999999992E-2</c:v>
                </c:pt>
                <c:pt idx="3809">
                  <c:v>6.4922209999999994E-2</c:v>
                </c:pt>
                <c:pt idx="3810">
                  <c:v>6.4963010000000002E-2</c:v>
                </c:pt>
                <c:pt idx="3811">
                  <c:v>6.5032430000000002E-2</c:v>
                </c:pt>
                <c:pt idx="3812">
                  <c:v>6.5027870000000002E-2</c:v>
                </c:pt>
                <c:pt idx="3813">
                  <c:v>6.4953150000000001E-2</c:v>
                </c:pt>
                <c:pt idx="3814">
                  <c:v>6.505561E-2</c:v>
                </c:pt>
                <c:pt idx="3815">
                  <c:v>6.5044409999999997E-2</c:v>
                </c:pt>
                <c:pt idx="3816">
                  <c:v>6.5116590000000002E-2</c:v>
                </c:pt>
                <c:pt idx="3817">
                  <c:v>7.002309000000001E-2</c:v>
                </c:pt>
                <c:pt idx="3818">
                  <c:v>7.0031469999999998E-2</c:v>
                </c:pt>
                <c:pt idx="3819">
                  <c:v>7.0036979999999999E-2</c:v>
                </c:pt>
                <c:pt idx="3820">
                  <c:v>7.0024279999999994E-2</c:v>
                </c:pt>
                <c:pt idx="3821">
                  <c:v>7.0011610000000002E-2</c:v>
                </c:pt>
                <c:pt idx="3822">
                  <c:v>6.992371E-2</c:v>
                </c:pt>
                <c:pt idx="3823">
                  <c:v>7.0038509999999998E-2</c:v>
                </c:pt>
                <c:pt idx="3824">
                  <c:v>7.0053130000000005E-2</c:v>
                </c:pt>
                <c:pt idx="3825">
                  <c:v>7.0117040000000005E-2</c:v>
                </c:pt>
                <c:pt idx="3826">
                  <c:v>7.0055519999999996E-2</c:v>
                </c:pt>
                <c:pt idx="3827">
                  <c:v>7.0043930000000004E-2</c:v>
                </c:pt>
                <c:pt idx="3828">
                  <c:v>7.0161730000000005E-2</c:v>
                </c:pt>
                <c:pt idx="3829">
                  <c:v>7.0063349999999996E-2</c:v>
                </c:pt>
                <c:pt idx="3830">
                  <c:v>7.0150649999999995E-2</c:v>
                </c:pt>
                <c:pt idx="3831">
                  <c:v>7.0315749999999996E-2</c:v>
                </c:pt>
                <c:pt idx="3832">
                  <c:v>7.0142129999999997E-2</c:v>
                </c:pt>
                <c:pt idx="3833">
                  <c:v>7.0345690000000002E-2</c:v>
                </c:pt>
                <c:pt idx="3834">
                  <c:v>7.0452899999999999E-2</c:v>
                </c:pt>
                <c:pt idx="3835">
                  <c:v>7.0510580000000003E-2</c:v>
                </c:pt>
                <c:pt idx="3836">
                  <c:v>7.2546139999999995E-2</c:v>
                </c:pt>
                <c:pt idx="3837">
                  <c:v>7.2643869999999999E-2</c:v>
                </c:pt>
                <c:pt idx="3838">
                  <c:v>7.2732020000000008E-2</c:v>
                </c:pt>
                <c:pt idx="3839">
                  <c:v>7.2626830000000003E-2</c:v>
                </c:pt>
                <c:pt idx="3840">
                  <c:v>7.2809070000000004E-2</c:v>
                </c:pt>
                <c:pt idx="3841">
                  <c:v>7.2637699999999999E-2</c:v>
                </c:pt>
                <c:pt idx="3842">
                  <c:v>7.2731130000000005E-2</c:v>
                </c:pt>
                <c:pt idx="3843">
                  <c:v>7.2730470000000005E-2</c:v>
                </c:pt>
                <c:pt idx="3844">
                  <c:v>7.2712830000000006E-2</c:v>
                </c:pt>
                <c:pt idx="3845">
                  <c:v>7.2640399999999994E-2</c:v>
                </c:pt>
                <c:pt idx="3846">
                  <c:v>7.2621119999999997E-2</c:v>
                </c:pt>
                <c:pt idx="3847">
                  <c:v>7.2562290000000002E-2</c:v>
                </c:pt>
                <c:pt idx="3848">
                  <c:v>7.2547119999999993E-2</c:v>
                </c:pt>
                <c:pt idx="3849">
                  <c:v>7.2615289999999999E-2</c:v>
                </c:pt>
                <c:pt idx="3850">
                  <c:v>7.2704729999999995E-2</c:v>
                </c:pt>
                <c:pt idx="3851">
                  <c:v>7.2768410000000006E-2</c:v>
                </c:pt>
                <c:pt idx="3852">
                  <c:v>7.503775E-2</c:v>
                </c:pt>
                <c:pt idx="3853">
                  <c:v>7.5110300000000005E-2</c:v>
                </c:pt>
                <c:pt idx="3854">
                  <c:v>7.5071640000000009E-2</c:v>
                </c:pt>
                <c:pt idx="3855">
                  <c:v>7.5039099999999997E-2</c:v>
                </c:pt>
                <c:pt idx="3856">
                  <c:v>7.51E-2</c:v>
                </c:pt>
                <c:pt idx="3857">
                  <c:v>7.5028659999999997E-2</c:v>
                </c:pt>
                <c:pt idx="3858">
                  <c:v>7.4922900000000001E-2</c:v>
                </c:pt>
                <c:pt idx="3859">
                  <c:v>7.4917189999999995E-2</c:v>
                </c:pt>
                <c:pt idx="3860">
                  <c:v>7.4928850000000005E-2</c:v>
                </c:pt>
                <c:pt idx="3861">
                  <c:v>7.4934310000000004E-2</c:v>
                </c:pt>
                <c:pt idx="3862">
                  <c:v>7.4942849999999991E-2</c:v>
                </c:pt>
                <c:pt idx="3863">
                  <c:v>7.479653E-2</c:v>
                </c:pt>
                <c:pt idx="3864">
                  <c:v>7.4816450000000007E-2</c:v>
                </c:pt>
                <c:pt idx="3865">
                  <c:v>7.4800000000000005E-2</c:v>
                </c:pt>
                <c:pt idx="3866">
                  <c:v>7.4689729999999996E-2</c:v>
                </c:pt>
                <c:pt idx="3867">
                  <c:v>7.4621400000000004E-2</c:v>
                </c:pt>
                <c:pt idx="3868">
                  <c:v>7.4496930000000003E-2</c:v>
                </c:pt>
                <c:pt idx="3869">
                  <c:v>7.4470010000000003E-2</c:v>
                </c:pt>
                <c:pt idx="3870">
                  <c:v>7.4526209999999996E-2</c:v>
                </c:pt>
                <c:pt idx="3871">
                  <c:v>7.4432730000000003E-2</c:v>
                </c:pt>
                <c:pt idx="3872">
                  <c:v>7.4512200000000001E-2</c:v>
                </c:pt>
                <c:pt idx="3873">
                  <c:v>7.4599780000000004E-2</c:v>
                </c:pt>
                <c:pt idx="3874">
                  <c:v>7.4482140000000002E-2</c:v>
                </c:pt>
                <c:pt idx="3875">
                  <c:v>7.4428720000000004E-2</c:v>
                </c:pt>
                <c:pt idx="3876">
                  <c:v>7.431320000000001E-2</c:v>
                </c:pt>
                <c:pt idx="3877">
                  <c:v>7.7399999999999997E-2</c:v>
                </c:pt>
                <c:pt idx="3878">
                  <c:v>7.7483209999999997E-2</c:v>
                </c:pt>
                <c:pt idx="3879">
                  <c:v>7.7435340000000005E-2</c:v>
                </c:pt>
                <c:pt idx="3880">
                  <c:v>7.7518420000000005E-2</c:v>
                </c:pt>
                <c:pt idx="3881">
                  <c:v>7.7629480000000001E-2</c:v>
                </c:pt>
                <c:pt idx="3882">
                  <c:v>7.7617749999999999E-2</c:v>
                </c:pt>
                <c:pt idx="3883">
                  <c:v>7.7600000000000002E-2</c:v>
                </c:pt>
                <c:pt idx="3884">
                  <c:v>7.7722819999999998E-2</c:v>
                </c:pt>
                <c:pt idx="3885">
                  <c:v>7.7723180000000003E-2</c:v>
                </c:pt>
                <c:pt idx="3886">
                  <c:v>7.7722670000000008E-2</c:v>
                </c:pt>
                <c:pt idx="3887">
                  <c:v>7.7826000000000006E-2</c:v>
                </c:pt>
                <c:pt idx="3888">
                  <c:v>7.7824619999999997E-2</c:v>
                </c:pt>
                <c:pt idx="3889">
                  <c:v>7.7823370000000003E-2</c:v>
                </c:pt>
                <c:pt idx="3890">
                  <c:v>7.7824249999999998E-2</c:v>
                </c:pt>
                <c:pt idx="3891">
                  <c:v>7.7800000000000008E-2</c:v>
                </c:pt>
                <c:pt idx="3892">
                  <c:v>7.7922079999999991E-2</c:v>
                </c:pt>
                <c:pt idx="3893">
                  <c:v>7.7933059999999998E-2</c:v>
                </c:pt>
                <c:pt idx="3894">
                  <c:v>7.8256819999999991E-2</c:v>
                </c:pt>
                <c:pt idx="3895">
                  <c:v>7.7796480000000001E-2</c:v>
                </c:pt>
                <c:pt idx="3896">
                  <c:v>7.7725650000000007E-2</c:v>
                </c:pt>
                <c:pt idx="3897">
                  <c:v>7.7525029999999995E-2</c:v>
                </c:pt>
                <c:pt idx="3898">
                  <c:v>7.7531790000000003E-2</c:v>
                </c:pt>
                <c:pt idx="3899">
                  <c:v>7.7530009999999996E-2</c:v>
                </c:pt>
                <c:pt idx="3900">
                  <c:v>7.7555540000000006E-2</c:v>
                </c:pt>
                <c:pt idx="3901">
                  <c:v>7.7636869999999997E-2</c:v>
                </c:pt>
                <c:pt idx="3902">
                  <c:v>7.7654790000000001E-2</c:v>
                </c:pt>
                <c:pt idx="3903">
                  <c:v>7.7544920000000003E-2</c:v>
                </c:pt>
                <c:pt idx="3904">
                  <c:v>7.7547560000000001E-2</c:v>
                </c:pt>
                <c:pt idx="3905">
                  <c:v>7.7655219999999997E-2</c:v>
                </c:pt>
                <c:pt idx="3906">
                  <c:v>7.7741340000000006E-2</c:v>
                </c:pt>
                <c:pt idx="3907">
                  <c:v>7.7658329999999998E-2</c:v>
                </c:pt>
                <c:pt idx="3908">
                  <c:v>7.7643760000000006E-2</c:v>
                </c:pt>
                <c:pt idx="3909">
                  <c:v>7.755534E-2</c:v>
                </c:pt>
                <c:pt idx="3910">
                  <c:v>7.7542260000000002E-2</c:v>
                </c:pt>
                <c:pt idx="3911">
                  <c:v>7.7614489999999994E-2</c:v>
                </c:pt>
                <c:pt idx="3912">
                  <c:v>7.7699999999999991E-2</c:v>
                </c:pt>
                <c:pt idx="3913">
                  <c:v>7.7637380000000006E-2</c:v>
                </c:pt>
                <c:pt idx="3914">
                  <c:v>7.7651560000000008E-2</c:v>
                </c:pt>
                <c:pt idx="3915">
                  <c:v>7.7650319999999995E-2</c:v>
                </c:pt>
                <c:pt idx="3916">
                  <c:v>7.764871000000001E-2</c:v>
                </c:pt>
                <c:pt idx="3917">
                  <c:v>7.7599460000000009E-2</c:v>
                </c:pt>
                <c:pt idx="3918">
                  <c:v>7.7561400000000003E-2</c:v>
                </c:pt>
                <c:pt idx="3919">
                  <c:v>7.7563309999999996E-2</c:v>
                </c:pt>
                <c:pt idx="3920">
                  <c:v>7.7569760000000001E-2</c:v>
                </c:pt>
                <c:pt idx="3921">
                  <c:v>7.7534039999999999E-2</c:v>
                </c:pt>
                <c:pt idx="3922">
                  <c:v>7.7600000000000002E-2</c:v>
                </c:pt>
                <c:pt idx="3923">
                  <c:v>7.7600000000000002E-2</c:v>
                </c:pt>
                <c:pt idx="3924">
                  <c:v>7.7600439999999993E-2</c:v>
                </c:pt>
                <c:pt idx="3925">
                  <c:v>7.7563839999999995E-2</c:v>
                </c:pt>
                <c:pt idx="3926">
                  <c:v>7.7515269999999997E-2</c:v>
                </c:pt>
                <c:pt idx="3927">
                  <c:v>7.7499999999999999E-2</c:v>
                </c:pt>
                <c:pt idx="3928">
                  <c:v>7.7499999999999999E-2</c:v>
                </c:pt>
                <c:pt idx="3929">
                  <c:v>7.7500630000000001E-2</c:v>
                </c:pt>
                <c:pt idx="3930">
                  <c:v>7.750071E-2</c:v>
                </c:pt>
                <c:pt idx="3931">
                  <c:v>7.7515029999999999E-2</c:v>
                </c:pt>
                <c:pt idx="3932">
                  <c:v>7.7611009999999994E-2</c:v>
                </c:pt>
                <c:pt idx="3933">
                  <c:v>7.7607980000000007E-2</c:v>
                </c:pt>
                <c:pt idx="3934">
                  <c:v>7.7631420000000007E-2</c:v>
                </c:pt>
                <c:pt idx="3935">
                  <c:v>7.787463E-2</c:v>
                </c:pt>
                <c:pt idx="3936">
                  <c:v>7.7600000000000002E-2</c:v>
                </c:pt>
                <c:pt idx="3937">
                  <c:v>7.7560320000000002E-2</c:v>
                </c:pt>
                <c:pt idx="3938">
                  <c:v>7.7488630000000003E-2</c:v>
                </c:pt>
                <c:pt idx="3939">
                  <c:v>7.7518980000000001E-2</c:v>
                </c:pt>
                <c:pt idx="3940">
                  <c:v>7.750145E-2</c:v>
                </c:pt>
                <c:pt idx="3941">
                  <c:v>7.7514949999999999E-2</c:v>
                </c:pt>
                <c:pt idx="3942">
                  <c:v>7.7499999999999999E-2</c:v>
                </c:pt>
                <c:pt idx="3943">
                  <c:v>7.7506190000000003E-2</c:v>
                </c:pt>
                <c:pt idx="3944">
                  <c:v>7.7501300000000009E-2</c:v>
                </c:pt>
                <c:pt idx="3945">
                  <c:v>7.7519879999999999E-2</c:v>
                </c:pt>
                <c:pt idx="3946">
                  <c:v>7.754424E-2</c:v>
                </c:pt>
                <c:pt idx="3947">
                  <c:v>7.7546649999999995E-2</c:v>
                </c:pt>
                <c:pt idx="3948">
                  <c:v>7.7499999999999999E-2</c:v>
                </c:pt>
                <c:pt idx="3949">
                  <c:v>7.7499999999999999E-2</c:v>
                </c:pt>
                <c:pt idx="3950">
                  <c:v>7.7532550000000006E-2</c:v>
                </c:pt>
                <c:pt idx="3951">
                  <c:v>7.7465140000000002E-2</c:v>
                </c:pt>
                <c:pt idx="3952">
                  <c:v>7.7539022900000004E-2</c:v>
                </c:pt>
                <c:pt idx="3953">
                  <c:v>7.7499999999999999E-2</c:v>
                </c:pt>
                <c:pt idx="3954">
                  <c:v>7.7431960000000008E-2</c:v>
                </c:pt>
                <c:pt idx="3955">
                  <c:v>7.7547889999999994E-2</c:v>
                </c:pt>
                <c:pt idx="3956">
                  <c:v>7.7512480000000009E-2</c:v>
                </c:pt>
                <c:pt idx="3957">
                  <c:v>7.7525250000000004E-2</c:v>
                </c:pt>
                <c:pt idx="3958">
                  <c:v>7.7535729999999997E-2</c:v>
                </c:pt>
                <c:pt idx="3959">
                  <c:v>7.7524800000000005E-2</c:v>
                </c:pt>
                <c:pt idx="3960">
                  <c:v>7.7692570000000002E-2</c:v>
                </c:pt>
                <c:pt idx="3961">
                  <c:v>7.7536599999999997E-2</c:v>
                </c:pt>
                <c:pt idx="3962">
                  <c:v>7.7567079999999997E-2</c:v>
                </c:pt>
                <c:pt idx="3963">
                  <c:v>7.7578350000000004E-2</c:v>
                </c:pt>
                <c:pt idx="3964">
                  <c:v>7.7565090000000003E-2</c:v>
                </c:pt>
                <c:pt idx="3965">
                  <c:v>7.7626210000000001E-2</c:v>
                </c:pt>
                <c:pt idx="3966">
                  <c:v>7.7637730000000002E-2</c:v>
                </c:pt>
                <c:pt idx="3967">
                  <c:v>7.7536229999999998E-2</c:v>
                </c:pt>
                <c:pt idx="3968">
                  <c:v>7.7536259999999996E-2</c:v>
                </c:pt>
                <c:pt idx="3969">
                  <c:v>7.7537580000000009E-2</c:v>
                </c:pt>
                <c:pt idx="3970">
                  <c:v>7.7535049999999994E-2</c:v>
                </c:pt>
                <c:pt idx="3971">
                  <c:v>7.7499999999999999E-2</c:v>
                </c:pt>
                <c:pt idx="3972">
                  <c:v>7.5080450000000007E-2</c:v>
                </c:pt>
                <c:pt idx="3973">
                  <c:v>7.5047020000000006E-2</c:v>
                </c:pt>
                <c:pt idx="3974">
                  <c:v>7.5043369999999998E-2</c:v>
                </c:pt>
                <c:pt idx="3975">
                  <c:v>7.5046420000000003E-2</c:v>
                </c:pt>
                <c:pt idx="3976">
                  <c:v>7.5108949999999994E-2</c:v>
                </c:pt>
                <c:pt idx="3977">
                  <c:v>7.5089400000000001E-2</c:v>
                </c:pt>
                <c:pt idx="3978">
                  <c:v>7.5110120000000002E-2</c:v>
                </c:pt>
                <c:pt idx="3979">
                  <c:v>7.5088089999999996E-2</c:v>
                </c:pt>
                <c:pt idx="3980">
                  <c:v>7.5088089999999996E-2</c:v>
                </c:pt>
                <c:pt idx="3981">
                  <c:v>7.5088089999999996E-2</c:v>
                </c:pt>
                <c:pt idx="3982">
                  <c:v>7.504421E-2</c:v>
                </c:pt>
                <c:pt idx="3983">
                  <c:v>7.4999999999999997E-2</c:v>
                </c:pt>
                <c:pt idx="3984">
                  <c:v>7.5088970000000005E-2</c:v>
                </c:pt>
                <c:pt idx="3985">
                  <c:v>7.5112769999999995E-2</c:v>
                </c:pt>
                <c:pt idx="3986">
                  <c:v>7.5139379999999992E-2</c:v>
                </c:pt>
                <c:pt idx="3987">
                  <c:v>7.513852E-2</c:v>
                </c:pt>
                <c:pt idx="3988">
                  <c:v>7.5137270000000006E-2</c:v>
                </c:pt>
                <c:pt idx="3989">
                  <c:v>7.513939E-2</c:v>
                </c:pt>
                <c:pt idx="3990">
                  <c:v>7.5035589999999999E-2</c:v>
                </c:pt>
                <c:pt idx="3991">
                  <c:v>7.5042289999999998E-2</c:v>
                </c:pt>
                <c:pt idx="3992">
                  <c:v>7.5031379999999995E-2</c:v>
                </c:pt>
                <c:pt idx="3993">
                  <c:v>7.5119969999999994E-2</c:v>
                </c:pt>
                <c:pt idx="3994">
                  <c:v>7.5047429999999998E-2</c:v>
                </c:pt>
                <c:pt idx="3995">
                  <c:v>7.5095510000000004E-2</c:v>
                </c:pt>
                <c:pt idx="3996">
                  <c:v>7.5117200000000009E-2</c:v>
                </c:pt>
                <c:pt idx="3997">
                  <c:v>7.5134340000000008E-2</c:v>
                </c:pt>
                <c:pt idx="3998">
                  <c:v>7.510849E-2</c:v>
                </c:pt>
                <c:pt idx="3999">
                  <c:v>7.509623E-2</c:v>
                </c:pt>
                <c:pt idx="4000">
                  <c:v>7.5018100000000004E-2</c:v>
                </c:pt>
                <c:pt idx="4001">
                  <c:v>7.5022459999999999E-2</c:v>
                </c:pt>
                <c:pt idx="4002">
                  <c:v>7.5016680000000002E-2</c:v>
                </c:pt>
                <c:pt idx="4003">
                  <c:v>7.4999999999999997E-2</c:v>
                </c:pt>
                <c:pt idx="4004">
                  <c:v>7.5019509999999998E-2</c:v>
                </c:pt>
                <c:pt idx="4005">
                  <c:v>7.4999999999999997E-2</c:v>
                </c:pt>
                <c:pt idx="4006">
                  <c:v>7.5040309999999999E-2</c:v>
                </c:pt>
                <c:pt idx="4007">
                  <c:v>7.5038170000000001E-2</c:v>
                </c:pt>
                <c:pt idx="4008">
                  <c:v>7.5044680000000002E-2</c:v>
                </c:pt>
                <c:pt idx="4009">
                  <c:v>7.5022409999999998E-2</c:v>
                </c:pt>
                <c:pt idx="4010">
                  <c:v>7.5021870000000004E-2</c:v>
                </c:pt>
                <c:pt idx="4011">
                  <c:v>7.5017170000000008E-2</c:v>
                </c:pt>
                <c:pt idx="4012">
                  <c:v>7.5091950000000005E-2</c:v>
                </c:pt>
                <c:pt idx="4013">
                  <c:v>7.5111899999999995E-2</c:v>
                </c:pt>
                <c:pt idx="4014">
                  <c:v>7.5068460000000004E-2</c:v>
                </c:pt>
                <c:pt idx="4015">
                  <c:v>7.5052220000000003E-2</c:v>
                </c:pt>
                <c:pt idx="4016">
                  <c:v>7.504893E-2</c:v>
                </c:pt>
                <c:pt idx="4017">
                  <c:v>7.5053580000000009E-2</c:v>
                </c:pt>
                <c:pt idx="4018">
                  <c:v>7.51E-2</c:v>
                </c:pt>
                <c:pt idx="4019">
                  <c:v>7.5043150000000003E-2</c:v>
                </c:pt>
                <c:pt idx="4020">
                  <c:v>7.5007870000000004E-2</c:v>
                </c:pt>
                <c:pt idx="4021">
                  <c:v>7.2531819999999997E-2</c:v>
                </c:pt>
                <c:pt idx="4022">
                  <c:v>7.200376E-2</c:v>
                </c:pt>
                <c:pt idx="4023">
                  <c:v>7.2336659999999997E-2</c:v>
                </c:pt>
                <c:pt idx="4024">
                  <c:v>7.2499999999999995E-2</c:v>
                </c:pt>
                <c:pt idx="4025">
                  <c:v>7.2516689999999995E-2</c:v>
                </c:pt>
                <c:pt idx="4026">
                  <c:v>7.2558189999999995E-2</c:v>
                </c:pt>
                <c:pt idx="4027">
                  <c:v>7.2547589999999995E-2</c:v>
                </c:pt>
                <c:pt idx="4028">
                  <c:v>7.2545169999999992E-2</c:v>
                </c:pt>
                <c:pt idx="4029">
                  <c:v>7.2549959999999997E-2</c:v>
                </c:pt>
                <c:pt idx="4030">
                  <c:v>7.2558449999999997E-2</c:v>
                </c:pt>
                <c:pt idx="4031">
                  <c:v>7.2538409999999998E-2</c:v>
                </c:pt>
                <c:pt idx="4032">
                  <c:v>7.2537560000000001E-2</c:v>
                </c:pt>
                <c:pt idx="4033">
                  <c:v>7.2536870000000003E-2</c:v>
                </c:pt>
                <c:pt idx="4034">
                  <c:v>7.2544670000000006E-2</c:v>
                </c:pt>
                <c:pt idx="4035">
                  <c:v>7.2544670000000006E-2</c:v>
                </c:pt>
                <c:pt idx="4036">
                  <c:v>7.2514979999999993E-2</c:v>
                </c:pt>
                <c:pt idx="4037">
                  <c:v>7.2499999999999995E-2</c:v>
                </c:pt>
                <c:pt idx="4038">
                  <c:v>7.2499999999999995E-2</c:v>
                </c:pt>
                <c:pt idx="4039">
                  <c:v>7.2485679999999997E-2</c:v>
                </c:pt>
                <c:pt idx="4040">
                  <c:v>7.0026690000000003E-2</c:v>
                </c:pt>
                <c:pt idx="4041">
                  <c:v>7.0000000000000007E-2</c:v>
                </c:pt>
                <c:pt idx="4042">
                  <c:v>7.0000000000000007E-2</c:v>
                </c:pt>
                <c:pt idx="4043">
                  <c:v>7.0001110000000005E-2</c:v>
                </c:pt>
                <c:pt idx="4044">
                  <c:v>7.0040089999999999E-2</c:v>
                </c:pt>
                <c:pt idx="4045">
                  <c:v>7.0017839999999998E-2</c:v>
                </c:pt>
                <c:pt idx="4046">
                  <c:v>7.0043430000000004E-2</c:v>
                </c:pt>
                <c:pt idx="4047">
                  <c:v>7.0055550000000008E-2</c:v>
                </c:pt>
                <c:pt idx="4048">
                  <c:v>7.0024050000000004E-2</c:v>
                </c:pt>
                <c:pt idx="4049">
                  <c:v>7.002121E-2</c:v>
                </c:pt>
                <c:pt idx="4050">
                  <c:v>7.0000000000000007E-2</c:v>
                </c:pt>
                <c:pt idx="4051">
                  <c:v>6.9941589999999998E-2</c:v>
                </c:pt>
                <c:pt idx="4052">
                  <c:v>7.0024240000000001E-2</c:v>
                </c:pt>
                <c:pt idx="4053">
                  <c:v>6.9955130000000004E-2</c:v>
                </c:pt>
                <c:pt idx="4054">
                  <c:v>6.994678E-2</c:v>
                </c:pt>
                <c:pt idx="4055">
                  <c:v>6.9937050000000001E-2</c:v>
                </c:pt>
                <c:pt idx="4056">
                  <c:v>6.9936139999999994E-2</c:v>
                </c:pt>
                <c:pt idx="4057">
                  <c:v>6.9919629999999997E-2</c:v>
                </c:pt>
                <c:pt idx="4058">
                  <c:v>6.9914299999999999E-2</c:v>
                </c:pt>
                <c:pt idx="4059">
                  <c:v>6.983882000000001E-2</c:v>
                </c:pt>
                <c:pt idx="4060">
                  <c:v>6.9939630000000003E-2</c:v>
                </c:pt>
                <c:pt idx="4061">
                  <c:v>6.9851339999999998E-2</c:v>
                </c:pt>
                <c:pt idx="4062">
                  <c:v>6.972267E-2</c:v>
                </c:pt>
                <c:pt idx="4063">
                  <c:v>6.5028340000000004E-2</c:v>
                </c:pt>
                <c:pt idx="4064">
                  <c:v>6.5028290000000002E-2</c:v>
                </c:pt>
                <c:pt idx="4065">
                  <c:v>6.5000000000000002E-2</c:v>
                </c:pt>
                <c:pt idx="4066">
                  <c:v>6.5022300000000005E-2</c:v>
                </c:pt>
                <c:pt idx="4067">
                  <c:v>6.5125849999999999E-2</c:v>
                </c:pt>
                <c:pt idx="4068">
                  <c:v>6.5139589999999997E-2</c:v>
                </c:pt>
                <c:pt idx="4069">
                  <c:v>6.5132580000000009E-2</c:v>
                </c:pt>
                <c:pt idx="4070">
                  <c:v>6.5027710000000002E-2</c:v>
                </c:pt>
                <c:pt idx="4071">
                  <c:v>6.5096569999999992E-2</c:v>
                </c:pt>
                <c:pt idx="4072">
                  <c:v>6.5146419999999997E-2</c:v>
                </c:pt>
                <c:pt idx="4073">
                  <c:v>6.5118700000000002E-2</c:v>
                </c:pt>
                <c:pt idx="4074">
                  <c:v>6.5128640000000002E-2</c:v>
                </c:pt>
                <c:pt idx="4075">
                  <c:v>6.5099999999999991E-2</c:v>
                </c:pt>
                <c:pt idx="4076">
                  <c:v>6.5099999999999991E-2</c:v>
                </c:pt>
                <c:pt idx="4077">
                  <c:v>6.5126820000000002E-2</c:v>
                </c:pt>
                <c:pt idx="4078">
                  <c:v>6.508253E-2</c:v>
                </c:pt>
                <c:pt idx="4079">
                  <c:v>6.5155519999999995E-2</c:v>
                </c:pt>
                <c:pt idx="4080">
                  <c:v>6.5114549999999993E-2</c:v>
                </c:pt>
                <c:pt idx="4081">
                  <c:v>6.5120440000000002E-2</c:v>
                </c:pt>
                <c:pt idx="4082">
                  <c:v>6.2616069999999996E-2</c:v>
                </c:pt>
                <c:pt idx="4083">
                  <c:v>6.2600000000000003E-2</c:v>
                </c:pt>
                <c:pt idx="4084">
                  <c:v>6.2600000000000003E-2</c:v>
                </c:pt>
                <c:pt idx="4085">
                  <c:v>6.2622140000000007E-2</c:v>
                </c:pt>
                <c:pt idx="4086">
                  <c:v>6.2620250000000002E-2</c:v>
                </c:pt>
                <c:pt idx="4087">
                  <c:v>6.2524720000000006E-2</c:v>
                </c:pt>
                <c:pt idx="4088">
                  <c:v>6.2535210000000008E-2</c:v>
                </c:pt>
                <c:pt idx="4089">
                  <c:v>6.2526059999999994E-2</c:v>
                </c:pt>
                <c:pt idx="4090">
                  <c:v>6.2521129999999994E-2</c:v>
                </c:pt>
                <c:pt idx="4091">
                  <c:v>6.2518989999999997E-2</c:v>
                </c:pt>
                <c:pt idx="4092">
                  <c:v>6.2525959999999992E-2</c:v>
                </c:pt>
                <c:pt idx="4093">
                  <c:v>6.2523419999999996E-2</c:v>
                </c:pt>
                <c:pt idx="4094">
                  <c:v>6.2520660000000006E-2</c:v>
                </c:pt>
                <c:pt idx="4095">
                  <c:v>6.2602729999999995E-2</c:v>
                </c:pt>
                <c:pt idx="4096">
                  <c:v>6.2551809999999999E-2</c:v>
                </c:pt>
                <c:pt idx="4097">
                  <c:v>6.2522209999999995E-2</c:v>
                </c:pt>
                <c:pt idx="4098">
                  <c:v>6.2534950000000006E-2</c:v>
                </c:pt>
                <c:pt idx="4099">
                  <c:v>6.2640390000000004E-2</c:v>
                </c:pt>
                <c:pt idx="4100">
                  <c:v>6.2653719999999996E-2</c:v>
                </c:pt>
                <c:pt idx="4101">
                  <c:v>6.2647399999999992E-2</c:v>
                </c:pt>
                <c:pt idx="4102">
                  <c:v>6.254208E-2</c:v>
                </c:pt>
                <c:pt idx="4103">
                  <c:v>6.2563350000000004E-2</c:v>
                </c:pt>
                <c:pt idx="4104">
                  <c:v>5.7523609999999996E-2</c:v>
                </c:pt>
                <c:pt idx="4105">
                  <c:v>5.7528940000000001E-2</c:v>
                </c:pt>
                <c:pt idx="4106">
                  <c:v>5.7550759999999999E-2</c:v>
                </c:pt>
                <c:pt idx="4107">
                  <c:v>5.7572229999999995E-2</c:v>
                </c:pt>
                <c:pt idx="4108">
                  <c:v>5.7548510000000004E-2</c:v>
                </c:pt>
                <c:pt idx="4109">
                  <c:v>5.7664359999999998E-2</c:v>
                </c:pt>
                <c:pt idx="4110">
                  <c:v>5.7666809999999999E-2</c:v>
                </c:pt>
                <c:pt idx="4111">
                  <c:v>5.7599999999999998E-2</c:v>
                </c:pt>
                <c:pt idx="4112">
                  <c:v>5.7634890000000001E-2</c:v>
                </c:pt>
                <c:pt idx="4113">
                  <c:v>5.757176E-2</c:v>
                </c:pt>
                <c:pt idx="4114">
                  <c:v>5.752231E-2</c:v>
                </c:pt>
                <c:pt idx="4115">
                  <c:v>5.7524889999999995E-2</c:v>
                </c:pt>
                <c:pt idx="4116">
                  <c:v>5.7564080000000004E-2</c:v>
                </c:pt>
                <c:pt idx="4117">
                  <c:v>5.7535200000000002E-2</c:v>
                </c:pt>
                <c:pt idx="4118">
                  <c:v>5.751407E-2</c:v>
                </c:pt>
                <c:pt idx="4119">
                  <c:v>5.7518079999999999E-2</c:v>
                </c:pt>
                <c:pt idx="4120">
                  <c:v>5.749626E-2</c:v>
                </c:pt>
                <c:pt idx="4121">
                  <c:v>5.5012999999999999E-2</c:v>
                </c:pt>
                <c:pt idx="4122">
                  <c:v>5.4901730000000003E-2</c:v>
                </c:pt>
                <c:pt idx="4123">
                  <c:v>5.5027660000000006E-2</c:v>
                </c:pt>
                <c:pt idx="4124">
                  <c:v>5.5070599999999997E-2</c:v>
                </c:pt>
                <c:pt idx="4125">
                  <c:v>5.5062269999999996E-2</c:v>
                </c:pt>
                <c:pt idx="4126">
                  <c:v>5.5047399999999996E-2</c:v>
                </c:pt>
                <c:pt idx="4127">
                  <c:v>5.504001E-2</c:v>
                </c:pt>
                <c:pt idx="4128">
                  <c:v>5.5132580000000007E-2</c:v>
                </c:pt>
                <c:pt idx="4129">
                  <c:v>5.5145909999999999E-2</c:v>
                </c:pt>
                <c:pt idx="4130">
                  <c:v>5.575227E-2</c:v>
                </c:pt>
                <c:pt idx="4131">
                  <c:v>5.5289129999999999E-2</c:v>
                </c:pt>
                <c:pt idx="4132">
                  <c:v>5.544454E-2</c:v>
                </c:pt>
                <c:pt idx="4133">
                  <c:v>5.5372600000000001E-2</c:v>
                </c:pt>
                <c:pt idx="4134">
                  <c:v>5.5395469999999995E-2</c:v>
                </c:pt>
                <c:pt idx="4135">
                  <c:v>5.542478E-2</c:v>
                </c:pt>
                <c:pt idx="4136">
                  <c:v>5.5439059999999998E-2</c:v>
                </c:pt>
                <c:pt idx="4137">
                  <c:v>5.5439759999999998E-2</c:v>
                </c:pt>
                <c:pt idx="4138">
                  <c:v>5.5546480000000002E-2</c:v>
                </c:pt>
                <c:pt idx="4139">
                  <c:v>5.5505950000000005E-2</c:v>
                </c:pt>
                <c:pt idx="4140">
                  <c:v>5.5524079999999996E-2</c:v>
                </c:pt>
                <c:pt idx="4141">
                  <c:v>5.5489160000000003E-2</c:v>
                </c:pt>
                <c:pt idx="4142">
                  <c:v>5.5288329999999997E-2</c:v>
                </c:pt>
                <c:pt idx="4143">
                  <c:v>5.5218959999999997E-2</c:v>
                </c:pt>
                <c:pt idx="4144">
                  <c:v>5.2803929999999999E-2</c:v>
                </c:pt>
                <c:pt idx="4145">
                  <c:v>5.2624199999999996E-2</c:v>
                </c:pt>
                <c:pt idx="4146">
                  <c:v>5.2620589999999995E-2</c:v>
                </c:pt>
                <c:pt idx="4147">
                  <c:v>5.2693329999999997E-2</c:v>
                </c:pt>
                <c:pt idx="4148">
                  <c:v>5.2699999999999997E-2</c:v>
                </c:pt>
                <c:pt idx="4149">
                  <c:v>5.2796640000000006E-2</c:v>
                </c:pt>
                <c:pt idx="4150">
                  <c:v>5.27252E-2</c:v>
                </c:pt>
                <c:pt idx="4151">
                  <c:v>5.25131E-2</c:v>
                </c:pt>
                <c:pt idx="4152">
                  <c:v>5.2540069999999994E-2</c:v>
                </c:pt>
                <c:pt idx="4153">
                  <c:v>5.2540860000000002E-2</c:v>
                </c:pt>
                <c:pt idx="4154">
                  <c:v>5.2535309999999995E-2</c:v>
                </c:pt>
                <c:pt idx="4155">
                  <c:v>5.2529909999999999E-2</c:v>
                </c:pt>
                <c:pt idx="4156">
                  <c:v>5.2529909999999999E-2</c:v>
                </c:pt>
                <c:pt idx="4157">
                  <c:v>5.2529909999999999E-2</c:v>
                </c:pt>
                <c:pt idx="4158">
                  <c:v>5.2529909999999999E-2</c:v>
                </c:pt>
                <c:pt idx="4159">
                  <c:v>5.2529909999999999E-2</c:v>
                </c:pt>
                <c:pt idx="4160">
                  <c:v>5.2529909999999999E-2</c:v>
                </c:pt>
                <c:pt idx="4161">
                  <c:v>5.2529909999999999E-2</c:v>
                </c:pt>
                <c:pt idx="4162">
                  <c:v>5.2529909999999999E-2</c:v>
                </c:pt>
                <c:pt idx="4163">
                  <c:v>5.2529909999999999E-2</c:v>
                </c:pt>
                <c:pt idx="4164">
                  <c:v>5.2529909999999999E-2</c:v>
                </c:pt>
                <c:pt idx="4165">
                  <c:v>5.2529909999999999E-2</c:v>
                </c:pt>
                <c:pt idx="4166">
                  <c:v>5.2529909999999999E-2</c:v>
                </c:pt>
                <c:pt idx="4167">
                  <c:v>5.2529909999999999E-2</c:v>
                </c:pt>
                <c:pt idx="4168">
                  <c:v>5.2529909999999999E-2</c:v>
                </c:pt>
                <c:pt idx="4169">
                  <c:v>5.2529909999999999E-2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Intervención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dLbls>
            <c:dLbl>
              <c:idx val="2013"/>
              <c:layout>
                <c:manualLayout>
                  <c:x val="-6.0297193949010418E-3"/>
                  <c:y val="-6.6975680620578026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FF00FF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47"/>
              <c:layout/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FF00FF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91"/>
              <c:layout>
                <c:manualLayout>
                  <c:x val="-4.2437948490053924E-2"/>
                  <c:y val="-4.685502595351571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FF00FF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30"/>
              <c:layout>
                <c:manualLayout>
                  <c:x val="-6.0297193949010418E-3"/>
                  <c:y val="-2.9022794935583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28"/>
              <c:layout>
                <c:manualLayout>
                  <c:x val="-8.1401211831164055E-2"/>
                  <c:y val="-4.688297643440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38"/>
              <c:layout>
                <c:manualLayout>
                  <c:x val="-6.3312053646460933E-2"/>
                  <c:y val="-4.9115499121757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45"/>
              <c:layout>
                <c:manualLayout>
                  <c:x val="-4.5222895461756703E-3"/>
                  <c:y val="2.0092704186173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Hoja1!$A$2:$A$4173</c:f>
              <c:numCache>
                <c:formatCode>m/d/yyyy</c:formatCode>
                <c:ptCount val="4170"/>
                <c:pt idx="0">
                  <c:v>36768</c:v>
                </c:pt>
                <c:pt idx="1">
                  <c:v>36769</c:v>
                </c:pt>
                <c:pt idx="2">
                  <c:v>36770</c:v>
                </c:pt>
                <c:pt idx="3">
                  <c:v>36773</c:v>
                </c:pt>
                <c:pt idx="4">
                  <c:v>36774</c:v>
                </c:pt>
                <c:pt idx="5">
                  <c:v>36775</c:v>
                </c:pt>
                <c:pt idx="6">
                  <c:v>36776</c:v>
                </c:pt>
                <c:pt idx="7">
                  <c:v>36777</c:v>
                </c:pt>
                <c:pt idx="8">
                  <c:v>36780</c:v>
                </c:pt>
                <c:pt idx="9">
                  <c:v>36781</c:v>
                </c:pt>
                <c:pt idx="10">
                  <c:v>36782</c:v>
                </c:pt>
                <c:pt idx="11">
                  <c:v>36783</c:v>
                </c:pt>
                <c:pt idx="12">
                  <c:v>36784</c:v>
                </c:pt>
                <c:pt idx="13">
                  <c:v>36787</c:v>
                </c:pt>
                <c:pt idx="14">
                  <c:v>36788</c:v>
                </c:pt>
                <c:pt idx="15">
                  <c:v>36789</c:v>
                </c:pt>
                <c:pt idx="16">
                  <c:v>36790</c:v>
                </c:pt>
                <c:pt idx="17">
                  <c:v>36791</c:v>
                </c:pt>
                <c:pt idx="18">
                  <c:v>36794</c:v>
                </c:pt>
                <c:pt idx="19">
                  <c:v>36795</c:v>
                </c:pt>
                <c:pt idx="20">
                  <c:v>36796</c:v>
                </c:pt>
                <c:pt idx="21">
                  <c:v>36797</c:v>
                </c:pt>
                <c:pt idx="22">
                  <c:v>36798</c:v>
                </c:pt>
                <c:pt idx="23">
                  <c:v>36801</c:v>
                </c:pt>
                <c:pt idx="24">
                  <c:v>36802</c:v>
                </c:pt>
                <c:pt idx="25">
                  <c:v>36803</c:v>
                </c:pt>
                <c:pt idx="26">
                  <c:v>36804</c:v>
                </c:pt>
                <c:pt idx="27">
                  <c:v>36805</c:v>
                </c:pt>
                <c:pt idx="28">
                  <c:v>36808</c:v>
                </c:pt>
                <c:pt idx="29">
                  <c:v>36809</c:v>
                </c:pt>
                <c:pt idx="30">
                  <c:v>36810</c:v>
                </c:pt>
                <c:pt idx="31">
                  <c:v>36811</c:v>
                </c:pt>
                <c:pt idx="32">
                  <c:v>36812</c:v>
                </c:pt>
                <c:pt idx="33">
                  <c:v>36816</c:v>
                </c:pt>
                <c:pt idx="34">
                  <c:v>36817</c:v>
                </c:pt>
                <c:pt idx="35">
                  <c:v>36818</c:v>
                </c:pt>
                <c:pt idx="36">
                  <c:v>36819</c:v>
                </c:pt>
                <c:pt idx="37">
                  <c:v>36822</c:v>
                </c:pt>
                <c:pt idx="38">
                  <c:v>36823</c:v>
                </c:pt>
                <c:pt idx="39">
                  <c:v>36824</c:v>
                </c:pt>
                <c:pt idx="40">
                  <c:v>36825</c:v>
                </c:pt>
                <c:pt idx="41">
                  <c:v>36826</c:v>
                </c:pt>
                <c:pt idx="42">
                  <c:v>36829</c:v>
                </c:pt>
                <c:pt idx="43">
                  <c:v>36830</c:v>
                </c:pt>
                <c:pt idx="44">
                  <c:v>36831</c:v>
                </c:pt>
                <c:pt idx="45">
                  <c:v>36832</c:v>
                </c:pt>
                <c:pt idx="46">
                  <c:v>36833</c:v>
                </c:pt>
                <c:pt idx="47">
                  <c:v>36837</c:v>
                </c:pt>
                <c:pt idx="48">
                  <c:v>36838</c:v>
                </c:pt>
                <c:pt idx="49">
                  <c:v>36839</c:v>
                </c:pt>
                <c:pt idx="50">
                  <c:v>36840</c:v>
                </c:pt>
                <c:pt idx="51">
                  <c:v>36844</c:v>
                </c:pt>
                <c:pt idx="52">
                  <c:v>36845</c:v>
                </c:pt>
                <c:pt idx="53">
                  <c:v>36846</c:v>
                </c:pt>
                <c:pt idx="54">
                  <c:v>36847</c:v>
                </c:pt>
                <c:pt idx="55">
                  <c:v>36850</c:v>
                </c:pt>
                <c:pt idx="56">
                  <c:v>36851</c:v>
                </c:pt>
                <c:pt idx="57">
                  <c:v>36852</c:v>
                </c:pt>
                <c:pt idx="58">
                  <c:v>36853</c:v>
                </c:pt>
                <c:pt idx="59">
                  <c:v>36854</c:v>
                </c:pt>
                <c:pt idx="60">
                  <c:v>36857</c:v>
                </c:pt>
                <c:pt idx="61">
                  <c:v>36858</c:v>
                </c:pt>
                <c:pt idx="62">
                  <c:v>36859</c:v>
                </c:pt>
                <c:pt idx="63">
                  <c:v>36860</c:v>
                </c:pt>
                <c:pt idx="64">
                  <c:v>36861</c:v>
                </c:pt>
                <c:pt idx="65">
                  <c:v>36864</c:v>
                </c:pt>
                <c:pt idx="66">
                  <c:v>36865</c:v>
                </c:pt>
                <c:pt idx="67">
                  <c:v>36866</c:v>
                </c:pt>
                <c:pt idx="68">
                  <c:v>36867</c:v>
                </c:pt>
                <c:pt idx="69">
                  <c:v>36871</c:v>
                </c:pt>
                <c:pt idx="70">
                  <c:v>36872</c:v>
                </c:pt>
                <c:pt idx="71">
                  <c:v>36873</c:v>
                </c:pt>
                <c:pt idx="72">
                  <c:v>36874</c:v>
                </c:pt>
                <c:pt idx="73">
                  <c:v>36875</c:v>
                </c:pt>
                <c:pt idx="74">
                  <c:v>36878</c:v>
                </c:pt>
                <c:pt idx="75">
                  <c:v>36879</c:v>
                </c:pt>
                <c:pt idx="76">
                  <c:v>36880</c:v>
                </c:pt>
                <c:pt idx="77">
                  <c:v>36881</c:v>
                </c:pt>
                <c:pt idx="78">
                  <c:v>36882</c:v>
                </c:pt>
                <c:pt idx="79">
                  <c:v>36886</c:v>
                </c:pt>
                <c:pt idx="80">
                  <c:v>36887</c:v>
                </c:pt>
                <c:pt idx="81">
                  <c:v>36888</c:v>
                </c:pt>
                <c:pt idx="82">
                  <c:v>36893</c:v>
                </c:pt>
                <c:pt idx="83">
                  <c:v>36894</c:v>
                </c:pt>
                <c:pt idx="84">
                  <c:v>36895</c:v>
                </c:pt>
                <c:pt idx="85">
                  <c:v>36896</c:v>
                </c:pt>
                <c:pt idx="86">
                  <c:v>36900</c:v>
                </c:pt>
                <c:pt idx="87">
                  <c:v>36901</c:v>
                </c:pt>
                <c:pt idx="88">
                  <c:v>36902</c:v>
                </c:pt>
                <c:pt idx="89">
                  <c:v>36903</c:v>
                </c:pt>
                <c:pt idx="90">
                  <c:v>36906</c:v>
                </c:pt>
                <c:pt idx="91">
                  <c:v>36907</c:v>
                </c:pt>
                <c:pt idx="92">
                  <c:v>36908</c:v>
                </c:pt>
                <c:pt idx="93">
                  <c:v>36909</c:v>
                </c:pt>
                <c:pt idx="94">
                  <c:v>36910</c:v>
                </c:pt>
                <c:pt idx="95">
                  <c:v>36913</c:v>
                </c:pt>
                <c:pt idx="96">
                  <c:v>36914</c:v>
                </c:pt>
                <c:pt idx="97">
                  <c:v>36915</c:v>
                </c:pt>
                <c:pt idx="98">
                  <c:v>36916</c:v>
                </c:pt>
                <c:pt idx="99">
                  <c:v>36917</c:v>
                </c:pt>
                <c:pt idx="100">
                  <c:v>36920</c:v>
                </c:pt>
                <c:pt idx="101">
                  <c:v>36921</c:v>
                </c:pt>
                <c:pt idx="102">
                  <c:v>36922</c:v>
                </c:pt>
                <c:pt idx="103">
                  <c:v>36923</c:v>
                </c:pt>
                <c:pt idx="104">
                  <c:v>36924</c:v>
                </c:pt>
                <c:pt idx="105">
                  <c:v>36927</c:v>
                </c:pt>
                <c:pt idx="106">
                  <c:v>36928</c:v>
                </c:pt>
                <c:pt idx="107">
                  <c:v>36929</c:v>
                </c:pt>
                <c:pt idx="108">
                  <c:v>36930</c:v>
                </c:pt>
                <c:pt idx="109">
                  <c:v>36931</c:v>
                </c:pt>
                <c:pt idx="110">
                  <c:v>36934</c:v>
                </c:pt>
                <c:pt idx="111">
                  <c:v>36935</c:v>
                </c:pt>
                <c:pt idx="112">
                  <c:v>36936</c:v>
                </c:pt>
                <c:pt idx="113">
                  <c:v>36937</c:v>
                </c:pt>
                <c:pt idx="114">
                  <c:v>36938</c:v>
                </c:pt>
                <c:pt idx="115">
                  <c:v>36941</c:v>
                </c:pt>
                <c:pt idx="116">
                  <c:v>36942</c:v>
                </c:pt>
                <c:pt idx="117">
                  <c:v>36943</c:v>
                </c:pt>
                <c:pt idx="118">
                  <c:v>36944</c:v>
                </c:pt>
                <c:pt idx="119">
                  <c:v>36945</c:v>
                </c:pt>
                <c:pt idx="120">
                  <c:v>36948</c:v>
                </c:pt>
                <c:pt idx="121">
                  <c:v>36949</c:v>
                </c:pt>
                <c:pt idx="122">
                  <c:v>36950</c:v>
                </c:pt>
                <c:pt idx="123">
                  <c:v>36951</c:v>
                </c:pt>
                <c:pt idx="124">
                  <c:v>36952</c:v>
                </c:pt>
                <c:pt idx="125">
                  <c:v>36955</c:v>
                </c:pt>
                <c:pt idx="126">
                  <c:v>36956</c:v>
                </c:pt>
                <c:pt idx="127">
                  <c:v>36957</c:v>
                </c:pt>
                <c:pt idx="128">
                  <c:v>36958</c:v>
                </c:pt>
                <c:pt idx="129">
                  <c:v>36959</c:v>
                </c:pt>
                <c:pt idx="130">
                  <c:v>36962</c:v>
                </c:pt>
                <c:pt idx="131">
                  <c:v>36963</c:v>
                </c:pt>
                <c:pt idx="132">
                  <c:v>36964</c:v>
                </c:pt>
                <c:pt idx="133">
                  <c:v>36965</c:v>
                </c:pt>
                <c:pt idx="134">
                  <c:v>36966</c:v>
                </c:pt>
                <c:pt idx="135">
                  <c:v>36970</c:v>
                </c:pt>
                <c:pt idx="136">
                  <c:v>36971</c:v>
                </c:pt>
                <c:pt idx="137">
                  <c:v>36972</c:v>
                </c:pt>
                <c:pt idx="138">
                  <c:v>36973</c:v>
                </c:pt>
                <c:pt idx="139">
                  <c:v>36976</c:v>
                </c:pt>
                <c:pt idx="140">
                  <c:v>36977</c:v>
                </c:pt>
                <c:pt idx="141">
                  <c:v>36978</c:v>
                </c:pt>
                <c:pt idx="142">
                  <c:v>36979</c:v>
                </c:pt>
                <c:pt idx="143">
                  <c:v>36980</c:v>
                </c:pt>
                <c:pt idx="144">
                  <c:v>36983</c:v>
                </c:pt>
                <c:pt idx="145">
                  <c:v>36984</c:v>
                </c:pt>
                <c:pt idx="146">
                  <c:v>36985</c:v>
                </c:pt>
                <c:pt idx="147">
                  <c:v>36986</c:v>
                </c:pt>
                <c:pt idx="148">
                  <c:v>36987</c:v>
                </c:pt>
                <c:pt idx="149">
                  <c:v>36990</c:v>
                </c:pt>
                <c:pt idx="150">
                  <c:v>36991</c:v>
                </c:pt>
                <c:pt idx="151">
                  <c:v>36992</c:v>
                </c:pt>
                <c:pt idx="152">
                  <c:v>36997</c:v>
                </c:pt>
                <c:pt idx="153">
                  <c:v>36998</c:v>
                </c:pt>
                <c:pt idx="154">
                  <c:v>36999</c:v>
                </c:pt>
                <c:pt idx="155">
                  <c:v>37000</c:v>
                </c:pt>
                <c:pt idx="156">
                  <c:v>37001</c:v>
                </c:pt>
                <c:pt idx="157">
                  <c:v>37004</c:v>
                </c:pt>
                <c:pt idx="158">
                  <c:v>37005</c:v>
                </c:pt>
                <c:pt idx="159">
                  <c:v>37006</c:v>
                </c:pt>
                <c:pt idx="160">
                  <c:v>37007</c:v>
                </c:pt>
                <c:pt idx="161">
                  <c:v>37008</c:v>
                </c:pt>
                <c:pt idx="162">
                  <c:v>37011</c:v>
                </c:pt>
                <c:pt idx="163">
                  <c:v>37013</c:v>
                </c:pt>
                <c:pt idx="164">
                  <c:v>37014</c:v>
                </c:pt>
                <c:pt idx="165">
                  <c:v>37015</c:v>
                </c:pt>
                <c:pt idx="166">
                  <c:v>37018</c:v>
                </c:pt>
                <c:pt idx="167">
                  <c:v>37019</c:v>
                </c:pt>
                <c:pt idx="168">
                  <c:v>37020</c:v>
                </c:pt>
                <c:pt idx="169">
                  <c:v>37021</c:v>
                </c:pt>
                <c:pt idx="170">
                  <c:v>37022</c:v>
                </c:pt>
                <c:pt idx="171">
                  <c:v>37025</c:v>
                </c:pt>
                <c:pt idx="172">
                  <c:v>37026</c:v>
                </c:pt>
                <c:pt idx="173">
                  <c:v>37027</c:v>
                </c:pt>
                <c:pt idx="174">
                  <c:v>37028</c:v>
                </c:pt>
                <c:pt idx="175">
                  <c:v>37029</c:v>
                </c:pt>
                <c:pt idx="176">
                  <c:v>37032</c:v>
                </c:pt>
                <c:pt idx="177">
                  <c:v>37033</c:v>
                </c:pt>
                <c:pt idx="178">
                  <c:v>37034</c:v>
                </c:pt>
                <c:pt idx="179">
                  <c:v>37035</c:v>
                </c:pt>
                <c:pt idx="180">
                  <c:v>37036</c:v>
                </c:pt>
                <c:pt idx="181">
                  <c:v>37040</c:v>
                </c:pt>
                <c:pt idx="182">
                  <c:v>37041</c:v>
                </c:pt>
                <c:pt idx="183">
                  <c:v>37042</c:v>
                </c:pt>
                <c:pt idx="184">
                  <c:v>37043</c:v>
                </c:pt>
                <c:pt idx="185">
                  <c:v>37046</c:v>
                </c:pt>
                <c:pt idx="186">
                  <c:v>37047</c:v>
                </c:pt>
                <c:pt idx="187">
                  <c:v>37048</c:v>
                </c:pt>
                <c:pt idx="188">
                  <c:v>37049</c:v>
                </c:pt>
                <c:pt idx="189">
                  <c:v>37050</c:v>
                </c:pt>
                <c:pt idx="190">
                  <c:v>37053</c:v>
                </c:pt>
                <c:pt idx="191">
                  <c:v>37054</c:v>
                </c:pt>
                <c:pt idx="192">
                  <c:v>37055</c:v>
                </c:pt>
                <c:pt idx="193">
                  <c:v>37056</c:v>
                </c:pt>
                <c:pt idx="194">
                  <c:v>37057</c:v>
                </c:pt>
                <c:pt idx="195">
                  <c:v>37061</c:v>
                </c:pt>
                <c:pt idx="196">
                  <c:v>37062</c:v>
                </c:pt>
                <c:pt idx="197">
                  <c:v>37063</c:v>
                </c:pt>
                <c:pt idx="198">
                  <c:v>37064</c:v>
                </c:pt>
                <c:pt idx="199">
                  <c:v>37068</c:v>
                </c:pt>
                <c:pt idx="200">
                  <c:v>37069</c:v>
                </c:pt>
                <c:pt idx="201">
                  <c:v>37070</c:v>
                </c:pt>
                <c:pt idx="202">
                  <c:v>37071</c:v>
                </c:pt>
                <c:pt idx="203">
                  <c:v>37075</c:v>
                </c:pt>
                <c:pt idx="204">
                  <c:v>37076</c:v>
                </c:pt>
                <c:pt idx="205">
                  <c:v>37077</c:v>
                </c:pt>
                <c:pt idx="206">
                  <c:v>37078</c:v>
                </c:pt>
                <c:pt idx="207">
                  <c:v>37081</c:v>
                </c:pt>
                <c:pt idx="208">
                  <c:v>37082</c:v>
                </c:pt>
                <c:pt idx="209">
                  <c:v>37083</c:v>
                </c:pt>
                <c:pt idx="210">
                  <c:v>37084</c:v>
                </c:pt>
                <c:pt idx="211">
                  <c:v>37085</c:v>
                </c:pt>
                <c:pt idx="212">
                  <c:v>37088</c:v>
                </c:pt>
                <c:pt idx="213">
                  <c:v>37089</c:v>
                </c:pt>
                <c:pt idx="214">
                  <c:v>37090</c:v>
                </c:pt>
                <c:pt idx="215">
                  <c:v>37091</c:v>
                </c:pt>
                <c:pt idx="216">
                  <c:v>37095</c:v>
                </c:pt>
                <c:pt idx="217">
                  <c:v>37096</c:v>
                </c:pt>
                <c:pt idx="218">
                  <c:v>37097</c:v>
                </c:pt>
                <c:pt idx="219">
                  <c:v>37098</c:v>
                </c:pt>
                <c:pt idx="220">
                  <c:v>37099</c:v>
                </c:pt>
                <c:pt idx="221">
                  <c:v>37102</c:v>
                </c:pt>
                <c:pt idx="222">
                  <c:v>37103</c:v>
                </c:pt>
                <c:pt idx="223">
                  <c:v>37104</c:v>
                </c:pt>
                <c:pt idx="224">
                  <c:v>37105</c:v>
                </c:pt>
                <c:pt idx="225">
                  <c:v>37106</c:v>
                </c:pt>
                <c:pt idx="226">
                  <c:v>37109</c:v>
                </c:pt>
                <c:pt idx="227">
                  <c:v>37111</c:v>
                </c:pt>
                <c:pt idx="228">
                  <c:v>37112</c:v>
                </c:pt>
                <c:pt idx="229">
                  <c:v>37113</c:v>
                </c:pt>
                <c:pt idx="230">
                  <c:v>37116</c:v>
                </c:pt>
                <c:pt idx="231">
                  <c:v>37117</c:v>
                </c:pt>
                <c:pt idx="232">
                  <c:v>37118</c:v>
                </c:pt>
                <c:pt idx="233">
                  <c:v>37119</c:v>
                </c:pt>
                <c:pt idx="234">
                  <c:v>37120</c:v>
                </c:pt>
                <c:pt idx="235">
                  <c:v>37124</c:v>
                </c:pt>
                <c:pt idx="236">
                  <c:v>37125</c:v>
                </c:pt>
                <c:pt idx="237">
                  <c:v>37126</c:v>
                </c:pt>
                <c:pt idx="238">
                  <c:v>37127</c:v>
                </c:pt>
                <c:pt idx="239">
                  <c:v>37130</c:v>
                </c:pt>
                <c:pt idx="240">
                  <c:v>37131</c:v>
                </c:pt>
                <c:pt idx="241">
                  <c:v>37132</c:v>
                </c:pt>
                <c:pt idx="242">
                  <c:v>37133</c:v>
                </c:pt>
                <c:pt idx="243">
                  <c:v>37134</c:v>
                </c:pt>
                <c:pt idx="244">
                  <c:v>37137</c:v>
                </c:pt>
                <c:pt idx="245">
                  <c:v>37138</c:v>
                </c:pt>
                <c:pt idx="246">
                  <c:v>37139</c:v>
                </c:pt>
                <c:pt idx="247">
                  <c:v>37140</c:v>
                </c:pt>
                <c:pt idx="248">
                  <c:v>37141</c:v>
                </c:pt>
                <c:pt idx="249">
                  <c:v>37144</c:v>
                </c:pt>
                <c:pt idx="250">
                  <c:v>37145</c:v>
                </c:pt>
                <c:pt idx="251">
                  <c:v>37146</c:v>
                </c:pt>
                <c:pt idx="252">
                  <c:v>37147</c:v>
                </c:pt>
                <c:pt idx="253">
                  <c:v>37148</c:v>
                </c:pt>
                <c:pt idx="254">
                  <c:v>37151</c:v>
                </c:pt>
                <c:pt idx="255">
                  <c:v>37152</c:v>
                </c:pt>
                <c:pt idx="256">
                  <c:v>37153</c:v>
                </c:pt>
                <c:pt idx="257">
                  <c:v>37154</c:v>
                </c:pt>
                <c:pt idx="258">
                  <c:v>37155</c:v>
                </c:pt>
                <c:pt idx="259">
                  <c:v>37158</c:v>
                </c:pt>
                <c:pt idx="260">
                  <c:v>37159</c:v>
                </c:pt>
                <c:pt idx="261">
                  <c:v>37160</c:v>
                </c:pt>
                <c:pt idx="262">
                  <c:v>37161</c:v>
                </c:pt>
                <c:pt idx="263">
                  <c:v>37162</c:v>
                </c:pt>
                <c:pt idx="264">
                  <c:v>37165</c:v>
                </c:pt>
                <c:pt idx="265">
                  <c:v>37166</c:v>
                </c:pt>
                <c:pt idx="266">
                  <c:v>37167</c:v>
                </c:pt>
                <c:pt idx="267">
                  <c:v>37168</c:v>
                </c:pt>
                <c:pt idx="268">
                  <c:v>37169</c:v>
                </c:pt>
                <c:pt idx="269">
                  <c:v>37172</c:v>
                </c:pt>
                <c:pt idx="270">
                  <c:v>37173</c:v>
                </c:pt>
                <c:pt idx="271">
                  <c:v>37174</c:v>
                </c:pt>
                <c:pt idx="272">
                  <c:v>37175</c:v>
                </c:pt>
                <c:pt idx="273">
                  <c:v>37176</c:v>
                </c:pt>
                <c:pt idx="274">
                  <c:v>37180</c:v>
                </c:pt>
                <c:pt idx="275">
                  <c:v>37181</c:v>
                </c:pt>
                <c:pt idx="276">
                  <c:v>37182</c:v>
                </c:pt>
                <c:pt idx="277">
                  <c:v>37183</c:v>
                </c:pt>
                <c:pt idx="278">
                  <c:v>37186</c:v>
                </c:pt>
                <c:pt idx="279">
                  <c:v>37187</c:v>
                </c:pt>
                <c:pt idx="280">
                  <c:v>37188</c:v>
                </c:pt>
                <c:pt idx="281">
                  <c:v>37189</c:v>
                </c:pt>
                <c:pt idx="282">
                  <c:v>37190</c:v>
                </c:pt>
                <c:pt idx="283">
                  <c:v>37193</c:v>
                </c:pt>
                <c:pt idx="284">
                  <c:v>37194</c:v>
                </c:pt>
                <c:pt idx="285">
                  <c:v>37195</c:v>
                </c:pt>
                <c:pt idx="286">
                  <c:v>37196</c:v>
                </c:pt>
                <c:pt idx="287">
                  <c:v>37197</c:v>
                </c:pt>
                <c:pt idx="288">
                  <c:v>37201</c:v>
                </c:pt>
                <c:pt idx="289">
                  <c:v>37202</c:v>
                </c:pt>
                <c:pt idx="290">
                  <c:v>37203</c:v>
                </c:pt>
                <c:pt idx="291">
                  <c:v>37204</c:v>
                </c:pt>
                <c:pt idx="292">
                  <c:v>37208</c:v>
                </c:pt>
                <c:pt idx="293">
                  <c:v>37209</c:v>
                </c:pt>
                <c:pt idx="294">
                  <c:v>37210</c:v>
                </c:pt>
                <c:pt idx="295">
                  <c:v>37211</c:v>
                </c:pt>
                <c:pt idx="296">
                  <c:v>37214</c:v>
                </c:pt>
                <c:pt idx="297">
                  <c:v>37215</c:v>
                </c:pt>
                <c:pt idx="298">
                  <c:v>37216</c:v>
                </c:pt>
                <c:pt idx="299">
                  <c:v>37217</c:v>
                </c:pt>
                <c:pt idx="300">
                  <c:v>37218</c:v>
                </c:pt>
                <c:pt idx="301">
                  <c:v>37221</c:v>
                </c:pt>
                <c:pt idx="302">
                  <c:v>37222</c:v>
                </c:pt>
                <c:pt idx="303">
                  <c:v>37223</c:v>
                </c:pt>
                <c:pt idx="304">
                  <c:v>37224</c:v>
                </c:pt>
                <c:pt idx="305">
                  <c:v>37225</c:v>
                </c:pt>
                <c:pt idx="306">
                  <c:v>37228</c:v>
                </c:pt>
                <c:pt idx="307">
                  <c:v>37229</c:v>
                </c:pt>
                <c:pt idx="308">
                  <c:v>37230</c:v>
                </c:pt>
                <c:pt idx="309">
                  <c:v>37231</c:v>
                </c:pt>
                <c:pt idx="310">
                  <c:v>37232</c:v>
                </c:pt>
                <c:pt idx="311">
                  <c:v>37235</c:v>
                </c:pt>
                <c:pt idx="312">
                  <c:v>37236</c:v>
                </c:pt>
                <c:pt idx="313">
                  <c:v>37237</c:v>
                </c:pt>
                <c:pt idx="314">
                  <c:v>37238</c:v>
                </c:pt>
                <c:pt idx="315">
                  <c:v>37239</c:v>
                </c:pt>
                <c:pt idx="316">
                  <c:v>37242</c:v>
                </c:pt>
                <c:pt idx="317">
                  <c:v>37243</c:v>
                </c:pt>
                <c:pt idx="318">
                  <c:v>37244</c:v>
                </c:pt>
                <c:pt idx="319">
                  <c:v>37245</c:v>
                </c:pt>
                <c:pt idx="320">
                  <c:v>37246</c:v>
                </c:pt>
                <c:pt idx="321">
                  <c:v>37249</c:v>
                </c:pt>
                <c:pt idx="322">
                  <c:v>37251</c:v>
                </c:pt>
                <c:pt idx="323">
                  <c:v>37252</c:v>
                </c:pt>
                <c:pt idx="324">
                  <c:v>37253</c:v>
                </c:pt>
                <c:pt idx="325">
                  <c:v>37258</c:v>
                </c:pt>
                <c:pt idx="326">
                  <c:v>37259</c:v>
                </c:pt>
                <c:pt idx="327">
                  <c:v>37260</c:v>
                </c:pt>
                <c:pt idx="328">
                  <c:v>37264</c:v>
                </c:pt>
                <c:pt idx="329">
                  <c:v>37265</c:v>
                </c:pt>
                <c:pt idx="330">
                  <c:v>37266</c:v>
                </c:pt>
                <c:pt idx="331">
                  <c:v>37267</c:v>
                </c:pt>
                <c:pt idx="332">
                  <c:v>37270</c:v>
                </c:pt>
                <c:pt idx="333">
                  <c:v>37271</c:v>
                </c:pt>
                <c:pt idx="334">
                  <c:v>37272</c:v>
                </c:pt>
                <c:pt idx="335">
                  <c:v>37273</c:v>
                </c:pt>
                <c:pt idx="336">
                  <c:v>37274</c:v>
                </c:pt>
                <c:pt idx="337">
                  <c:v>37277</c:v>
                </c:pt>
                <c:pt idx="338">
                  <c:v>37278</c:v>
                </c:pt>
                <c:pt idx="339">
                  <c:v>37279</c:v>
                </c:pt>
                <c:pt idx="340">
                  <c:v>37280</c:v>
                </c:pt>
                <c:pt idx="341">
                  <c:v>37281</c:v>
                </c:pt>
                <c:pt idx="342">
                  <c:v>37284</c:v>
                </c:pt>
                <c:pt idx="343">
                  <c:v>37285</c:v>
                </c:pt>
                <c:pt idx="344">
                  <c:v>37286</c:v>
                </c:pt>
                <c:pt idx="345">
                  <c:v>37287</c:v>
                </c:pt>
                <c:pt idx="346">
                  <c:v>37288</c:v>
                </c:pt>
                <c:pt idx="347">
                  <c:v>37291</c:v>
                </c:pt>
                <c:pt idx="348">
                  <c:v>37292</c:v>
                </c:pt>
                <c:pt idx="349">
                  <c:v>37293</c:v>
                </c:pt>
                <c:pt idx="350">
                  <c:v>37294</c:v>
                </c:pt>
                <c:pt idx="351">
                  <c:v>37295</c:v>
                </c:pt>
                <c:pt idx="352">
                  <c:v>37298</c:v>
                </c:pt>
                <c:pt idx="353">
                  <c:v>37299</c:v>
                </c:pt>
                <c:pt idx="354">
                  <c:v>37300</c:v>
                </c:pt>
                <c:pt idx="355">
                  <c:v>37301</c:v>
                </c:pt>
                <c:pt idx="356">
                  <c:v>37302</c:v>
                </c:pt>
                <c:pt idx="357">
                  <c:v>37305</c:v>
                </c:pt>
                <c:pt idx="358">
                  <c:v>37306</c:v>
                </c:pt>
                <c:pt idx="359">
                  <c:v>37307</c:v>
                </c:pt>
                <c:pt idx="360">
                  <c:v>37308</c:v>
                </c:pt>
                <c:pt idx="361">
                  <c:v>37309</c:v>
                </c:pt>
                <c:pt idx="362">
                  <c:v>37312</c:v>
                </c:pt>
                <c:pt idx="363">
                  <c:v>37313</c:v>
                </c:pt>
                <c:pt idx="364">
                  <c:v>37314</c:v>
                </c:pt>
                <c:pt idx="365">
                  <c:v>37315</c:v>
                </c:pt>
                <c:pt idx="366">
                  <c:v>37316</c:v>
                </c:pt>
                <c:pt idx="367">
                  <c:v>37319</c:v>
                </c:pt>
                <c:pt idx="368">
                  <c:v>37320</c:v>
                </c:pt>
                <c:pt idx="369">
                  <c:v>37321</c:v>
                </c:pt>
                <c:pt idx="370">
                  <c:v>37322</c:v>
                </c:pt>
                <c:pt idx="371">
                  <c:v>37323</c:v>
                </c:pt>
                <c:pt idx="372">
                  <c:v>37326</c:v>
                </c:pt>
                <c:pt idx="373">
                  <c:v>37327</c:v>
                </c:pt>
                <c:pt idx="374">
                  <c:v>37328</c:v>
                </c:pt>
                <c:pt idx="375">
                  <c:v>37329</c:v>
                </c:pt>
                <c:pt idx="376">
                  <c:v>37330</c:v>
                </c:pt>
                <c:pt idx="377">
                  <c:v>37333</c:v>
                </c:pt>
                <c:pt idx="378">
                  <c:v>37334</c:v>
                </c:pt>
                <c:pt idx="379">
                  <c:v>37335</c:v>
                </c:pt>
                <c:pt idx="380">
                  <c:v>37336</c:v>
                </c:pt>
                <c:pt idx="381">
                  <c:v>37337</c:v>
                </c:pt>
                <c:pt idx="382">
                  <c:v>37341</c:v>
                </c:pt>
                <c:pt idx="383">
                  <c:v>37342</c:v>
                </c:pt>
                <c:pt idx="384">
                  <c:v>37347</c:v>
                </c:pt>
                <c:pt idx="385">
                  <c:v>37348</c:v>
                </c:pt>
                <c:pt idx="386">
                  <c:v>37349</c:v>
                </c:pt>
                <c:pt idx="387">
                  <c:v>37350</c:v>
                </c:pt>
                <c:pt idx="388">
                  <c:v>37351</c:v>
                </c:pt>
                <c:pt idx="389">
                  <c:v>37354</c:v>
                </c:pt>
                <c:pt idx="390">
                  <c:v>37355</c:v>
                </c:pt>
                <c:pt idx="391">
                  <c:v>37356</c:v>
                </c:pt>
                <c:pt idx="392">
                  <c:v>37357</c:v>
                </c:pt>
                <c:pt idx="393">
                  <c:v>37358</c:v>
                </c:pt>
                <c:pt idx="394">
                  <c:v>37361</c:v>
                </c:pt>
                <c:pt idx="395">
                  <c:v>37362</c:v>
                </c:pt>
                <c:pt idx="396">
                  <c:v>37363</c:v>
                </c:pt>
                <c:pt idx="397">
                  <c:v>37364</c:v>
                </c:pt>
                <c:pt idx="398">
                  <c:v>37365</c:v>
                </c:pt>
                <c:pt idx="399">
                  <c:v>37368</c:v>
                </c:pt>
                <c:pt idx="400">
                  <c:v>37369</c:v>
                </c:pt>
                <c:pt idx="401">
                  <c:v>37370</c:v>
                </c:pt>
                <c:pt idx="402">
                  <c:v>37371</c:v>
                </c:pt>
                <c:pt idx="403">
                  <c:v>37372</c:v>
                </c:pt>
                <c:pt idx="404">
                  <c:v>37375</c:v>
                </c:pt>
                <c:pt idx="405">
                  <c:v>37376</c:v>
                </c:pt>
                <c:pt idx="406">
                  <c:v>37378</c:v>
                </c:pt>
                <c:pt idx="407">
                  <c:v>37379</c:v>
                </c:pt>
                <c:pt idx="408">
                  <c:v>37382</c:v>
                </c:pt>
                <c:pt idx="409">
                  <c:v>37383</c:v>
                </c:pt>
                <c:pt idx="410">
                  <c:v>37384</c:v>
                </c:pt>
                <c:pt idx="411">
                  <c:v>37385</c:v>
                </c:pt>
                <c:pt idx="412">
                  <c:v>37386</c:v>
                </c:pt>
                <c:pt idx="413">
                  <c:v>37390</c:v>
                </c:pt>
                <c:pt idx="414">
                  <c:v>37391</c:v>
                </c:pt>
                <c:pt idx="415">
                  <c:v>37392</c:v>
                </c:pt>
                <c:pt idx="416">
                  <c:v>37393</c:v>
                </c:pt>
                <c:pt idx="417">
                  <c:v>37396</c:v>
                </c:pt>
                <c:pt idx="418">
                  <c:v>37397</c:v>
                </c:pt>
                <c:pt idx="419">
                  <c:v>37398</c:v>
                </c:pt>
                <c:pt idx="420">
                  <c:v>37399</c:v>
                </c:pt>
                <c:pt idx="421">
                  <c:v>37400</c:v>
                </c:pt>
                <c:pt idx="422">
                  <c:v>37403</c:v>
                </c:pt>
                <c:pt idx="423">
                  <c:v>37404</c:v>
                </c:pt>
                <c:pt idx="424">
                  <c:v>37405</c:v>
                </c:pt>
                <c:pt idx="425">
                  <c:v>37406</c:v>
                </c:pt>
                <c:pt idx="426">
                  <c:v>37407</c:v>
                </c:pt>
                <c:pt idx="427">
                  <c:v>37411</c:v>
                </c:pt>
                <c:pt idx="428">
                  <c:v>37412</c:v>
                </c:pt>
                <c:pt idx="429">
                  <c:v>37413</c:v>
                </c:pt>
                <c:pt idx="430">
                  <c:v>37414</c:v>
                </c:pt>
                <c:pt idx="431">
                  <c:v>37418</c:v>
                </c:pt>
                <c:pt idx="432">
                  <c:v>37419</c:v>
                </c:pt>
                <c:pt idx="433">
                  <c:v>37420</c:v>
                </c:pt>
                <c:pt idx="434">
                  <c:v>37421</c:v>
                </c:pt>
                <c:pt idx="435">
                  <c:v>37424</c:v>
                </c:pt>
                <c:pt idx="436">
                  <c:v>37425</c:v>
                </c:pt>
                <c:pt idx="437">
                  <c:v>37426</c:v>
                </c:pt>
                <c:pt idx="438">
                  <c:v>37427</c:v>
                </c:pt>
                <c:pt idx="439">
                  <c:v>37428</c:v>
                </c:pt>
                <c:pt idx="440">
                  <c:v>37431</c:v>
                </c:pt>
                <c:pt idx="441">
                  <c:v>37432</c:v>
                </c:pt>
                <c:pt idx="442">
                  <c:v>37433</c:v>
                </c:pt>
                <c:pt idx="443">
                  <c:v>37434</c:v>
                </c:pt>
                <c:pt idx="444">
                  <c:v>37435</c:v>
                </c:pt>
                <c:pt idx="445">
                  <c:v>37439</c:v>
                </c:pt>
                <c:pt idx="446">
                  <c:v>37440</c:v>
                </c:pt>
                <c:pt idx="447">
                  <c:v>37441</c:v>
                </c:pt>
                <c:pt idx="448">
                  <c:v>37442</c:v>
                </c:pt>
                <c:pt idx="449">
                  <c:v>37445</c:v>
                </c:pt>
                <c:pt idx="450">
                  <c:v>37446</c:v>
                </c:pt>
                <c:pt idx="451">
                  <c:v>37447</c:v>
                </c:pt>
                <c:pt idx="452">
                  <c:v>37448</c:v>
                </c:pt>
                <c:pt idx="453">
                  <c:v>37449</c:v>
                </c:pt>
                <c:pt idx="454">
                  <c:v>37452</c:v>
                </c:pt>
                <c:pt idx="455">
                  <c:v>37453</c:v>
                </c:pt>
                <c:pt idx="456">
                  <c:v>37454</c:v>
                </c:pt>
                <c:pt idx="457">
                  <c:v>37455</c:v>
                </c:pt>
                <c:pt idx="458">
                  <c:v>37456</c:v>
                </c:pt>
                <c:pt idx="459">
                  <c:v>37459</c:v>
                </c:pt>
                <c:pt idx="460">
                  <c:v>37460</c:v>
                </c:pt>
                <c:pt idx="461">
                  <c:v>37461</c:v>
                </c:pt>
                <c:pt idx="462">
                  <c:v>37462</c:v>
                </c:pt>
                <c:pt idx="463">
                  <c:v>37463</c:v>
                </c:pt>
                <c:pt idx="464">
                  <c:v>37466</c:v>
                </c:pt>
                <c:pt idx="465">
                  <c:v>37467</c:v>
                </c:pt>
                <c:pt idx="466">
                  <c:v>37468</c:v>
                </c:pt>
                <c:pt idx="467">
                  <c:v>37469</c:v>
                </c:pt>
                <c:pt idx="468">
                  <c:v>37470</c:v>
                </c:pt>
                <c:pt idx="469">
                  <c:v>37473</c:v>
                </c:pt>
                <c:pt idx="470">
                  <c:v>37474</c:v>
                </c:pt>
                <c:pt idx="471">
                  <c:v>37476</c:v>
                </c:pt>
                <c:pt idx="472">
                  <c:v>37477</c:v>
                </c:pt>
                <c:pt idx="473">
                  <c:v>37480</c:v>
                </c:pt>
                <c:pt idx="474">
                  <c:v>37481</c:v>
                </c:pt>
                <c:pt idx="475">
                  <c:v>37482</c:v>
                </c:pt>
                <c:pt idx="476">
                  <c:v>37483</c:v>
                </c:pt>
                <c:pt idx="477">
                  <c:v>37484</c:v>
                </c:pt>
                <c:pt idx="478">
                  <c:v>37488</c:v>
                </c:pt>
                <c:pt idx="479">
                  <c:v>37489</c:v>
                </c:pt>
                <c:pt idx="480">
                  <c:v>37490</c:v>
                </c:pt>
                <c:pt idx="481">
                  <c:v>37491</c:v>
                </c:pt>
                <c:pt idx="482">
                  <c:v>37494</c:v>
                </c:pt>
                <c:pt idx="483">
                  <c:v>37495</c:v>
                </c:pt>
                <c:pt idx="484">
                  <c:v>37496</c:v>
                </c:pt>
                <c:pt idx="485">
                  <c:v>37497</c:v>
                </c:pt>
                <c:pt idx="486">
                  <c:v>37498</c:v>
                </c:pt>
                <c:pt idx="487">
                  <c:v>37501</c:v>
                </c:pt>
                <c:pt idx="488">
                  <c:v>37502</c:v>
                </c:pt>
                <c:pt idx="489">
                  <c:v>37503</c:v>
                </c:pt>
                <c:pt idx="490">
                  <c:v>37504</c:v>
                </c:pt>
                <c:pt idx="491">
                  <c:v>37505</c:v>
                </c:pt>
                <c:pt idx="492">
                  <c:v>37508</c:v>
                </c:pt>
                <c:pt idx="493">
                  <c:v>37509</c:v>
                </c:pt>
                <c:pt idx="494">
                  <c:v>37510</c:v>
                </c:pt>
                <c:pt idx="495">
                  <c:v>37511</c:v>
                </c:pt>
                <c:pt idx="496">
                  <c:v>37512</c:v>
                </c:pt>
                <c:pt idx="497">
                  <c:v>37515</c:v>
                </c:pt>
                <c:pt idx="498">
                  <c:v>37516</c:v>
                </c:pt>
                <c:pt idx="499">
                  <c:v>37517</c:v>
                </c:pt>
                <c:pt idx="500">
                  <c:v>37518</c:v>
                </c:pt>
                <c:pt idx="501">
                  <c:v>37519</c:v>
                </c:pt>
                <c:pt idx="502">
                  <c:v>37522</c:v>
                </c:pt>
                <c:pt idx="503">
                  <c:v>37523</c:v>
                </c:pt>
                <c:pt idx="504">
                  <c:v>37524</c:v>
                </c:pt>
                <c:pt idx="505">
                  <c:v>37525</c:v>
                </c:pt>
                <c:pt idx="506">
                  <c:v>37526</c:v>
                </c:pt>
                <c:pt idx="507">
                  <c:v>37529</c:v>
                </c:pt>
                <c:pt idx="508">
                  <c:v>37530</c:v>
                </c:pt>
                <c:pt idx="509">
                  <c:v>37531</c:v>
                </c:pt>
                <c:pt idx="510">
                  <c:v>37532</c:v>
                </c:pt>
                <c:pt idx="511">
                  <c:v>37533</c:v>
                </c:pt>
                <c:pt idx="512">
                  <c:v>37536</c:v>
                </c:pt>
                <c:pt idx="513">
                  <c:v>37537</c:v>
                </c:pt>
                <c:pt idx="514">
                  <c:v>37538</c:v>
                </c:pt>
                <c:pt idx="515">
                  <c:v>37539</c:v>
                </c:pt>
                <c:pt idx="516">
                  <c:v>37540</c:v>
                </c:pt>
                <c:pt idx="517">
                  <c:v>37544</c:v>
                </c:pt>
                <c:pt idx="518">
                  <c:v>37545</c:v>
                </c:pt>
                <c:pt idx="519">
                  <c:v>37546</c:v>
                </c:pt>
                <c:pt idx="520">
                  <c:v>37547</c:v>
                </c:pt>
                <c:pt idx="521">
                  <c:v>37550</c:v>
                </c:pt>
                <c:pt idx="522">
                  <c:v>37551</c:v>
                </c:pt>
                <c:pt idx="523">
                  <c:v>37552</c:v>
                </c:pt>
                <c:pt idx="524">
                  <c:v>37553</c:v>
                </c:pt>
                <c:pt idx="525">
                  <c:v>37554</c:v>
                </c:pt>
                <c:pt idx="526">
                  <c:v>37557</c:v>
                </c:pt>
                <c:pt idx="527">
                  <c:v>37558</c:v>
                </c:pt>
                <c:pt idx="528">
                  <c:v>37559</c:v>
                </c:pt>
                <c:pt idx="529">
                  <c:v>37560</c:v>
                </c:pt>
                <c:pt idx="530">
                  <c:v>37561</c:v>
                </c:pt>
                <c:pt idx="531">
                  <c:v>37565</c:v>
                </c:pt>
                <c:pt idx="532">
                  <c:v>37566</c:v>
                </c:pt>
                <c:pt idx="533">
                  <c:v>37567</c:v>
                </c:pt>
                <c:pt idx="534">
                  <c:v>37568</c:v>
                </c:pt>
                <c:pt idx="535">
                  <c:v>37572</c:v>
                </c:pt>
                <c:pt idx="536">
                  <c:v>37573</c:v>
                </c:pt>
                <c:pt idx="537">
                  <c:v>37574</c:v>
                </c:pt>
                <c:pt idx="538">
                  <c:v>37575</c:v>
                </c:pt>
                <c:pt idx="539">
                  <c:v>37578</c:v>
                </c:pt>
                <c:pt idx="540">
                  <c:v>37579</c:v>
                </c:pt>
                <c:pt idx="541">
                  <c:v>37580</c:v>
                </c:pt>
                <c:pt idx="542">
                  <c:v>37581</c:v>
                </c:pt>
                <c:pt idx="543">
                  <c:v>37582</c:v>
                </c:pt>
                <c:pt idx="544">
                  <c:v>37585</c:v>
                </c:pt>
                <c:pt idx="545">
                  <c:v>37586</c:v>
                </c:pt>
                <c:pt idx="546">
                  <c:v>37587</c:v>
                </c:pt>
                <c:pt idx="547">
                  <c:v>37588</c:v>
                </c:pt>
                <c:pt idx="548">
                  <c:v>37589</c:v>
                </c:pt>
                <c:pt idx="549">
                  <c:v>37592</c:v>
                </c:pt>
                <c:pt idx="550">
                  <c:v>37593</c:v>
                </c:pt>
                <c:pt idx="551">
                  <c:v>37594</c:v>
                </c:pt>
                <c:pt idx="552">
                  <c:v>37595</c:v>
                </c:pt>
                <c:pt idx="553">
                  <c:v>37596</c:v>
                </c:pt>
                <c:pt idx="554">
                  <c:v>37599</c:v>
                </c:pt>
                <c:pt idx="555">
                  <c:v>37600</c:v>
                </c:pt>
                <c:pt idx="556">
                  <c:v>37601</c:v>
                </c:pt>
                <c:pt idx="557">
                  <c:v>37602</c:v>
                </c:pt>
                <c:pt idx="558">
                  <c:v>37603</c:v>
                </c:pt>
                <c:pt idx="559">
                  <c:v>37606</c:v>
                </c:pt>
                <c:pt idx="560">
                  <c:v>37607</c:v>
                </c:pt>
                <c:pt idx="561">
                  <c:v>37608</c:v>
                </c:pt>
                <c:pt idx="562">
                  <c:v>37609</c:v>
                </c:pt>
                <c:pt idx="563">
                  <c:v>37610</c:v>
                </c:pt>
                <c:pt idx="564">
                  <c:v>37613</c:v>
                </c:pt>
                <c:pt idx="565">
                  <c:v>37614</c:v>
                </c:pt>
                <c:pt idx="566">
                  <c:v>37616</c:v>
                </c:pt>
                <c:pt idx="567">
                  <c:v>37617</c:v>
                </c:pt>
                <c:pt idx="568">
                  <c:v>37620</c:v>
                </c:pt>
                <c:pt idx="569">
                  <c:v>37623</c:v>
                </c:pt>
                <c:pt idx="570">
                  <c:v>37624</c:v>
                </c:pt>
                <c:pt idx="571">
                  <c:v>37628</c:v>
                </c:pt>
                <c:pt idx="572">
                  <c:v>37629</c:v>
                </c:pt>
                <c:pt idx="573">
                  <c:v>37630</c:v>
                </c:pt>
                <c:pt idx="574">
                  <c:v>37631</c:v>
                </c:pt>
                <c:pt idx="575">
                  <c:v>37634</c:v>
                </c:pt>
                <c:pt idx="576">
                  <c:v>37635</c:v>
                </c:pt>
                <c:pt idx="577">
                  <c:v>37636</c:v>
                </c:pt>
                <c:pt idx="578">
                  <c:v>37637</c:v>
                </c:pt>
                <c:pt idx="579">
                  <c:v>37638</c:v>
                </c:pt>
                <c:pt idx="580">
                  <c:v>37641</c:v>
                </c:pt>
                <c:pt idx="581">
                  <c:v>37642</c:v>
                </c:pt>
                <c:pt idx="582">
                  <c:v>37643</c:v>
                </c:pt>
                <c:pt idx="583">
                  <c:v>37644</c:v>
                </c:pt>
                <c:pt idx="584">
                  <c:v>37645</c:v>
                </c:pt>
                <c:pt idx="585">
                  <c:v>37648</c:v>
                </c:pt>
                <c:pt idx="586">
                  <c:v>37649</c:v>
                </c:pt>
                <c:pt idx="587">
                  <c:v>37650</c:v>
                </c:pt>
                <c:pt idx="588">
                  <c:v>37651</c:v>
                </c:pt>
                <c:pt idx="589">
                  <c:v>37652</c:v>
                </c:pt>
                <c:pt idx="590">
                  <c:v>37655</c:v>
                </c:pt>
                <c:pt idx="591">
                  <c:v>37656</c:v>
                </c:pt>
                <c:pt idx="592">
                  <c:v>37657</c:v>
                </c:pt>
                <c:pt idx="593">
                  <c:v>37658</c:v>
                </c:pt>
                <c:pt idx="594">
                  <c:v>37659</c:v>
                </c:pt>
                <c:pt idx="595">
                  <c:v>37662</c:v>
                </c:pt>
                <c:pt idx="596">
                  <c:v>37663</c:v>
                </c:pt>
                <c:pt idx="597">
                  <c:v>37664</c:v>
                </c:pt>
                <c:pt idx="598">
                  <c:v>37665</c:v>
                </c:pt>
                <c:pt idx="599">
                  <c:v>37666</c:v>
                </c:pt>
                <c:pt idx="600">
                  <c:v>37669</c:v>
                </c:pt>
                <c:pt idx="601">
                  <c:v>37670</c:v>
                </c:pt>
                <c:pt idx="602">
                  <c:v>37671</c:v>
                </c:pt>
                <c:pt idx="603">
                  <c:v>37672</c:v>
                </c:pt>
                <c:pt idx="604">
                  <c:v>37673</c:v>
                </c:pt>
                <c:pt idx="605">
                  <c:v>37676</c:v>
                </c:pt>
                <c:pt idx="606">
                  <c:v>37677</c:v>
                </c:pt>
                <c:pt idx="607">
                  <c:v>37678</c:v>
                </c:pt>
                <c:pt idx="608">
                  <c:v>37679</c:v>
                </c:pt>
                <c:pt idx="609">
                  <c:v>37680</c:v>
                </c:pt>
                <c:pt idx="610">
                  <c:v>37683</c:v>
                </c:pt>
                <c:pt idx="611">
                  <c:v>37684</c:v>
                </c:pt>
                <c:pt idx="612">
                  <c:v>37685</c:v>
                </c:pt>
                <c:pt idx="613">
                  <c:v>37686</c:v>
                </c:pt>
                <c:pt idx="614">
                  <c:v>37687</c:v>
                </c:pt>
                <c:pt idx="615">
                  <c:v>37690</c:v>
                </c:pt>
                <c:pt idx="616">
                  <c:v>37691</c:v>
                </c:pt>
                <c:pt idx="617">
                  <c:v>37692</c:v>
                </c:pt>
                <c:pt idx="618">
                  <c:v>37693</c:v>
                </c:pt>
                <c:pt idx="619">
                  <c:v>37694</c:v>
                </c:pt>
                <c:pt idx="620">
                  <c:v>37697</c:v>
                </c:pt>
                <c:pt idx="621">
                  <c:v>37698</c:v>
                </c:pt>
                <c:pt idx="622">
                  <c:v>37699</c:v>
                </c:pt>
                <c:pt idx="623">
                  <c:v>37700</c:v>
                </c:pt>
                <c:pt idx="624">
                  <c:v>37701</c:v>
                </c:pt>
                <c:pt idx="625">
                  <c:v>37705</c:v>
                </c:pt>
                <c:pt idx="626">
                  <c:v>37706</c:v>
                </c:pt>
                <c:pt idx="627">
                  <c:v>37707</c:v>
                </c:pt>
                <c:pt idx="628">
                  <c:v>37708</c:v>
                </c:pt>
                <c:pt idx="629">
                  <c:v>37711</c:v>
                </c:pt>
                <c:pt idx="630">
                  <c:v>37712</c:v>
                </c:pt>
                <c:pt idx="631">
                  <c:v>37713</c:v>
                </c:pt>
                <c:pt idx="632">
                  <c:v>37714</c:v>
                </c:pt>
                <c:pt idx="633">
                  <c:v>37715</c:v>
                </c:pt>
                <c:pt idx="634">
                  <c:v>37718</c:v>
                </c:pt>
                <c:pt idx="635">
                  <c:v>37719</c:v>
                </c:pt>
                <c:pt idx="636">
                  <c:v>37720</c:v>
                </c:pt>
                <c:pt idx="637">
                  <c:v>37721</c:v>
                </c:pt>
                <c:pt idx="638">
                  <c:v>37722</c:v>
                </c:pt>
                <c:pt idx="639">
                  <c:v>37725</c:v>
                </c:pt>
                <c:pt idx="640">
                  <c:v>37726</c:v>
                </c:pt>
                <c:pt idx="641">
                  <c:v>37727</c:v>
                </c:pt>
                <c:pt idx="642">
                  <c:v>37732</c:v>
                </c:pt>
                <c:pt idx="643">
                  <c:v>37733</c:v>
                </c:pt>
                <c:pt idx="644">
                  <c:v>37734</c:v>
                </c:pt>
                <c:pt idx="645">
                  <c:v>37735</c:v>
                </c:pt>
                <c:pt idx="646">
                  <c:v>37736</c:v>
                </c:pt>
                <c:pt idx="647">
                  <c:v>37739</c:v>
                </c:pt>
                <c:pt idx="648">
                  <c:v>37740</c:v>
                </c:pt>
                <c:pt idx="649">
                  <c:v>37741</c:v>
                </c:pt>
                <c:pt idx="650">
                  <c:v>37743</c:v>
                </c:pt>
                <c:pt idx="651">
                  <c:v>37746</c:v>
                </c:pt>
                <c:pt idx="652">
                  <c:v>37747</c:v>
                </c:pt>
                <c:pt idx="653">
                  <c:v>37748</c:v>
                </c:pt>
                <c:pt idx="654">
                  <c:v>37749</c:v>
                </c:pt>
                <c:pt idx="655">
                  <c:v>37750</c:v>
                </c:pt>
                <c:pt idx="656">
                  <c:v>37753</c:v>
                </c:pt>
                <c:pt idx="657">
                  <c:v>37754</c:v>
                </c:pt>
                <c:pt idx="658">
                  <c:v>37755</c:v>
                </c:pt>
                <c:pt idx="659">
                  <c:v>37756</c:v>
                </c:pt>
                <c:pt idx="660">
                  <c:v>37757</c:v>
                </c:pt>
                <c:pt idx="661">
                  <c:v>37760</c:v>
                </c:pt>
                <c:pt idx="662">
                  <c:v>37761</c:v>
                </c:pt>
                <c:pt idx="663">
                  <c:v>37762</c:v>
                </c:pt>
                <c:pt idx="664">
                  <c:v>37763</c:v>
                </c:pt>
                <c:pt idx="665">
                  <c:v>37764</c:v>
                </c:pt>
                <c:pt idx="666">
                  <c:v>37767</c:v>
                </c:pt>
                <c:pt idx="667">
                  <c:v>37768</c:v>
                </c:pt>
                <c:pt idx="668">
                  <c:v>37769</c:v>
                </c:pt>
                <c:pt idx="669">
                  <c:v>37770</c:v>
                </c:pt>
                <c:pt idx="670">
                  <c:v>37771</c:v>
                </c:pt>
                <c:pt idx="671">
                  <c:v>37775</c:v>
                </c:pt>
                <c:pt idx="672">
                  <c:v>37776</c:v>
                </c:pt>
                <c:pt idx="673">
                  <c:v>37777</c:v>
                </c:pt>
                <c:pt idx="674">
                  <c:v>37778</c:v>
                </c:pt>
                <c:pt idx="675">
                  <c:v>37781</c:v>
                </c:pt>
                <c:pt idx="676">
                  <c:v>37782</c:v>
                </c:pt>
                <c:pt idx="677">
                  <c:v>37783</c:v>
                </c:pt>
                <c:pt idx="678">
                  <c:v>37784</c:v>
                </c:pt>
                <c:pt idx="679">
                  <c:v>37785</c:v>
                </c:pt>
                <c:pt idx="680">
                  <c:v>37788</c:v>
                </c:pt>
                <c:pt idx="681">
                  <c:v>37789</c:v>
                </c:pt>
                <c:pt idx="682">
                  <c:v>37790</c:v>
                </c:pt>
                <c:pt idx="683">
                  <c:v>37791</c:v>
                </c:pt>
                <c:pt idx="684">
                  <c:v>37792</c:v>
                </c:pt>
                <c:pt idx="685">
                  <c:v>37796</c:v>
                </c:pt>
                <c:pt idx="686">
                  <c:v>37797</c:v>
                </c:pt>
                <c:pt idx="687">
                  <c:v>37798</c:v>
                </c:pt>
                <c:pt idx="688">
                  <c:v>37799</c:v>
                </c:pt>
                <c:pt idx="689">
                  <c:v>37803</c:v>
                </c:pt>
                <c:pt idx="690">
                  <c:v>37804</c:v>
                </c:pt>
                <c:pt idx="691">
                  <c:v>37805</c:v>
                </c:pt>
                <c:pt idx="692">
                  <c:v>37806</c:v>
                </c:pt>
                <c:pt idx="693">
                  <c:v>37809</c:v>
                </c:pt>
                <c:pt idx="694">
                  <c:v>37810</c:v>
                </c:pt>
                <c:pt idx="695">
                  <c:v>37811</c:v>
                </c:pt>
                <c:pt idx="696">
                  <c:v>37812</c:v>
                </c:pt>
                <c:pt idx="697">
                  <c:v>37813</c:v>
                </c:pt>
                <c:pt idx="698">
                  <c:v>37816</c:v>
                </c:pt>
                <c:pt idx="699">
                  <c:v>37817</c:v>
                </c:pt>
                <c:pt idx="700">
                  <c:v>37818</c:v>
                </c:pt>
                <c:pt idx="701">
                  <c:v>37819</c:v>
                </c:pt>
                <c:pt idx="702">
                  <c:v>37820</c:v>
                </c:pt>
                <c:pt idx="703">
                  <c:v>37823</c:v>
                </c:pt>
                <c:pt idx="704">
                  <c:v>37824</c:v>
                </c:pt>
                <c:pt idx="705">
                  <c:v>37825</c:v>
                </c:pt>
                <c:pt idx="706">
                  <c:v>37826</c:v>
                </c:pt>
                <c:pt idx="707">
                  <c:v>37827</c:v>
                </c:pt>
                <c:pt idx="708">
                  <c:v>37830</c:v>
                </c:pt>
                <c:pt idx="709">
                  <c:v>37831</c:v>
                </c:pt>
                <c:pt idx="710">
                  <c:v>37832</c:v>
                </c:pt>
                <c:pt idx="711">
                  <c:v>37833</c:v>
                </c:pt>
                <c:pt idx="712">
                  <c:v>37834</c:v>
                </c:pt>
                <c:pt idx="713">
                  <c:v>37837</c:v>
                </c:pt>
                <c:pt idx="714">
                  <c:v>37838</c:v>
                </c:pt>
                <c:pt idx="715">
                  <c:v>37839</c:v>
                </c:pt>
                <c:pt idx="716">
                  <c:v>37841</c:v>
                </c:pt>
                <c:pt idx="717">
                  <c:v>37844</c:v>
                </c:pt>
                <c:pt idx="718">
                  <c:v>37845</c:v>
                </c:pt>
                <c:pt idx="719">
                  <c:v>37846</c:v>
                </c:pt>
                <c:pt idx="720">
                  <c:v>37847</c:v>
                </c:pt>
                <c:pt idx="721">
                  <c:v>37848</c:v>
                </c:pt>
                <c:pt idx="722">
                  <c:v>37852</c:v>
                </c:pt>
                <c:pt idx="723">
                  <c:v>37853</c:v>
                </c:pt>
                <c:pt idx="724">
                  <c:v>37854</c:v>
                </c:pt>
                <c:pt idx="725">
                  <c:v>37855</c:v>
                </c:pt>
                <c:pt idx="726">
                  <c:v>37858</c:v>
                </c:pt>
                <c:pt idx="727">
                  <c:v>37859</c:v>
                </c:pt>
                <c:pt idx="728">
                  <c:v>37860</c:v>
                </c:pt>
                <c:pt idx="729">
                  <c:v>37861</c:v>
                </c:pt>
                <c:pt idx="730">
                  <c:v>37862</c:v>
                </c:pt>
                <c:pt idx="731">
                  <c:v>37865</c:v>
                </c:pt>
                <c:pt idx="732">
                  <c:v>37866</c:v>
                </c:pt>
                <c:pt idx="733">
                  <c:v>37867</c:v>
                </c:pt>
                <c:pt idx="734">
                  <c:v>37868</c:v>
                </c:pt>
                <c:pt idx="735">
                  <c:v>37869</c:v>
                </c:pt>
                <c:pt idx="736">
                  <c:v>37872</c:v>
                </c:pt>
                <c:pt idx="737">
                  <c:v>37873</c:v>
                </c:pt>
                <c:pt idx="738">
                  <c:v>37874</c:v>
                </c:pt>
                <c:pt idx="739">
                  <c:v>37875</c:v>
                </c:pt>
                <c:pt idx="740">
                  <c:v>37876</c:v>
                </c:pt>
                <c:pt idx="741">
                  <c:v>37879</c:v>
                </c:pt>
                <c:pt idx="742">
                  <c:v>37880</c:v>
                </c:pt>
                <c:pt idx="743">
                  <c:v>37881</c:v>
                </c:pt>
                <c:pt idx="744">
                  <c:v>37882</c:v>
                </c:pt>
                <c:pt idx="745">
                  <c:v>37883</c:v>
                </c:pt>
                <c:pt idx="746">
                  <c:v>37886</c:v>
                </c:pt>
                <c:pt idx="747">
                  <c:v>37887</c:v>
                </c:pt>
                <c:pt idx="748">
                  <c:v>37888</c:v>
                </c:pt>
                <c:pt idx="749">
                  <c:v>37889</c:v>
                </c:pt>
                <c:pt idx="750">
                  <c:v>37890</c:v>
                </c:pt>
                <c:pt idx="751">
                  <c:v>37893</c:v>
                </c:pt>
                <c:pt idx="752">
                  <c:v>37894</c:v>
                </c:pt>
                <c:pt idx="753">
                  <c:v>37895</c:v>
                </c:pt>
                <c:pt idx="754">
                  <c:v>37896</c:v>
                </c:pt>
                <c:pt idx="755">
                  <c:v>37897</c:v>
                </c:pt>
                <c:pt idx="756">
                  <c:v>37900</c:v>
                </c:pt>
                <c:pt idx="757">
                  <c:v>37901</c:v>
                </c:pt>
                <c:pt idx="758">
                  <c:v>37902</c:v>
                </c:pt>
                <c:pt idx="759">
                  <c:v>37903</c:v>
                </c:pt>
                <c:pt idx="760">
                  <c:v>37904</c:v>
                </c:pt>
                <c:pt idx="761">
                  <c:v>37908</c:v>
                </c:pt>
                <c:pt idx="762">
                  <c:v>37909</c:v>
                </c:pt>
                <c:pt idx="763">
                  <c:v>37910</c:v>
                </c:pt>
                <c:pt idx="764">
                  <c:v>37911</c:v>
                </c:pt>
                <c:pt idx="765">
                  <c:v>37914</c:v>
                </c:pt>
                <c:pt idx="766">
                  <c:v>37915</c:v>
                </c:pt>
                <c:pt idx="767">
                  <c:v>37916</c:v>
                </c:pt>
                <c:pt idx="768">
                  <c:v>37917</c:v>
                </c:pt>
                <c:pt idx="769">
                  <c:v>37918</c:v>
                </c:pt>
                <c:pt idx="770">
                  <c:v>37921</c:v>
                </c:pt>
                <c:pt idx="771">
                  <c:v>37922</c:v>
                </c:pt>
                <c:pt idx="772">
                  <c:v>37923</c:v>
                </c:pt>
                <c:pt idx="773">
                  <c:v>37924</c:v>
                </c:pt>
                <c:pt idx="774">
                  <c:v>37925</c:v>
                </c:pt>
                <c:pt idx="775">
                  <c:v>37929</c:v>
                </c:pt>
                <c:pt idx="776">
                  <c:v>37930</c:v>
                </c:pt>
                <c:pt idx="777">
                  <c:v>37931</c:v>
                </c:pt>
                <c:pt idx="778">
                  <c:v>37932</c:v>
                </c:pt>
                <c:pt idx="779">
                  <c:v>37935</c:v>
                </c:pt>
                <c:pt idx="780">
                  <c:v>37936</c:v>
                </c:pt>
                <c:pt idx="781">
                  <c:v>37937</c:v>
                </c:pt>
                <c:pt idx="782">
                  <c:v>37938</c:v>
                </c:pt>
                <c:pt idx="783">
                  <c:v>37939</c:v>
                </c:pt>
                <c:pt idx="784">
                  <c:v>37943</c:v>
                </c:pt>
                <c:pt idx="785">
                  <c:v>37944</c:v>
                </c:pt>
                <c:pt idx="786">
                  <c:v>37945</c:v>
                </c:pt>
                <c:pt idx="787">
                  <c:v>37946</c:v>
                </c:pt>
                <c:pt idx="788">
                  <c:v>37949</c:v>
                </c:pt>
                <c:pt idx="789">
                  <c:v>37950</c:v>
                </c:pt>
                <c:pt idx="790">
                  <c:v>37951</c:v>
                </c:pt>
                <c:pt idx="791">
                  <c:v>37952</c:v>
                </c:pt>
                <c:pt idx="792">
                  <c:v>37953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37964</c:v>
                </c:pt>
                <c:pt idx="799">
                  <c:v>37965</c:v>
                </c:pt>
                <c:pt idx="800">
                  <c:v>37966</c:v>
                </c:pt>
                <c:pt idx="801">
                  <c:v>37967</c:v>
                </c:pt>
                <c:pt idx="802">
                  <c:v>37970</c:v>
                </c:pt>
                <c:pt idx="803">
                  <c:v>37971</c:v>
                </c:pt>
                <c:pt idx="804">
                  <c:v>37972</c:v>
                </c:pt>
                <c:pt idx="805">
                  <c:v>37973</c:v>
                </c:pt>
                <c:pt idx="806">
                  <c:v>37974</c:v>
                </c:pt>
                <c:pt idx="807">
                  <c:v>37977</c:v>
                </c:pt>
                <c:pt idx="808">
                  <c:v>37978</c:v>
                </c:pt>
                <c:pt idx="809">
                  <c:v>37979</c:v>
                </c:pt>
                <c:pt idx="810">
                  <c:v>37981</c:v>
                </c:pt>
                <c:pt idx="811">
                  <c:v>37984</c:v>
                </c:pt>
                <c:pt idx="812">
                  <c:v>37986</c:v>
                </c:pt>
                <c:pt idx="813">
                  <c:v>37988</c:v>
                </c:pt>
                <c:pt idx="814">
                  <c:v>37991</c:v>
                </c:pt>
                <c:pt idx="815">
                  <c:v>37992</c:v>
                </c:pt>
                <c:pt idx="816">
                  <c:v>37993</c:v>
                </c:pt>
                <c:pt idx="817">
                  <c:v>37994</c:v>
                </c:pt>
                <c:pt idx="818">
                  <c:v>37995</c:v>
                </c:pt>
                <c:pt idx="819">
                  <c:v>37999</c:v>
                </c:pt>
                <c:pt idx="820">
                  <c:v>38000</c:v>
                </c:pt>
                <c:pt idx="821">
                  <c:v>38001</c:v>
                </c:pt>
                <c:pt idx="822">
                  <c:v>38002</c:v>
                </c:pt>
                <c:pt idx="823">
                  <c:v>38005</c:v>
                </c:pt>
                <c:pt idx="824">
                  <c:v>38006</c:v>
                </c:pt>
                <c:pt idx="825">
                  <c:v>38007</c:v>
                </c:pt>
                <c:pt idx="826">
                  <c:v>38008</c:v>
                </c:pt>
                <c:pt idx="827">
                  <c:v>38009</c:v>
                </c:pt>
                <c:pt idx="828">
                  <c:v>38012</c:v>
                </c:pt>
                <c:pt idx="829">
                  <c:v>38013</c:v>
                </c:pt>
                <c:pt idx="830">
                  <c:v>38014</c:v>
                </c:pt>
                <c:pt idx="831">
                  <c:v>38015</c:v>
                </c:pt>
                <c:pt idx="832">
                  <c:v>38016</c:v>
                </c:pt>
                <c:pt idx="833">
                  <c:v>38019</c:v>
                </c:pt>
                <c:pt idx="834">
                  <c:v>38020</c:v>
                </c:pt>
                <c:pt idx="835">
                  <c:v>38021</c:v>
                </c:pt>
                <c:pt idx="836">
                  <c:v>38022</c:v>
                </c:pt>
                <c:pt idx="837">
                  <c:v>38023</c:v>
                </c:pt>
                <c:pt idx="838">
                  <c:v>38026</c:v>
                </c:pt>
                <c:pt idx="839">
                  <c:v>38027</c:v>
                </c:pt>
                <c:pt idx="840">
                  <c:v>38028</c:v>
                </c:pt>
                <c:pt idx="841">
                  <c:v>38029</c:v>
                </c:pt>
                <c:pt idx="842">
                  <c:v>38030</c:v>
                </c:pt>
                <c:pt idx="843">
                  <c:v>38033</c:v>
                </c:pt>
                <c:pt idx="844">
                  <c:v>38034</c:v>
                </c:pt>
                <c:pt idx="845">
                  <c:v>38035</c:v>
                </c:pt>
                <c:pt idx="846">
                  <c:v>38036</c:v>
                </c:pt>
                <c:pt idx="847">
                  <c:v>38037</c:v>
                </c:pt>
                <c:pt idx="848">
                  <c:v>38040</c:v>
                </c:pt>
                <c:pt idx="849">
                  <c:v>38041</c:v>
                </c:pt>
                <c:pt idx="850">
                  <c:v>38042</c:v>
                </c:pt>
                <c:pt idx="851">
                  <c:v>38043</c:v>
                </c:pt>
                <c:pt idx="852">
                  <c:v>38044</c:v>
                </c:pt>
                <c:pt idx="853">
                  <c:v>38047</c:v>
                </c:pt>
                <c:pt idx="854">
                  <c:v>38048</c:v>
                </c:pt>
                <c:pt idx="855">
                  <c:v>38049</c:v>
                </c:pt>
                <c:pt idx="856">
                  <c:v>38050</c:v>
                </c:pt>
                <c:pt idx="857">
                  <c:v>38051</c:v>
                </c:pt>
                <c:pt idx="858">
                  <c:v>38054</c:v>
                </c:pt>
                <c:pt idx="859">
                  <c:v>38055</c:v>
                </c:pt>
                <c:pt idx="860">
                  <c:v>38056</c:v>
                </c:pt>
                <c:pt idx="861">
                  <c:v>38057</c:v>
                </c:pt>
                <c:pt idx="862">
                  <c:v>38058</c:v>
                </c:pt>
                <c:pt idx="863">
                  <c:v>38061</c:v>
                </c:pt>
                <c:pt idx="864">
                  <c:v>38062</c:v>
                </c:pt>
                <c:pt idx="865">
                  <c:v>38063</c:v>
                </c:pt>
                <c:pt idx="866">
                  <c:v>38064</c:v>
                </c:pt>
                <c:pt idx="867">
                  <c:v>38065</c:v>
                </c:pt>
                <c:pt idx="868">
                  <c:v>38069</c:v>
                </c:pt>
                <c:pt idx="869">
                  <c:v>38070</c:v>
                </c:pt>
                <c:pt idx="870">
                  <c:v>38071</c:v>
                </c:pt>
                <c:pt idx="871">
                  <c:v>38072</c:v>
                </c:pt>
                <c:pt idx="872">
                  <c:v>38075</c:v>
                </c:pt>
                <c:pt idx="873">
                  <c:v>38076</c:v>
                </c:pt>
                <c:pt idx="874">
                  <c:v>38077</c:v>
                </c:pt>
                <c:pt idx="875">
                  <c:v>38078</c:v>
                </c:pt>
                <c:pt idx="876">
                  <c:v>38079</c:v>
                </c:pt>
                <c:pt idx="877">
                  <c:v>38082</c:v>
                </c:pt>
                <c:pt idx="878">
                  <c:v>38083</c:v>
                </c:pt>
                <c:pt idx="879">
                  <c:v>38084</c:v>
                </c:pt>
                <c:pt idx="880">
                  <c:v>38089</c:v>
                </c:pt>
                <c:pt idx="881">
                  <c:v>38090</c:v>
                </c:pt>
                <c:pt idx="882">
                  <c:v>38091</c:v>
                </c:pt>
                <c:pt idx="883">
                  <c:v>38092</c:v>
                </c:pt>
                <c:pt idx="884">
                  <c:v>38093</c:v>
                </c:pt>
                <c:pt idx="885">
                  <c:v>38096</c:v>
                </c:pt>
                <c:pt idx="886">
                  <c:v>38097</c:v>
                </c:pt>
                <c:pt idx="887">
                  <c:v>38098</c:v>
                </c:pt>
                <c:pt idx="888">
                  <c:v>38099</c:v>
                </c:pt>
                <c:pt idx="889">
                  <c:v>38100</c:v>
                </c:pt>
                <c:pt idx="890">
                  <c:v>38103</c:v>
                </c:pt>
                <c:pt idx="891">
                  <c:v>38104</c:v>
                </c:pt>
                <c:pt idx="892">
                  <c:v>38105</c:v>
                </c:pt>
                <c:pt idx="893">
                  <c:v>38106</c:v>
                </c:pt>
                <c:pt idx="894">
                  <c:v>38107</c:v>
                </c:pt>
                <c:pt idx="895">
                  <c:v>38110</c:v>
                </c:pt>
                <c:pt idx="896">
                  <c:v>38111</c:v>
                </c:pt>
                <c:pt idx="897">
                  <c:v>38112</c:v>
                </c:pt>
                <c:pt idx="898">
                  <c:v>38113</c:v>
                </c:pt>
                <c:pt idx="899">
                  <c:v>38114</c:v>
                </c:pt>
                <c:pt idx="900">
                  <c:v>38117</c:v>
                </c:pt>
                <c:pt idx="901">
                  <c:v>38118</c:v>
                </c:pt>
                <c:pt idx="902">
                  <c:v>38119</c:v>
                </c:pt>
                <c:pt idx="903">
                  <c:v>38120</c:v>
                </c:pt>
                <c:pt idx="904">
                  <c:v>38121</c:v>
                </c:pt>
                <c:pt idx="905">
                  <c:v>38124</c:v>
                </c:pt>
                <c:pt idx="906">
                  <c:v>38125</c:v>
                </c:pt>
                <c:pt idx="907">
                  <c:v>38126</c:v>
                </c:pt>
                <c:pt idx="908">
                  <c:v>38127</c:v>
                </c:pt>
                <c:pt idx="909">
                  <c:v>38128</c:v>
                </c:pt>
                <c:pt idx="910">
                  <c:v>38132</c:v>
                </c:pt>
                <c:pt idx="911">
                  <c:v>38133</c:v>
                </c:pt>
                <c:pt idx="912">
                  <c:v>38134</c:v>
                </c:pt>
                <c:pt idx="913">
                  <c:v>38135</c:v>
                </c:pt>
                <c:pt idx="914">
                  <c:v>38138</c:v>
                </c:pt>
                <c:pt idx="915">
                  <c:v>38139</c:v>
                </c:pt>
                <c:pt idx="916">
                  <c:v>38140</c:v>
                </c:pt>
                <c:pt idx="917">
                  <c:v>38141</c:v>
                </c:pt>
                <c:pt idx="918">
                  <c:v>38142</c:v>
                </c:pt>
                <c:pt idx="919">
                  <c:v>38145</c:v>
                </c:pt>
                <c:pt idx="920">
                  <c:v>38146</c:v>
                </c:pt>
                <c:pt idx="921">
                  <c:v>38147</c:v>
                </c:pt>
                <c:pt idx="922">
                  <c:v>38148</c:v>
                </c:pt>
                <c:pt idx="923">
                  <c:v>38149</c:v>
                </c:pt>
                <c:pt idx="924">
                  <c:v>38153</c:v>
                </c:pt>
                <c:pt idx="925">
                  <c:v>38154</c:v>
                </c:pt>
                <c:pt idx="926">
                  <c:v>38155</c:v>
                </c:pt>
                <c:pt idx="927">
                  <c:v>38156</c:v>
                </c:pt>
                <c:pt idx="928">
                  <c:v>38160</c:v>
                </c:pt>
                <c:pt idx="929">
                  <c:v>38161</c:v>
                </c:pt>
                <c:pt idx="930">
                  <c:v>38162</c:v>
                </c:pt>
                <c:pt idx="931">
                  <c:v>38163</c:v>
                </c:pt>
                <c:pt idx="932">
                  <c:v>38166</c:v>
                </c:pt>
                <c:pt idx="933">
                  <c:v>38167</c:v>
                </c:pt>
                <c:pt idx="934">
                  <c:v>38168</c:v>
                </c:pt>
                <c:pt idx="935">
                  <c:v>38169</c:v>
                </c:pt>
                <c:pt idx="936">
                  <c:v>38170</c:v>
                </c:pt>
                <c:pt idx="937">
                  <c:v>38174</c:v>
                </c:pt>
                <c:pt idx="938">
                  <c:v>38175</c:v>
                </c:pt>
                <c:pt idx="939">
                  <c:v>38176</c:v>
                </c:pt>
                <c:pt idx="940">
                  <c:v>38177</c:v>
                </c:pt>
                <c:pt idx="941">
                  <c:v>38180</c:v>
                </c:pt>
                <c:pt idx="942">
                  <c:v>38181</c:v>
                </c:pt>
                <c:pt idx="943">
                  <c:v>38182</c:v>
                </c:pt>
                <c:pt idx="944">
                  <c:v>38183</c:v>
                </c:pt>
                <c:pt idx="945">
                  <c:v>38184</c:v>
                </c:pt>
                <c:pt idx="946">
                  <c:v>38187</c:v>
                </c:pt>
                <c:pt idx="947">
                  <c:v>38189</c:v>
                </c:pt>
                <c:pt idx="948">
                  <c:v>38190</c:v>
                </c:pt>
                <c:pt idx="949">
                  <c:v>38191</c:v>
                </c:pt>
                <c:pt idx="950">
                  <c:v>38194</c:v>
                </c:pt>
                <c:pt idx="951">
                  <c:v>38195</c:v>
                </c:pt>
                <c:pt idx="952">
                  <c:v>38196</c:v>
                </c:pt>
                <c:pt idx="953">
                  <c:v>38197</c:v>
                </c:pt>
                <c:pt idx="954">
                  <c:v>38198</c:v>
                </c:pt>
                <c:pt idx="955">
                  <c:v>38201</c:v>
                </c:pt>
                <c:pt idx="956">
                  <c:v>38202</c:v>
                </c:pt>
                <c:pt idx="957">
                  <c:v>38203</c:v>
                </c:pt>
                <c:pt idx="958">
                  <c:v>38204</c:v>
                </c:pt>
                <c:pt idx="959">
                  <c:v>38205</c:v>
                </c:pt>
                <c:pt idx="960">
                  <c:v>38208</c:v>
                </c:pt>
                <c:pt idx="961">
                  <c:v>38209</c:v>
                </c:pt>
                <c:pt idx="962">
                  <c:v>38210</c:v>
                </c:pt>
                <c:pt idx="963">
                  <c:v>38211</c:v>
                </c:pt>
                <c:pt idx="964">
                  <c:v>38212</c:v>
                </c:pt>
                <c:pt idx="965">
                  <c:v>38216</c:v>
                </c:pt>
                <c:pt idx="966">
                  <c:v>38217</c:v>
                </c:pt>
                <c:pt idx="967">
                  <c:v>38218</c:v>
                </c:pt>
                <c:pt idx="968">
                  <c:v>38219</c:v>
                </c:pt>
                <c:pt idx="969">
                  <c:v>38222</c:v>
                </c:pt>
                <c:pt idx="970">
                  <c:v>38223</c:v>
                </c:pt>
                <c:pt idx="971">
                  <c:v>38224</c:v>
                </c:pt>
                <c:pt idx="972">
                  <c:v>38225</c:v>
                </c:pt>
                <c:pt idx="973">
                  <c:v>38226</c:v>
                </c:pt>
                <c:pt idx="974">
                  <c:v>38229</c:v>
                </c:pt>
                <c:pt idx="975">
                  <c:v>38230</c:v>
                </c:pt>
                <c:pt idx="976">
                  <c:v>38231</c:v>
                </c:pt>
                <c:pt idx="977">
                  <c:v>38232</c:v>
                </c:pt>
                <c:pt idx="978">
                  <c:v>38233</c:v>
                </c:pt>
                <c:pt idx="979">
                  <c:v>38236</c:v>
                </c:pt>
                <c:pt idx="980">
                  <c:v>38237</c:v>
                </c:pt>
                <c:pt idx="981">
                  <c:v>38238</c:v>
                </c:pt>
                <c:pt idx="982">
                  <c:v>38239</c:v>
                </c:pt>
                <c:pt idx="983">
                  <c:v>38240</c:v>
                </c:pt>
                <c:pt idx="984">
                  <c:v>38243</c:v>
                </c:pt>
                <c:pt idx="985">
                  <c:v>38244</c:v>
                </c:pt>
                <c:pt idx="986">
                  <c:v>38245</c:v>
                </c:pt>
                <c:pt idx="987">
                  <c:v>38246</c:v>
                </c:pt>
                <c:pt idx="988">
                  <c:v>38247</c:v>
                </c:pt>
                <c:pt idx="989">
                  <c:v>38250</c:v>
                </c:pt>
                <c:pt idx="990">
                  <c:v>38251</c:v>
                </c:pt>
                <c:pt idx="991">
                  <c:v>38252</c:v>
                </c:pt>
                <c:pt idx="992">
                  <c:v>38253</c:v>
                </c:pt>
                <c:pt idx="993">
                  <c:v>38254</c:v>
                </c:pt>
                <c:pt idx="994">
                  <c:v>38257</c:v>
                </c:pt>
                <c:pt idx="995">
                  <c:v>38258</c:v>
                </c:pt>
                <c:pt idx="996">
                  <c:v>38259</c:v>
                </c:pt>
                <c:pt idx="997">
                  <c:v>38260</c:v>
                </c:pt>
                <c:pt idx="998">
                  <c:v>38261</c:v>
                </c:pt>
                <c:pt idx="999">
                  <c:v>38264</c:v>
                </c:pt>
                <c:pt idx="1000">
                  <c:v>38265</c:v>
                </c:pt>
                <c:pt idx="1001">
                  <c:v>38266</c:v>
                </c:pt>
                <c:pt idx="1002">
                  <c:v>38267</c:v>
                </c:pt>
                <c:pt idx="1003">
                  <c:v>38268</c:v>
                </c:pt>
                <c:pt idx="1004">
                  <c:v>38271</c:v>
                </c:pt>
                <c:pt idx="1005">
                  <c:v>38272</c:v>
                </c:pt>
                <c:pt idx="1006">
                  <c:v>38273</c:v>
                </c:pt>
                <c:pt idx="1007">
                  <c:v>38274</c:v>
                </c:pt>
                <c:pt idx="1008">
                  <c:v>38275</c:v>
                </c:pt>
                <c:pt idx="1009">
                  <c:v>38279</c:v>
                </c:pt>
                <c:pt idx="1010">
                  <c:v>38280</c:v>
                </c:pt>
                <c:pt idx="1011">
                  <c:v>38281</c:v>
                </c:pt>
                <c:pt idx="1012">
                  <c:v>38282</c:v>
                </c:pt>
                <c:pt idx="1013">
                  <c:v>38285</c:v>
                </c:pt>
                <c:pt idx="1014">
                  <c:v>38286</c:v>
                </c:pt>
                <c:pt idx="1015">
                  <c:v>38287</c:v>
                </c:pt>
                <c:pt idx="1016">
                  <c:v>38288</c:v>
                </c:pt>
                <c:pt idx="1017">
                  <c:v>38289</c:v>
                </c:pt>
                <c:pt idx="1018">
                  <c:v>38293</c:v>
                </c:pt>
                <c:pt idx="1019">
                  <c:v>38294</c:v>
                </c:pt>
                <c:pt idx="1020">
                  <c:v>38295</c:v>
                </c:pt>
                <c:pt idx="1021">
                  <c:v>38296</c:v>
                </c:pt>
                <c:pt idx="1022">
                  <c:v>38299</c:v>
                </c:pt>
                <c:pt idx="1023">
                  <c:v>38300</c:v>
                </c:pt>
                <c:pt idx="1024">
                  <c:v>38301</c:v>
                </c:pt>
                <c:pt idx="1025">
                  <c:v>38302</c:v>
                </c:pt>
                <c:pt idx="1026">
                  <c:v>38303</c:v>
                </c:pt>
                <c:pt idx="1027">
                  <c:v>38307</c:v>
                </c:pt>
                <c:pt idx="1028">
                  <c:v>38308</c:v>
                </c:pt>
                <c:pt idx="1029">
                  <c:v>38309</c:v>
                </c:pt>
                <c:pt idx="1030">
                  <c:v>38310</c:v>
                </c:pt>
                <c:pt idx="1031">
                  <c:v>38313</c:v>
                </c:pt>
                <c:pt idx="1032">
                  <c:v>38314</c:v>
                </c:pt>
                <c:pt idx="1033">
                  <c:v>38315</c:v>
                </c:pt>
                <c:pt idx="1034">
                  <c:v>38316</c:v>
                </c:pt>
                <c:pt idx="1035">
                  <c:v>38317</c:v>
                </c:pt>
                <c:pt idx="1036">
                  <c:v>38320</c:v>
                </c:pt>
                <c:pt idx="1037">
                  <c:v>38321</c:v>
                </c:pt>
                <c:pt idx="1038">
                  <c:v>38322</c:v>
                </c:pt>
                <c:pt idx="1039">
                  <c:v>38323</c:v>
                </c:pt>
                <c:pt idx="1040">
                  <c:v>38324</c:v>
                </c:pt>
                <c:pt idx="1041">
                  <c:v>38327</c:v>
                </c:pt>
                <c:pt idx="1042">
                  <c:v>38328</c:v>
                </c:pt>
                <c:pt idx="1043">
                  <c:v>38330</c:v>
                </c:pt>
                <c:pt idx="1044">
                  <c:v>38331</c:v>
                </c:pt>
                <c:pt idx="1045">
                  <c:v>38334</c:v>
                </c:pt>
                <c:pt idx="1046">
                  <c:v>38335</c:v>
                </c:pt>
                <c:pt idx="1047">
                  <c:v>38336</c:v>
                </c:pt>
                <c:pt idx="1048">
                  <c:v>38337</c:v>
                </c:pt>
                <c:pt idx="1049">
                  <c:v>38338</c:v>
                </c:pt>
                <c:pt idx="1050">
                  <c:v>38341</c:v>
                </c:pt>
                <c:pt idx="1051">
                  <c:v>38342</c:v>
                </c:pt>
                <c:pt idx="1052">
                  <c:v>38343</c:v>
                </c:pt>
                <c:pt idx="1053">
                  <c:v>38344</c:v>
                </c:pt>
                <c:pt idx="1054">
                  <c:v>38345</c:v>
                </c:pt>
                <c:pt idx="1055">
                  <c:v>38348</c:v>
                </c:pt>
                <c:pt idx="1056">
                  <c:v>38349</c:v>
                </c:pt>
                <c:pt idx="1057">
                  <c:v>38350</c:v>
                </c:pt>
                <c:pt idx="1058">
                  <c:v>38351</c:v>
                </c:pt>
                <c:pt idx="1059">
                  <c:v>38355</c:v>
                </c:pt>
                <c:pt idx="1060">
                  <c:v>38356</c:v>
                </c:pt>
                <c:pt idx="1061">
                  <c:v>38357</c:v>
                </c:pt>
                <c:pt idx="1062">
                  <c:v>38358</c:v>
                </c:pt>
                <c:pt idx="1063">
                  <c:v>38359</c:v>
                </c:pt>
                <c:pt idx="1064">
                  <c:v>38363</c:v>
                </c:pt>
                <c:pt idx="1065">
                  <c:v>38364</c:v>
                </c:pt>
                <c:pt idx="1066">
                  <c:v>38365</c:v>
                </c:pt>
                <c:pt idx="1067">
                  <c:v>38366</c:v>
                </c:pt>
                <c:pt idx="1068">
                  <c:v>38369</c:v>
                </c:pt>
                <c:pt idx="1069">
                  <c:v>38370</c:v>
                </c:pt>
                <c:pt idx="1070">
                  <c:v>38371</c:v>
                </c:pt>
                <c:pt idx="1071">
                  <c:v>38372</c:v>
                </c:pt>
                <c:pt idx="1072">
                  <c:v>38373</c:v>
                </c:pt>
                <c:pt idx="1073">
                  <c:v>38376</c:v>
                </c:pt>
                <c:pt idx="1074">
                  <c:v>38377</c:v>
                </c:pt>
                <c:pt idx="1075">
                  <c:v>38378</c:v>
                </c:pt>
                <c:pt idx="1076">
                  <c:v>38379</c:v>
                </c:pt>
                <c:pt idx="1077">
                  <c:v>38380</c:v>
                </c:pt>
                <c:pt idx="1078">
                  <c:v>38383</c:v>
                </c:pt>
                <c:pt idx="1079">
                  <c:v>38384</c:v>
                </c:pt>
                <c:pt idx="1080">
                  <c:v>38385</c:v>
                </c:pt>
                <c:pt idx="1081">
                  <c:v>38386</c:v>
                </c:pt>
                <c:pt idx="1082">
                  <c:v>38387</c:v>
                </c:pt>
                <c:pt idx="1083">
                  <c:v>38390</c:v>
                </c:pt>
                <c:pt idx="1084">
                  <c:v>38391</c:v>
                </c:pt>
                <c:pt idx="1085">
                  <c:v>38392</c:v>
                </c:pt>
                <c:pt idx="1086">
                  <c:v>38393</c:v>
                </c:pt>
                <c:pt idx="1087">
                  <c:v>38394</c:v>
                </c:pt>
                <c:pt idx="1088">
                  <c:v>38397</c:v>
                </c:pt>
                <c:pt idx="1089">
                  <c:v>38398</c:v>
                </c:pt>
                <c:pt idx="1090">
                  <c:v>38399</c:v>
                </c:pt>
                <c:pt idx="1091">
                  <c:v>38400</c:v>
                </c:pt>
                <c:pt idx="1092">
                  <c:v>38401</c:v>
                </c:pt>
                <c:pt idx="1093">
                  <c:v>38404</c:v>
                </c:pt>
                <c:pt idx="1094">
                  <c:v>38405</c:v>
                </c:pt>
                <c:pt idx="1095">
                  <c:v>38406</c:v>
                </c:pt>
                <c:pt idx="1096">
                  <c:v>38407</c:v>
                </c:pt>
                <c:pt idx="1097">
                  <c:v>38408</c:v>
                </c:pt>
                <c:pt idx="1098">
                  <c:v>38411</c:v>
                </c:pt>
                <c:pt idx="1099">
                  <c:v>38412</c:v>
                </c:pt>
                <c:pt idx="1100">
                  <c:v>38413</c:v>
                </c:pt>
                <c:pt idx="1101">
                  <c:v>38414</c:v>
                </c:pt>
                <c:pt idx="1102">
                  <c:v>38415</c:v>
                </c:pt>
                <c:pt idx="1103">
                  <c:v>38418</c:v>
                </c:pt>
                <c:pt idx="1104">
                  <c:v>38419</c:v>
                </c:pt>
                <c:pt idx="1105">
                  <c:v>38420</c:v>
                </c:pt>
                <c:pt idx="1106">
                  <c:v>38421</c:v>
                </c:pt>
                <c:pt idx="1107">
                  <c:v>38422</c:v>
                </c:pt>
                <c:pt idx="1108">
                  <c:v>38425</c:v>
                </c:pt>
                <c:pt idx="1109">
                  <c:v>38426</c:v>
                </c:pt>
                <c:pt idx="1110">
                  <c:v>38427</c:v>
                </c:pt>
                <c:pt idx="1111">
                  <c:v>38428</c:v>
                </c:pt>
                <c:pt idx="1112">
                  <c:v>38429</c:v>
                </c:pt>
                <c:pt idx="1113">
                  <c:v>38433</c:v>
                </c:pt>
                <c:pt idx="1114">
                  <c:v>38434</c:v>
                </c:pt>
                <c:pt idx="1115">
                  <c:v>38439</c:v>
                </c:pt>
                <c:pt idx="1116">
                  <c:v>38440</c:v>
                </c:pt>
                <c:pt idx="1117">
                  <c:v>38441</c:v>
                </c:pt>
                <c:pt idx="1118">
                  <c:v>38442</c:v>
                </c:pt>
                <c:pt idx="1119">
                  <c:v>38443</c:v>
                </c:pt>
                <c:pt idx="1120">
                  <c:v>38446</c:v>
                </c:pt>
                <c:pt idx="1121">
                  <c:v>38447</c:v>
                </c:pt>
                <c:pt idx="1122">
                  <c:v>38448</c:v>
                </c:pt>
                <c:pt idx="1123">
                  <c:v>38449</c:v>
                </c:pt>
                <c:pt idx="1124">
                  <c:v>38450</c:v>
                </c:pt>
                <c:pt idx="1125">
                  <c:v>38453</c:v>
                </c:pt>
                <c:pt idx="1126">
                  <c:v>38454</c:v>
                </c:pt>
                <c:pt idx="1127">
                  <c:v>38455</c:v>
                </c:pt>
                <c:pt idx="1128">
                  <c:v>38456</c:v>
                </c:pt>
                <c:pt idx="1129">
                  <c:v>38457</c:v>
                </c:pt>
                <c:pt idx="1130">
                  <c:v>38460</c:v>
                </c:pt>
                <c:pt idx="1131">
                  <c:v>38461</c:v>
                </c:pt>
                <c:pt idx="1132">
                  <c:v>38462</c:v>
                </c:pt>
                <c:pt idx="1133">
                  <c:v>38463</c:v>
                </c:pt>
                <c:pt idx="1134">
                  <c:v>38464</c:v>
                </c:pt>
                <c:pt idx="1135">
                  <c:v>38467</c:v>
                </c:pt>
                <c:pt idx="1136">
                  <c:v>38468</c:v>
                </c:pt>
                <c:pt idx="1137">
                  <c:v>38469</c:v>
                </c:pt>
                <c:pt idx="1138">
                  <c:v>38470</c:v>
                </c:pt>
                <c:pt idx="1139">
                  <c:v>38471</c:v>
                </c:pt>
                <c:pt idx="1140">
                  <c:v>38474</c:v>
                </c:pt>
                <c:pt idx="1141">
                  <c:v>38475</c:v>
                </c:pt>
                <c:pt idx="1142">
                  <c:v>38476</c:v>
                </c:pt>
                <c:pt idx="1143">
                  <c:v>38477</c:v>
                </c:pt>
                <c:pt idx="1144">
                  <c:v>38478</c:v>
                </c:pt>
                <c:pt idx="1145">
                  <c:v>38482</c:v>
                </c:pt>
                <c:pt idx="1146">
                  <c:v>38483</c:v>
                </c:pt>
                <c:pt idx="1147">
                  <c:v>38484</c:v>
                </c:pt>
                <c:pt idx="1148">
                  <c:v>38485</c:v>
                </c:pt>
                <c:pt idx="1149">
                  <c:v>38488</c:v>
                </c:pt>
                <c:pt idx="1150">
                  <c:v>38489</c:v>
                </c:pt>
                <c:pt idx="1151">
                  <c:v>38490</c:v>
                </c:pt>
                <c:pt idx="1152">
                  <c:v>38491</c:v>
                </c:pt>
                <c:pt idx="1153">
                  <c:v>38492</c:v>
                </c:pt>
                <c:pt idx="1154">
                  <c:v>38495</c:v>
                </c:pt>
                <c:pt idx="1155">
                  <c:v>38496</c:v>
                </c:pt>
                <c:pt idx="1156">
                  <c:v>38497</c:v>
                </c:pt>
                <c:pt idx="1157">
                  <c:v>38498</c:v>
                </c:pt>
                <c:pt idx="1158">
                  <c:v>38499</c:v>
                </c:pt>
                <c:pt idx="1159">
                  <c:v>38503</c:v>
                </c:pt>
                <c:pt idx="1160">
                  <c:v>38504</c:v>
                </c:pt>
                <c:pt idx="1161">
                  <c:v>38505</c:v>
                </c:pt>
                <c:pt idx="1162">
                  <c:v>38506</c:v>
                </c:pt>
                <c:pt idx="1163">
                  <c:v>38510</c:v>
                </c:pt>
                <c:pt idx="1164">
                  <c:v>38511</c:v>
                </c:pt>
                <c:pt idx="1165">
                  <c:v>38512</c:v>
                </c:pt>
                <c:pt idx="1166">
                  <c:v>38513</c:v>
                </c:pt>
                <c:pt idx="1167">
                  <c:v>38516</c:v>
                </c:pt>
                <c:pt idx="1168">
                  <c:v>38517</c:v>
                </c:pt>
                <c:pt idx="1169">
                  <c:v>38518</c:v>
                </c:pt>
                <c:pt idx="1170">
                  <c:v>38519</c:v>
                </c:pt>
                <c:pt idx="1171">
                  <c:v>38520</c:v>
                </c:pt>
                <c:pt idx="1172">
                  <c:v>38523</c:v>
                </c:pt>
                <c:pt idx="1173">
                  <c:v>38524</c:v>
                </c:pt>
                <c:pt idx="1174">
                  <c:v>38525</c:v>
                </c:pt>
                <c:pt idx="1175">
                  <c:v>38526</c:v>
                </c:pt>
                <c:pt idx="1176">
                  <c:v>38527</c:v>
                </c:pt>
                <c:pt idx="1177">
                  <c:v>38530</c:v>
                </c:pt>
                <c:pt idx="1178">
                  <c:v>38531</c:v>
                </c:pt>
                <c:pt idx="1179">
                  <c:v>38532</c:v>
                </c:pt>
                <c:pt idx="1180">
                  <c:v>38533</c:v>
                </c:pt>
                <c:pt idx="1181">
                  <c:v>38534</c:v>
                </c:pt>
                <c:pt idx="1182">
                  <c:v>38538</c:v>
                </c:pt>
                <c:pt idx="1183">
                  <c:v>38539</c:v>
                </c:pt>
                <c:pt idx="1184">
                  <c:v>38540</c:v>
                </c:pt>
                <c:pt idx="1185">
                  <c:v>38541</c:v>
                </c:pt>
                <c:pt idx="1186">
                  <c:v>38544</c:v>
                </c:pt>
                <c:pt idx="1187">
                  <c:v>38545</c:v>
                </c:pt>
                <c:pt idx="1188">
                  <c:v>38546</c:v>
                </c:pt>
                <c:pt idx="1189">
                  <c:v>38547</c:v>
                </c:pt>
                <c:pt idx="1190">
                  <c:v>38548</c:v>
                </c:pt>
                <c:pt idx="1191">
                  <c:v>38551</c:v>
                </c:pt>
                <c:pt idx="1192">
                  <c:v>38552</c:v>
                </c:pt>
                <c:pt idx="1193">
                  <c:v>38554</c:v>
                </c:pt>
                <c:pt idx="1194">
                  <c:v>38555</c:v>
                </c:pt>
                <c:pt idx="1195">
                  <c:v>38558</c:v>
                </c:pt>
                <c:pt idx="1196">
                  <c:v>38559</c:v>
                </c:pt>
                <c:pt idx="1197">
                  <c:v>38560</c:v>
                </c:pt>
                <c:pt idx="1198">
                  <c:v>38561</c:v>
                </c:pt>
                <c:pt idx="1199">
                  <c:v>38562</c:v>
                </c:pt>
                <c:pt idx="1200">
                  <c:v>38565</c:v>
                </c:pt>
                <c:pt idx="1201">
                  <c:v>38566</c:v>
                </c:pt>
                <c:pt idx="1202">
                  <c:v>38567</c:v>
                </c:pt>
                <c:pt idx="1203">
                  <c:v>38568</c:v>
                </c:pt>
                <c:pt idx="1204">
                  <c:v>38569</c:v>
                </c:pt>
                <c:pt idx="1205">
                  <c:v>38572</c:v>
                </c:pt>
                <c:pt idx="1206">
                  <c:v>38573</c:v>
                </c:pt>
                <c:pt idx="1207">
                  <c:v>38574</c:v>
                </c:pt>
                <c:pt idx="1208">
                  <c:v>38575</c:v>
                </c:pt>
                <c:pt idx="1209">
                  <c:v>38576</c:v>
                </c:pt>
                <c:pt idx="1210">
                  <c:v>38580</c:v>
                </c:pt>
                <c:pt idx="1211">
                  <c:v>38581</c:v>
                </c:pt>
                <c:pt idx="1212">
                  <c:v>38582</c:v>
                </c:pt>
                <c:pt idx="1213">
                  <c:v>38583</c:v>
                </c:pt>
                <c:pt idx="1214">
                  <c:v>38586</c:v>
                </c:pt>
                <c:pt idx="1215">
                  <c:v>38587</c:v>
                </c:pt>
                <c:pt idx="1216">
                  <c:v>38588</c:v>
                </c:pt>
                <c:pt idx="1217">
                  <c:v>38589</c:v>
                </c:pt>
                <c:pt idx="1218">
                  <c:v>38590</c:v>
                </c:pt>
                <c:pt idx="1219">
                  <c:v>38593</c:v>
                </c:pt>
                <c:pt idx="1220">
                  <c:v>38594</c:v>
                </c:pt>
                <c:pt idx="1221">
                  <c:v>38595</c:v>
                </c:pt>
                <c:pt idx="1222">
                  <c:v>38596</c:v>
                </c:pt>
                <c:pt idx="1223">
                  <c:v>38597</c:v>
                </c:pt>
                <c:pt idx="1224">
                  <c:v>38600</c:v>
                </c:pt>
                <c:pt idx="1225">
                  <c:v>38601</c:v>
                </c:pt>
                <c:pt idx="1226">
                  <c:v>38602</c:v>
                </c:pt>
                <c:pt idx="1227">
                  <c:v>38603</c:v>
                </c:pt>
                <c:pt idx="1228">
                  <c:v>38604</c:v>
                </c:pt>
                <c:pt idx="1229">
                  <c:v>38607</c:v>
                </c:pt>
                <c:pt idx="1230">
                  <c:v>38608</c:v>
                </c:pt>
                <c:pt idx="1231">
                  <c:v>38609</c:v>
                </c:pt>
                <c:pt idx="1232">
                  <c:v>38610</c:v>
                </c:pt>
                <c:pt idx="1233">
                  <c:v>38611</c:v>
                </c:pt>
                <c:pt idx="1234">
                  <c:v>38614</c:v>
                </c:pt>
                <c:pt idx="1235">
                  <c:v>38615</c:v>
                </c:pt>
                <c:pt idx="1236">
                  <c:v>38616</c:v>
                </c:pt>
                <c:pt idx="1237">
                  <c:v>38617</c:v>
                </c:pt>
                <c:pt idx="1238">
                  <c:v>38618</c:v>
                </c:pt>
                <c:pt idx="1239">
                  <c:v>38621</c:v>
                </c:pt>
                <c:pt idx="1240">
                  <c:v>38622</c:v>
                </c:pt>
                <c:pt idx="1241">
                  <c:v>38623</c:v>
                </c:pt>
                <c:pt idx="1242">
                  <c:v>38624</c:v>
                </c:pt>
                <c:pt idx="1243">
                  <c:v>38625</c:v>
                </c:pt>
                <c:pt idx="1244">
                  <c:v>38628</c:v>
                </c:pt>
                <c:pt idx="1245">
                  <c:v>38629</c:v>
                </c:pt>
                <c:pt idx="1246">
                  <c:v>38630</c:v>
                </c:pt>
                <c:pt idx="1247">
                  <c:v>38631</c:v>
                </c:pt>
                <c:pt idx="1248">
                  <c:v>38632</c:v>
                </c:pt>
                <c:pt idx="1249">
                  <c:v>38635</c:v>
                </c:pt>
                <c:pt idx="1250">
                  <c:v>38636</c:v>
                </c:pt>
                <c:pt idx="1251">
                  <c:v>38637</c:v>
                </c:pt>
                <c:pt idx="1252">
                  <c:v>38638</c:v>
                </c:pt>
                <c:pt idx="1253">
                  <c:v>38639</c:v>
                </c:pt>
                <c:pt idx="1254">
                  <c:v>38643</c:v>
                </c:pt>
                <c:pt idx="1255">
                  <c:v>38644</c:v>
                </c:pt>
                <c:pt idx="1256">
                  <c:v>38645</c:v>
                </c:pt>
                <c:pt idx="1257">
                  <c:v>38646</c:v>
                </c:pt>
                <c:pt idx="1258">
                  <c:v>38649</c:v>
                </c:pt>
                <c:pt idx="1259">
                  <c:v>38650</c:v>
                </c:pt>
                <c:pt idx="1260">
                  <c:v>38651</c:v>
                </c:pt>
                <c:pt idx="1261">
                  <c:v>38652</c:v>
                </c:pt>
                <c:pt idx="1262">
                  <c:v>38653</c:v>
                </c:pt>
                <c:pt idx="1263">
                  <c:v>38656</c:v>
                </c:pt>
                <c:pt idx="1264">
                  <c:v>38657</c:v>
                </c:pt>
                <c:pt idx="1265">
                  <c:v>38658</c:v>
                </c:pt>
                <c:pt idx="1266">
                  <c:v>38659</c:v>
                </c:pt>
                <c:pt idx="1267">
                  <c:v>38660</c:v>
                </c:pt>
                <c:pt idx="1268">
                  <c:v>38664</c:v>
                </c:pt>
                <c:pt idx="1269">
                  <c:v>38665</c:v>
                </c:pt>
                <c:pt idx="1270">
                  <c:v>38666</c:v>
                </c:pt>
                <c:pt idx="1271">
                  <c:v>38667</c:v>
                </c:pt>
                <c:pt idx="1272">
                  <c:v>38671</c:v>
                </c:pt>
                <c:pt idx="1273">
                  <c:v>38672</c:v>
                </c:pt>
                <c:pt idx="1274">
                  <c:v>38673</c:v>
                </c:pt>
                <c:pt idx="1275">
                  <c:v>38674</c:v>
                </c:pt>
                <c:pt idx="1276">
                  <c:v>38677</c:v>
                </c:pt>
                <c:pt idx="1277">
                  <c:v>38678</c:v>
                </c:pt>
                <c:pt idx="1278">
                  <c:v>38679</c:v>
                </c:pt>
                <c:pt idx="1279">
                  <c:v>38680</c:v>
                </c:pt>
                <c:pt idx="1280">
                  <c:v>38681</c:v>
                </c:pt>
                <c:pt idx="1281">
                  <c:v>38684</c:v>
                </c:pt>
                <c:pt idx="1282">
                  <c:v>38685</c:v>
                </c:pt>
                <c:pt idx="1283">
                  <c:v>38686</c:v>
                </c:pt>
                <c:pt idx="1284">
                  <c:v>38687</c:v>
                </c:pt>
                <c:pt idx="1285">
                  <c:v>38688</c:v>
                </c:pt>
                <c:pt idx="1286">
                  <c:v>38691</c:v>
                </c:pt>
                <c:pt idx="1287">
                  <c:v>38692</c:v>
                </c:pt>
                <c:pt idx="1288">
                  <c:v>38693</c:v>
                </c:pt>
                <c:pt idx="1289">
                  <c:v>38695</c:v>
                </c:pt>
                <c:pt idx="1290">
                  <c:v>38698</c:v>
                </c:pt>
                <c:pt idx="1291">
                  <c:v>38699</c:v>
                </c:pt>
                <c:pt idx="1292">
                  <c:v>38700</c:v>
                </c:pt>
                <c:pt idx="1293">
                  <c:v>38701</c:v>
                </c:pt>
                <c:pt idx="1294">
                  <c:v>38702</c:v>
                </c:pt>
                <c:pt idx="1295">
                  <c:v>38705</c:v>
                </c:pt>
                <c:pt idx="1296">
                  <c:v>38706</c:v>
                </c:pt>
                <c:pt idx="1297">
                  <c:v>38707</c:v>
                </c:pt>
                <c:pt idx="1298">
                  <c:v>38708</c:v>
                </c:pt>
                <c:pt idx="1299">
                  <c:v>38709</c:v>
                </c:pt>
                <c:pt idx="1300">
                  <c:v>38712</c:v>
                </c:pt>
                <c:pt idx="1301">
                  <c:v>38713</c:v>
                </c:pt>
                <c:pt idx="1302">
                  <c:v>38714</c:v>
                </c:pt>
                <c:pt idx="1303">
                  <c:v>38715</c:v>
                </c:pt>
                <c:pt idx="1304">
                  <c:v>38719</c:v>
                </c:pt>
                <c:pt idx="1305">
                  <c:v>38720</c:v>
                </c:pt>
                <c:pt idx="1306">
                  <c:v>38721</c:v>
                </c:pt>
                <c:pt idx="1307">
                  <c:v>38722</c:v>
                </c:pt>
                <c:pt idx="1308">
                  <c:v>38723</c:v>
                </c:pt>
                <c:pt idx="1309">
                  <c:v>38727</c:v>
                </c:pt>
                <c:pt idx="1310">
                  <c:v>38728</c:v>
                </c:pt>
                <c:pt idx="1311">
                  <c:v>38729</c:v>
                </c:pt>
                <c:pt idx="1312">
                  <c:v>38730</c:v>
                </c:pt>
                <c:pt idx="1313">
                  <c:v>38733</c:v>
                </c:pt>
                <c:pt idx="1314">
                  <c:v>38734</c:v>
                </c:pt>
                <c:pt idx="1315">
                  <c:v>38735</c:v>
                </c:pt>
                <c:pt idx="1316">
                  <c:v>38736</c:v>
                </c:pt>
                <c:pt idx="1317">
                  <c:v>38737</c:v>
                </c:pt>
                <c:pt idx="1318">
                  <c:v>38740</c:v>
                </c:pt>
                <c:pt idx="1319">
                  <c:v>38741</c:v>
                </c:pt>
                <c:pt idx="1320">
                  <c:v>38742</c:v>
                </c:pt>
                <c:pt idx="1321">
                  <c:v>38743</c:v>
                </c:pt>
                <c:pt idx="1322">
                  <c:v>38744</c:v>
                </c:pt>
                <c:pt idx="1323">
                  <c:v>38747</c:v>
                </c:pt>
                <c:pt idx="1324">
                  <c:v>38748</c:v>
                </c:pt>
                <c:pt idx="1325">
                  <c:v>38749</c:v>
                </c:pt>
                <c:pt idx="1326">
                  <c:v>38750</c:v>
                </c:pt>
                <c:pt idx="1327">
                  <c:v>38751</c:v>
                </c:pt>
                <c:pt idx="1328">
                  <c:v>38754</c:v>
                </c:pt>
                <c:pt idx="1329">
                  <c:v>38755</c:v>
                </c:pt>
                <c:pt idx="1330">
                  <c:v>38756</c:v>
                </c:pt>
                <c:pt idx="1331">
                  <c:v>38757</c:v>
                </c:pt>
                <c:pt idx="1332">
                  <c:v>38758</c:v>
                </c:pt>
                <c:pt idx="1333">
                  <c:v>38761</c:v>
                </c:pt>
                <c:pt idx="1334">
                  <c:v>38762</c:v>
                </c:pt>
                <c:pt idx="1335">
                  <c:v>38763</c:v>
                </c:pt>
                <c:pt idx="1336">
                  <c:v>38764</c:v>
                </c:pt>
                <c:pt idx="1337">
                  <c:v>38765</c:v>
                </c:pt>
                <c:pt idx="1338">
                  <c:v>38768</c:v>
                </c:pt>
                <c:pt idx="1339">
                  <c:v>38769</c:v>
                </c:pt>
                <c:pt idx="1340">
                  <c:v>38770</c:v>
                </c:pt>
                <c:pt idx="1341">
                  <c:v>38771</c:v>
                </c:pt>
                <c:pt idx="1342">
                  <c:v>38772</c:v>
                </c:pt>
                <c:pt idx="1343">
                  <c:v>38775</c:v>
                </c:pt>
                <c:pt idx="1344">
                  <c:v>38776</c:v>
                </c:pt>
                <c:pt idx="1345">
                  <c:v>38777</c:v>
                </c:pt>
                <c:pt idx="1346">
                  <c:v>38778</c:v>
                </c:pt>
                <c:pt idx="1347">
                  <c:v>38779</c:v>
                </c:pt>
                <c:pt idx="1348">
                  <c:v>38782</c:v>
                </c:pt>
                <c:pt idx="1349">
                  <c:v>38783</c:v>
                </c:pt>
                <c:pt idx="1350">
                  <c:v>38784</c:v>
                </c:pt>
                <c:pt idx="1351">
                  <c:v>38785</c:v>
                </c:pt>
                <c:pt idx="1352">
                  <c:v>38786</c:v>
                </c:pt>
                <c:pt idx="1353">
                  <c:v>38789</c:v>
                </c:pt>
                <c:pt idx="1354">
                  <c:v>38790</c:v>
                </c:pt>
                <c:pt idx="1355">
                  <c:v>38791</c:v>
                </c:pt>
                <c:pt idx="1356">
                  <c:v>38792</c:v>
                </c:pt>
                <c:pt idx="1357">
                  <c:v>38793</c:v>
                </c:pt>
                <c:pt idx="1358">
                  <c:v>38797</c:v>
                </c:pt>
                <c:pt idx="1359">
                  <c:v>38798</c:v>
                </c:pt>
                <c:pt idx="1360">
                  <c:v>38799</c:v>
                </c:pt>
                <c:pt idx="1361">
                  <c:v>38800</c:v>
                </c:pt>
                <c:pt idx="1362">
                  <c:v>38803</c:v>
                </c:pt>
                <c:pt idx="1363">
                  <c:v>38804</c:v>
                </c:pt>
                <c:pt idx="1364">
                  <c:v>38805</c:v>
                </c:pt>
                <c:pt idx="1365">
                  <c:v>38806</c:v>
                </c:pt>
                <c:pt idx="1366">
                  <c:v>38807</c:v>
                </c:pt>
                <c:pt idx="1367">
                  <c:v>38810</c:v>
                </c:pt>
                <c:pt idx="1368">
                  <c:v>38811</c:v>
                </c:pt>
                <c:pt idx="1369">
                  <c:v>38812</c:v>
                </c:pt>
                <c:pt idx="1370">
                  <c:v>38813</c:v>
                </c:pt>
                <c:pt idx="1371">
                  <c:v>38814</c:v>
                </c:pt>
                <c:pt idx="1372">
                  <c:v>38817</c:v>
                </c:pt>
                <c:pt idx="1373">
                  <c:v>38818</c:v>
                </c:pt>
                <c:pt idx="1374">
                  <c:v>38819</c:v>
                </c:pt>
                <c:pt idx="1375">
                  <c:v>38824</c:v>
                </c:pt>
                <c:pt idx="1376">
                  <c:v>38825</c:v>
                </c:pt>
                <c:pt idx="1377">
                  <c:v>38826</c:v>
                </c:pt>
                <c:pt idx="1378">
                  <c:v>38827</c:v>
                </c:pt>
                <c:pt idx="1379">
                  <c:v>38828</c:v>
                </c:pt>
                <c:pt idx="1380">
                  <c:v>38831</c:v>
                </c:pt>
                <c:pt idx="1381">
                  <c:v>38832</c:v>
                </c:pt>
                <c:pt idx="1382">
                  <c:v>38833</c:v>
                </c:pt>
                <c:pt idx="1383">
                  <c:v>38834</c:v>
                </c:pt>
                <c:pt idx="1384">
                  <c:v>38835</c:v>
                </c:pt>
                <c:pt idx="1385">
                  <c:v>38839</c:v>
                </c:pt>
                <c:pt idx="1386">
                  <c:v>38840</c:v>
                </c:pt>
                <c:pt idx="1387">
                  <c:v>38841</c:v>
                </c:pt>
                <c:pt idx="1388">
                  <c:v>38842</c:v>
                </c:pt>
                <c:pt idx="1389">
                  <c:v>38845</c:v>
                </c:pt>
                <c:pt idx="1390">
                  <c:v>38846</c:v>
                </c:pt>
                <c:pt idx="1391">
                  <c:v>38847</c:v>
                </c:pt>
                <c:pt idx="1392">
                  <c:v>38848</c:v>
                </c:pt>
                <c:pt idx="1393">
                  <c:v>38849</c:v>
                </c:pt>
                <c:pt idx="1394">
                  <c:v>38852</c:v>
                </c:pt>
                <c:pt idx="1395">
                  <c:v>38853</c:v>
                </c:pt>
                <c:pt idx="1396">
                  <c:v>38854</c:v>
                </c:pt>
                <c:pt idx="1397">
                  <c:v>38855</c:v>
                </c:pt>
                <c:pt idx="1398">
                  <c:v>38856</c:v>
                </c:pt>
                <c:pt idx="1399">
                  <c:v>38859</c:v>
                </c:pt>
                <c:pt idx="1400">
                  <c:v>38860</c:v>
                </c:pt>
                <c:pt idx="1401">
                  <c:v>38861</c:v>
                </c:pt>
                <c:pt idx="1402">
                  <c:v>38862</c:v>
                </c:pt>
                <c:pt idx="1403">
                  <c:v>38863</c:v>
                </c:pt>
                <c:pt idx="1404">
                  <c:v>38867</c:v>
                </c:pt>
                <c:pt idx="1405">
                  <c:v>38868</c:v>
                </c:pt>
                <c:pt idx="1406">
                  <c:v>38869</c:v>
                </c:pt>
                <c:pt idx="1407">
                  <c:v>38870</c:v>
                </c:pt>
                <c:pt idx="1408">
                  <c:v>38873</c:v>
                </c:pt>
                <c:pt idx="1409">
                  <c:v>38874</c:v>
                </c:pt>
                <c:pt idx="1410">
                  <c:v>38875</c:v>
                </c:pt>
                <c:pt idx="1411">
                  <c:v>38876</c:v>
                </c:pt>
                <c:pt idx="1412">
                  <c:v>38877</c:v>
                </c:pt>
                <c:pt idx="1413">
                  <c:v>38880</c:v>
                </c:pt>
                <c:pt idx="1414">
                  <c:v>38881</c:v>
                </c:pt>
                <c:pt idx="1415">
                  <c:v>38882</c:v>
                </c:pt>
                <c:pt idx="1416">
                  <c:v>38883</c:v>
                </c:pt>
                <c:pt idx="1417">
                  <c:v>38884</c:v>
                </c:pt>
                <c:pt idx="1418">
                  <c:v>38888</c:v>
                </c:pt>
                <c:pt idx="1419">
                  <c:v>38889</c:v>
                </c:pt>
                <c:pt idx="1420">
                  <c:v>38890</c:v>
                </c:pt>
                <c:pt idx="1421">
                  <c:v>38891</c:v>
                </c:pt>
                <c:pt idx="1422">
                  <c:v>38895</c:v>
                </c:pt>
                <c:pt idx="1423">
                  <c:v>38896</c:v>
                </c:pt>
                <c:pt idx="1424">
                  <c:v>38897</c:v>
                </c:pt>
                <c:pt idx="1425">
                  <c:v>38898</c:v>
                </c:pt>
                <c:pt idx="1426">
                  <c:v>38902</c:v>
                </c:pt>
                <c:pt idx="1427">
                  <c:v>38903</c:v>
                </c:pt>
                <c:pt idx="1428">
                  <c:v>38904</c:v>
                </c:pt>
                <c:pt idx="1429">
                  <c:v>38905</c:v>
                </c:pt>
                <c:pt idx="1430">
                  <c:v>38908</c:v>
                </c:pt>
                <c:pt idx="1431">
                  <c:v>38909</c:v>
                </c:pt>
                <c:pt idx="1432">
                  <c:v>38910</c:v>
                </c:pt>
                <c:pt idx="1433">
                  <c:v>38911</c:v>
                </c:pt>
                <c:pt idx="1434">
                  <c:v>38912</c:v>
                </c:pt>
                <c:pt idx="1435">
                  <c:v>38915</c:v>
                </c:pt>
                <c:pt idx="1436">
                  <c:v>38916</c:v>
                </c:pt>
                <c:pt idx="1437">
                  <c:v>38917</c:v>
                </c:pt>
                <c:pt idx="1438">
                  <c:v>38919</c:v>
                </c:pt>
                <c:pt idx="1439">
                  <c:v>38922</c:v>
                </c:pt>
                <c:pt idx="1440">
                  <c:v>38923</c:v>
                </c:pt>
                <c:pt idx="1441">
                  <c:v>38924</c:v>
                </c:pt>
                <c:pt idx="1442">
                  <c:v>38925</c:v>
                </c:pt>
                <c:pt idx="1443">
                  <c:v>38926</c:v>
                </c:pt>
                <c:pt idx="1444">
                  <c:v>38929</c:v>
                </c:pt>
                <c:pt idx="1445">
                  <c:v>38930</c:v>
                </c:pt>
                <c:pt idx="1446">
                  <c:v>38931</c:v>
                </c:pt>
                <c:pt idx="1447">
                  <c:v>38932</c:v>
                </c:pt>
                <c:pt idx="1448">
                  <c:v>38933</c:v>
                </c:pt>
                <c:pt idx="1449">
                  <c:v>38937</c:v>
                </c:pt>
                <c:pt idx="1450">
                  <c:v>38938</c:v>
                </c:pt>
                <c:pt idx="1451">
                  <c:v>38939</c:v>
                </c:pt>
                <c:pt idx="1452">
                  <c:v>38940</c:v>
                </c:pt>
                <c:pt idx="1453">
                  <c:v>38943</c:v>
                </c:pt>
                <c:pt idx="1454">
                  <c:v>38944</c:v>
                </c:pt>
                <c:pt idx="1455">
                  <c:v>38945</c:v>
                </c:pt>
                <c:pt idx="1456">
                  <c:v>38946</c:v>
                </c:pt>
                <c:pt idx="1457">
                  <c:v>38947</c:v>
                </c:pt>
                <c:pt idx="1458">
                  <c:v>38951</c:v>
                </c:pt>
                <c:pt idx="1459">
                  <c:v>38952</c:v>
                </c:pt>
                <c:pt idx="1460">
                  <c:v>38953</c:v>
                </c:pt>
                <c:pt idx="1461">
                  <c:v>38954</c:v>
                </c:pt>
                <c:pt idx="1462">
                  <c:v>38957</c:v>
                </c:pt>
                <c:pt idx="1463">
                  <c:v>38958</c:v>
                </c:pt>
                <c:pt idx="1464">
                  <c:v>38959</c:v>
                </c:pt>
                <c:pt idx="1465">
                  <c:v>38960</c:v>
                </c:pt>
                <c:pt idx="1466">
                  <c:v>38961</c:v>
                </c:pt>
                <c:pt idx="1467">
                  <c:v>38964</c:v>
                </c:pt>
                <c:pt idx="1468">
                  <c:v>38965</c:v>
                </c:pt>
                <c:pt idx="1469">
                  <c:v>38966</c:v>
                </c:pt>
                <c:pt idx="1470">
                  <c:v>38967</c:v>
                </c:pt>
                <c:pt idx="1471">
                  <c:v>38968</c:v>
                </c:pt>
                <c:pt idx="1472">
                  <c:v>38971</c:v>
                </c:pt>
                <c:pt idx="1473">
                  <c:v>38972</c:v>
                </c:pt>
                <c:pt idx="1474">
                  <c:v>38973</c:v>
                </c:pt>
                <c:pt idx="1475">
                  <c:v>38974</c:v>
                </c:pt>
                <c:pt idx="1476">
                  <c:v>38975</c:v>
                </c:pt>
                <c:pt idx="1477">
                  <c:v>38978</c:v>
                </c:pt>
                <c:pt idx="1478">
                  <c:v>38979</c:v>
                </c:pt>
                <c:pt idx="1479">
                  <c:v>38980</c:v>
                </c:pt>
                <c:pt idx="1480">
                  <c:v>38981</c:v>
                </c:pt>
                <c:pt idx="1481">
                  <c:v>38982</c:v>
                </c:pt>
                <c:pt idx="1482">
                  <c:v>38985</c:v>
                </c:pt>
                <c:pt idx="1483">
                  <c:v>38986</c:v>
                </c:pt>
                <c:pt idx="1484">
                  <c:v>38987</c:v>
                </c:pt>
                <c:pt idx="1485">
                  <c:v>38988</c:v>
                </c:pt>
                <c:pt idx="1486">
                  <c:v>38989</c:v>
                </c:pt>
                <c:pt idx="1487">
                  <c:v>38992</c:v>
                </c:pt>
                <c:pt idx="1488">
                  <c:v>38993</c:v>
                </c:pt>
                <c:pt idx="1489">
                  <c:v>38994</c:v>
                </c:pt>
                <c:pt idx="1490">
                  <c:v>38995</c:v>
                </c:pt>
                <c:pt idx="1491">
                  <c:v>38996</c:v>
                </c:pt>
                <c:pt idx="1492">
                  <c:v>38999</c:v>
                </c:pt>
                <c:pt idx="1493">
                  <c:v>39000</c:v>
                </c:pt>
                <c:pt idx="1494">
                  <c:v>39001</c:v>
                </c:pt>
                <c:pt idx="1495">
                  <c:v>39002</c:v>
                </c:pt>
                <c:pt idx="1496">
                  <c:v>39003</c:v>
                </c:pt>
                <c:pt idx="1497">
                  <c:v>39007</c:v>
                </c:pt>
                <c:pt idx="1498">
                  <c:v>39008</c:v>
                </c:pt>
                <c:pt idx="1499">
                  <c:v>39009</c:v>
                </c:pt>
                <c:pt idx="1500">
                  <c:v>39010</c:v>
                </c:pt>
                <c:pt idx="1501">
                  <c:v>39013</c:v>
                </c:pt>
                <c:pt idx="1502">
                  <c:v>39014</c:v>
                </c:pt>
                <c:pt idx="1503">
                  <c:v>39015</c:v>
                </c:pt>
                <c:pt idx="1504">
                  <c:v>39016</c:v>
                </c:pt>
                <c:pt idx="1505">
                  <c:v>39017</c:v>
                </c:pt>
                <c:pt idx="1506">
                  <c:v>39020</c:v>
                </c:pt>
                <c:pt idx="1507">
                  <c:v>39021</c:v>
                </c:pt>
                <c:pt idx="1508">
                  <c:v>39022</c:v>
                </c:pt>
                <c:pt idx="1509">
                  <c:v>39023</c:v>
                </c:pt>
                <c:pt idx="1510">
                  <c:v>39024</c:v>
                </c:pt>
                <c:pt idx="1511">
                  <c:v>39028</c:v>
                </c:pt>
                <c:pt idx="1512">
                  <c:v>39029</c:v>
                </c:pt>
                <c:pt idx="1513">
                  <c:v>39030</c:v>
                </c:pt>
                <c:pt idx="1514">
                  <c:v>39031</c:v>
                </c:pt>
                <c:pt idx="1515">
                  <c:v>39035</c:v>
                </c:pt>
                <c:pt idx="1516">
                  <c:v>39036</c:v>
                </c:pt>
                <c:pt idx="1517">
                  <c:v>39037</c:v>
                </c:pt>
                <c:pt idx="1518">
                  <c:v>39038</c:v>
                </c:pt>
                <c:pt idx="1519">
                  <c:v>39041</c:v>
                </c:pt>
                <c:pt idx="1520">
                  <c:v>39042</c:v>
                </c:pt>
                <c:pt idx="1521">
                  <c:v>39043</c:v>
                </c:pt>
                <c:pt idx="1522">
                  <c:v>39044</c:v>
                </c:pt>
                <c:pt idx="1523">
                  <c:v>39045</c:v>
                </c:pt>
                <c:pt idx="1524">
                  <c:v>39048</c:v>
                </c:pt>
                <c:pt idx="1525">
                  <c:v>39049</c:v>
                </c:pt>
                <c:pt idx="1526">
                  <c:v>39050</c:v>
                </c:pt>
                <c:pt idx="1527">
                  <c:v>39051</c:v>
                </c:pt>
                <c:pt idx="1528">
                  <c:v>39052</c:v>
                </c:pt>
                <c:pt idx="1529">
                  <c:v>39055</c:v>
                </c:pt>
                <c:pt idx="1530">
                  <c:v>39056</c:v>
                </c:pt>
                <c:pt idx="1531">
                  <c:v>39057</c:v>
                </c:pt>
                <c:pt idx="1532">
                  <c:v>39058</c:v>
                </c:pt>
                <c:pt idx="1533">
                  <c:v>39062</c:v>
                </c:pt>
                <c:pt idx="1534">
                  <c:v>39063</c:v>
                </c:pt>
                <c:pt idx="1535">
                  <c:v>39064</c:v>
                </c:pt>
                <c:pt idx="1536">
                  <c:v>39065</c:v>
                </c:pt>
                <c:pt idx="1537">
                  <c:v>39066</c:v>
                </c:pt>
                <c:pt idx="1538">
                  <c:v>39069</c:v>
                </c:pt>
                <c:pt idx="1539">
                  <c:v>39070</c:v>
                </c:pt>
                <c:pt idx="1540">
                  <c:v>39071</c:v>
                </c:pt>
                <c:pt idx="1541">
                  <c:v>39072</c:v>
                </c:pt>
                <c:pt idx="1542">
                  <c:v>39073</c:v>
                </c:pt>
                <c:pt idx="1543">
                  <c:v>39077</c:v>
                </c:pt>
                <c:pt idx="1544">
                  <c:v>39078</c:v>
                </c:pt>
                <c:pt idx="1545">
                  <c:v>39079</c:v>
                </c:pt>
                <c:pt idx="1546">
                  <c:v>39084</c:v>
                </c:pt>
                <c:pt idx="1547">
                  <c:v>39085</c:v>
                </c:pt>
                <c:pt idx="1548">
                  <c:v>39086</c:v>
                </c:pt>
                <c:pt idx="1549">
                  <c:v>39087</c:v>
                </c:pt>
                <c:pt idx="1550">
                  <c:v>39091</c:v>
                </c:pt>
                <c:pt idx="1551">
                  <c:v>39092</c:v>
                </c:pt>
                <c:pt idx="1552">
                  <c:v>39093</c:v>
                </c:pt>
                <c:pt idx="1553">
                  <c:v>39094</c:v>
                </c:pt>
                <c:pt idx="1554">
                  <c:v>39097</c:v>
                </c:pt>
                <c:pt idx="1555">
                  <c:v>39098</c:v>
                </c:pt>
                <c:pt idx="1556">
                  <c:v>39099</c:v>
                </c:pt>
                <c:pt idx="1557">
                  <c:v>39100</c:v>
                </c:pt>
                <c:pt idx="1558">
                  <c:v>39101</c:v>
                </c:pt>
                <c:pt idx="1559">
                  <c:v>39104</c:v>
                </c:pt>
                <c:pt idx="1560">
                  <c:v>39105</c:v>
                </c:pt>
                <c:pt idx="1561">
                  <c:v>39106</c:v>
                </c:pt>
                <c:pt idx="1562">
                  <c:v>39107</c:v>
                </c:pt>
                <c:pt idx="1563">
                  <c:v>39108</c:v>
                </c:pt>
                <c:pt idx="1564">
                  <c:v>39111</c:v>
                </c:pt>
                <c:pt idx="1565">
                  <c:v>39112</c:v>
                </c:pt>
                <c:pt idx="1566">
                  <c:v>39113</c:v>
                </c:pt>
                <c:pt idx="1567">
                  <c:v>39114</c:v>
                </c:pt>
                <c:pt idx="1568">
                  <c:v>39115</c:v>
                </c:pt>
                <c:pt idx="1569">
                  <c:v>39118</c:v>
                </c:pt>
                <c:pt idx="1570">
                  <c:v>39119</c:v>
                </c:pt>
                <c:pt idx="1571">
                  <c:v>39120</c:v>
                </c:pt>
                <c:pt idx="1572">
                  <c:v>39121</c:v>
                </c:pt>
                <c:pt idx="1573">
                  <c:v>39122</c:v>
                </c:pt>
                <c:pt idx="1574">
                  <c:v>39125</c:v>
                </c:pt>
                <c:pt idx="1575">
                  <c:v>39126</c:v>
                </c:pt>
                <c:pt idx="1576">
                  <c:v>39127</c:v>
                </c:pt>
                <c:pt idx="1577">
                  <c:v>39128</c:v>
                </c:pt>
                <c:pt idx="1578">
                  <c:v>39129</c:v>
                </c:pt>
                <c:pt idx="1579">
                  <c:v>39132</c:v>
                </c:pt>
                <c:pt idx="1580">
                  <c:v>39133</c:v>
                </c:pt>
                <c:pt idx="1581">
                  <c:v>39134</c:v>
                </c:pt>
                <c:pt idx="1582">
                  <c:v>39135</c:v>
                </c:pt>
                <c:pt idx="1583">
                  <c:v>39136</c:v>
                </c:pt>
                <c:pt idx="1584">
                  <c:v>39139</c:v>
                </c:pt>
                <c:pt idx="1585">
                  <c:v>39140</c:v>
                </c:pt>
                <c:pt idx="1586">
                  <c:v>39141</c:v>
                </c:pt>
                <c:pt idx="1587">
                  <c:v>39142</c:v>
                </c:pt>
                <c:pt idx="1588">
                  <c:v>39143</c:v>
                </c:pt>
                <c:pt idx="1589">
                  <c:v>39146</c:v>
                </c:pt>
                <c:pt idx="1590">
                  <c:v>39147</c:v>
                </c:pt>
                <c:pt idx="1591">
                  <c:v>39148</c:v>
                </c:pt>
                <c:pt idx="1592">
                  <c:v>39149</c:v>
                </c:pt>
                <c:pt idx="1593">
                  <c:v>39150</c:v>
                </c:pt>
                <c:pt idx="1594">
                  <c:v>39153</c:v>
                </c:pt>
                <c:pt idx="1595">
                  <c:v>39154</c:v>
                </c:pt>
                <c:pt idx="1596">
                  <c:v>39155</c:v>
                </c:pt>
                <c:pt idx="1597">
                  <c:v>39156</c:v>
                </c:pt>
                <c:pt idx="1598">
                  <c:v>39157</c:v>
                </c:pt>
                <c:pt idx="1599">
                  <c:v>39161</c:v>
                </c:pt>
                <c:pt idx="1600">
                  <c:v>39162</c:v>
                </c:pt>
                <c:pt idx="1601">
                  <c:v>39163</c:v>
                </c:pt>
                <c:pt idx="1602">
                  <c:v>39164</c:v>
                </c:pt>
                <c:pt idx="1603">
                  <c:v>39167</c:v>
                </c:pt>
                <c:pt idx="1604">
                  <c:v>39168</c:v>
                </c:pt>
                <c:pt idx="1605">
                  <c:v>39169</c:v>
                </c:pt>
                <c:pt idx="1606">
                  <c:v>39170</c:v>
                </c:pt>
                <c:pt idx="1607">
                  <c:v>39171</c:v>
                </c:pt>
                <c:pt idx="1608">
                  <c:v>39174</c:v>
                </c:pt>
                <c:pt idx="1609">
                  <c:v>39175</c:v>
                </c:pt>
                <c:pt idx="1610">
                  <c:v>39176</c:v>
                </c:pt>
                <c:pt idx="1611">
                  <c:v>39181</c:v>
                </c:pt>
                <c:pt idx="1612">
                  <c:v>39182</c:v>
                </c:pt>
                <c:pt idx="1613">
                  <c:v>39183</c:v>
                </c:pt>
                <c:pt idx="1614">
                  <c:v>39184</c:v>
                </c:pt>
                <c:pt idx="1615">
                  <c:v>39185</c:v>
                </c:pt>
                <c:pt idx="1616">
                  <c:v>39188</c:v>
                </c:pt>
                <c:pt idx="1617">
                  <c:v>39189</c:v>
                </c:pt>
                <c:pt idx="1618">
                  <c:v>39190</c:v>
                </c:pt>
                <c:pt idx="1619">
                  <c:v>39191</c:v>
                </c:pt>
                <c:pt idx="1620">
                  <c:v>39192</c:v>
                </c:pt>
                <c:pt idx="1621">
                  <c:v>39195</c:v>
                </c:pt>
                <c:pt idx="1622">
                  <c:v>39196</c:v>
                </c:pt>
                <c:pt idx="1623">
                  <c:v>39197</c:v>
                </c:pt>
                <c:pt idx="1624">
                  <c:v>39198</c:v>
                </c:pt>
                <c:pt idx="1625">
                  <c:v>39199</c:v>
                </c:pt>
                <c:pt idx="1626">
                  <c:v>39202</c:v>
                </c:pt>
                <c:pt idx="1627">
                  <c:v>39204</c:v>
                </c:pt>
                <c:pt idx="1628">
                  <c:v>39205</c:v>
                </c:pt>
                <c:pt idx="1629">
                  <c:v>39206</c:v>
                </c:pt>
                <c:pt idx="1630">
                  <c:v>39209</c:v>
                </c:pt>
                <c:pt idx="1631">
                  <c:v>39210</c:v>
                </c:pt>
                <c:pt idx="1632">
                  <c:v>39211</c:v>
                </c:pt>
                <c:pt idx="1633">
                  <c:v>39212</c:v>
                </c:pt>
                <c:pt idx="1634">
                  <c:v>39213</c:v>
                </c:pt>
                <c:pt idx="1635">
                  <c:v>39216</c:v>
                </c:pt>
                <c:pt idx="1636">
                  <c:v>39217</c:v>
                </c:pt>
                <c:pt idx="1637">
                  <c:v>39218</c:v>
                </c:pt>
                <c:pt idx="1638">
                  <c:v>39219</c:v>
                </c:pt>
                <c:pt idx="1639">
                  <c:v>39220</c:v>
                </c:pt>
                <c:pt idx="1640">
                  <c:v>39224</c:v>
                </c:pt>
                <c:pt idx="1641">
                  <c:v>39225</c:v>
                </c:pt>
                <c:pt idx="1642">
                  <c:v>39226</c:v>
                </c:pt>
                <c:pt idx="1643">
                  <c:v>39227</c:v>
                </c:pt>
                <c:pt idx="1644">
                  <c:v>39230</c:v>
                </c:pt>
                <c:pt idx="1645">
                  <c:v>39231</c:v>
                </c:pt>
                <c:pt idx="1646">
                  <c:v>39232</c:v>
                </c:pt>
                <c:pt idx="1647">
                  <c:v>39233</c:v>
                </c:pt>
                <c:pt idx="1648">
                  <c:v>39234</c:v>
                </c:pt>
                <c:pt idx="1649">
                  <c:v>39237</c:v>
                </c:pt>
                <c:pt idx="1650">
                  <c:v>39238</c:v>
                </c:pt>
                <c:pt idx="1651">
                  <c:v>39239</c:v>
                </c:pt>
                <c:pt idx="1652">
                  <c:v>39240</c:v>
                </c:pt>
                <c:pt idx="1653">
                  <c:v>39241</c:v>
                </c:pt>
                <c:pt idx="1654">
                  <c:v>39245</c:v>
                </c:pt>
                <c:pt idx="1655">
                  <c:v>39246</c:v>
                </c:pt>
                <c:pt idx="1656">
                  <c:v>39247</c:v>
                </c:pt>
                <c:pt idx="1657">
                  <c:v>39248</c:v>
                </c:pt>
                <c:pt idx="1658">
                  <c:v>39252</c:v>
                </c:pt>
                <c:pt idx="1659">
                  <c:v>39253</c:v>
                </c:pt>
                <c:pt idx="1660">
                  <c:v>39254</c:v>
                </c:pt>
                <c:pt idx="1661">
                  <c:v>39255</c:v>
                </c:pt>
                <c:pt idx="1662">
                  <c:v>39258</c:v>
                </c:pt>
                <c:pt idx="1663">
                  <c:v>39259</c:v>
                </c:pt>
                <c:pt idx="1664">
                  <c:v>39260</c:v>
                </c:pt>
                <c:pt idx="1665">
                  <c:v>39261</c:v>
                </c:pt>
                <c:pt idx="1666">
                  <c:v>39262</c:v>
                </c:pt>
                <c:pt idx="1667">
                  <c:v>39266</c:v>
                </c:pt>
                <c:pt idx="1668">
                  <c:v>39267</c:v>
                </c:pt>
                <c:pt idx="1669">
                  <c:v>39268</c:v>
                </c:pt>
                <c:pt idx="1670">
                  <c:v>39269</c:v>
                </c:pt>
                <c:pt idx="1671">
                  <c:v>39272</c:v>
                </c:pt>
                <c:pt idx="1672">
                  <c:v>39273</c:v>
                </c:pt>
                <c:pt idx="1673">
                  <c:v>39274</c:v>
                </c:pt>
                <c:pt idx="1674">
                  <c:v>39275</c:v>
                </c:pt>
                <c:pt idx="1675">
                  <c:v>39276</c:v>
                </c:pt>
                <c:pt idx="1676">
                  <c:v>39279</c:v>
                </c:pt>
                <c:pt idx="1677">
                  <c:v>39280</c:v>
                </c:pt>
                <c:pt idx="1678">
                  <c:v>39281</c:v>
                </c:pt>
                <c:pt idx="1679">
                  <c:v>39282</c:v>
                </c:pt>
                <c:pt idx="1680">
                  <c:v>39286</c:v>
                </c:pt>
                <c:pt idx="1681">
                  <c:v>39287</c:v>
                </c:pt>
                <c:pt idx="1682">
                  <c:v>39288</c:v>
                </c:pt>
                <c:pt idx="1683">
                  <c:v>39289</c:v>
                </c:pt>
                <c:pt idx="1684">
                  <c:v>39290</c:v>
                </c:pt>
                <c:pt idx="1685">
                  <c:v>39293</c:v>
                </c:pt>
                <c:pt idx="1686">
                  <c:v>39294</c:v>
                </c:pt>
                <c:pt idx="1687">
                  <c:v>39295</c:v>
                </c:pt>
                <c:pt idx="1688">
                  <c:v>39296</c:v>
                </c:pt>
                <c:pt idx="1689">
                  <c:v>39297</c:v>
                </c:pt>
                <c:pt idx="1690">
                  <c:v>39300</c:v>
                </c:pt>
                <c:pt idx="1691">
                  <c:v>39302</c:v>
                </c:pt>
                <c:pt idx="1692">
                  <c:v>39303</c:v>
                </c:pt>
                <c:pt idx="1693">
                  <c:v>39304</c:v>
                </c:pt>
                <c:pt idx="1694">
                  <c:v>39307</c:v>
                </c:pt>
                <c:pt idx="1695">
                  <c:v>39308</c:v>
                </c:pt>
                <c:pt idx="1696">
                  <c:v>39309</c:v>
                </c:pt>
                <c:pt idx="1697">
                  <c:v>39310</c:v>
                </c:pt>
                <c:pt idx="1698">
                  <c:v>39311</c:v>
                </c:pt>
                <c:pt idx="1699">
                  <c:v>39315</c:v>
                </c:pt>
                <c:pt idx="1700">
                  <c:v>39316</c:v>
                </c:pt>
                <c:pt idx="1701">
                  <c:v>39317</c:v>
                </c:pt>
                <c:pt idx="1702">
                  <c:v>39318</c:v>
                </c:pt>
                <c:pt idx="1703">
                  <c:v>39321</c:v>
                </c:pt>
                <c:pt idx="1704">
                  <c:v>39322</c:v>
                </c:pt>
                <c:pt idx="1705">
                  <c:v>39323</c:v>
                </c:pt>
                <c:pt idx="1706">
                  <c:v>39324</c:v>
                </c:pt>
                <c:pt idx="1707">
                  <c:v>39325</c:v>
                </c:pt>
                <c:pt idx="1708">
                  <c:v>39328</c:v>
                </c:pt>
                <c:pt idx="1709">
                  <c:v>39329</c:v>
                </c:pt>
                <c:pt idx="1710">
                  <c:v>39330</c:v>
                </c:pt>
                <c:pt idx="1711">
                  <c:v>39331</c:v>
                </c:pt>
                <c:pt idx="1712">
                  <c:v>39332</c:v>
                </c:pt>
                <c:pt idx="1713">
                  <c:v>39335</c:v>
                </c:pt>
                <c:pt idx="1714">
                  <c:v>39336</c:v>
                </c:pt>
                <c:pt idx="1715">
                  <c:v>39337</c:v>
                </c:pt>
                <c:pt idx="1716">
                  <c:v>39338</c:v>
                </c:pt>
                <c:pt idx="1717">
                  <c:v>39339</c:v>
                </c:pt>
                <c:pt idx="1718">
                  <c:v>39342</c:v>
                </c:pt>
                <c:pt idx="1719">
                  <c:v>39343</c:v>
                </c:pt>
                <c:pt idx="1720">
                  <c:v>39344</c:v>
                </c:pt>
                <c:pt idx="1721">
                  <c:v>39345</c:v>
                </c:pt>
                <c:pt idx="1722">
                  <c:v>39346</c:v>
                </c:pt>
                <c:pt idx="1723">
                  <c:v>39349</c:v>
                </c:pt>
                <c:pt idx="1724">
                  <c:v>39350</c:v>
                </c:pt>
                <c:pt idx="1725">
                  <c:v>39351</c:v>
                </c:pt>
                <c:pt idx="1726">
                  <c:v>39352</c:v>
                </c:pt>
                <c:pt idx="1727">
                  <c:v>39353</c:v>
                </c:pt>
                <c:pt idx="1728">
                  <c:v>39356</c:v>
                </c:pt>
                <c:pt idx="1729">
                  <c:v>39357</c:v>
                </c:pt>
                <c:pt idx="1730">
                  <c:v>39358</c:v>
                </c:pt>
                <c:pt idx="1731">
                  <c:v>39359</c:v>
                </c:pt>
                <c:pt idx="1732">
                  <c:v>39360</c:v>
                </c:pt>
                <c:pt idx="1733">
                  <c:v>39363</c:v>
                </c:pt>
                <c:pt idx="1734">
                  <c:v>39364</c:v>
                </c:pt>
                <c:pt idx="1735">
                  <c:v>39365</c:v>
                </c:pt>
                <c:pt idx="1736">
                  <c:v>39366</c:v>
                </c:pt>
                <c:pt idx="1737">
                  <c:v>39367</c:v>
                </c:pt>
                <c:pt idx="1738">
                  <c:v>39371</c:v>
                </c:pt>
                <c:pt idx="1739">
                  <c:v>39372</c:v>
                </c:pt>
                <c:pt idx="1740">
                  <c:v>39373</c:v>
                </c:pt>
                <c:pt idx="1741">
                  <c:v>39374</c:v>
                </c:pt>
                <c:pt idx="1742">
                  <c:v>39377</c:v>
                </c:pt>
                <c:pt idx="1743">
                  <c:v>39378</c:v>
                </c:pt>
                <c:pt idx="1744">
                  <c:v>39379</c:v>
                </c:pt>
                <c:pt idx="1745">
                  <c:v>39380</c:v>
                </c:pt>
                <c:pt idx="1746">
                  <c:v>39381</c:v>
                </c:pt>
                <c:pt idx="1747">
                  <c:v>39384</c:v>
                </c:pt>
                <c:pt idx="1748">
                  <c:v>39385</c:v>
                </c:pt>
                <c:pt idx="1749">
                  <c:v>39386</c:v>
                </c:pt>
                <c:pt idx="1750">
                  <c:v>39387</c:v>
                </c:pt>
                <c:pt idx="1751">
                  <c:v>39388</c:v>
                </c:pt>
                <c:pt idx="1752">
                  <c:v>39392</c:v>
                </c:pt>
                <c:pt idx="1753">
                  <c:v>39393</c:v>
                </c:pt>
                <c:pt idx="1754">
                  <c:v>39394</c:v>
                </c:pt>
                <c:pt idx="1755">
                  <c:v>39395</c:v>
                </c:pt>
                <c:pt idx="1756">
                  <c:v>39399</c:v>
                </c:pt>
                <c:pt idx="1757">
                  <c:v>39400</c:v>
                </c:pt>
                <c:pt idx="1758">
                  <c:v>39401</c:v>
                </c:pt>
                <c:pt idx="1759">
                  <c:v>39402</c:v>
                </c:pt>
                <c:pt idx="1760">
                  <c:v>39405</c:v>
                </c:pt>
                <c:pt idx="1761">
                  <c:v>39406</c:v>
                </c:pt>
                <c:pt idx="1762">
                  <c:v>39407</c:v>
                </c:pt>
                <c:pt idx="1763">
                  <c:v>39408</c:v>
                </c:pt>
                <c:pt idx="1764">
                  <c:v>39409</c:v>
                </c:pt>
                <c:pt idx="1765">
                  <c:v>39412</c:v>
                </c:pt>
                <c:pt idx="1766">
                  <c:v>39413</c:v>
                </c:pt>
                <c:pt idx="1767">
                  <c:v>39414</c:v>
                </c:pt>
                <c:pt idx="1768">
                  <c:v>39415</c:v>
                </c:pt>
                <c:pt idx="1769">
                  <c:v>39416</c:v>
                </c:pt>
                <c:pt idx="1770">
                  <c:v>39419</c:v>
                </c:pt>
                <c:pt idx="1771">
                  <c:v>39420</c:v>
                </c:pt>
                <c:pt idx="1772">
                  <c:v>39421</c:v>
                </c:pt>
                <c:pt idx="1773">
                  <c:v>39422</c:v>
                </c:pt>
                <c:pt idx="1774">
                  <c:v>39423</c:v>
                </c:pt>
                <c:pt idx="1775">
                  <c:v>39426</c:v>
                </c:pt>
                <c:pt idx="1776">
                  <c:v>39427</c:v>
                </c:pt>
                <c:pt idx="1777">
                  <c:v>39428</c:v>
                </c:pt>
                <c:pt idx="1778">
                  <c:v>39429</c:v>
                </c:pt>
                <c:pt idx="1779">
                  <c:v>39430</c:v>
                </c:pt>
                <c:pt idx="1780">
                  <c:v>39433</c:v>
                </c:pt>
                <c:pt idx="1781">
                  <c:v>39434</c:v>
                </c:pt>
                <c:pt idx="1782">
                  <c:v>39435</c:v>
                </c:pt>
                <c:pt idx="1783">
                  <c:v>39436</c:v>
                </c:pt>
                <c:pt idx="1784">
                  <c:v>39437</c:v>
                </c:pt>
                <c:pt idx="1785">
                  <c:v>39440</c:v>
                </c:pt>
                <c:pt idx="1786">
                  <c:v>39442</c:v>
                </c:pt>
                <c:pt idx="1787">
                  <c:v>39443</c:v>
                </c:pt>
                <c:pt idx="1788">
                  <c:v>39444</c:v>
                </c:pt>
                <c:pt idx="1789">
                  <c:v>39449</c:v>
                </c:pt>
                <c:pt idx="1790">
                  <c:v>39450</c:v>
                </c:pt>
                <c:pt idx="1791">
                  <c:v>39451</c:v>
                </c:pt>
                <c:pt idx="1792">
                  <c:v>39455</c:v>
                </c:pt>
                <c:pt idx="1793">
                  <c:v>39456</c:v>
                </c:pt>
                <c:pt idx="1794">
                  <c:v>39457</c:v>
                </c:pt>
                <c:pt idx="1795">
                  <c:v>39458</c:v>
                </c:pt>
                <c:pt idx="1796">
                  <c:v>39461</c:v>
                </c:pt>
                <c:pt idx="1797">
                  <c:v>39462</c:v>
                </c:pt>
                <c:pt idx="1798">
                  <c:v>39463</c:v>
                </c:pt>
                <c:pt idx="1799">
                  <c:v>39464</c:v>
                </c:pt>
                <c:pt idx="1800">
                  <c:v>39465</c:v>
                </c:pt>
                <c:pt idx="1801">
                  <c:v>39468</c:v>
                </c:pt>
                <c:pt idx="1802">
                  <c:v>39469</c:v>
                </c:pt>
                <c:pt idx="1803">
                  <c:v>39470</c:v>
                </c:pt>
                <c:pt idx="1804">
                  <c:v>39471</c:v>
                </c:pt>
                <c:pt idx="1805">
                  <c:v>39472</c:v>
                </c:pt>
                <c:pt idx="1806">
                  <c:v>39475</c:v>
                </c:pt>
                <c:pt idx="1807">
                  <c:v>39476</c:v>
                </c:pt>
                <c:pt idx="1808">
                  <c:v>39477</c:v>
                </c:pt>
                <c:pt idx="1809">
                  <c:v>39478</c:v>
                </c:pt>
                <c:pt idx="1810">
                  <c:v>39479</c:v>
                </c:pt>
                <c:pt idx="1811">
                  <c:v>39482</c:v>
                </c:pt>
                <c:pt idx="1812">
                  <c:v>39483</c:v>
                </c:pt>
                <c:pt idx="1813">
                  <c:v>39484</c:v>
                </c:pt>
                <c:pt idx="1814">
                  <c:v>39485</c:v>
                </c:pt>
                <c:pt idx="1815">
                  <c:v>39486</c:v>
                </c:pt>
                <c:pt idx="1816">
                  <c:v>39489</c:v>
                </c:pt>
                <c:pt idx="1817">
                  <c:v>39490</c:v>
                </c:pt>
                <c:pt idx="1818">
                  <c:v>39491</c:v>
                </c:pt>
                <c:pt idx="1819">
                  <c:v>39492</c:v>
                </c:pt>
                <c:pt idx="1820">
                  <c:v>39493</c:v>
                </c:pt>
                <c:pt idx="1821">
                  <c:v>39496</c:v>
                </c:pt>
                <c:pt idx="1822">
                  <c:v>39497</c:v>
                </c:pt>
                <c:pt idx="1823">
                  <c:v>39498</c:v>
                </c:pt>
                <c:pt idx="1824">
                  <c:v>39499</c:v>
                </c:pt>
                <c:pt idx="1825">
                  <c:v>39500</c:v>
                </c:pt>
                <c:pt idx="1826">
                  <c:v>39503</c:v>
                </c:pt>
                <c:pt idx="1827">
                  <c:v>39504</c:v>
                </c:pt>
                <c:pt idx="1828">
                  <c:v>39505</c:v>
                </c:pt>
                <c:pt idx="1829">
                  <c:v>39506</c:v>
                </c:pt>
                <c:pt idx="1830">
                  <c:v>39507</c:v>
                </c:pt>
                <c:pt idx="1831">
                  <c:v>39510</c:v>
                </c:pt>
                <c:pt idx="1832">
                  <c:v>39511</c:v>
                </c:pt>
                <c:pt idx="1833">
                  <c:v>39512</c:v>
                </c:pt>
                <c:pt idx="1834">
                  <c:v>39513</c:v>
                </c:pt>
                <c:pt idx="1835">
                  <c:v>39514</c:v>
                </c:pt>
                <c:pt idx="1836">
                  <c:v>39517</c:v>
                </c:pt>
                <c:pt idx="1837">
                  <c:v>39518</c:v>
                </c:pt>
                <c:pt idx="1838">
                  <c:v>39519</c:v>
                </c:pt>
                <c:pt idx="1839">
                  <c:v>39520</c:v>
                </c:pt>
                <c:pt idx="1840">
                  <c:v>39521</c:v>
                </c:pt>
                <c:pt idx="1841">
                  <c:v>39524</c:v>
                </c:pt>
                <c:pt idx="1842">
                  <c:v>39525</c:v>
                </c:pt>
                <c:pt idx="1843">
                  <c:v>39526</c:v>
                </c:pt>
                <c:pt idx="1844">
                  <c:v>39532</c:v>
                </c:pt>
                <c:pt idx="1845">
                  <c:v>39533</c:v>
                </c:pt>
                <c:pt idx="1846">
                  <c:v>39534</c:v>
                </c:pt>
                <c:pt idx="1847">
                  <c:v>39535</c:v>
                </c:pt>
                <c:pt idx="1848">
                  <c:v>39538</c:v>
                </c:pt>
                <c:pt idx="1849">
                  <c:v>39539</c:v>
                </c:pt>
                <c:pt idx="1850">
                  <c:v>39540</c:v>
                </c:pt>
                <c:pt idx="1851">
                  <c:v>39541</c:v>
                </c:pt>
                <c:pt idx="1852">
                  <c:v>39542</c:v>
                </c:pt>
                <c:pt idx="1853">
                  <c:v>39545</c:v>
                </c:pt>
                <c:pt idx="1854">
                  <c:v>39546</c:v>
                </c:pt>
                <c:pt idx="1855">
                  <c:v>39547</c:v>
                </c:pt>
                <c:pt idx="1856">
                  <c:v>39548</c:v>
                </c:pt>
                <c:pt idx="1857">
                  <c:v>39549</c:v>
                </c:pt>
                <c:pt idx="1858">
                  <c:v>39552</c:v>
                </c:pt>
                <c:pt idx="1859">
                  <c:v>39553</c:v>
                </c:pt>
                <c:pt idx="1860">
                  <c:v>39554</c:v>
                </c:pt>
                <c:pt idx="1861">
                  <c:v>39555</c:v>
                </c:pt>
                <c:pt idx="1862">
                  <c:v>39556</c:v>
                </c:pt>
                <c:pt idx="1863">
                  <c:v>39559</c:v>
                </c:pt>
                <c:pt idx="1864">
                  <c:v>39560</c:v>
                </c:pt>
                <c:pt idx="1865">
                  <c:v>39561</c:v>
                </c:pt>
                <c:pt idx="1866">
                  <c:v>39562</c:v>
                </c:pt>
                <c:pt idx="1867">
                  <c:v>39563</c:v>
                </c:pt>
                <c:pt idx="1868">
                  <c:v>39566</c:v>
                </c:pt>
                <c:pt idx="1869">
                  <c:v>39567</c:v>
                </c:pt>
                <c:pt idx="1870">
                  <c:v>39568</c:v>
                </c:pt>
                <c:pt idx="1871">
                  <c:v>39570</c:v>
                </c:pt>
                <c:pt idx="1872">
                  <c:v>39574</c:v>
                </c:pt>
                <c:pt idx="1873">
                  <c:v>39575</c:v>
                </c:pt>
                <c:pt idx="1874">
                  <c:v>39576</c:v>
                </c:pt>
                <c:pt idx="1875">
                  <c:v>39577</c:v>
                </c:pt>
                <c:pt idx="1876">
                  <c:v>39580</c:v>
                </c:pt>
                <c:pt idx="1877">
                  <c:v>39581</c:v>
                </c:pt>
                <c:pt idx="1878">
                  <c:v>39582</c:v>
                </c:pt>
                <c:pt idx="1879">
                  <c:v>39583</c:v>
                </c:pt>
                <c:pt idx="1880">
                  <c:v>39584</c:v>
                </c:pt>
                <c:pt idx="1881">
                  <c:v>39587</c:v>
                </c:pt>
                <c:pt idx="1882">
                  <c:v>39588</c:v>
                </c:pt>
                <c:pt idx="1883">
                  <c:v>39589</c:v>
                </c:pt>
                <c:pt idx="1884">
                  <c:v>39590</c:v>
                </c:pt>
                <c:pt idx="1885">
                  <c:v>39591</c:v>
                </c:pt>
                <c:pt idx="1886">
                  <c:v>39595</c:v>
                </c:pt>
                <c:pt idx="1887">
                  <c:v>39596</c:v>
                </c:pt>
                <c:pt idx="1888">
                  <c:v>39597</c:v>
                </c:pt>
                <c:pt idx="1889">
                  <c:v>39598</c:v>
                </c:pt>
                <c:pt idx="1890">
                  <c:v>39602</c:v>
                </c:pt>
                <c:pt idx="1891">
                  <c:v>39603</c:v>
                </c:pt>
                <c:pt idx="1892">
                  <c:v>39604</c:v>
                </c:pt>
                <c:pt idx="1893">
                  <c:v>39605</c:v>
                </c:pt>
                <c:pt idx="1894">
                  <c:v>39608</c:v>
                </c:pt>
                <c:pt idx="1895">
                  <c:v>39609</c:v>
                </c:pt>
                <c:pt idx="1896">
                  <c:v>39610</c:v>
                </c:pt>
                <c:pt idx="1897">
                  <c:v>39611</c:v>
                </c:pt>
                <c:pt idx="1898">
                  <c:v>39612</c:v>
                </c:pt>
                <c:pt idx="1899">
                  <c:v>39615</c:v>
                </c:pt>
                <c:pt idx="1900">
                  <c:v>39616</c:v>
                </c:pt>
                <c:pt idx="1901">
                  <c:v>39617</c:v>
                </c:pt>
                <c:pt idx="1902">
                  <c:v>39618</c:v>
                </c:pt>
                <c:pt idx="1903">
                  <c:v>39619</c:v>
                </c:pt>
                <c:pt idx="1904">
                  <c:v>39622</c:v>
                </c:pt>
                <c:pt idx="1905">
                  <c:v>39623</c:v>
                </c:pt>
                <c:pt idx="1906">
                  <c:v>39624</c:v>
                </c:pt>
                <c:pt idx="1907">
                  <c:v>39625</c:v>
                </c:pt>
                <c:pt idx="1908">
                  <c:v>39626</c:v>
                </c:pt>
                <c:pt idx="1909">
                  <c:v>39630</c:v>
                </c:pt>
                <c:pt idx="1910">
                  <c:v>39631</c:v>
                </c:pt>
                <c:pt idx="1911">
                  <c:v>39632</c:v>
                </c:pt>
                <c:pt idx="1912">
                  <c:v>39633</c:v>
                </c:pt>
                <c:pt idx="1913">
                  <c:v>39636</c:v>
                </c:pt>
                <c:pt idx="1914">
                  <c:v>39637</c:v>
                </c:pt>
                <c:pt idx="1915">
                  <c:v>39638</c:v>
                </c:pt>
                <c:pt idx="1916">
                  <c:v>39639</c:v>
                </c:pt>
                <c:pt idx="1917">
                  <c:v>39640</c:v>
                </c:pt>
                <c:pt idx="1918">
                  <c:v>39643</c:v>
                </c:pt>
                <c:pt idx="1919">
                  <c:v>39644</c:v>
                </c:pt>
                <c:pt idx="1920">
                  <c:v>39645</c:v>
                </c:pt>
                <c:pt idx="1921">
                  <c:v>39646</c:v>
                </c:pt>
                <c:pt idx="1922">
                  <c:v>39647</c:v>
                </c:pt>
                <c:pt idx="1923">
                  <c:v>39650</c:v>
                </c:pt>
                <c:pt idx="1924">
                  <c:v>39651</c:v>
                </c:pt>
                <c:pt idx="1925">
                  <c:v>39652</c:v>
                </c:pt>
                <c:pt idx="1926">
                  <c:v>39653</c:v>
                </c:pt>
                <c:pt idx="1927">
                  <c:v>39654</c:v>
                </c:pt>
                <c:pt idx="1928">
                  <c:v>39657</c:v>
                </c:pt>
                <c:pt idx="1929">
                  <c:v>39658</c:v>
                </c:pt>
                <c:pt idx="1930">
                  <c:v>39659</c:v>
                </c:pt>
                <c:pt idx="1931">
                  <c:v>39660</c:v>
                </c:pt>
                <c:pt idx="1932">
                  <c:v>39661</c:v>
                </c:pt>
                <c:pt idx="1933">
                  <c:v>39664</c:v>
                </c:pt>
                <c:pt idx="1934">
                  <c:v>39665</c:v>
                </c:pt>
                <c:pt idx="1935">
                  <c:v>39666</c:v>
                </c:pt>
                <c:pt idx="1936">
                  <c:v>39668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39679</c:v>
                </c:pt>
                <c:pt idx="1943">
                  <c:v>39680</c:v>
                </c:pt>
                <c:pt idx="1944">
                  <c:v>39681</c:v>
                </c:pt>
                <c:pt idx="1945">
                  <c:v>39682</c:v>
                </c:pt>
                <c:pt idx="1946">
                  <c:v>39685</c:v>
                </c:pt>
                <c:pt idx="1947">
                  <c:v>39686</c:v>
                </c:pt>
                <c:pt idx="1948">
                  <c:v>39687</c:v>
                </c:pt>
                <c:pt idx="1949">
                  <c:v>39688</c:v>
                </c:pt>
                <c:pt idx="1950">
                  <c:v>39689</c:v>
                </c:pt>
                <c:pt idx="1951">
                  <c:v>39692</c:v>
                </c:pt>
                <c:pt idx="1952">
                  <c:v>39693</c:v>
                </c:pt>
                <c:pt idx="1953">
                  <c:v>39694</c:v>
                </c:pt>
                <c:pt idx="1954">
                  <c:v>39695</c:v>
                </c:pt>
                <c:pt idx="1955">
                  <c:v>39696</c:v>
                </c:pt>
                <c:pt idx="1956">
                  <c:v>39699</c:v>
                </c:pt>
                <c:pt idx="1957">
                  <c:v>39700</c:v>
                </c:pt>
                <c:pt idx="1958">
                  <c:v>39701</c:v>
                </c:pt>
                <c:pt idx="1959">
                  <c:v>39702</c:v>
                </c:pt>
                <c:pt idx="1960">
                  <c:v>39703</c:v>
                </c:pt>
                <c:pt idx="1961">
                  <c:v>39706</c:v>
                </c:pt>
                <c:pt idx="1962">
                  <c:v>39707</c:v>
                </c:pt>
                <c:pt idx="1963">
                  <c:v>39708</c:v>
                </c:pt>
                <c:pt idx="1964">
                  <c:v>39709</c:v>
                </c:pt>
                <c:pt idx="1965">
                  <c:v>39710</c:v>
                </c:pt>
                <c:pt idx="1966">
                  <c:v>39713</c:v>
                </c:pt>
                <c:pt idx="1967">
                  <c:v>39714</c:v>
                </c:pt>
                <c:pt idx="1968">
                  <c:v>39715</c:v>
                </c:pt>
                <c:pt idx="1969">
                  <c:v>39716</c:v>
                </c:pt>
                <c:pt idx="1970">
                  <c:v>39717</c:v>
                </c:pt>
                <c:pt idx="1971">
                  <c:v>39720</c:v>
                </c:pt>
                <c:pt idx="1972">
                  <c:v>39721</c:v>
                </c:pt>
                <c:pt idx="1973">
                  <c:v>39722</c:v>
                </c:pt>
                <c:pt idx="1974">
                  <c:v>39723</c:v>
                </c:pt>
                <c:pt idx="1975">
                  <c:v>39724</c:v>
                </c:pt>
                <c:pt idx="1976">
                  <c:v>39727</c:v>
                </c:pt>
                <c:pt idx="1977">
                  <c:v>39728</c:v>
                </c:pt>
                <c:pt idx="1978">
                  <c:v>39729</c:v>
                </c:pt>
                <c:pt idx="1979">
                  <c:v>39730</c:v>
                </c:pt>
                <c:pt idx="1980">
                  <c:v>39731</c:v>
                </c:pt>
                <c:pt idx="1981">
                  <c:v>39735</c:v>
                </c:pt>
                <c:pt idx="1982">
                  <c:v>39736</c:v>
                </c:pt>
                <c:pt idx="1983">
                  <c:v>39737</c:v>
                </c:pt>
                <c:pt idx="1984">
                  <c:v>39738</c:v>
                </c:pt>
                <c:pt idx="1985">
                  <c:v>39741</c:v>
                </c:pt>
                <c:pt idx="1986">
                  <c:v>39742</c:v>
                </c:pt>
                <c:pt idx="1987">
                  <c:v>39743</c:v>
                </c:pt>
                <c:pt idx="1988">
                  <c:v>39744</c:v>
                </c:pt>
                <c:pt idx="1989">
                  <c:v>39745</c:v>
                </c:pt>
                <c:pt idx="1990">
                  <c:v>39748</c:v>
                </c:pt>
                <c:pt idx="1991">
                  <c:v>39749</c:v>
                </c:pt>
                <c:pt idx="1992">
                  <c:v>39750</c:v>
                </c:pt>
                <c:pt idx="1993">
                  <c:v>39751</c:v>
                </c:pt>
                <c:pt idx="1994">
                  <c:v>39752</c:v>
                </c:pt>
                <c:pt idx="1995">
                  <c:v>39756</c:v>
                </c:pt>
                <c:pt idx="1996">
                  <c:v>39757</c:v>
                </c:pt>
                <c:pt idx="1997">
                  <c:v>39758</c:v>
                </c:pt>
                <c:pt idx="1998">
                  <c:v>39759</c:v>
                </c:pt>
                <c:pt idx="1999">
                  <c:v>39762</c:v>
                </c:pt>
                <c:pt idx="2000">
                  <c:v>39763</c:v>
                </c:pt>
                <c:pt idx="2001">
                  <c:v>39764</c:v>
                </c:pt>
                <c:pt idx="2002">
                  <c:v>39765</c:v>
                </c:pt>
                <c:pt idx="2003">
                  <c:v>39766</c:v>
                </c:pt>
                <c:pt idx="2004">
                  <c:v>39770</c:v>
                </c:pt>
                <c:pt idx="2005">
                  <c:v>39771</c:v>
                </c:pt>
                <c:pt idx="2006">
                  <c:v>39772</c:v>
                </c:pt>
                <c:pt idx="2007">
                  <c:v>39773</c:v>
                </c:pt>
                <c:pt idx="2008">
                  <c:v>39776</c:v>
                </c:pt>
                <c:pt idx="2009">
                  <c:v>39777</c:v>
                </c:pt>
                <c:pt idx="2010">
                  <c:v>39778</c:v>
                </c:pt>
                <c:pt idx="2011">
                  <c:v>39779</c:v>
                </c:pt>
                <c:pt idx="2012">
                  <c:v>39780</c:v>
                </c:pt>
                <c:pt idx="2013">
                  <c:v>39783</c:v>
                </c:pt>
                <c:pt idx="2014">
                  <c:v>39784</c:v>
                </c:pt>
                <c:pt idx="2015">
                  <c:v>39785</c:v>
                </c:pt>
                <c:pt idx="2016">
                  <c:v>39786</c:v>
                </c:pt>
                <c:pt idx="2017">
                  <c:v>39787</c:v>
                </c:pt>
                <c:pt idx="2018">
                  <c:v>39791</c:v>
                </c:pt>
                <c:pt idx="2019">
                  <c:v>39792</c:v>
                </c:pt>
                <c:pt idx="2020">
                  <c:v>39793</c:v>
                </c:pt>
                <c:pt idx="2021">
                  <c:v>39794</c:v>
                </c:pt>
                <c:pt idx="2022">
                  <c:v>39797</c:v>
                </c:pt>
                <c:pt idx="2023">
                  <c:v>39798</c:v>
                </c:pt>
                <c:pt idx="2024">
                  <c:v>39799</c:v>
                </c:pt>
                <c:pt idx="2025">
                  <c:v>39800</c:v>
                </c:pt>
                <c:pt idx="2026">
                  <c:v>39801</c:v>
                </c:pt>
                <c:pt idx="2027">
                  <c:v>39804</c:v>
                </c:pt>
                <c:pt idx="2028">
                  <c:v>39805</c:v>
                </c:pt>
                <c:pt idx="2029">
                  <c:v>39806</c:v>
                </c:pt>
                <c:pt idx="2030">
                  <c:v>39808</c:v>
                </c:pt>
                <c:pt idx="2031">
                  <c:v>39811</c:v>
                </c:pt>
                <c:pt idx="2032">
                  <c:v>39812</c:v>
                </c:pt>
                <c:pt idx="2033">
                  <c:v>39815</c:v>
                </c:pt>
                <c:pt idx="2034">
                  <c:v>39818</c:v>
                </c:pt>
                <c:pt idx="2035">
                  <c:v>39819</c:v>
                </c:pt>
                <c:pt idx="2036">
                  <c:v>39820</c:v>
                </c:pt>
                <c:pt idx="2037">
                  <c:v>39821</c:v>
                </c:pt>
                <c:pt idx="2038">
                  <c:v>39822</c:v>
                </c:pt>
                <c:pt idx="2039">
                  <c:v>39826</c:v>
                </c:pt>
                <c:pt idx="2040">
                  <c:v>39827</c:v>
                </c:pt>
                <c:pt idx="2041">
                  <c:v>39828</c:v>
                </c:pt>
                <c:pt idx="2042">
                  <c:v>39829</c:v>
                </c:pt>
                <c:pt idx="2043">
                  <c:v>39832</c:v>
                </c:pt>
                <c:pt idx="2044">
                  <c:v>39833</c:v>
                </c:pt>
                <c:pt idx="2045">
                  <c:v>39834</c:v>
                </c:pt>
                <c:pt idx="2046">
                  <c:v>39835</c:v>
                </c:pt>
                <c:pt idx="2047">
                  <c:v>39836</c:v>
                </c:pt>
                <c:pt idx="2048">
                  <c:v>39839</c:v>
                </c:pt>
                <c:pt idx="2049">
                  <c:v>39840</c:v>
                </c:pt>
                <c:pt idx="2050">
                  <c:v>39841</c:v>
                </c:pt>
                <c:pt idx="2051">
                  <c:v>39842</c:v>
                </c:pt>
                <c:pt idx="2052">
                  <c:v>39843</c:v>
                </c:pt>
                <c:pt idx="2053">
                  <c:v>39846</c:v>
                </c:pt>
                <c:pt idx="2054">
                  <c:v>39847</c:v>
                </c:pt>
                <c:pt idx="2055">
                  <c:v>39848</c:v>
                </c:pt>
                <c:pt idx="2056">
                  <c:v>39849</c:v>
                </c:pt>
                <c:pt idx="2057">
                  <c:v>39850</c:v>
                </c:pt>
                <c:pt idx="2058">
                  <c:v>39853</c:v>
                </c:pt>
                <c:pt idx="2059">
                  <c:v>39854</c:v>
                </c:pt>
                <c:pt idx="2060">
                  <c:v>39855</c:v>
                </c:pt>
                <c:pt idx="2061">
                  <c:v>39856</c:v>
                </c:pt>
                <c:pt idx="2062">
                  <c:v>39857</c:v>
                </c:pt>
                <c:pt idx="2063">
                  <c:v>39860</c:v>
                </c:pt>
                <c:pt idx="2064">
                  <c:v>39861</c:v>
                </c:pt>
                <c:pt idx="2065">
                  <c:v>39862</c:v>
                </c:pt>
                <c:pt idx="2066">
                  <c:v>39863</c:v>
                </c:pt>
                <c:pt idx="2067">
                  <c:v>39864</c:v>
                </c:pt>
                <c:pt idx="2068">
                  <c:v>39867</c:v>
                </c:pt>
                <c:pt idx="2069">
                  <c:v>39868</c:v>
                </c:pt>
                <c:pt idx="2070">
                  <c:v>39869</c:v>
                </c:pt>
                <c:pt idx="2071">
                  <c:v>39870</c:v>
                </c:pt>
                <c:pt idx="2072">
                  <c:v>39871</c:v>
                </c:pt>
                <c:pt idx="2073">
                  <c:v>39874</c:v>
                </c:pt>
                <c:pt idx="2074">
                  <c:v>39875</c:v>
                </c:pt>
                <c:pt idx="2075">
                  <c:v>39876</c:v>
                </c:pt>
                <c:pt idx="2076">
                  <c:v>39877</c:v>
                </c:pt>
                <c:pt idx="2077">
                  <c:v>39878</c:v>
                </c:pt>
                <c:pt idx="2078">
                  <c:v>39881</c:v>
                </c:pt>
                <c:pt idx="2079">
                  <c:v>39882</c:v>
                </c:pt>
                <c:pt idx="2080">
                  <c:v>39883</c:v>
                </c:pt>
                <c:pt idx="2081">
                  <c:v>39884</c:v>
                </c:pt>
                <c:pt idx="2082">
                  <c:v>39885</c:v>
                </c:pt>
                <c:pt idx="2083">
                  <c:v>39888</c:v>
                </c:pt>
                <c:pt idx="2084">
                  <c:v>39889</c:v>
                </c:pt>
                <c:pt idx="2085">
                  <c:v>39890</c:v>
                </c:pt>
                <c:pt idx="2086">
                  <c:v>39891</c:v>
                </c:pt>
                <c:pt idx="2087">
                  <c:v>39892</c:v>
                </c:pt>
                <c:pt idx="2088">
                  <c:v>39896</c:v>
                </c:pt>
                <c:pt idx="2089">
                  <c:v>39897</c:v>
                </c:pt>
                <c:pt idx="2090">
                  <c:v>39898</c:v>
                </c:pt>
                <c:pt idx="2091">
                  <c:v>39899</c:v>
                </c:pt>
                <c:pt idx="2092">
                  <c:v>39902</c:v>
                </c:pt>
                <c:pt idx="2093">
                  <c:v>39903</c:v>
                </c:pt>
                <c:pt idx="2094">
                  <c:v>39904</c:v>
                </c:pt>
                <c:pt idx="2095">
                  <c:v>39905</c:v>
                </c:pt>
                <c:pt idx="2096">
                  <c:v>39906</c:v>
                </c:pt>
                <c:pt idx="2097">
                  <c:v>39909</c:v>
                </c:pt>
                <c:pt idx="2098">
                  <c:v>39910</c:v>
                </c:pt>
                <c:pt idx="2099">
                  <c:v>39911</c:v>
                </c:pt>
                <c:pt idx="2100">
                  <c:v>39916</c:v>
                </c:pt>
                <c:pt idx="2101">
                  <c:v>39917</c:v>
                </c:pt>
                <c:pt idx="2102">
                  <c:v>39918</c:v>
                </c:pt>
                <c:pt idx="2103">
                  <c:v>39919</c:v>
                </c:pt>
                <c:pt idx="2104">
                  <c:v>39920</c:v>
                </c:pt>
                <c:pt idx="2105">
                  <c:v>39923</c:v>
                </c:pt>
                <c:pt idx="2106">
                  <c:v>39924</c:v>
                </c:pt>
                <c:pt idx="2107">
                  <c:v>39925</c:v>
                </c:pt>
                <c:pt idx="2108">
                  <c:v>39926</c:v>
                </c:pt>
                <c:pt idx="2109">
                  <c:v>39927</c:v>
                </c:pt>
                <c:pt idx="2110">
                  <c:v>39930</c:v>
                </c:pt>
                <c:pt idx="2111">
                  <c:v>39931</c:v>
                </c:pt>
                <c:pt idx="2112">
                  <c:v>39932</c:v>
                </c:pt>
                <c:pt idx="2113">
                  <c:v>39933</c:v>
                </c:pt>
                <c:pt idx="2114">
                  <c:v>39937</c:v>
                </c:pt>
                <c:pt idx="2115">
                  <c:v>39938</c:v>
                </c:pt>
                <c:pt idx="2116">
                  <c:v>39939</c:v>
                </c:pt>
                <c:pt idx="2117">
                  <c:v>39940</c:v>
                </c:pt>
                <c:pt idx="2118">
                  <c:v>39941</c:v>
                </c:pt>
                <c:pt idx="2119">
                  <c:v>39944</c:v>
                </c:pt>
                <c:pt idx="2120">
                  <c:v>39945</c:v>
                </c:pt>
                <c:pt idx="2121">
                  <c:v>39946</c:v>
                </c:pt>
                <c:pt idx="2122">
                  <c:v>39947</c:v>
                </c:pt>
                <c:pt idx="2123">
                  <c:v>39948</c:v>
                </c:pt>
                <c:pt idx="2124">
                  <c:v>39951</c:v>
                </c:pt>
                <c:pt idx="2125">
                  <c:v>39952</c:v>
                </c:pt>
                <c:pt idx="2126">
                  <c:v>39953</c:v>
                </c:pt>
                <c:pt idx="2127">
                  <c:v>39954</c:v>
                </c:pt>
                <c:pt idx="2128">
                  <c:v>39955</c:v>
                </c:pt>
                <c:pt idx="2129">
                  <c:v>39959</c:v>
                </c:pt>
                <c:pt idx="2130">
                  <c:v>39960</c:v>
                </c:pt>
                <c:pt idx="2131">
                  <c:v>39961</c:v>
                </c:pt>
                <c:pt idx="2132">
                  <c:v>39962</c:v>
                </c:pt>
                <c:pt idx="2133">
                  <c:v>39965</c:v>
                </c:pt>
                <c:pt idx="2134">
                  <c:v>39966</c:v>
                </c:pt>
                <c:pt idx="2135">
                  <c:v>39967</c:v>
                </c:pt>
                <c:pt idx="2136">
                  <c:v>39968</c:v>
                </c:pt>
                <c:pt idx="2137">
                  <c:v>39969</c:v>
                </c:pt>
                <c:pt idx="2138">
                  <c:v>39972</c:v>
                </c:pt>
                <c:pt idx="2139">
                  <c:v>39973</c:v>
                </c:pt>
                <c:pt idx="2140">
                  <c:v>39974</c:v>
                </c:pt>
                <c:pt idx="2141">
                  <c:v>39975</c:v>
                </c:pt>
                <c:pt idx="2142">
                  <c:v>39976</c:v>
                </c:pt>
                <c:pt idx="2143">
                  <c:v>39980</c:v>
                </c:pt>
                <c:pt idx="2144">
                  <c:v>39981</c:v>
                </c:pt>
                <c:pt idx="2145">
                  <c:v>39982</c:v>
                </c:pt>
                <c:pt idx="2146">
                  <c:v>39983</c:v>
                </c:pt>
                <c:pt idx="2147">
                  <c:v>39987</c:v>
                </c:pt>
                <c:pt idx="2148">
                  <c:v>39988</c:v>
                </c:pt>
                <c:pt idx="2149">
                  <c:v>39989</c:v>
                </c:pt>
                <c:pt idx="2150">
                  <c:v>39990</c:v>
                </c:pt>
                <c:pt idx="2151">
                  <c:v>39994</c:v>
                </c:pt>
                <c:pt idx="2152">
                  <c:v>39995</c:v>
                </c:pt>
                <c:pt idx="2153">
                  <c:v>39996</c:v>
                </c:pt>
                <c:pt idx="2154">
                  <c:v>39997</c:v>
                </c:pt>
                <c:pt idx="2155">
                  <c:v>40000</c:v>
                </c:pt>
                <c:pt idx="2156">
                  <c:v>40001</c:v>
                </c:pt>
                <c:pt idx="2157">
                  <c:v>40002</c:v>
                </c:pt>
                <c:pt idx="2158">
                  <c:v>40003</c:v>
                </c:pt>
                <c:pt idx="2159">
                  <c:v>40004</c:v>
                </c:pt>
                <c:pt idx="2160">
                  <c:v>40007</c:v>
                </c:pt>
                <c:pt idx="2161">
                  <c:v>40008</c:v>
                </c:pt>
                <c:pt idx="2162">
                  <c:v>40009</c:v>
                </c:pt>
                <c:pt idx="2163">
                  <c:v>40010</c:v>
                </c:pt>
                <c:pt idx="2164">
                  <c:v>40011</c:v>
                </c:pt>
                <c:pt idx="2165">
                  <c:v>40015</c:v>
                </c:pt>
                <c:pt idx="2166">
                  <c:v>40016</c:v>
                </c:pt>
                <c:pt idx="2167">
                  <c:v>40017</c:v>
                </c:pt>
                <c:pt idx="2168">
                  <c:v>40018</c:v>
                </c:pt>
                <c:pt idx="2169">
                  <c:v>40021</c:v>
                </c:pt>
                <c:pt idx="2170">
                  <c:v>40022</c:v>
                </c:pt>
                <c:pt idx="2171">
                  <c:v>40023</c:v>
                </c:pt>
                <c:pt idx="2172">
                  <c:v>40024</c:v>
                </c:pt>
                <c:pt idx="2173">
                  <c:v>40025</c:v>
                </c:pt>
                <c:pt idx="2174">
                  <c:v>40028</c:v>
                </c:pt>
                <c:pt idx="2175">
                  <c:v>40029</c:v>
                </c:pt>
                <c:pt idx="2176">
                  <c:v>40030</c:v>
                </c:pt>
                <c:pt idx="2177">
                  <c:v>40031</c:v>
                </c:pt>
                <c:pt idx="2178">
                  <c:v>40035</c:v>
                </c:pt>
                <c:pt idx="2179">
                  <c:v>40036</c:v>
                </c:pt>
                <c:pt idx="2180">
                  <c:v>40037</c:v>
                </c:pt>
                <c:pt idx="2181">
                  <c:v>40038</c:v>
                </c:pt>
                <c:pt idx="2182">
                  <c:v>40039</c:v>
                </c:pt>
                <c:pt idx="2183">
                  <c:v>40043</c:v>
                </c:pt>
                <c:pt idx="2184">
                  <c:v>40044</c:v>
                </c:pt>
                <c:pt idx="2185">
                  <c:v>40045</c:v>
                </c:pt>
                <c:pt idx="2186">
                  <c:v>40046</c:v>
                </c:pt>
                <c:pt idx="2187">
                  <c:v>40049</c:v>
                </c:pt>
                <c:pt idx="2188">
                  <c:v>40050</c:v>
                </c:pt>
                <c:pt idx="2189">
                  <c:v>40051</c:v>
                </c:pt>
                <c:pt idx="2190">
                  <c:v>40052</c:v>
                </c:pt>
                <c:pt idx="2191">
                  <c:v>40053</c:v>
                </c:pt>
                <c:pt idx="2192">
                  <c:v>40056</c:v>
                </c:pt>
                <c:pt idx="2193">
                  <c:v>40057</c:v>
                </c:pt>
                <c:pt idx="2194">
                  <c:v>40058</c:v>
                </c:pt>
                <c:pt idx="2195">
                  <c:v>40059</c:v>
                </c:pt>
                <c:pt idx="2196">
                  <c:v>40060</c:v>
                </c:pt>
                <c:pt idx="2197">
                  <c:v>40063</c:v>
                </c:pt>
                <c:pt idx="2198">
                  <c:v>40064</c:v>
                </c:pt>
                <c:pt idx="2199">
                  <c:v>40065</c:v>
                </c:pt>
                <c:pt idx="2200">
                  <c:v>40066</c:v>
                </c:pt>
                <c:pt idx="2201">
                  <c:v>40067</c:v>
                </c:pt>
                <c:pt idx="2202">
                  <c:v>40070</c:v>
                </c:pt>
                <c:pt idx="2203">
                  <c:v>40071</c:v>
                </c:pt>
                <c:pt idx="2204">
                  <c:v>40072</c:v>
                </c:pt>
                <c:pt idx="2205">
                  <c:v>40073</c:v>
                </c:pt>
                <c:pt idx="2206">
                  <c:v>40074</c:v>
                </c:pt>
                <c:pt idx="2207">
                  <c:v>40077</c:v>
                </c:pt>
                <c:pt idx="2208">
                  <c:v>40078</c:v>
                </c:pt>
                <c:pt idx="2209">
                  <c:v>40079</c:v>
                </c:pt>
                <c:pt idx="2210">
                  <c:v>40080</c:v>
                </c:pt>
                <c:pt idx="2211">
                  <c:v>40081</c:v>
                </c:pt>
                <c:pt idx="2212">
                  <c:v>40084</c:v>
                </c:pt>
                <c:pt idx="2213">
                  <c:v>40085</c:v>
                </c:pt>
                <c:pt idx="2214">
                  <c:v>40086</c:v>
                </c:pt>
                <c:pt idx="2215">
                  <c:v>40087</c:v>
                </c:pt>
                <c:pt idx="2216">
                  <c:v>40088</c:v>
                </c:pt>
                <c:pt idx="2217">
                  <c:v>40091</c:v>
                </c:pt>
                <c:pt idx="2218">
                  <c:v>40092</c:v>
                </c:pt>
                <c:pt idx="2219">
                  <c:v>40093</c:v>
                </c:pt>
                <c:pt idx="2220">
                  <c:v>40094</c:v>
                </c:pt>
                <c:pt idx="2221">
                  <c:v>40095</c:v>
                </c:pt>
                <c:pt idx="2222">
                  <c:v>40099</c:v>
                </c:pt>
                <c:pt idx="2223">
                  <c:v>40100</c:v>
                </c:pt>
                <c:pt idx="2224">
                  <c:v>40101</c:v>
                </c:pt>
                <c:pt idx="2225">
                  <c:v>40102</c:v>
                </c:pt>
                <c:pt idx="2226">
                  <c:v>40105</c:v>
                </c:pt>
                <c:pt idx="2227">
                  <c:v>40106</c:v>
                </c:pt>
                <c:pt idx="2228">
                  <c:v>40107</c:v>
                </c:pt>
                <c:pt idx="2229">
                  <c:v>40108</c:v>
                </c:pt>
                <c:pt idx="2230">
                  <c:v>40109</c:v>
                </c:pt>
                <c:pt idx="2231">
                  <c:v>40112</c:v>
                </c:pt>
                <c:pt idx="2232">
                  <c:v>40113</c:v>
                </c:pt>
                <c:pt idx="2233">
                  <c:v>40114</c:v>
                </c:pt>
                <c:pt idx="2234">
                  <c:v>40115</c:v>
                </c:pt>
                <c:pt idx="2235">
                  <c:v>40116</c:v>
                </c:pt>
                <c:pt idx="2236">
                  <c:v>40120</c:v>
                </c:pt>
                <c:pt idx="2237">
                  <c:v>40121</c:v>
                </c:pt>
                <c:pt idx="2238">
                  <c:v>40122</c:v>
                </c:pt>
                <c:pt idx="2239">
                  <c:v>40123</c:v>
                </c:pt>
                <c:pt idx="2240">
                  <c:v>40126</c:v>
                </c:pt>
                <c:pt idx="2241">
                  <c:v>40127</c:v>
                </c:pt>
                <c:pt idx="2242">
                  <c:v>40128</c:v>
                </c:pt>
                <c:pt idx="2243">
                  <c:v>40129</c:v>
                </c:pt>
                <c:pt idx="2244">
                  <c:v>40130</c:v>
                </c:pt>
                <c:pt idx="2245">
                  <c:v>40134</c:v>
                </c:pt>
                <c:pt idx="2246">
                  <c:v>40135</c:v>
                </c:pt>
                <c:pt idx="2247">
                  <c:v>40136</c:v>
                </c:pt>
                <c:pt idx="2248">
                  <c:v>40137</c:v>
                </c:pt>
                <c:pt idx="2249">
                  <c:v>40140</c:v>
                </c:pt>
                <c:pt idx="2250">
                  <c:v>40141</c:v>
                </c:pt>
                <c:pt idx="2251">
                  <c:v>40142</c:v>
                </c:pt>
                <c:pt idx="2252">
                  <c:v>40143</c:v>
                </c:pt>
                <c:pt idx="2253">
                  <c:v>40144</c:v>
                </c:pt>
                <c:pt idx="2254">
                  <c:v>40147</c:v>
                </c:pt>
                <c:pt idx="2255">
                  <c:v>40148</c:v>
                </c:pt>
                <c:pt idx="2256">
                  <c:v>40149</c:v>
                </c:pt>
                <c:pt idx="2257">
                  <c:v>40150</c:v>
                </c:pt>
                <c:pt idx="2258">
                  <c:v>40151</c:v>
                </c:pt>
                <c:pt idx="2259">
                  <c:v>40154</c:v>
                </c:pt>
                <c:pt idx="2260">
                  <c:v>40156</c:v>
                </c:pt>
                <c:pt idx="2261">
                  <c:v>40157</c:v>
                </c:pt>
                <c:pt idx="2262">
                  <c:v>40158</c:v>
                </c:pt>
                <c:pt idx="2263">
                  <c:v>40161</c:v>
                </c:pt>
                <c:pt idx="2264">
                  <c:v>40162</c:v>
                </c:pt>
                <c:pt idx="2265">
                  <c:v>40163</c:v>
                </c:pt>
                <c:pt idx="2266">
                  <c:v>40164</c:v>
                </c:pt>
                <c:pt idx="2267">
                  <c:v>40165</c:v>
                </c:pt>
                <c:pt idx="2268">
                  <c:v>40168</c:v>
                </c:pt>
                <c:pt idx="2269">
                  <c:v>40169</c:v>
                </c:pt>
                <c:pt idx="2270">
                  <c:v>40170</c:v>
                </c:pt>
                <c:pt idx="2271">
                  <c:v>40171</c:v>
                </c:pt>
                <c:pt idx="2272">
                  <c:v>40175</c:v>
                </c:pt>
                <c:pt idx="2273">
                  <c:v>40176</c:v>
                </c:pt>
                <c:pt idx="2274">
                  <c:v>40177</c:v>
                </c:pt>
                <c:pt idx="2275">
                  <c:v>40182</c:v>
                </c:pt>
                <c:pt idx="2276">
                  <c:v>40183</c:v>
                </c:pt>
                <c:pt idx="2277">
                  <c:v>40184</c:v>
                </c:pt>
                <c:pt idx="2278">
                  <c:v>40185</c:v>
                </c:pt>
                <c:pt idx="2279">
                  <c:v>40186</c:v>
                </c:pt>
                <c:pt idx="2280">
                  <c:v>40190</c:v>
                </c:pt>
                <c:pt idx="2281">
                  <c:v>40191</c:v>
                </c:pt>
                <c:pt idx="2282">
                  <c:v>40192</c:v>
                </c:pt>
                <c:pt idx="2283">
                  <c:v>40193</c:v>
                </c:pt>
                <c:pt idx="2284">
                  <c:v>40196</c:v>
                </c:pt>
                <c:pt idx="2285">
                  <c:v>40197</c:v>
                </c:pt>
                <c:pt idx="2286">
                  <c:v>40198</c:v>
                </c:pt>
                <c:pt idx="2287">
                  <c:v>40199</c:v>
                </c:pt>
                <c:pt idx="2288">
                  <c:v>40200</c:v>
                </c:pt>
                <c:pt idx="2289">
                  <c:v>40203</c:v>
                </c:pt>
                <c:pt idx="2290">
                  <c:v>40204</c:v>
                </c:pt>
                <c:pt idx="2291">
                  <c:v>40205</c:v>
                </c:pt>
                <c:pt idx="2292">
                  <c:v>40206</c:v>
                </c:pt>
                <c:pt idx="2293">
                  <c:v>40207</c:v>
                </c:pt>
                <c:pt idx="2294">
                  <c:v>40210</c:v>
                </c:pt>
                <c:pt idx="2295">
                  <c:v>40211</c:v>
                </c:pt>
                <c:pt idx="2296">
                  <c:v>40212</c:v>
                </c:pt>
                <c:pt idx="2297">
                  <c:v>40213</c:v>
                </c:pt>
                <c:pt idx="2298">
                  <c:v>40214</c:v>
                </c:pt>
                <c:pt idx="2299">
                  <c:v>40217</c:v>
                </c:pt>
                <c:pt idx="2300">
                  <c:v>40218</c:v>
                </c:pt>
                <c:pt idx="2301">
                  <c:v>40219</c:v>
                </c:pt>
                <c:pt idx="2302">
                  <c:v>40220</c:v>
                </c:pt>
                <c:pt idx="2303">
                  <c:v>40221</c:v>
                </c:pt>
                <c:pt idx="2304">
                  <c:v>40224</c:v>
                </c:pt>
                <c:pt idx="2305">
                  <c:v>40225</c:v>
                </c:pt>
                <c:pt idx="2306">
                  <c:v>40226</c:v>
                </c:pt>
                <c:pt idx="2307">
                  <c:v>40227</c:v>
                </c:pt>
                <c:pt idx="2308">
                  <c:v>40228</c:v>
                </c:pt>
                <c:pt idx="2309">
                  <c:v>40231</c:v>
                </c:pt>
                <c:pt idx="2310">
                  <c:v>40232</c:v>
                </c:pt>
                <c:pt idx="2311">
                  <c:v>40233</c:v>
                </c:pt>
                <c:pt idx="2312">
                  <c:v>40234</c:v>
                </c:pt>
                <c:pt idx="2313">
                  <c:v>40235</c:v>
                </c:pt>
                <c:pt idx="2314">
                  <c:v>40238</c:v>
                </c:pt>
                <c:pt idx="2315">
                  <c:v>40239</c:v>
                </c:pt>
                <c:pt idx="2316">
                  <c:v>40240</c:v>
                </c:pt>
                <c:pt idx="2317">
                  <c:v>40241</c:v>
                </c:pt>
                <c:pt idx="2318">
                  <c:v>40242</c:v>
                </c:pt>
                <c:pt idx="2319">
                  <c:v>40245</c:v>
                </c:pt>
                <c:pt idx="2320">
                  <c:v>40246</c:v>
                </c:pt>
                <c:pt idx="2321">
                  <c:v>40247</c:v>
                </c:pt>
                <c:pt idx="2322">
                  <c:v>40248</c:v>
                </c:pt>
                <c:pt idx="2323">
                  <c:v>40249</c:v>
                </c:pt>
                <c:pt idx="2324">
                  <c:v>40252</c:v>
                </c:pt>
                <c:pt idx="2325">
                  <c:v>40253</c:v>
                </c:pt>
                <c:pt idx="2326">
                  <c:v>40254</c:v>
                </c:pt>
                <c:pt idx="2327">
                  <c:v>40255</c:v>
                </c:pt>
                <c:pt idx="2328">
                  <c:v>40256</c:v>
                </c:pt>
                <c:pt idx="2329">
                  <c:v>40260</c:v>
                </c:pt>
                <c:pt idx="2330">
                  <c:v>40261</c:v>
                </c:pt>
                <c:pt idx="2331">
                  <c:v>40262</c:v>
                </c:pt>
                <c:pt idx="2332">
                  <c:v>40263</c:v>
                </c:pt>
                <c:pt idx="2333">
                  <c:v>40266</c:v>
                </c:pt>
                <c:pt idx="2334">
                  <c:v>40267</c:v>
                </c:pt>
                <c:pt idx="2335">
                  <c:v>40268</c:v>
                </c:pt>
                <c:pt idx="2336">
                  <c:v>40273</c:v>
                </c:pt>
                <c:pt idx="2337">
                  <c:v>40274</c:v>
                </c:pt>
                <c:pt idx="2338">
                  <c:v>40275</c:v>
                </c:pt>
                <c:pt idx="2339">
                  <c:v>40276</c:v>
                </c:pt>
                <c:pt idx="2340">
                  <c:v>40277</c:v>
                </c:pt>
                <c:pt idx="2341">
                  <c:v>40280</c:v>
                </c:pt>
                <c:pt idx="2342">
                  <c:v>40281</c:v>
                </c:pt>
                <c:pt idx="2343">
                  <c:v>40282</c:v>
                </c:pt>
                <c:pt idx="2344">
                  <c:v>40283</c:v>
                </c:pt>
                <c:pt idx="2345">
                  <c:v>40284</c:v>
                </c:pt>
                <c:pt idx="2346">
                  <c:v>40287</c:v>
                </c:pt>
                <c:pt idx="2347">
                  <c:v>40288</c:v>
                </c:pt>
                <c:pt idx="2348">
                  <c:v>40289</c:v>
                </c:pt>
                <c:pt idx="2349">
                  <c:v>40290</c:v>
                </c:pt>
                <c:pt idx="2350">
                  <c:v>40291</c:v>
                </c:pt>
                <c:pt idx="2351">
                  <c:v>40294</c:v>
                </c:pt>
                <c:pt idx="2352">
                  <c:v>40295</c:v>
                </c:pt>
                <c:pt idx="2353">
                  <c:v>40296</c:v>
                </c:pt>
                <c:pt idx="2354">
                  <c:v>40297</c:v>
                </c:pt>
                <c:pt idx="2355">
                  <c:v>40298</c:v>
                </c:pt>
                <c:pt idx="2356">
                  <c:v>40301</c:v>
                </c:pt>
                <c:pt idx="2357">
                  <c:v>40302</c:v>
                </c:pt>
                <c:pt idx="2358">
                  <c:v>40303</c:v>
                </c:pt>
                <c:pt idx="2359">
                  <c:v>40304</c:v>
                </c:pt>
                <c:pt idx="2360">
                  <c:v>40305</c:v>
                </c:pt>
                <c:pt idx="2361">
                  <c:v>40308</c:v>
                </c:pt>
                <c:pt idx="2362">
                  <c:v>40309</c:v>
                </c:pt>
                <c:pt idx="2363">
                  <c:v>40310</c:v>
                </c:pt>
                <c:pt idx="2364">
                  <c:v>40311</c:v>
                </c:pt>
                <c:pt idx="2365">
                  <c:v>40312</c:v>
                </c:pt>
                <c:pt idx="2366">
                  <c:v>40316</c:v>
                </c:pt>
                <c:pt idx="2367">
                  <c:v>40317</c:v>
                </c:pt>
                <c:pt idx="2368">
                  <c:v>40318</c:v>
                </c:pt>
                <c:pt idx="2369">
                  <c:v>40319</c:v>
                </c:pt>
                <c:pt idx="2370">
                  <c:v>40322</c:v>
                </c:pt>
                <c:pt idx="2371">
                  <c:v>40323</c:v>
                </c:pt>
                <c:pt idx="2372">
                  <c:v>40324</c:v>
                </c:pt>
                <c:pt idx="2373">
                  <c:v>40325</c:v>
                </c:pt>
                <c:pt idx="2374">
                  <c:v>40326</c:v>
                </c:pt>
                <c:pt idx="2375">
                  <c:v>40329</c:v>
                </c:pt>
                <c:pt idx="2376">
                  <c:v>40330</c:v>
                </c:pt>
                <c:pt idx="2377">
                  <c:v>40331</c:v>
                </c:pt>
                <c:pt idx="2378">
                  <c:v>40332</c:v>
                </c:pt>
                <c:pt idx="2379">
                  <c:v>40333</c:v>
                </c:pt>
                <c:pt idx="2380">
                  <c:v>40337</c:v>
                </c:pt>
                <c:pt idx="2381">
                  <c:v>40338</c:v>
                </c:pt>
                <c:pt idx="2382">
                  <c:v>40339</c:v>
                </c:pt>
                <c:pt idx="2383">
                  <c:v>40340</c:v>
                </c:pt>
                <c:pt idx="2384">
                  <c:v>40344</c:v>
                </c:pt>
                <c:pt idx="2385">
                  <c:v>40345</c:v>
                </c:pt>
                <c:pt idx="2386">
                  <c:v>40346</c:v>
                </c:pt>
                <c:pt idx="2387">
                  <c:v>40347</c:v>
                </c:pt>
                <c:pt idx="2388">
                  <c:v>40350</c:v>
                </c:pt>
                <c:pt idx="2389">
                  <c:v>40351</c:v>
                </c:pt>
                <c:pt idx="2390">
                  <c:v>40352</c:v>
                </c:pt>
                <c:pt idx="2391">
                  <c:v>40353</c:v>
                </c:pt>
                <c:pt idx="2392">
                  <c:v>40354</c:v>
                </c:pt>
                <c:pt idx="2393">
                  <c:v>40357</c:v>
                </c:pt>
                <c:pt idx="2394">
                  <c:v>40358</c:v>
                </c:pt>
                <c:pt idx="2395">
                  <c:v>40359</c:v>
                </c:pt>
                <c:pt idx="2396">
                  <c:v>40360</c:v>
                </c:pt>
                <c:pt idx="2397">
                  <c:v>40361</c:v>
                </c:pt>
                <c:pt idx="2398">
                  <c:v>40365</c:v>
                </c:pt>
                <c:pt idx="2399">
                  <c:v>40366</c:v>
                </c:pt>
                <c:pt idx="2400">
                  <c:v>40367</c:v>
                </c:pt>
                <c:pt idx="2401">
                  <c:v>40368</c:v>
                </c:pt>
                <c:pt idx="2402">
                  <c:v>40371</c:v>
                </c:pt>
                <c:pt idx="2403">
                  <c:v>40372</c:v>
                </c:pt>
                <c:pt idx="2404">
                  <c:v>40373</c:v>
                </c:pt>
                <c:pt idx="2405">
                  <c:v>40374</c:v>
                </c:pt>
                <c:pt idx="2406">
                  <c:v>40375</c:v>
                </c:pt>
                <c:pt idx="2407">
                  <c:v>40378</c:v>
                </c:pt>
                <c:pt idx="2408">
                  <c:v>40380</c:v>
                </c:pt>
                <c:pt idx="2409">
                  <c:v>40381</c:v>
                </c:pt>
                <c:pt idx="2410">
                  <c:v>40382</c:v>
                </c:pt>
                <c:pt idx="2411">
                  <c:v>40385</c:v>
                </c:pt>
                <c:pt idx="2412">
                  <c:v>40386</c:v>
                </c:pt>
                <c:pt idx="2413">
                  <c:v>40387</c:v>
                </c:pt>
                <c:pt idx="2414">
                  <c:v>40388</c:v>
                </c:pt>
                <c:pt idx="2415">
                  <c:v>40389</c:v>
                </c:pt>
                <c:pt idx="2416">
                  <c:v>40392</c:v>
                </c:pt>
                <c:pt idx="2417">
                  <c:v>40393</c:v>
                </c:pt>
                <c:pt idx="2418">
                  <c:v>40394</c:v>
                </c:pt>
                <c:pt idx="2419">
                  <c:v>40395</c:v>
                </c:pt>
                <c:pt idx="2420">
                  <c:v>40396</c:v>
                </c:pt>
                <c:pt idx="2421">
                  <c:v>40399</c:v>
                </c:pt>
                <c:pt idx="2422">
                  <c:v>40400</c:v>
                </c:pt>
                <c:pt idx="2423">
                  <c:v>40401</c:v>
                </c:pt>
                <c:pt idx="2424">
                  <c:v>40402</c:v>
                </c:pt>
                <c:pt idx="2425">
                  <c:v>40403</c:v>
                </c:pt>
                <c:pt idx="2426">
                  <c:v>40407</c:v>
                </c:pt>
                <c:pt idx="2427">
                  <c:v>40408</c:v>
                </c:pt>
                <c:pt idx="2428">
                  <c:v>40409</c:v>
                </c:pt>
                <c:pt idx="2429">
                  <c:v>40410</c:v>
                </c:pt>
                <c:pt idx="2430">
                  <c:v>40413</c:v>
                </c:pt>
                <c:pt idx="2431">
                  <c:v>40414</c:v>
                </c:pt>
                <c:pt idx="2432">
                  <c:v>40415</c:v>
                </c:pt>
                <c:pt idx="2433">
                  <c:v>40416</c:v>
                </c:pt>
                <c:pt idx="2434">
                  <c:v>40417</c:v>
                </c:pt>
                <c:pt idx="2435">
                  <c:v>40420</c:v>
                </c:pt>
                <c:pt idx="2436">
                  <c:v>40421</c:v>
                </c:pt>
                <c:pt idx="2437">
                  <c:v>40422</c:v>
                </c:pt>
                <c:pt idx="2438">
                  <c:v>40423</c:v>
                </c:pt>
                <c:pt idx="2439">
                  <c:v>40424</c:v>
                </c:pt>
                <c:pt idx="2440">
                  <c:v>40427</c:v>
                </c:pt>
                <c:pt idx="2441">
                  <c:v>40428</c:v>
                </c:pt>
                <c:pt idx="2442">
                  <c:v>40429</c:v>
                </c:pt>
                <c:pt idx="2443">
                  <c:v>40430</c:v>
                </c:pt>
                <c:pt idx="2444">
                  <c:v>40431</c:v>
                </c:pt>
                <c:pt idx="2445">
                  <c:v>40434</c:v>
                </c:pt>
                <c:pt idx="2446">
                  <c:v>40435</c:v>
                </c:pt>
                <c:pt idx="2447">
                  <c:v>40436</c:v>
                </c:pt>
                <c:pt idx="2448">
                  <c:v>40437</c:v>
                </c:pt>
                <c:pt idx="2449">
                  <c:v>40438</c:v>
                </c:pt>
                <c:pt idx="2450">
                  <c:v>40441</c:v>
                </c:pt>
                <c:pt idx="2451">
                  <c:v>40442</c:v>
                </c:pt>
                <c:pt idx="2452">
                  <c:v>40443</c:v>
                </c:pt>
                <c:pt idx="2453">
                  <c:v>40444</c:v>
                </c:pt>
                <c:pt idx="2454">
                  <c:v>40445</c:v>
                </c:pt>
                <c:pt idx="2455">
                  <c:v>40448</c:v>
                </c:pt>
                <c:pt idx="2456">
                  <c:v>40449</c:v>
                </c:pt>
                <c:pt idx="2457">
                  <c:v>40450</c:v>
                </c:pt>
                <c:pt idx="2458">
                  <c:v>40451</c:v>
                </c:pt>
                <c:pt idx="2459">
                  <c:v>40452</c:v>
                </c:pt>
                <c:pt idx="2460">
                  <c:v>40455</c:v>
                </c:pt>
                <c:pt idx="2461">
                  <c:v>40456</c:v>
                </c:pt>
                <c:pt idx="2462">
                  <c:v>40457</c:v>
                </c:pt>
                <c:pt idx="2463">
                  <c:v>40458</c:v>
                </c:pt>
                <c:pt idx="2464">
                  <c:v>40459</c:v>
                </c:pt>
                <c:pt idx="2465">
                  <c:v>40462</c:v>
                </c:pt>
                <c:pt idx="2466">
                  <c:v>40463</c:v>
                </c:pt>
                <c:pt idx="2467">
                  <c:v>40464</c:v>
                </c:pt>
                <c:pt idx="2468">
                  <c:v>40465</c:v>
                </c:pt>
                <c:pt idx="2469">
                  <c:v>40466</c:v>
                </c:pt>
                <c:pt idx="2470">
                  <c:v>40470</c:v>
                </c:pt>
                <c:pt idx="2471">
                  <c:v>40471</c:v>
                </c:pt>
                <c:pt idx="2472">
                  <c:v>40472</c:v>
                </c:pt>
                <c:pt idx="2473">
                  <c:v>40473</c:v>
                </c:pt>
                <c:pt idx="2474">
                  <c:v>40476</c:v>
                </c:pt>
                <c:pt idx="2475">
                  <c:v>40477</c:v>
                </c:pt>
                <c:pt idx="2476">
                  <c:v>40478</c:v>
                </c:pt>
                <c:pt idx="2477">
                  <c:v>40479</c:v>
                </c:pt>
                <c:pt idx="2478">
                  <c:v>40480</c:v>
                </c:pt>
                <c:pt idx="2479">
                  <c:v>40484</c:v>
                </c:pt>
                <c:pt idx="2480">
                  <c:v>40485</c:v>
                </c:pt>
                <c:pt idx="2481">
                  <c:v>40486</c:v>
                </c:pt>
                <c:pt idx="2482">
                  <c:v>40487</c:v>
                </c:pt>
                <c:pt idx="2483">
                  <c:v>40490</c:v>
                </c:pt>
                <c:pt idx="2484">
                  <c:v>40491</c:v>
                </c:pt>
                <c:pt idx="2485">
                  <c:v>40492</c:v>
                </c:pt>
                <c:pt idx="2486">
                  <c:v>40493</c:v>
                </c:pt>
                <c:pt idx="2487">
                  <c:v>40494</c:v>
                </c:pt>
                <c:pt idx="2488">
                  <c:v>40498</c:v>
                </c:pt>
                <c:pt idx="2489">
                  <c:v>40499</c:v>
                </c:pt>
                <c:pt idx="2490">
                  <c:v>40500</c:v>
                </c:pt>
                <c:pt idx="2491">
                  <c:v>40501</c:v>
                </c:pt>
                <c:pt idx="2492">
                  <c:v>40504</c:v>
                </c:pt>
                <c:pt idx="2493">
                  <c:v>40505</c:v>
                </c:pt>
                <c:pt idx="2494">
                  <c:v>40506</c:v>
                </c:pt>
                <c:pt idx="2495">
                  <c:v>40507</c:v>
                </c:pt>
                <c:pt idx="2496">
                  <c:v>40508</c:v>
                </c:pt>
                <c:pt idx="2497">
                  <c:v>40511</c:v>
                </c:pt>
                <c:pt idx="2498">
                  <c:v>40512</c:v>
                </c:pt>
                <c:pt idx="2499">
                  <c:v>40513</c:v>
                </c:pt>
                <c:pt idx="2500">
                  <c:v>40514</c:v>
                </c:pt>
                <c:pt idx="2501">
                  <c:v>40515</c:v>
                </c:pt>
                <c:pt idx="2502">
                  <c:v>40518</c:v>
                </c:pt>
                <c:pt idx="2503">
                  <c:v>40519</c:v>
                </c:pt>
                <c:pt idx="2504">
                  <c:v>40521</c:v>
                </c:pt>
                <c:pt idx="2505">
                  <c:v>40522</c:v>
                </c:pt>
                <c:pt idx="2506">
                  <c:v>40525</c:v>
                </c:pt>
                <c:pt idx="2507">
                  <c:v>40526</c:v>
                </c:pt>
                <c:pt idx="2508">
                  <c:v>40527</c:v>
                </c:pt>
                <c:pt idx="2509">
                  <c:v>40528</c:v>
                </c:pt>
                <c:pt idx="2510">
                  <c:v>40529</c:v>
                </c:pt>
                <c:pt idx="2511">
                  <c:v>40532</c:v>
                </c:pt>
                <c:pt idx="2512">
                  <c:v>40533</c:v>
                </c:pt>
                <c:pt idx="2513">
                  <c:v>40534</c:v>
                </c:pt>
                <c:pt idx="2514">
                  <c:v>40535</c:v>
                </c:pt>
                <c:pt idx="2515">
                  <c:v>40536</c:v>
                </c:pt>
                <c:pt idx="2516">
                  <c:v>40539</c:v>
                </c:pt>
                <c:pt idx="2517">
                  <c:v>40540</c:v>
                </c:pt>
                <c:pt idx="2518">
                  <c:v>40541</c:v>
                </c:pt>
                <c:pt idx="2519">
                  <c:v>40546</c:v>
                </c:pt>
                <c:pt idx="2520">
                  <c:v>40547</c:v>
                </c:pt>
                <c:pt idx="2521">
                  <c:v>40548</c:v>
                </c:pt>
                <c:pt idx="2522">
                  <c:v>40549</c:v>
                </c:pt>
                <c:pt idx="2523">
                  <c:v>40550</c:v>
                </c:pt>
                <c:pt idx="2524">
                  <c:v>40554</c:v>
                </c:pt>
                <c:pt idx="2525">
                  <c:v>40555</c:v>
                </c:pt>
                <c:pt idx="2526">
                  <c:v>40556</c:v>
                </c:pt>
                <c:pt idx="2527">
                  <c:v>40557</c:v>
                </c:pt>
                <c:pt idx="2528">
                  <c:v>40560</c:v>
                </c:pt>
                <c:pt idx="2529">
                  <c:v>40561</c:v>
                </c:pt>
                <c:pt idx="2530">
                  <c:v>40562</c:v>
                </c:pt>
                <c:pt idx="2531">
                  <c:v>40563</c:v>
                </c:pt>
                <c:pt idx="2532">
                  <c:v>40564</c:v>
                </c:pt>
                <c:pt idx="2533">
                  <c:v>40567</c:v>
                </c:pt>
                <c:pt idx="2534">
                  <c:v>40568</c:v>
                </c:pt>
                <c:pt idx="2535">
                  <c:v>40569</c:v>
                </c:pt>
                <c:pt idx="2536">
                  <c:v>40570</c:v>
                </c:pt>
                <c:pt idx="2537">
                  <c:v>40571</c:v>
                </c:pt>
                <c:pt idx="2538">
                  <c:v>40574</c:v>
                </c:pt>
                <c:pt idx="2539">
                  <c:v>40575</c:v>
                </c:pt>
                <c:pt idx="2540">
                  <c:v>40576</c:v>
                </c:pt>
                <c:pt idx="2541">
                  <c:v>40577</c:v>
                </c:pt>
                <c:pt idx="2542">
                  <c:v>40578</c:v>
                </c:pt>
                <c:pt idx="2543">
                  <c:v>40581</c:v>
                </c:pt>
                <c:pt idx="2544">
                  <c:v>40582</c:v>
                </c:pt>
                <c:pt idx="2545">
                  <c:v>40583</c:v>
                </c:pt>
                <c:pt idx="2546">
                  <c:v>40584</c:v>
                </c:pt>
                <c:pt idx="2547">
                  <c:v>40585</c:v>
                </c:pt>
                <c:pt idx="2548">
                  <c:v>40588</c:v>
                </c:pt>
                <c:pt idx="2549">
                  <c:v>40589</c:v>
                </c:pt>
                <c:pt idx="2550">
                  <c:v>40590</c:v>
                </c:pt>
                <c:pt idx="2551">
                  <c:v>40591</c:v>
                </c:pt>
                <c:pt idx="2552">
                  <c:v>40592</c:v>
                </c:pt>
                <c:pt idx="2553">
                  <c:v>40595</c:v>
                </c:pt>
                <c:pt idx="2554">
                  <c:v>40596</c:v>
                </c:pt>
                <c:pt idx="2555">
                  <c:v>40597</c:v>
                </c:pt>
                <c:pt idx="2556">
                  <c:v>40598</c:v>
                </c:pt>
                <c:pt idx="2557">
                  <c:v>40599</c:v>
                </c:pt>
                <c:pt idx="2558">
                  <c:v>40602</c:v>
                </c:pt>
                <c:pt idx="2559">
                  <c:v>40603</c:v>
                </c:pt>
                <c:pt idx="2560">
                  <c:v>40604</c:v>
                </c:pt>
                <c:pt idx="2561">
                  <c:v>40605</c:v>
                </c:pt>
                <c:pt idx="2562">
                  <c:v>40606</c:v>
                </c:pt>
                <c:pt idx="2563">
                  <c:v>40609</c:v>
                </c:pt>
                <c:pt idx="2564">
                  <c:v>40610</c:v>
                </c:pt>
                <c:pt idx="2565">
                  <c:v>40611</c:v>
                </c:pt>
                <c:pt idx="2566">
                  <c:v>40612</c:v>
                </c:pt>
                <c:pt idx="2567">
                  <c:v>40613</c:v>
                </c:pt>
                <c:pt idx="2568">
                  <c:v>40616</c:v>
                </c:pt>
                <c:pt idx="2569">
                  <c:v>40617</c:v>
                </c:pt>
                <c:pt idx="2570">
                  <c:v>40618</c:v>
                </c:pt>
                <c:pt idx="2571">
                  <c:v>40619</c:v>
                </c:pt>
                <c:pt idx="2572">
                  <c:v>40620</c:v>
                </c:pt>
                <c:pt idx="2573">
                  <c:v>40624</c:v>
                </c:pt>
                <c:pt idx="2574">
                  <c:v>40625</c:v>
                </c:pt>
                <c:pt idx="2575">
                  <c:v>40626</c:v>
                </c:pt>
                <c:pt idx="2576">
                  <c:v>40627</c:v>
                </c:pt>
                <c:pt idx="2577">
                  <c:v>40630</c:v>
                </c:pt>
                <c:pt idx="2578">
                  <c:v>40631</c:v>
                </c:pt>
                <c:pt idx="2579">
                  <c:v>40632</c:v>
                </c:pt>
                <c:pt idx="2580">
                  <c:v>40633</c:v>
                </c:pt>
                <c:pt idx="2581">
                  <c:v>40634</c:v>
                </c:pt>
                <c:pt idx="2582">
                  <c:v>40637</c:v>
                </c:pt>
                <c:pt idx="2583">
                  <c:v>40638</c:v>
                </c:pt>
                <c:pt idx="2584">
                  <c:v>40639</c:v>
                </c:pt>
                <c:pt idx="2585">
                  <c:v>40640</c:v>
                </c:pt>
                <c:pt idx="2586">
                  <c:v>40641</c:v>
                </c:pt>
                <c:pt idx="2587">
                  <c:v>40644</c:v>
                </c:pt>
                <c:pt idx="2588">
                  <c:v>40645</c:v>
                </c:pt>
                <c:pt idx="2589">
                  <c:v>40646</c:v>
                </c:pt>
                <c:pt idx="2590">
                  <c:v>40647</c:v>
                </c:pt>
                <c:pt idx="2591">
                  <c:v>40648</c:v>
                </c:pt>
                <c:pt idx="2592">
                  <c:v>40651</c:v>
                </c:pt>
                <c:pt idx="2593">
                  <c:v>40652</c:v>
                </c:pt>
                <c:pt idx="2594">
                  <c:v>40653</c:v>
                </c:pt>
                <c:pt idx="2595">
                  <c:v>40658</c:v>
                </c:pt>
                <c:pt idx="2596">
                  <c:v>40659</c:v>
                </c:pt>
                <c:pt idx="2597">
                  <c:v>40660</c:v>
                </c:pt>
                <c:pt idx="2598">
                  <c:v>40661</c:v>
                </c:pt>
                <c:pt idx="2599">
                  <c:v>40662</c:v>
                </c:pt>
                <c:pt idx="2600">
                  <c:v>40665</c:v>
                </c:pt>
                <c:pt idx="2601">
                  <c:v>40666</c:v>
                </c:pt>
                <c:pt idx="2602">
                  <c:v>40667</c:v>
                </c:pt>
                <c:pt idx="2603">
                  <c:v>40668</c:v>
                </c:pt>
                <c:pt idx="2604">
                  <c:v>40669</c:v>
                </c:pt>
                <c:pt idx="2605">
                  <c:v>40672</c:v>
                </c:pt>
                <c:pt idx="2606">
                  <c:v>40673</c:v>
                </c:pt>
                <c:pt idx="2607">
                  <c:v>40674</c:v>
                </c:pt>
                <c:pt idx="2608">
                  <c:v>40675</c:v>
                </c:pt>
                <c:pt idx="2609">
                  <c:v>40676</c:v>
                </c:pt>
                <c:pt idx="2610">
                  <c:v>40679</c:v>
                </c:pt>
                <c:pt idx="2611">
                  <c:v>40680</c:v>
                </c:pt>
                <c:pt idx="2612">
                  <c:v>40681</c:v>
                </c:pt>
                <c:pt idx="2613">
                  <c:v>40682</c:v>
                </c:pt>
                <c:pt idx="2614">
                  <c:v>40683</c:v>
                </c:pt>
                <c:pt idx="2615">
                  <c:v>40686</c:v>
                </c:pt>
                <c:pt idx="2616">
                  <c:v>40687</c:v>
                </c:pt>
                <c:pt idx="2617">
                  <c:v>40688</c:v>
                </c:pt>
                <c:pt idx="2618">
                  <c:v>40689</c:v>
                </c:pt>
                <c:pt idx="2619">
                  <c:v>40690</c:v>
                </c:pt>
                <c:pt idx="2620">
                  <c:v>40693</c:v>
                </c:pt>
                <c:pt idx="2621">
                  <c:v>40694</c:v>
                </c:pt>
                <c:pt idx="2622">
                  <c:v>40695</c:v>
                </c:pt>
                <c:pt idx="2623">
                  <c:v>40696</c:v>
                </c:pt>
                <c:pt idx="2624">
                  <c:v>40697</c:v>
                </c:pt>
                <c:pt idx="2625">
                  <c:v>40701</c:v>
                </c:pt>
                <c:pt idx="2626">
                  <c:v>40702</c:v>
                </c:pt>
                <c:pt idx="2627">
                  <c:v>40703</c:v>
                </c:pt>
                <c:pt idx="2628">
                  <c:v>40704</c:v>
                </c:pt>
                <c:pt idx="2629">
                  <c:v>40707</c:v>
                </c:pt>
                <c:pt idx="2630">
                  <c:v>40708</c:v>
                </c:pt>
                <c:pt idx="2631">
                  <c:v>40709</c:v>
                </c:pt>
                <c:pt idx="2632">
                  <c:v>40710</c:v>
                </c:pt>
                <c:pt idx="2633">
                  <c:v>40711</c:v>
                </c:pt>
                <c:pt idx="2634">
                  <c:v>40714</c:v>
                </c:pt>
                <c:pt idx="2635">
                  <c:v>40715</c:v>
                </c:pt>
                <c:pt idx="2636">
                  <c:v>40716</c:v>
                </c:pt>
                <c:pt idx="2637">
                  <c:v>40717</c:v>
                </c:pt>
                <c:pt idx="2638">
                  <c:v>40718</c:v>
                </c:pt>
                <c:pt idx="2639">
                  <c:v>40722</c:v>
                </c:pt>
                <c:pt idx="2640">
                  <c:v>40723</c:v>
                </c:pt>
                <c:pt idx="2641">
                  <c:v>40724</c:v>
                </c:pt>
                <c:pt idx="2642">
                  <c:v>40725</c:v>
                </c:pt>
                <c:pt idx="2643">
                  <c:v>40729</c:v>
                </c:pt>
                <c:pt idx="2644">
                  <c:v>40730</c:v>
                </c:pt>
                <c:pt idx="2645">
                  <c:v>40731</c:v>
                </c:pt>
                <c:pt idx="2646">
                  <c:v>40732</c:v>
                </c:pt>
                <c:pt idx="2647">
                  <c:v>40735</c:v>
                </c:pt>
                <c:pt idx="2648">
                  <c:v>40736</c:v>
                </c:pt>
                <c:pt idx="2649">
                  <c:v>40737</c:v>
                </c:pt>
                <c:pt idx="2650">
                  <c:v>40738</c:v>
                </c:pt>
                <c:pt idx="2651">
                  <c:v>40739</c:v>
                </c:pt>
                <c:pt idx="2652">
                  <c:v>40742</c:v>
                </c:pt>
                <c:pt idx="2653">
                  <c:v>40743</c:v>
                </c:pt>
                <c:pt idx="2654">
                  <c:v>40745</c:v>
                </c:pt>
                <c:pt idx="2655">
                  <c:v>40746</c:v>
                </c:pt>
                <c:pt idx="2656">
                  <c:v>40749</c:v>
                </c:pt>
                <c:pt idx="2657">
                  <c:v>40750</c:v>
                </c:pt>
                <c:pt idx="2658">
                  <c:v>40751</c:v>
                </c:pt>
                <c:pt idx="2659">
                  <c:v>40752</c:v>
                </c:pt>
                <c:pt idx="2660">
                  <c:v>40753</c:v>
                </c:pt>
                <c:pt idx="2661">
                  <c:v>40756</c:v>
                </c:pt>
                <c:pt idx="2662">
                  <c:v>40757</c:v>
                </c:pt>
                <c:pt idx="2663">
                  <c:v>40758</c:v>
                </c:pt>
                <c:pt idx="2664">
                  <c:v>40759</c:v>
                </c:pt>
                <c:pt idx="2665">
                  <c:v>40760</c:v>
                </c:pt>
                <c:pt idx="2666">
                  <c:v>40763</c:v>
                </c:pt>
                <c:pt idx="2667">
                  <c:v>40764</c:v>
                </c:pt>
                <c:pt idx="2668">
                  <c:v>40765</c:v>
                </c:pt>
                <c:pt idx="2669">
                  <c:v>40766</c:v>
                </c:pt>
                <c:pt idx="2670">
                  <c:v>40767</c:v>
                </c:pt>
                <c:pt idx="2671">
                  <c:v>40771</c:v>
                </c:pt>
                <c:pt idx="2672">
                  <c:v>40772</c:v>
                </c:pt>
                <c:pt idx="2673">
                  <c:v>40773</c:v>
                </c:pt>
                <c:pt idx="2674">
                  <c:v>40774</c:v>
                </c:pt>
                <c:pt idx="2675">
                  <c:v>40777</c:v>
                </c:pt>
                <c:pt idx="2676">
                  <c:v>40778</c:v>
                </c:pt>
                <c:pt idx="2677">
                  <c:v>40779</c:v>
                </c:pt>
                <c:pt idx="2678">
                  <c:v>40780</c:v>
                </c:pt>
                <c:pt idx="2679">
                  <c:v>40781</c:v>
                </c:pt>
                <c:pt idx="2680">
                  <c:v>40784</c:v>
                </c:pt>
                <c:pt idx="2681">
                  <c:v>40785</c:v>
                </c:pt>
                <c:pt idx="2682">
                  <c:v>40786</c:v>
                </c:pt>
                <c:pt idx="2683">
                  <c:v>40787</c:v>
                </c:pt>
                <c:pt idx="2684">
                  <c:v>40788</c:v>
                </c:pt>
                <c:pt idx="2685">
                  <c:v>40791</c:v>
                </c:pt>
                <c:pt idx="2686">
                  <c:v>40792</c:v>
                </c:pt>
                <c:pt idx="2687">
                  <c:v>40793</c:v>
                </c:pt>
                <c:pt idx="2688">
                  <c:v>40794</c:v>
                </c:pt>
                <c:pt idx="2689">
                  <c:v>40795</c:v>
                </c:pt>
                <c:pt idx="2690">
                  <c:v>40798</c:v>
                </c:pt>
                <c:pt idx="2691">
                  <c:v>40799</c:v>
                </c:pt>
                <c:pt idx="2692">
                  <c:v>40800</c:v>
                </c:pt>
                <c:pt idx="2693">
                  <c:v>40801</c:v>
                </c:pt>
                <c:pt idx="2694">
                  <c:v>40802</c:v>
                </c:pt>
                <c:pt idx="2695">
                  <c:v>40805</c:v>
                </c:pt>
                <c:pt idx="2696">
                  <c:v>40806</c:v>
                </c:pt>
                <c:pt idx="2697">
                  <c:v>40807</c:v>
                </c:pt>
                <c:pt idx="2698">
                  <c:v>40808</c:v>
                </c:pt>
                <c:pt idx="2699">
                  <c:v>40809</c:v>
                </c:pt>
                <c:pt idx="2700">
                  <c:v>40812</c:v>
                </c:pt>
                <c:pt idx="2701">
                  <c:v>40813</c:v>
                </c:pt>
                <c:pt idx="2702">
                  <c:v>40814</c:v>
                </c:pt>
                <c:pt idx="2703">
                  <c:v>40815</c:v>
                </c:pt>
                <c:pt idx="2704">
                  <c:v>40816</c:v>
                </c:pt>
                <c:pt idx="2705">
                  <c:v>40819</c:v>
                </c:pt>
                <c:pt idx="2706">
                  <c:v>40820</c:v>
                </c:pt>
                <c:pt idx="2707">
                  <c:v>40821</c:v>
                </c:pt>
                <c:pt idx="2708">
                  <c:v>40822</c:v>
                </c:pt>
                <c:pt idx="2709">
                  <c:v>40823</c:v>
                </c:pt>
                <c:pt idx="2710">
                  <c:v>40826</c:v>
                </c:pt>
                <c:pt idx="2711">
                  <c:v>40827</c:v>
                </c:pt>
                <c:pt idx="2712">
                  <c:v>40828</c:v>
                </c:pt>
                <c:pt idx="2713">
                  <c:v>40829</c:v>
                </c:pt>
                <c:pt idx="2714">
                  <c:v>40830</c:v>
                </c:pt>
                <c:pt idx="2715">
                  <c:v>40834</c:v>
                </c:pt>
                <c:pt idx="2716">
                  <c:v>40835</c:v>
                </c:pt>
                <c:pt idx="2717">
                  <c:v>40836</c:v>
                </c:pt>
                <c:pt idx="2718">
                  <c:v>40837</c:v>
                </c:pt>
                <c:pt idx="2719">
                  <c:v>40840</c:v>
                </c:pt>
                <c:pt idx="2720">
                  <c:v>40841</c:v>
                </c:pt>
                <c:pt idx="2721">
                  <c:v>40842</c:v>
                </c:pt>
                <c:pt idx="2722">
                  <c:v>40843</c:v>
                </c:pt>
                <c:pt idx="2723">
                  <c:v>40844</c:v>
                </c:pt>
                <c:pt idx="2724">
                  <c:v>40847</c:v>
                </c:pt>
                <c:pt idx="2725">
                  <c:v>40848</c:v>
                </c:pt>
                <c:pt idx="2726">
                  <c:v>40849</c:v>
                </c:pt>
                <c:pt idx="2727">
                  <c:v>40850</c:v>
                </c:pt>
                <c:pt idx="2728">
                  <c:v>40851</c:v>
                </c:pt>
                <c:pt idx="2729">
                  <c:v>40855</c:v>
                </c:pt>
                <c:pt idx="2730">
                  <c:v>40856</c:v>
                </c:pt>
                <c:pt idx="2731">
                  <c:v>40857</c:v>
                </c:pt>
                <c:pt idx="2732">
                  <c:v>40858</c:v>
                </c:pt>
                <c:pt idx="2733">
                  <c:v>40862</c:v>
                </c:pt>
                <c:pt idx="2734">
                  <c:v>40863</c:v>
                </c:pt>
                <c:pt idx="2735">
                  <c:v>40864</c:v>
                </c:pt>
                <c:pt idx="2736">
                  <c:v>40865</c:v>
                </c:pt>
                <c:pt idx="2737">
                  <c:v>40868</c:v>
                </c:pt>
                <c:pt idx="2738">
                  <c:v>40869</c:v>
                </c:pt>
                <c:pt idx="2739">
                  <c:v>40870</c:v>
                </c:pt>
                <c:pt idx="2740">
                  <c:v>40871</c:v>
                </c:pt>
                <c:pt idx="2741">
                  <c:v>40872</c:v>
                </c:pt>
                <c:pt idx="2742">
                  <c:v>40875</c:v>
                </c:pt>
                <c:pt idx="2743">
                  <c:v>40876</c:v>
                </c:pt>
                <c:pt idx="2744">
                  <c:v>40877</c:v>
                </c:pt>
                <c:pt idx="2745">
                  <c:v>40878</c:v>
                </c:pt>
                <c:pt idx="2746">
                  <c:v>40879</c:v>
                </c:pt>
                <c:pt idx="2747">
                  <c:v>40882</c:v>
                </c:pt>
                <c:pt idx="2748">
                  <c:v>40883</c:v>
                </c:pt>
                <c:pt idx="2749">
                  <c:v>40884</c:v>
                </c:pt>
                <c:pt idx="2750">
                  <c:v>40886</c:v>
                </c:pt>
                <c:pt idx="2751">
                  <c:v>40889</c:v>
                </c:pt>
                <c:pt idx="2752">
                  <c:v>40890</c:v>
                </c:pt>
                <c:pt idx="2753">
                  <c:v>40891</c:v>
                </c:pt>
                <c:pt idx="2754">
                  <c:v>40892</c:v>
                </c:pt>
                <c:pt idx="2755">
                  <c:v>40893</c:v>
                </c:pt>
                <c:pt idx="2756">
                  <c:v>40896</c:v>
                </c:pt>
                <c:pt idx="2757">
                  <c:v>40897</c:v>
                </c:pt>
                <c:pt idx="2758">
                  <c:v>40898</c:v>
                </c:pt>
                <c:pt idx="2759">
                  <c:v>40899</c:v>
                </c:pt>
                <c:pt idx="2760">
                  <c:v>40900</c:v>
                </c:pt>
                <c:pt idx="2761">
                  <c:v>40903</c:v>
                </c:pt>
                <c:pt idx="2762">
                  <c:v>40904</c:v>
                </c:pt>
                <c:pt idx="2763">
                  <c:v>40905</c:v>
                </c:pt>
                <c:pt idx="2764">
                  <c:v>40910</c:v>
                </c:pt>
                <c:pt idx="2765">
                  <c:v>40911</c:v>
                </c:pt>
                <c:pt idx="2766">
                  <c:v>40912</c:v>
                </c:pt>
                <c:pt idx="2767">
                  <c:v>40913</c:v>
                </c:pt>
                <c:pt idx="2768">
                  <c:v>40914</c:v>
                </c:pt>
                <c:pt idx="2769">
                  <c:v>40918</c:v>
                </c:pt>
                <c:pt idx="2770">
                  <c:v>40919</c:v>
                </c:pt>
                <c:pt idx="2771">
                  <c:v>40920</c:v>
                </c:pt>
                <c:pt idx="2772">
                  <c:v>40921</c:v>
                </c:pt>
                <c:pt idx="2773">
                  <c:v>40924</c:v>
                </c:pt>
                <c:pt idx="2774">
                  <c:v>40925</c:v>
                </c:pt>
                <c:pt idx="2775">
                  <c:v>40926</c:v>
                </c:pt>
                <c:pt idx="2776">
                  <c:v>40927</c:v>
                </c:pt>
                <c:pt idx="2777">
                  <c:v>40928</c:v>
                </c:pt>
                <c:pt idx="2778">
                  <c:v>40931</c:v>
                </c:pt>
                <c:pt idx="2779">
                  <c:v>40932</c:v>
                </c:pt>
                <c:pt idx="2780">
                  <c:v>40933</c:v>
                </c:pt>
                <c:pt idx="2781">
                  <c:v>40934</c:v>
                </c:pt>
                <c:pt idx="2782">
                  <c:v>40935</c:v>
                </c:pt>
                <c:pt idx="2783">
                  <c:v>40938</c:v>
                </c:pt>
                <c:pt idx="2784">
                  <c:v>40939</c:v>
                </c:pt>
                <c:pt idx="2785">
                  <c:v>40940</c:v>
                </c:pt>
                <c:pt idx="2786">
                  <c:v>40941</c:v>
                </c:pt>
                <c:pt idx="2787">
                  <c:v>40942</c:v>
                </c:pt>
                <c:pt idx="2788">
                  <c:v>40945</c:v>
                </c:pt>
                <c:pt idx="2789">
                  <c:v>40946</c:v>
                </c:pt>
                <c:pt idx="2790">
                  <c:v>40947</c:v>
                </c:pt>
                <c:pt idx="2791">
                  <c:v>40948</c:v>
                </c:pt>
                <c:pt idx="2792">
                  <c:v>40949</c:v>
                </c:pt>
                <c:pt idx="2793">
                  <c:v>40952</c:v>
                </c:pt>
                <c:pt idx="2794">
                  <c:v>40953</c:v>
                </c:pt>
                <c:pt idx="2795">
                  <c:v>40954</c:v>
                </c:pt>
                <c:pt idx="2796">
                  <c:v>40955</c:v>
                </c:pt>
                <c:pt idx="2797">
                  <c:v>40956</c:v>
                </c:pt>
                <c:pt idx="2798">
                  <c:v>40959</c:v>
                </c:pt>
                <c:pt idx="2799">
                  <c:v>40960</c:v>
                </c:pt>
                <c:pt idx="2800">
                  <c:v>40961</c:v>
                </c:pt>
                <c:pt idx="2801">
                  <c:v>40962</c:v>
                </c:pt>
                <c:pt idx="2802">
                  <c:v>40963</c:v>
                </c:pt>
                <c:pt idx="2803">
                  <c:v>40966</c:v>
                </c:pt>
                <c:pt idx="2804">
                  <c:v>40967</c:v>
                </c:pt>
                <c:pt idx="2805">
                  <c:v>40968</c:v>
                </c:pt>
                <c:pt idx="2806">
                  <c:v>40969</c:v>
                </c:pt>
                <c:pt idx="2807">
                  <c:v>40970</c:v>
                </c:pt>
                <c:pt idx="2808">
                  <c:v>40973</c:v>
                </c:pt>
                <c:pt idx="2809">
                  <c:v>40974</c:v>
                </c:pt>
                <c:pt idx="2810">
                  <c:v>40975</c:v>
                </c:pt>
                <c:pt idx="2811">
                  <c:v>40976</c:v>
                </c:pt>
                <c:pt idx="2812">
                  <c:v>40977</c:v>
                </c:pt>
                <c:pt idx="2813">
                  <c:v>40980</c:v>
                </c:pt>
                <c:pt idx="2814">
                  <c:v>40981</c:v>
                </c:pt>
                <c:pt idx="2815">
                  <c:v>40982</c:v>
                </c:pt>
                <c:pt idx="2816">
                  <c:v>40983</c:v>
                </c:pt>
                <c:pt idx="2817">
                  <c:v>40984</c:v>
                </c:pt>
                <c:pt idx="2818">
                  <c:v>40988</c:v>
                </c:pt>
                <c:pt idx="2819">
                  <c:v>40989</c:v>
                </c:pt>
                <c:pt idx="2820">
                  <c:v>40990</c:v>
                </c:pt>
                <c:pt idx="2821">
                  <c:v>40991</c:v>
                </c:pt>
                <c:pt idx="2822">
                  <c:v>40994</c:v>
                </c:pt>
                <c:pt idx="2823">
                  <c:v>40995</c:v>
                </c:pt>
                <c:pt idx="2824">
                  <c:v>40996</c:v>
                </c:pt>
                <c:pt idx="2825">
                  <c:v>40997</c:v>
                </c:pt>
                <c:pt idx="2826">
                  <c:v>40998</c:v>
                </c:pt>
                <c:pt idx="2827">
                  <c:v>41001</c:v>
                </c:pt>
                <c:pt idx="2828">
                  <c:v>41002</c:v>
                </c:pt>
                <c:pt idx="2829">
                  <c:v>41003</c:v>
                </c:pt>
                <c:pt idx="2830">
                  <c:v>41008</c:v>
                </c:pt>
                <c:pt idx="2831">
                  <c:v>41009</c:v>
                </c:pt>
                <c:pt idx="2832">
                  <c:v>41010</c:v>
                </c:pt>
                <c:pt idx="2833">
                  <c:v>41011</c:v>
                </c:pt>
                <c:pt idx="2834">
                  <c:v>41012</c:v>
                </c:pt>
                <c:pt idx="2835">
                  <c:v>41015</c:v>
                </c:pt>
                <c:pt idx="2836">
                  <c:v>41016</c:v>
                </c:pt>
                <c:pt idx="2837">
                  <c:v>41017</c:v>
                </c:pt>
                <c:pt idx="2838">
                  <c:v>41018</c:v>
                </c:pt>
                <c:pt idx="2839">
                  <c:v>41019</c:v>
                </c:pt>
                <c:pt idx="2840">
                  <c:v>41022</c:v>
                </c:pt>
                <c:pt idx="2841">
                  <c:v>41023</c:v>
                </c:pt>
                <c:pt idx="2842">
                  <c:v>41024</c:v>
                </c:pt>
                <c:pt idx="2843">
                  <c:v>41025</c:v>
                </c:pt>
                <c:pt idx="2844">
                  <c:v>41026</c:v>
                </c:pt>
                <c:pt idx="2845">
                  <c:v>41029</c:v>
                </c:pt>
                <c:pt idx="2846">
                  <c:v>41031</c:v>
                </c:pt>
                <c:pt idx="2847">
                  <c:v>41032</c:v>
                </c:pt>
                <c:pt idx="2848">
                  <c:v>41033</c:v>
                </c:pt>
                <c:pt idx="2849">
                  <c:v>41036</c:v>
                </c:pt>
                <c:pt idx="2850">
                  <c:v>41037</c:v>
                </c:pt>
                <c:pt idx="2851">
                  <c:v>41038</c:v>
                </c:pt>
                <c:pt idx="2852">
                  <c:v>41039</c:v>
                </c:pt>
                <c:pt idx="2853">
                  <c:v>41040</c:v>
                </c:pt>
                <c:pt idx="2854">
                  <c:v>41043</c:v>
                </c:pt>
                <c:pt idx="2855">
                  <c:v>41044</c:v>
                </c:pt>
                <c:pt idx="2856">
                  <c:v>41045</c:v>
                </c:pt>
                <c:pt idx="2857">
                  <c:v>41046</c:v>
                </c:pt>
                <c:pt idx="2858">
                  <c:v>41047</c:v>
                </c:pt>
                <c:pt idx="2859">
                  <c:v>41051</c:v>
                </c:pt>
                <c:pt idx="2860">
                  <c:v>41052</c:v>
                </c:pt>
                <c:pt idx="2861">
                  <c:v>41053</c:v>
                </c:pt>
                <c:pt idx="2862">
                  <c:v>41054</c:v>
                </c:pt>
                <c:pt idx="2863">
                  <c:v>41057</c:v>
                </c:pt>
                <c:pt idx="2864">
                  <c:v>41058</c:v>
                </c:pt>
                <c:pt idx="2865">
                  <c:v>41059</c:v>
                </c:pt>
                <c:pt idx="2866">
                  <c:v>41060</c:v>
                </c:pt>
                <c:pt idx="2867">
                  <c:v>41061</c:v>
                </c:pt>
                <c:pt idx="2868">
                  <c:v>41064</c:v>
                </c:pt>
                <c:pt idx="2869">
                  <c:v>41065</c:v>
                </c:pt>
                <c:pt idx="2870">
                  <c:v>41066</c:v>
                </c:pt>
                <c:pt idx="2871">
                  <c:v>41067</c:v>
                </c:pt>
                <c:pt idx="2872">
                  <c:v>41068</c:v>
                </c:pt>
                <c:pt idx="2873">
                  <c:v>41072</c:v>
                </c:pt>
                <c:pt idx="2874">
                  <c:v>41073</c:v>
                </c:pt>
                <c:pt idx="2875">
                  <c:v>41074</c:v>
                </c:pt>
                <c:pt idx="2876">
                  <c:v>41075</c:v>
                </c:pt>
                <c:pt idx="2877">
                  <c:v>41079</c:v>
                </c:pt>
                <c:pt idx="2878">
                  <c:v>41080</c:v>
                </c:pt>
                <c:pt idx="2879">
                  <c:v>41081</c:v>
                </c:pt>
                <c:pt idx="2880">
                  <c:v>41082</c:v>
                </c:pt>
                <c:pt idx="2881">
                  <c:v>41085</c:v>
                </c:pt>
                <c:pt idx="2882">
                  <c:v>41086</c:v>
                </c:pt>
                <c:pt idx="2883">
                  <c:v>41087</c:v>
                </c:pt>
                <c:pt idx="2884">
                  <c:v>41088</c:v>
                </c:pt>
                <c:pt idx="2885">
                  <c:v>41089</c:v>
                </c:pt>
                <c:pt idx="2886">
                  <c:v>41093</c:v>
                </c:pt>
                <c:pt idx="2887">
                  <c:v>41094</c:v>
                </c:pt>
                <c:pt idx="2888">
                  <c:v>41095</c:v>
                </c:pt>
                <c:pt idx="2889">
                  <c:v>41096</c:v>
                </c:pt>
                <c:pt idx="2890">
                  <c:v>41099</c:v>
                </c:pt>
                <c:pt idx="2891">
                  <c:v>41100</c:v>
                </c:pt>
                <c:pt idx="2892">
                  <c:v>41101</c:v>
                </c:pt>
                <c:pt idx="2893">
                  <c:v>41102</c:v>
                </c:pt>
                <c:pt idx="2894">
                  <c:v>41103</c:v>
                </c:pt>
                <c:pt idx="2895">
                  <c:v>41106</c:v>
                </c:pt>
                <c:pt idx="2896">
                  <c:v>41107</c:v>
                </c:pt>
                <c:pt idx="2897">
                  <c:v>41108</c:v>
                </c:pt>
                <c:pt idx="2898">
                  <c:v>41109</c:v>
                </c:pt>
                <c:pt idx="2899">
                  <c:v>41113</c:v>
                </c:pt>
                <c:pt idx="2900">
                  <c:v>41114</c:v>
                </c:pt>
                <c:pt idx="2901">
                  <c:v>41115</c:v>
                </c:pt>
                <c:pt idx="2902">
                  <c:v>41116</c:v>
                </c:pt>
                <c:pt idx="2903">
                  <c:v>41117</c:v>
                </c:pt>
                <c:pt idx="2904">
                  <c:v>41120</c:v>
                </c:pt>
                <c:pt idx="2905">
                  <c:v>41121</c:v>
                </c:pt>
                <c:pt idx="2906">
                  <c:v>41122</c:v>
                </c:pt>
                <c:pt idx="2907">
                  <c:v>41123</c:v>
                </c:pt>
                <c:pt idx="2908">
                  <c:v>41124</c:v>
                </c:pt>
                <c:pt idx="2909">
                  <c:v>41127</c:v>
                </c:pt>
                <c:pt idx="2910">
                  <c:v>41129</c:v>
                </c:pt>
                <c:pt idx="2911">
                  <c:v>41130</c:v>
                </c:pt>
                <c:pt idx="2912">
                  <c:v>41131</c:v>
                </c:pt>
                <c:pt idx="2913">
                  <c:v>41134</c:v>
                </c:pt>
                <c:pt idx="2914">
                  <c:v>41135</c:v>
                </c:pt>
                <c:pt idx="2915">
                  <c:v>41136</c:v>
                </c:pt>
                <c:pt idx="2916">
                  <c:v>41137</c:v>
                </c:pt>
                <c:pt idx="2917">
                  <c:v>41138</c:v>
                </c:pt>
                <c:pt idx="2918">
                  <c:v>41142</c:v>
                </c:pt>
                <c:pt idx="2919">
                  <c:v>41143</c:v>
                </c:pt>
                <c:pt idx="2920">
                  <c:v>41144</c:v>
                </c:pt>
                <c:pt idx="2921">
                  <c:v>41145</c:v>
                </c:pt>
                <c:pt idx="2922">
                  <c:v>41148</c:v>
                </c:pt>
                <c:pt idx="2923">
                  <c:v>41149</c:v>
                </c:pt>
                <c:pt idx="2924">
                  <c:v>41150</c:v>
                </c:pt>
                <c:pt idx="2925">
                  <c:v>41151</c:v>
                </c:pt>
                <c:pt idx="2926">
                  <c:v>41152</c:v>
                </c:pt>
                <c:pt idx="2927">
                  <c:v>41155</c:v>
                </c:pt>
                <c:pt idx="2928">
                  <c:v>41156</c:v>
                </c:pt>
                <c:pt idx="2929">
                  <c:v>41157</c:v>
                </c:pt>
                <c:pt idx="2930">
                  <c:v>41158</c:v>
                </c:pt>
                <c:pt idx="2931">
                  <c:v>41159</c:v>
                </c:pt>
                <c:pt idx="2932">
                  <c:v>41162</c:v>
                </c:pt>
                <c:pt idx="2933">
                  <c:v>41163</c:v>
                </c:pt>
                <c:pt idx="2934">
                  <c:v>41164</c:v>
                </c:pt>
                <c:pt idx="2935">
                  <c:v>41165</c:v>
                </c:pt>
                <c:pt idx="2936">
                  <c:v>41166</c:v>
                </c:pt>
                <c:pt idx="2937">
                  <c:v>41169</c:v>
                </c:pt>
                <c:pt idx="2938">
                  <c:v>41170</c:v>
                </c:pt>
                <c:pt idx="2939">
                  <c:v>41171</c:v>
                </c:pt>
                <c:pt idx="2940">
                  <c:v>41172</c:v>
                </c:pt>
                <c:pt idx="2941">
                  <c:v>41173</c:v>
                </c:pt>
                <c:pt idx="2942">
                  <c:v>41176</c:v>
                </c:pt>
                <c:pt idx="2943">
                  <c:v>41177</c:v>
                </c:pt>
                <c:pt idx="2944">
                  <c:v>41178</c:v>
                </c:pt>
                <c:pt idx="2945">
                  <c:v>41179</c:v>
                </c:pt>
                <c:pt idx="2946">
                  <c:v>41180</c:v>
                </c:pt>
                <c:pt idx="2947">
                  <c:v>41183</c:v>
                </c:pt>
                <c:pt idx="2948">
                  <c:v>41184</c:v>
                </c:pt>
                <c:pt idx="2949">
                  <c:v>41185</c:v>
                </c:pt>
                <c:pt idx="2950">
                  <c:v>41186</c:v>
                </c:pt>
                <c:pt idx="2951">
                  <c:v>41187</c:v>
                </c:pt>
                <c:pt idx="2952">
                  <c:v>41190</c:v>
                </c:pt>
                <c:pt idx="2953">
                  <c:v>41191</c:v>
                </c:pt>
                <c:pt idx="2954">
                  <c:v>41192</c:v>
                </c:pt>
                <c:pt idx="2955">
                  <c:v>41193</c:v>
                </c:pt>
                <c:pt idx="2956">
                  <c:v>41194</c:v>
                </c:pt>
                <c:pt idx="2957">
                  <c:v>41198</c:v>
                </c:pt>
                <c:pt idx="2958">
                  <c:v>41199</c:v>
                </c:pt>
                <c:pt idx="2959">
                  <c:v>41200</c:v>
                </c:pt>
                <c:pt idx="2960">
                  <c:v>41201</c:v>
                </c:pt>
                <c:pt idx="2961">
                  <c:v>41204</c:v>
                </c:pt>
                <c:pt idx="2962">
                  <c:v>41205</c:v>
                </c:pt>
                <c:pt idx="2963">
                  <c:v>41206</c:v>
                </c:pt>
                <c:pt idx="2964">
                  <c:v>41207</c:v>
                </c:pt>
                <c:pt idx="2965">
                  <c:v>41208</c:v>
                </c:pt>
                <c:pt idx="2966">
                  <c:v>41211</c:v>
                </c:pt>
                <c:pt idx="2967">
                  <c:v>41212</c:v>
                </c:pt>
                <c:pt idx="2968">
                  <c:v>41213</c:v>
                </c:pt>
                <c:pt idx="2969">
                  <c:v>41214</c:v>
                </c:pt>
                <c:pt idx="2970">
                  <c:v>41215</c:v>
                </c:pt>
                <c:pt idx="2971">
                  <c:v>41219</c:v>
                </c:pt>
                <c:pt idx="2972">
                  <c:v>41220</c:v>
                </c:pt>
                <c:pt idx="2973">
                  <c:v>41221</c:v>
                </c:pt>
                <c:pt idx="2974">
                  <c:v>41222</c:v>
                </c:pt>
                <c:pt idx="2975">
                  <c:v>41226</c:v>
                </c:pt>
                <c:pt idx="2976">
                  <c:v>41227</c:v>
                </c:pt>
                <c:pt idx="2977">
                  <c:v>41228</c:v>
                </c:pt>
                <c:pt idx="2978">
                  <c:v>41229</c:v>
                </c:pt>
                <c:pt idx="2979">
                  <c:v>41232</c:v>
                </c:pt>
                <c:pt idx="2980">
                  <c:v>41233</c:v>
                </c:pt>
                <c:pt idx="2981">
                  <c:v>41234</c:v>
                </c:pt>
                <c:pt idx="2982">
                  <c:v>41235</c:v>
                </c:pt>
                <c:pt idx="2983">
                  <c:v>41236</c:v>
                </c:pt>
                <c:pt idx="2984">
                  <c:v>41239</c:v>
                </c:pt>
                <c:pt idx="2985">
                  <c:v>41240</c:v>
                </c:pt>
                <c:pt idx="2986">
                  <c:v>41241</c:v>
                </c:pt>
                <c:pt idx="2987">
                  <c:v>41242</c:v>
                </c:pt>
                <c:pt idx="2988">
                  <c:v>41243</c:v>
                </c:pt>
                <c:pt idx="2989">
                  <c:v>41246</c:v>
                </c:pt>
                <c:pt idx="2990">
                  <c:v>41247</c:v>
                </c:pt>
                <c:pt idx="2991">
                  <c:v>41248</c:v>
                </c:pt>
                <c:pt idx="2992">
                  <c:v>41249</c:v>
                </c:pt>
                <c:pt idx="2993">
                  <c:v>41250</c:v>
                </c:pt>
                <c:pt idx="2994">
                  <c:v>41253</c:v>
                </c:pt>
                <c:pt idx="2995">
                  <c:v>41254</c:v>
                </c:pt>
                <c:pt idx="2996">
                  <c:v>41255</c:v>
                </c:pt>
                <c:pt idx="2997">
                  <c:v>41256</c:v>
                </c:pt>
                <c:pt idx="2998">
                  <c:v>41257</c:v>
                </c:pt>
                <c:pt idx="2999">
                  <c:v>41260</c:v>
                </c:pt>
                <c:pt idx="3000">
                  <c:v>41261</c:v>
                </c:pt>
                <c:pt idx="3001">
                  <c:v>41262</c:v>
                </c:pt>
                <c:pt idx="3002">
                  <c:v>41263</c:v>
                </c:pt>
                <c:pt idx="3003">
                  <c:v>41264</c:v>
                </c:pt>
                <c:pt idx="3004">
                  <c:v>41267</c:v>
                </c:pt>
                <c:pt idx="3005">
                  <c:v>41269</c:v>
                </c:pt>
                <c:pt idx="3006">
                  <c:v>41270</c:v>
                </c:pt>
                <c:pt idx="3007">
                  <c:v>41278</c:v>
                </c:pt>
                <c:pt idx="3008">
                  <c:v>41282</c:v>
                </c:pt>
                <c:pt idx="3009">
                  <c:v>41283</c:v>
                </c:pt>
                <c:pt idx="3010">
                  <c:v>41284</c:v>
                </c:pt>
                <c:pt idx="3011">
                  <c:v>41285</c:v>
                </c:pt>
                <c:pt idx="3012">
                  <c:v>41288</c:v>
                </c:pt>
                <c:pt idx="3013">
                  <c:v>41289</c:v>
                </c:pt>
                <c:pt idx="3014">
                  <c:v>41290</c:v>
                </c:pt>
                <c:pt idx="3015">
                  <c:v>41291</c:v>
                </c:pt>
                <c:pt idx="3016">
                  <c:v>41292</c:v>
                </c:pt>
                <c:pt idx="3017">
                  <c:v>41295</c:v>
                </c:pt>
                <c:pt idx="3018">
                  <c:v>41296</c:v>
                </c:pt>
                <c:pt idx="3019">
                  <c:v>41297</c:v>
                </c:pt>
                <c:pt idx="3020">
                  <c:v>41298</c:v>
                </c:pt>
                <c:pt idx="3021">
                  <c:v>41299</c:v>
                </c:pt>
                <c:pt idx="3022">
                  <c:v>41302</c:v>
                </c:pt>
                <c:pt idx="3023">
                  <c:v>41303</c:v>
                </c:pt>
                <c:pt idx="3024">
                  <c:v>41304</c:v>
                </c:pt>
                <c:pt idx="3025">
                  <c:v>41305</c:v>
                </c:pt>
                <c:pt idx="3026">
                  <c:v>41306</c:v>
                </c:pt>
                <c:pt idx="3027">
                  <c:v>41309</c:v>
                </c:pt>
                <c:pt idx="3028">
                  <c:v>41310</c:v>
                </c:pt>
                <c:pt idx="3029">
                  <c:v>41311</c:v>
                </c:pt>
                <c:pt idx="3030">
                  <c:v>41312</c:v>
                </c:pt>
                <c:pt idx="3031">
                  <c:v>41313</c:v>
                </c:pt>
                <c:pt idx="3032">
                  <c:v>41316</c:v>
                </c:pt>
                <c:pt idx="3033">
                  <c:v>41317</c:v>
                </c:pt>
                <c:pt idx="3034">
                  <c:v>41318</c:v>
                </c:pt>
                <c:pt idx="3035">
                  <c:v>41319</c:v>
                </c:pt>
                <c:pt idx="3036">
                  <c:v>41320</c:v>
                </c:pt>
                <c:pt idx="3037">
                  <c:v>41323</c:v>
                </c:pt>
                <c:pt idx="3038">
                  <c:v>41324</c:v>
                </c:pt>
                <c:pt idx="3039">
                  <c:v>41325</c:v>
                </c:pt>
                <c:pt idx="3040">
                  <c:v>41326</c:v>
                </c:pt>
                <c:pt idx="3041">
                  <c:v>41327</c:v>
                </c:pt>
                <c:pt idx="3042">
                  <c:v>41330</c:v>
                </c:pt>
                <c:pt idx="3043">
                  <c:v>41331</c:v>
                </c:pt>
                <c:pt idx="3044">
                  <c:v>41332</c:v>
                </c:pt>
                <c:pt idx="3045">
                  <c:v>41333</c:v>
                </c:pt>
                <c:pt idx="3046">
                  <c:v>41334</c:v>
                </c:pt>
                <c:pt idx="3047">
                  <c:v>41337</c:v>
                </c:pt>
                <c:pt idx="3048">
                  <c:v>41338</c:v>
                </c:pt>
                <c:pt idx="3049">
                  <c:v>41339</c:v>
                </c:pt>
                <c:pt idx="3050">
                  <c:v>41340</c:v>
                </c:pt>
                <c:pt idx="3051">
                  <c:v>41341</c:v>
                </c:pt>
                <c:pt idx="3052">
                  <c:v>41344</c:v>
                </c:pt>
                <c:pt idx="3053">
                  <c:v>41345</c:v>
                </c:pt>
                <c:pt idx="3054">
                  <c:v>41346</c:v>
                </c:pt>
                <c:pt idx="3055">
                  <c:v>41347</c:v>
                </c:pt>
                <c:pt idx="3056">
                  <c:v>41348</c:v>
                </c:pt>
                <c:pt idx="3057">
                  <c:v>41351</c:v>
                </c:pt>
                <c:pt idx="3058">
                  <c:v>41352</c:v>
                </c:pt>
                <c:pt idx="3059">
                  <c:v>41353</c:v>
                </c:pt>
                <c:pt idx="3060">
                  <c:v>41354</c:v>
                </c:pt>
                <c:pt idx="3061">
                  <c:v>41355</c:v>
                </c:pt>
                <c:pt idx="3062">
                  <c:v>41359</c:v>
                </c:pt>
                <c:pt idx="3063">
                  <c:v>41360</c:v>
                </c:pt>
                <c:pt idx="3064">
                  <c:v>41365</c:v>
                </c:pt>
                <c:pt idx="3065">
                  <c:v>41366</c:v>
                </c:pt>
                <c:pt idx="3066">
                  <c:v>41367</c:v>
                </c:pt>
                <c:pt idx="3067">
                  <c:v>41368</c:v>
                </c:pt>
                <c:pt idx="3068">
                  <c:v>41369</c:v>
                </c:pt>
                <c:pt idx="3069">
                  <c:v>41372</c:v>
                </c:pt>
                <c:pt idx="3070">
                  <c:v>41373</c:v>
                </c:pt>
                <c:pt idx="3071">
                  <c:v>41374</c:v>
                </c:pt>
                <c:pt idx="3072">
                  <c:v>41375</c:v>
                </c:pt>
                <c:pt idx="3073">
                  <c:v>41376</c:v>
                </c:pt>
                <c:pt idx="3074">
                  <c:v>41379</c:v>
                </c:pt>
                <c:pt idx="3075">
                  <c:v>41380</c:v>
                </c:pt>
                <c:pt idx="3076">
                  <c:v>41381</c:v>
                </c:pt>
                <c:pt idx="3077">
                  <c:v>41382</c:v>
                </c:pt>
                <c:pt idx="3078">
                  <c:v>41383</c:v>
                </c:pt>
                <c:pt idx="3079">
                  <c:v>41386</c:v>
                </c:pt>
                <c:pt idx="3080">
                  <c:v>41387</c:v>
                </c:pt>
                <c:pt idx="3081">
                  <c:v>41388</c:v>
                </c:pt>
                <c:pt idx="3082">
                  <c:v>41389</c:v>
                </c:pt>
                <c:pt idx="3083">
                  <c:v>41390</c:v>
                </c:pt>
                <c:pt idx="3084">
                  <c:v>41393</c:v>
                </c:pt>
                <c:pt idx="3085">
                  <c:v>41394</c:v>
                </c:pt>
                <c:pt idx="3086">
                  <c:v>41396</c:v>
                </c:pt>
                <c:pt idx="3087">
                  <c:v>41397</c:v>
                </c:pt>
                <c:pt idx="3088">
                  <c:v>41400</c:v>
                </c:pt>
                <c:pt idx="3089">
                  <c:v>41401</c:v>
                </c:pt>
                <c:pt idx="3090">
                  <c:v>41402</c:v>
                </c:pt>
                <c:pt idx="3091">
                  <c:v>41403</c:v>
                </c:pt>
                <c:pt idx="3092">
                  <c:v>41404</c:v>
                </c:pt>
                <c:pt idx="3093">
                  <c:v>41408</c:v>
                </c:pt>
                <c:pt idx="3094">
                  <c:v>41409</c:v>
                </c:pt>
                <c:pt idx="3095">
                  <c:v>41410</c:v>
                </c:pt>
                <c:pt idx="3096">
                  <c:v>41411</c:v>
                </c:pt>
                <c:pt idx="3097">
                  <c:v>41414</c:v>
                </c:pt>
                <c:pt idx="3098">
                  <c:v>41415</c:v>
                </c:pt>
                <c:pt idx="3099">
                  <c:v>41416</c:v>
                </c:pt>
                <c:pt idx="3100">
                  <c:v>41417</c:v>
                </c:pt>
                <c:pt idx="3101">
                  <c:v>41418</c:v>
                </c:pt>
                <c:pt idx="3102">
                  <c:v>41421</c:v>
                </c:pt>
                <c:pt idx="3103">
                  <c:v>41422</c:v>
                </c:pt>
                <c:pt idx="3104">
                  <c:v>41423</c:v>
                </c:pt>
                <c:pt idx="3105">
                  <c:v>41424</c:v>
                </c:pt>
                <c:pt idx="3106">
                  <c:v>41425</c:v>
                </c:pt>
                <c:pt idx="3107">
                  <c:v>41429</c:v>
                </c:pt>
                <c:pt idx="3108">
                  <c:v>41430</c:v>
                </c:pt>
                <c:pt idx="3109">
                  <c:v>41431</c:v>
                </c:pt>
                <c:pt idx="3110">
                  <c:v>41432</c:v>
                </c:pt>
                <c:pt idx="3111">
                  <c:v>41436</c:v>
                </c:pt>
                <c:pt idx="3112">
                  <c:v>41437</c:v>
                </c:pt>
                <c:pt idx="3113">
                  <c:v>41438</c:v>
                </c:pt>
                <c:pt idx="3114">
                  <c:v>41439</c:v>
                </c:pt>
                <c:pt idx="3115">
                  <c:v>41442</c:v>
                </c:pt>
                <c:pt idx="3116">
                  <c:v>41443</c:v>
                </c:pt>
                <c:pt idx="3117">
                  <c:v>41444</c:v>
                </c:pt>
                <c:pt idx="3118">
                  <c:v>41445</c:v>
                </c:pt>
                <c:pt idx="3119">
                  <c:v>41446</c:v>
                </c:pt>
                <c:pt idx="3120">
                  <c:v>41449</c:v>
                </c:pt>
                <c:pt idx="3121">
                  <c:v>41450</c:v>
                </c:pt>
                <c:pt idx="3122">
                  <c:v>41451</c:v>
                </c:pt>
                <c:pt idx="3123">
                  <c:v>41452</c:v>
                </c:pt>
                <c:pt idx="3124">
                  <c:v>41453</c:v>
                </c:pt>
                <c:pt idx="3125">
                  <c:v>41457</c:v>
                </c:pt>
                <c:pt idx="3126">
                  <c:v>41458</c:v>
                </c:pt>
                <c:pt idx="3127">
                  <c:v>41459</c:v>
                </c:pt>
                <c:pt idx="3128">
                  <c:v>41460</c:v>
                </c:pt>
                <c:pt idx="3129">
                  <c:v>41463</c:v>
                </c:pt>
                <c:pt idx="3130">
                  <c:v>41464</c:v>
                </c:pt>
                <c:pt idx="3131">
                  <c:v>41465</c:v>
                </c:pt>
                <c:pt idx="3132">
                  <c:v>41466</c:v>
                </c:pt>
                <c:pt idx="3133">
                  <c:v>41467</c:v>
                </c:pt>
                <c:pt idx="3134">
                  <c:v>41470</c:v>
                </c:pt>
                <c:pt idx="3135">
                  <c:v>41471</c:v>
                </c:pt>
                <c:pt idx="3136">
                  <c:v>41472</c:v>
                </c:pt>
                <c:pt idx="3137">
                  <c:v>41473</c:v>
                </c:pt>
                <c:pt idx="3138">
                  <c:v>41474</c:v>
                </c:pt>
                <c:pt idx="3139">
                  <c:v>41477</c:v>
                </c:pt>
                <c:pt idx="3140">
                  <c:v>41478</c:v>
                </c:pt>
                <c:pt idx="3141">
                  <c:v>41479</c:v>
                </c:pt>
                <c:pt idx="3142">
                  <c:v>41480</c:v>
                </c:pt>
                <c:pt idx="3143">
                  <c:v>41481</c:v>
                </c:pt>
                <c:pt idx="3144">
                  <c:v>41484</c:v>
                </c:pt>
                <c:pt idx="3145">
                  <c:v>41485</c:v>
                </c:pt>
                <c:pt idx="3146">
                  <c:v>41486</c:v>
                </c:pt>
                <c:pt idx="3147">
                  <c:v>41487</c:v>
                </c:pt>
                <c:pt idx="3148">
                  <c:v>41488</c:v>
                </c:pt>
                <c:pt idx="3149">
                  <c:v>41491</c:v>
                </c:pt>
                <c:pt idx="3150">
                  <c:v>41492</c:v>
                </c:pt>
                <c:pt idx="3151">
                  <c:v>41494</c:v>
                </c:pt>
                <c:pt idx="3152">
                  <c:v>41495</c:v>
                </c:pt>
                <c:pt idx="3153">
                  <c:v>41498</c:v>
                </c:pt>
                <c:pt idx="3154">
                  <c:v>41499</c:v>
                </c:pt>
                <c:pt idx="3155">
                  <c:v>41500</c:v>
                </c:pt>
                <c:pt idx="3156">
                  <c:v>41501</c:v>
                </c:pt>
                <c:pt idx="3157">
                  <c:v>41502</c:v>
                </c:pt>
                <c:pt idx="3158">
                  <c:v>41506</c:v>
                </c:pt>
                <c:pt idx="3159">
                  <c:v>41507</c:v>
                </c:pt>
                <c:pt idx="3160">
                  <c:v>41508</c:v>
                </c:pt>
                <c:pt idx="3161">
                  <c:v>41509</c:v>
                </c:pt>
                <c:pt idx="3162">
                  <c:v>41512</c:v>
                </c:pt>
                <c:pt idx="3163">
                  <c:v>41513</c:v>
                </c:pt>
                <c:pt idx="3164">
                  <c:v>41514</c:v>
                </c:pt>
                <c:pt idx="3165">
                  <c:v>41515</c:v>
                </c:pt>
                <c:pt idx="3166">
                  <c:v>41516</c:v>
                </c:pt>
                <c:pt idx="3167">
                  <c:v>41519</c:v>
                </c:pt>
                <c:pt idx="3168">
                  <c:v>41520</c:v>
                </c:pt>
                <c:pt idx="3169">
                  <c:v>41521</c:v>
                </c:pt>
                <c:pt idx="3170">
                  <c:v>41522</c:v>
                </c:pt>
                <c:pt idx="3171">
                  <c:v>41523</c:v>
                </c:pt>
                <c:pt idx="3172">
                  <c:v>41526</c:v>
                </c:pt>
                <c:pt idx="3173">
                  <c:v>41527</c:v>
                </c:pt>
                <c:pt idx="3174">
                  <c:v>41528</c:v>
                </c:pt>
                <c:pt idx="3175">
                  <c:v>41529</c:v>
                </c:pt>
                <c:pt idx="3176">
                  <c:v>41530</c:v>
                </c:pt>
                <c:pt idx="3177">
                  <c:v>41533</c:v>
                </c:pt>
                <c:pt idx="3178">
                  <c:v>41534</c:v>
                </c:pt>
                <c:pt idx="3179">
                  <c:v>41535</c:v>
                </c:pt>
                <c:pt idx="3180">
                  <c:v>41536</c:v>
                </c:pt>
                <c:pt idx="3181">
                  <c:v>41537</c:v>
                </c:pt>
                <c:pt idx="3182">
                  <c:v>41540</c:v>
                </c:pt>
                <c:pt idx="3183">
                  <c:v>41541</c:v>
                </c:pt>
                <c:pt idx="3184">
                  <c:v>41542</c:v>
                </c:pt>
                <c:pt idx="3185">
                  <c:v>41543</c:v>
                </c:pt>
                <c:pt idx="3186">
                  <c:v>41544</c:v>
                </c:pt>
                <c:pt idx="3187">
                  <c:v>41547</c:v>
                </c:pt>
                <c:pt idx="3188">
                  <c:v>41548</c:v>
                </c:pt>
                <c:pt idx="3189">
                  <c:v>41549</c:v>
                </c:pt>
                <c:pt idx="3190">
                  <c:v>41550</c:v>
                </c:pt>
                <c:pt idx="3191">
                  <c:v>41551</c:v>
                </c:pt>
                <c:pt idx="3192">
                  <c:v>41554</c:v>
                </c:pt>
                <c:pt idx="3193">
                  <c:v>41555</c:v>
                </c:pt>
                <c:pt idx="3194">
                  <c:v>41556</c:v>
                </c:pt>
                <c:pt idx="3195">
                  <c:v>41557</c:v>
                </c:pt>
                <c:pt idx="3196">
                  <c:v>41558</c:v>
                </c:pt>
                <c:pt idx="3197">
                  <c:v>41562</c:v>
                </c:pt>
                <c:pt idx="3198">
                  <c:v>41563</c:v>
                </c:pt>
                <c:pt idx="3199">
                  <c:v>41564</c:v>
                </c:pt>
                <c:pt idx="3200">
                  <c:v>41565</c:v>
                </c:pt>
                <c:pt idx="3201">
                  <c:v>41568</c:v>
                </c:pt>
                <c:pt idx="3202">
                  <c:v>41569</c:v>
                </c:pt>
                <c:pt idx="3203">
                  <c:v>41570</c:v>
                </c:pt>
                <c:pt idx="3204">
                  <c:v>41571</c:v>
                </c:pt>
                <c:pt idx="3205">
                  <c:v>41572</c:v>
                </c:pt>
                <c:pt idx="3206">
                  <c:v>41575</c:v>
                </c:pt>
                <c:pt idx="3207">
                  <c:v>41576</c:v>
                </c:pt>
                <c:pt idx="3208">
                  <c:v>41577</c:v>
                </c:pt>
                <c:pt idx="3209">
                  <c:v>41578</c:v>
                </c:pt>
                <c:pt idx="3210">
                  <c:v>41579</c:v>
                </c:pt>
                <c:pt idx="3211">
                  <c:v>41583</c:v>
                </c:pt>
                <c:pt idx="3212">
                  <c:v>41584</c:v>
                </c:pt>
                <c:pt idx="3213">
                  <c:v>41585</c:v>
                </c:pt>
                <c:pt idx="3214">
                  <c:v>41586</c:v>
                </c:pt>
                <c:pt idx="3215">
                  <c:v>41590</c:v>
                </c:pt>
                <c:pt idx="3216">
                  <c:v>41591</c:v>
                </c:pt>
                <c:pt idx="3217">
                  <c:v>41592</c:v>
                </c:pt>
                <c:pt idx="3218">
                  <c:v>41593</c:v>
                </c:pt>
                <c:pt idx="3219">
                  <c:v>41596</c:v>
                </c:pt>
                <c:pt idx="3220">
                  <c:v>41597</c:v>
                </c:pt>
                <c:pt idx="3221">
                  <c:v>41598</c:v>
                </c:pt>
                <c:pt idx="3222">
                  <c:v>41599</c:v>
                </c:pt>
                <c:pt idx="3223">
                  <c:v>41600</c:v>
                </c:pt>
                <c:pt idx="3224">
                  <c:v>41603</c:v>
                </c:pt>
                <c:pt idx="3225">
                  <c:v>41604</c:v>
                </c:pt>
                <c:pt idx="3226">
                  <c:v>41605</c:v>
                </c:pt>
                <c:pt idx="3227">
                  <c:v>41606</c:v>
                </c:pt>
                <c:pt idx="3228">
                  <c:v>41607</c:v>
                </c:pt>
                <c:pt idx="3229">
                  <c:v>41610</c:v>
                </c:pt>
                <c:pt idx="3230">
                  <c:v>41611</c:v>
                </c:pt>
                <c:pt idx="3231">
                  <c:v>41612</c:v>
                </c:pt>
                <c:pt idx="3232">
                  <c:v>41613</c:v>
                </c:pt>
                <c:pt idx="3233">
                  <c:v>41614</c:v>
                </c:pt>
                <c:pt idx="3234">
                  <c:v>41617</c:v>
                </c:pt>
                <c:pt idx="3235">
                  <c:v>41618</c:v>
                </c:pt>
                <c:pt idx="3236">
                  <c:v>41619</c:v>
                </c:pt>
                <c:pt idx="3237">
                  <c:v>41620</c:v>
                </c:pt>
                <c:pt idx="3238">
                  <c:v>41621</c:v>
                </c:pt>
                <c:pt idx="3239">
                  <c:v>41624</c:v>
                </c:pt>
                <c:pt idx="3240">
                  <c:v>41625</c:v>
                </c:pt>
                <c:pt idx="3241">
                  <c:v>41626</c:v>
                </c:pt>
                <c:pt idx="3242">
                  <c:v>41627</c:v>
                </c:pt>
                <c:pt idx="3243">
                  <c:v>41628</c:v>
                </c:pt>
                <c:pt idx="3244">
                  <c:v>41631</c:v>
                </c:pt>
                <c:pt idx="3245">
                  <c:v>41632</c:v>
                </c:pt>
                <c:pt idx="3246">
                  <c:v>41634</c:v>
                </c:pt>
                <c:pt idx="3247">
                  <c:v>41635</c:v>
                </c:pt>
                <c:pt idx="3248">
                  <c:v>41638</c:v>
                </c:pt>
                <c:pt idx="3249">
                  <c:v>41639</c:v>
                </c:pt>
                <c:pt idx="3250">
                  <c:v>41641</c:v>
                </c:pt>
                <c:pt idx="3251">
                  <c:v>41642</c:v>
                </c:pt>
                <c:pt idx="3252">
                  <c:v>41646</c:v>
                </c:pt>
                <c:pt idx="3253">
                  <c:v>41647</c:v>
                </c:pt>
                <c:pt idx="3254">
                  <c:v>41648</c:v>
                </c:pt>
                <c:pt idx="3255">
                  <c:v>41649</c:v>
                </c:pt>
                <c:pt idx="3256">
                  <c:v>41652</c:v>
                </c:pt>
                <c:pt idx="3257">
                  <c:v>41653</c:v>
                </c:pt>
                <c:pt idx="3258">
                  <c:v>41654</c:v>
                </c:pt>
                <c:pt idx="3259">
                  <c:v>41655</c:v>
                </c:pt>
                <c:pt idx="3260">
                  <c:v>41656</c:v>
                </c:pt>
                <c:pt idx="3261">
                  <c:v>41659</c:v>
                </c:pt>
                <c:pt idx="3262">
                  <c:v>41660</c:v>
                </c:pt>
                <c:pt idx="3263">
                  <c:v>41661</c:v>
                </c:pt>
                <c:pt idx="3264">
                  <c:v>41662</c:v>
                </c:pt>
                <c:pt idx="3265">
                  <c:v>41663</c:v>
                </c:pt>
                <c:pt idx="3266">
                  <c:v>41666</c:v>
                </c:pt>
                <c:pt idx="3267">
                  <c:v>41667</c:v>
                </c:pt>
                <c:pt idx="3268">
                  <c:v>41668</c:v>
                </c:pt>
                <c:pt idx="3269">
                  <c:v>41669</c:v>
                </c:pt>
                <c:pt idx="3270">
                  <c:v>41670</c:v>
                </c:pt>
                <c:pt idx="3271">
                  <c:v>41673</c:v>
                </c:pt>
                <c:pt idx="3272">
                  <c:v>41674</c:v>
                </c:pt>
                <c:pt idx="3273">
                  <c:v>41675</c:v>
                </c:pt>
                <c:pt idx="3274">
                  <c:v>41676</c:v>
                </c:pt>
                <c:pt idx="3275">
                  <c:v>41677</c:v>
                </c:pt>
                <c:pt idx="3276">
                  <c:v>41680</c:v>
                </c:pt>
                <c:pt idx="3277">
                  <c:v>41681</c:v>
                </c:pt>
                <c:pt idx="3278">
                  <c:v>41682</c:v>
                </c:pt>
                <c:pt idx="3279">
                  <c:v>41683</c:v>
                </c:pt>
                <c:pt idx="3280">
                  <c:v>41684</c:v>
                </c:pt>
                <c:pt idx="3281">
                  <c:v>41687</c:v>
                </c:pt>
                <c:pt idx="3282">
                  <c:v>41688</c:v>
                </c:pt>
                <c:pt idx="3283">
                  <c:v>41689</c:v>
                </c:pt>
                <c:pt idx="3284">
                  <c:v>41690</c:v>
                </c:pt>
                <c:pt idx="3285">
                  <c:v>41691</c:v>
                </c:pt>
                <c:pt idx="3286">
                  <c:v>41694</c:v>
                </c:pt>
                <c:pt idx="3287">
                  <c:v>41695</c:v>
                </c:pt>
                <c:pt idx="3288">
                  <c:v>41696</c:v>
                </c:pt>
                <c:pt idx="3289">
                  <c:v>41697</c:v>
                </c:pt>
                <c:pt idx="3290">
                  <c:v>41698</c:v>
                </c:pt>
                <c:pt idx="3291">
                  <c:v>41701</c:v>
                </c:pt>
                <c:pt idx="3292">
                  <c:v>41702</c:v>
                </c:pt>
                <c:pt idx="3293">
                  <c:v>41703</c:v>
                </c:pt>
                <c:pt idx="3294">
                  <c:v>41704</c:v>
                </c:pt>
                <c:pt idx="3295">
                  <c:v>41705</c:v>
                </c:pt>
                <c:pt idx="3296">
                  <c:v>41708</c:v>
                </c:pt>
                <c:pt idx="3297">
                  <c:v>41709</c:v>
                </c:pt>
                <c:pt idx="3298">
                  <c:v>41710</c:v>
                </c:pt>
                <c:pt idx="3299">
                  <c:v>41711</c:v>
                </c:pt>
                <c:pt idx="3300">
                  <c:v>41712</c:v>
                </c:pt>
                <c:pt idx="3301">
                  <c:v>41715</c:v>
                </c:pt>
                <c:pt idx="3302">
                  <c:v>41716</c:v>
                </c:pt>
                <c:pt idx="3303">
                  <c:v>41717</c:v>
                </c:pt>
                <c:pt idx="3304">
                  <c:v>41718</c:v>
                </c:pt>
                <c:pt idx="3305">
                  <c:v>41719</c:v>
                </c:pt>
                <c:pt idx="3306">
                  <c:v>41723</c:v>
                </c:pt>
                <c:pt idx="3307">
                  <c:v>41724</c:v>
                </c:pt>
                <c:pt idx="3308">
                  <c:v>41725</c:v>
                </c:pt>
                <c:pt idx="3309">
                  <c:v>41726</c:v>
                </c:pt>
                <c:pt idx="3310">
                  <c:v>41729</c:v>
                </c:pt>
                <c:pt idx="3311">
                  <c:v>41730</c:v>
                </c:pt>
                <c:pt idx="3312">
                  <c:v>41731</c:v>
                </c:pt>
                <c:pt idx="3313">
                  <c:v>41732</c:v>
                </c:pt>
                <c:pt idx="3314">
                  <c:v>41733</c:v>
                </c:pt>
                <c:pt idx="3315">
                  <c:v>41736</c:v>
                </c:pt>
                <c:pt idx="3316">
                  <c:v>41737</c:v>
                </c:pt>
                <c:pt idx="3317">
                  <c:v>41738</c:v>
                </c:pt>
                <c:pt idx="3318">
                  <c:v>41739</c:v>
                </c:pt>
                <c:pt idx="3319">
                  <c:v>41740</c:v>
                </c:pt>
                <c:pt idx="3320">
                  <c:v>41743</c:v>
                </c:pt>
                <c:pt idx="3321">
                  <c:v>41744</c:v>
                </c:pt>
                <c:pt idx="3322">
                  <c:v>41745</c:v>
                </c:pt>
                <c:pt idx="3323">
                  <c:v>41750</c:v>
                </c:pt>
                <c:pt idx="3324">
                  <c:v>41751</c:v>
                </c:pt>
                <c:pt idx="3325">
                  <c:v>41752</c:v>
                </c:pt>
                <c:pt idx="3326">
                  <c:v>41753</c:v>
                </c:pt>
                <c:pt idx="3327">
                  <c:v>41754</c:v>
                </c:pt>
                <c:pt idx="3328">
                  <c:v>41757</c:v>
                </c:pt>
                <c:pt idx="3329">
                  <c:v>41758</c:v>
                </c:pt>
                <c:pt idx="3330">
                  <c:v>41759</c:v>
                </c:pt>
                <c:pt idx="3331">
                  <c:v>41761</c:v>
                </c:pt>
                <c:pt idx="3332">
                  <c:v>41764</c:v>
                </c:pt>
                <c:pt idx="3333">
                  <c:v>41765</c:v>
                </c:pt>
                <c:pt idx="3334">
                  <c:v>41766</c:v>
                </c:pt>
                <c:pt idx="3335">
                  <c:v>41767</c:v>
                </c:pt>
                <c:pt idx="3336">
                  <c:v>41768</c:v>
                </c:pt>
                <c:pt idx="3337">
                  <c:v>41771</c:v>
                </c:pt>
                <c:pt idx="3338">
                  <c:v>41772</c:v>
                </c:pt>
                <c:pt idx="3339">
                  <c:v>41773</c:v>
                </c:pt>
                <c:pt idx="3340">
                  <c:v>41774</c:v>
                </c:pt>
                <c:pt idx="3341">
                  <c:v>41775</c:v>
                </c:pt>
                <c:pt idx="3342">
                  <c:v>41778</c:v>
                </c:pt>
                <c:pt idx="3343">
                  <c:v>41779</c:v>
                </c:pt>
                <c:pt idx="3344">
                  <c:v>41780</c:v>
                </c:pt>
                <c:pt idx="3345">
                  <c:v>41781</c:v>
                </c:pt>
                <c:pt idx="3346">
                  <c:v>41782</c:v>
                </c:pt>
                <c:pt idx="3347">
                  <c:v>41785</c:v>
                </c:pt>
                <c:pt idx="3348">
                  <c:v>41786</c:v>
                </c:pt>
                <c:pt idx="3349">
                  <c:v>41787</c:v>
                </c:pt>
                <c:pt idx="3350">
                  <c:v>41788</c:v>
                </c:pt>
                <c:pt idx="3351">
                  <c:v>41789</c:v>
                </c:pt>
                <c:pt idx="3352">
                  <c:v>41793</c:v>
                </c:pt>
                <c:pt idx="3353">
                  <c:v>41794</c:v>
                </c:pt>
                <c:pt idx="3354">
                  <c:v>41795</c:v>
                </c:pt>
                <c:pt idx="3355">
                  <c:v>41796</c:v>
                </c:pt>
                <c:pt idx="3356">
                  <c:v>41799</c:v>
                </c:pt>
                <c:pt idx="3357">
                  <c:v>41800</c:v>
                </c:pt>
                <c:pt idx="3358">
                  <c:v>41801</c:v>
                </c:pt>
                <c:pt idx="3359">
                  <c:v>41802</c:v>
                </c:pt>
                <c:pt idx="3360">
                  <c:v>41803</c:v>
                </c:pt>
                <c:pt idx="3361">
                  <c:v>41806</c:v>
                </c:pt>
                <c:pt idx="3362">
                  <c:v>41807</c:v>
                </c:pt>
                <c:pt idx="3363">
                  <c:v>41808</c:v>
                </c:pt>
                <c:pt idx="3364">
                  <c:v>41809</c:v>
                </c:pt>
                <c:pt idx="3365">
                  <c:v>41810</c:v>
                </c:pt>
                <c:pt idx="3366">
                  <c:v>41814</c:v>
                </c:pt>
                <c:pt idx="3367">
                  <c:v>41815</c:v>
                </c:pt>
                <c:pt idx="3368">
                  <c:v>41816</c:v>
                </c:pt>
                <c:pt idx="3369">
                  <c:v>41817</c:v>
                </c:pt>
                <c:pt idx="3370">
                  <c:v>41821</c:v>
                </c:pt>
                <c:pt idx="3371">
                  <c:v>41822</c:v>
                </c:pt>
                <c:pt idx="3372">
                  <c:v>41823</c:v>
                </c:pt>
                <c:pt idx="3373">
                  <c:v>41824</c:v>
                </c:pt>
                <c:pt idx="3374">
                  <c:v>41827</c:v>
                </c:pt>
                <c:pt idx="3375">
                  <c:v>41828</c:v>
                </c:pt>
                <c:pt idx="3376">
                  <c:v>41829</c:v>
                </c:pt>
                <c:pt idx="3377">
                  <c:v>41830</c:v>
                </c:pt>
                <c:pt idx="3378">
                  <c:v>41831</c:v>
                </c:pt>
                <c:pt idx="3379">
                  <c:v>41834</c:v>
                </c:pt>
                <c:pt idx="3380">
                  <c:v>41835</c:v>
                </c:pt>
                <c:pt idx="3381">
                  <c:v>41836</c:v>
                </c:pt>
                <c:pt idx="3382">
                  <c:v>41837</c:v>
                </c:pt>
                <c:pt idx="3383">
                  <c:v>41838</c:v>
                </c:pt>
                <c:pt idx="3384">
                  <c:v>41841</c:v>
                </c:pt>
                <c:pt idx="3385">
                  <c:v>41842</c:v>
                </c:pt>
                <c:pt idx="3386">
                  <c:v>41843</c:v>
                </c:pt>
                <c:pt idx="3387">
                  <c:v>41844</c:v>
                </c:pt>
                <c:pt idx="3388">
                  <c:v>41845</c:v>
                </c:pt>
                <c:pt idx="3389">
                  <c:v>41848</c:v>
                </c:pt>
                <c:pt idx="3390">
                  <c:v>41849</c:v>
                </c:pt>
                <c:pt idx="3391">
                  <c:v>41850</c:v>
                </c:pt>
                <c:pt idx="3392">
                  <c:v>41851</c:v>
                </c:pt>
                <c:pt idx="3393">
                  <c:v>41852</c:v>
                </c:pt>
                <c:pt idx="3394">
                  <c:v>41855</c:v>
                </c:pt>
                <c:pt idx="3395">
                  <c:v>41856</c:v>
                </c:pt>
                <c:pt idx="3396">
                  <c:v>41857</c:v>
                </c:pt>
                <c:pt idx="3397">
                  <c:v>41859</c:v>
                </c:pt>
                <c:pt idx="3398">
                  <c:v>41862</c:v>
                </c:pt>
                <c:pt idx="3399">
                  <c:v>41863</c:v>
                </c:pt>
                <c:pt idx="3400">
                  <c:v>41864</c:v>
                </c:pt>
                <c:pt idx="3401">
                  <c:v>41865</c:v>
                </c:pt>
                <c:pt idx="3402">
                  <c:v>41866</c:v>
                </c:pt>
                <c:pt idx="3403">
                  <c:v>41870</c:v>
                </c:pt>
                <c:pt idx="3404">
                  <c:v>41871</c:v>
                </c:pt>
                <c:pt idx="3405">
                  <c:v>41872</c:v>
                </c:pt>
                <c:pt idx="3406">
                  <c:v>41873</c:v>
                </c:pt>
                <c:pt idx="3407">
                  <c:v>41876</c:v>
                </c:pt>
                <c:pt idx="3408">
                  <c:v>41877</c:v>
                </c:pt>
                <c:pt idx="3409">
                  <c:v>41878</c:v>
                </c:pt>
                <c:pt idx="3410">
                  <c:v>41879</c:v>
                </c:pt>
                <c:pt idx="3411">
                  <c:v>41880</c:v>
                </c:pt>
                <c:pt idx="3412">
                  <c:v>41883</c:v>
                </c:pt>
                <c:pt idx="3413">
                  <c:v>41884</c:v>
                </c:pt>
                <c:pt idx="3414">
                  <c:v>41885</c:v>
                </c:pt>
                <c:pt idx="3415">
                  <c:v>41886</c:v>
                </c:pt>
                <c:pt idx="3416">
                  <c:v>41887</c:v>
                </c:pt>
                <c:pt idx="3417">
                  <c:v>41890</c:v>
                </c:pt>
                <c:pt idx="3418">
                  <c:v>41891</c:v>
                </c:pt>
                <c:pt idx="3419">
                  <c:v>41892</c:v>
                </c:pt>
                <c:pt idx="3420">
                  <c:v>41893</c:v>
                </c:pt>
                <c:pt idx="3421">
                  <c:v>41894</c:v>
                </c:pt>
                <c:pt idx="3422">
                  <c:v>41897</c:v>
                </c:pt>
                <c:pt idx="3423">
                  <c:v>41898</c:v>
                </c:pt>
                <c:pt idx="3424">
                  <c:v>41899</c:v>
                </c:pt>
                <c:pt idx="3425">
                  <c:v>41900</c:v>
                </c:pt>
                <c:pt idx="3426">
                  <c:v>41901</c:v>
                </c:pt>
                <c:pt idx="3427">
                  <c:v>41904</c:v>
                </c:pt>
                <c:pt idx="3428">
                  <c:v>41905</c:v>
                </c:pt>
                <c:pt idx="3429">
                  <c:v>41906</c:v>
                </c:pt>
                <c:pt idx="3430">
                  <c:v>41907</c:v>
                </c:pt>
                <c:pt idx="3431">
                  <c:v>41908</c:v>
                </c:pt>
                <c:pt idx="3432">
                  <c:v>41911</c:v>
                </c:pt>
                <c:pt idx="3433">
                  <c:v>41912</c:v>
                </c:pt>
                <c:pt idx="3434">
                  <c:v>41913</c:v>
                </c:pt>
                <c:pt idx="3435">
                  <c:v>41914</c:v>
                </c:pt>
                <c:pt idx="3436">
                  <c:v>41915</c:v>
                </c:pt>
                <c:pt idx="3437">
                  <c:v>41918</c:v>
                </c:pt>
                <c:pt idx="3438">
                  <c:v>41919</c:v>
                </c:pt>
                <c:pt idx="3439">
                  <c:v>41920</c:v>
                </c:pt>
                <c:pt idx="3440">
                  <c:v>41921</c:v>
                </c:pt>
                <c:pt idx="3441">
                  <c:v>41922</c:v>
                </c:pt>
                <c:pt idx="3442">
                  <c:v>41926</c:v>
                </c:pt>
                <c:pt idx="3443">
                  <c:v>41927</c:v>
                </c:pt>
                <c:pt idx="3444">
                  <c:v>41928</c:v>
                </c:pt>
                <c:pt idx="3445">
                  <c:v>41929</c:v>
                </c:pt>
                <c:pt idx="3446">
                  <c:v>41932</c:v>
                </c:pt>
                <c:pt idx="3447">
                  <c:v>41933</c:v>
                </c:pt>
                <c:pt idx="3448">
                  <c:v>41934</c:v>
                </c:pt>
                <c:pt idx="3449">
                  <c:v>41935</c:v>
                </c:pt>
                <c:pt idx="3450">
                  <c:v>41936</c:v>
                </c:pt>
                <c:pt idx="3451">
                  <c:v>41939</c:v>
                </c:pt>
                <c:pt idx="3452">
                  <c:v>41940</c:v>
                </c:pt>
                <c:pt idx="3453">
                  <c:v>41941</c:v>
                </c:pt>
                <c:pt idx="3454">
                  <c:v>41942</c:v>
                </c:pt>
                <c:pt idx="3455">
                  <c:v>41943</c:v>
                </c:pt>
                <c:pt idx="3456">
                  <c:v>41947</c:v>
                </c:pt>
                <c:pt idx="3457">
                  <c:v>41948</c:v>
                </c:pt>
                <c:pt idx="3458">
                  <c:v>41949</c:v>
                </c:pt>
                <c:pt idx="3459">
                  <c:v>41950</c:v>
                </c:pt>
                <c:pt idx="3460">
                  <c:v>41953</c:v>
                </c:pt>
                <c:pt idx="3461">
                  <c:v>41954</c:v>
                </c:pt>
                <c:pt idx="3462">
                  <c:v>41955</c:v>
                </c:pt>
                <c:pt idx="3463">
                  <c:v>41956</c:v>
                </c:pt>
                <c:pt idx="3464">
                  <c:v>41957</c:v>
                </c:pt>
                <c:pt idx="3465">
                  <c:v>41961</c:v>
                </c:pt>
                <c:pt idx="3466">
                  <c:v>41962</c:v>
                </c:pt>
                <c:pt idx="3467">
                  <c:v>41963</c:v>
                </c:pt>
                <c:pt idx="3468">
                  <c:v>41964</c:v>
                </c:pt>
                <c:pt idx="3469">
                  <c:v>41967</c:v>
                </c:pt>
                <c:pt idx="3470">
                  <c:v>41968</c:v>
                </c:pt>
                <c:pt idx="3471">
                  <c:v>41969</c:v>
                </c:pt>
                <c:pt idx="3472">
                  <c:v>41970</c:v>
                </c:pt>
                <c:pt idx="3473">
                  <c:v>41971</c:v>
                </c:pt>
                <c:pt idx="3474">
                  <c:v>41974</c:v>
                </c:pt>
                <c:pt idx="3475">
                  <c:v>41975</c:v>
                </c:pt>
                <c:pt idx="3476">
                  <c:v>41976</c:v>
                </c:pt>
                <c:pt idx="3477">
                  <c:v>41977</c:v>
                </c:pt>
                <c:pt idx="3478">
                  <c:v>41978</c:v>
                </c:pt>
                <c:pt idx="3479">
                  <c:v>41982</c:v>
                </c:pt>
                <c:pt idx="3480">
                  <c:v>41983</c:v>
                </c:pt>
                <c:pt idx="3481">
                  <c:v>41984</c:v>
                </c:pt>
                <c:pt idx="3482">
                  <c:v>41985</c:v>
                </c:pt>
                <c:pt idx="3483">
                  <c:v>41988</c:v>
                </c:pt>
                <c:pt idx="3484">
                  <c:v>41989</c:v>
                </c:pt>
                <c:pt idx="3485">
                  <c:v>41990</c:v>
                </c:pt>
                <c:pt idx="3486">
                  <c:v>41991</c:v>
                </c:pt>
                <c:pt idx="3487">
                  <c:v>41992</c:v>
                </c:pt>
                <c:pt idx="3488">
                  <c:v>41995</c:v>
                </c:pt>
                <c:pt idx="3489">
                  <c:v>41996</c:v>
                </c:pt>
                <c:pt idx="3490">
                  <c:v>41997</c:v>
                </c:pt>
                <c:pt idx="3491">
                  <c:v>41999</c:v>
                </c:pt>
                <c:pt idx="3492">
                  <c:v>42002</c:v>
                </c:pt>
                <c:pt idx="3493">
                  <c:v>42006</c:v>
                </c:pt>
                <c:pt idx="3494">
                  <c:v>42009</c:v>
                </c:pt>
                <c:pt idx="3495">
                  <c:v>42010</c:v>
                </c:pt>
                <c:pt idx="3496">
                  <c:v>42011</c:v>
                </c:pt>
                <c:pt idx="3497">
                  <c:v>42012</c:v>
                </c:pt>
                <c:pt idx="3498">
                  <c:v>42013</c:v>
                </c:pt>
                <c:pt idx="3499">
                  <c:v>42017</c:v>
                </c:pt>
                <c:pt idx="3500">
                  <c:v>42018</c:v>
                </c:pt>
                <c:pt idx="3501">
                  <c:v>42019</c:v>
                </c:pt>
                <c:pt idx="3502">
                  <c:v>42020</c:v>
                </c:pt>
                <c:pt idx="3503">
                  <c:v>42023</c:v>
                </c:pt>
                <c:pt idx="3504">
                  <c:v>42024</c:v>
                </c:pt>
                <c:pt idx="3505">
                  <c:v>42025</c:v>
                </c:pt>
                <c:pt idx="3506">
                  <c:v>42026</c:v>
                </c:pt>
                <c:pt idx="3507">
                  <c:v>42027</c:v>
                </c:pt>
                <c:pt idx="3508">
                  <c:v>42030</c:v>
                </c:pt>
                <c:pt idx="3509">
                  <c:v>42031</c:v>
                </c:pt>
                <c:pt idx="3510">
                  <c:v>42032</c:v>
                </c:pt>
                <c:pt idx="3511">
                  <c:v>42033</c:v>
                </c:pt>
                <c:pt idx="3512">
                  <c:v>42034</c:v>
                </c:pt>
                <c:pt idx="3513">
                  <c:v>42037</c:v>
                </c:pt>
                <c:pt idx="3514">
                  <c:v>42038</c:v>
                </c:pt>
                <c:pt idx="3515">
                  <c:v>42039</c:v>
                </c:pt>
                <c:pt idx="3516">
                  <c:v>42040</c:v>
                </c:pt>
                <c:pt idx="3517">
                  <c:v>42041</c:v>
                </c:pt>
                <c:pt idx="3518">
                  <c:v>42044</c:v>
                </c:pt>
                <c:pt idx="3519">
                  <c:v>42045</c:v>
                </c:pt>
                <c:pt idx="3520">
                  <c:v>42046</c:v>
                </c:pt>
                <c:pt idx="3521">
                  <c:v>42047</c:v>
                </c:pt>
                <c:pt idx="3522">
                  <c:v>42048</c:v>
                </c:pt>
                <c:pt idx="3523">
                  <c:v>42051</c:v>
                </c:pt>
                <c:pt idx="3524">
                  <c:v>42052</c:v>
                </c:pt>
                <c:pt idx="3525">
                  <c:v>42053</c:v>
                </c:pt>
                <c:pt idx="3526">
                  <c:v>42054</c:v>
                </c:pt>
                <c:pt idx="3527">
                  <c:v>42055</c:v>
                </c:pt>
                <c:pt idx="3528">
                  <c:v>42058</c:v>
                </c:pt>
                <c:pt idx="3529">
                  <c:v>42059</c:v>
                </c:pt>
                <c:pt idx="3530">
                  <c:v>42060</c:v>
                </c:pt>
                <c:pt idx="3531">
                  <c:v>42061</c:v>
                </c:pt>
                <c:pt idx="3532">
                  <c:v>42062</c:v>
                </c:pt>
                <c:pt idx="3533">
                  <c:v>42065</c:v>
                </c:pt>
                <c:pt idx="3534">
                  <c:v>42066</c:v>
                </c:pt>
                <c:pt idx="3535">
                  <c:v>42067</c:v>
                </c:pt>
                <c:pt idx="3536">
                  <c:v>42068</c:v>
                </c:pt>
                <c:pt idx="3537">
                  <c:v>42069</c:v>
                </c:pt>
                <c:pt idx="3538">
                  <c:v>42072</c:v>
                </c:pt>
                <c:pt idx="3539">
                  <c:v>42073</c:v>
                </c:pt>
                <c:pt idx="3540">
                  <c:v>42074</c:v>
                </c:pt>
                <c:pt idx="3541">
                  <c:v>42075</c:v>
                </c:pt>
                <c:pt idx="3542">
                  <c:v>42076</c:v>
                </c:pt>
                <c:pt idx="3543">
                  <c:v>42079</c:v>
                </c:pt>
                <c:pt idx="3544">
                  <c:v>42080</c:v>
                </c:pt>
                <c:pt idx="3545">
                  <c:v>42081</c:v>
                </c:pt>
                <c:pt idx="3546">
                  <c:v>42082</c:v>
                </c:pt>
                <c:pt idx="3547">
                  <c:v>42083</c:v>
                </c:pt>
                <c:pt idx="3548">
                  <c:v>42087</c:v>
                </c:pt>
                <c:pt idx="3549">
                  <c:v>42088</c:v>
                </c:pt>
                <c:pt idx="3550">
                  <c:v>42089</c:v>
                </c:pt>
                <c:pt idx="3551">
                  <c:v>42090</c:v>
                </c:pt>
                <c:pt idx="3552">
                  <c:v>42093</c:v>
                </c:pt>
                <c:pt idx="3553">
                  <c:v>42094</c:v>
                </c:pt>
                <c:pt idx="3554">
                  <c:v>42095</c:v>
                </c:pt>
                <c:pt idx="3555">
                  <c:v>42100</c:v>
                </c:pt>
                <c:pt idx="3556">
                  <c:v>42101</c:v>
                </c:pt>
                <c:pt idx="3557">
                  <c:v>42102</c:v>
                </c:pt>
                <c:pt idx="3558">
                  <c:v>42103</c:v>
                </c:pt>
                <c:pt idx="3559">
                  <c:v>42104</c:v>
                </c:pt>
                <c:pt idx="3560">
                  <c:v>42107</c:v>
                </c:pt>
                <c:pt idx="3561">
                  <c:v>42108</c:v>
                </c:pt>
                <c:pt idx="3562">
                  <c:v>42109</c:v>
                </c:pt>
                <c:pt idx="3563">
                  <c:v>42110</c:v>
                </c:pt>
                <c:pt idx="3564">
                  <c:v>42111</c:v>
                </c:pt>
                <c:pt idx="3565">
                  <c:v>42114</c:v>
                </c:pt>
                <c:pt idx="3566">
                  <c:v>42115</c:v>
                </c:pt>
                <c:pt idx="3567">
                  <c:v>42116</c:v>
                </c:pt>
                <c:pt idx="3568">
                  <c:v>42117</c:v>
                </c:pt>
                <c:pt idx="3569">
                  <c:v>42118</c:v>
                </c:pt>
                <c:pt idx="3570">
                  <c:v>42121</c:v>
                </c:pt>
                <c:pt idx="3571">
                  <c:v>42122</c:v>
                </c:pt>
                <c:pt idx="3572">
                  <c:v>42123</c:v>
                </c:pt>
                <c:pt idx="3573">
                  <c:v>42124</c:v>
                </c:pt>
                <c:pt idx="3574">
                  <c:v>42128</c:v>
                </c:pt>
                <c:pt idx="3575">
                  <c:v>42129</c:v>
                </c:pt>
                <c:pt idx="3576">
                  <c:v>42130</c:v>
                </c:pt>
                <c:pt idx="3577">
                  <c:v>42131</c:v>
                </c:pt>
                <c:pt idx="3578">
                  <c:v>42132</c:v>
                </c:pt>
                <c:pt idx="3579">
                  <c:v>42135</c:v>
                </c:pt>
                <c:pt idx="3580">
                  <c:v>42136</c:v>
                </c:pt>
                <c:pt idx="3581">
                  <c:v>42137</c:v>
                </c:pt>
                <c:pt idx="3582">
                  <c:v>42138</c:v>
                </c:pt>
                <c:pt idx="3583">
                  <c:v>42139</c:v>
                </c:pt>
                <c:pt idx="3584">
                  <c:v>42143</c:v>
                </c:pt>
                <c:pt idx="3585">
                  <c:v>42144</c:v>
                </c:pt>
                <c:pt idx="3586">
                  <c:v>42145</c:v>
                </c:pt>
                <c:pt idx="3587">
                  <c:v>42146</c:v>
                </c:pt>
                <c:pt idx="3588">
                  <c:v>42149</c:v>
                </c:pt>
                <c:pt idx="3589">
                  <c:v>42150</c:v>
                </c:pt>
                <c:pt idx="3590">
                  <c:v>42151</c:v>
                </c:pt>
                <c:pt idx="3591">
                  <c:v>42152</c:v>
                </c:pt>
                <c:pt idx="3592">
                  <c:v>42153</c:v>
                </c:pt>
                <c:pt idx="3593">
                  <c:v>42156</c:v>
                </c:pt>
                <c:pt idx="3594">
                  <c:v>42157</c:v>
                </c:pt>
                <c:pt idx="3595">
                  <c:v>42158</c:v>
                </c:pt>
                <c:pt idx="3596">
                  <c:v>42159</c:v>
                </c:pt>
                <c:pt idx="3597">
                  <c:v>42160</c:v>
                </c:pt>
                <c:pt idx="3598">
                  <c:v>42164</c:v>
                </c:pt>
                <c:pt idx="3599">
                  <c:v>42165</c:v>
                </c:pt>
                <c:pt idx="3600">
                  <c:v>42166</c:v>
                </c:pt>
                <c:pt idx="3601">
                  <c:v>42167</c:v>
                </c:pt>
                <c:pt idx="3602">
                  <c:v>42171</c:v>
                </c:pt>
                <c:pt idx="3603">
                  <c:v>42172</c:v>
                </c:pt>
                <c:pt idx="3604">
                  <c:v>42173</c:v>
                </c:pt>
                <c:pt idx="3605">
                  <c:v>42174</c:v>
                </c:pt>
                <c:pt idx="3606">
                  <c:v>42177</c:v>
                </c:pt>
                <c:pt idx="3607">
                  <c:v>42178</c:v>
                </c:pt>
                <c:pt idx="3608">
                  <c:v>42179</c:v>
                </c:pt>
                <c:pt idx="3609">
                  <c:v>42180</c:v>
                </c:pt>
                <c:pt idx="3610">
                  <c:v>42181</c:v>
                </c:pt>
                <c:pt idx="3611">
                  <c:v>42185</c:v>
                </c:pt>
                <c:pt idx="3612">
                  <c:v>42186</c:v>
                </c:pt>
                <c:pt idx="3613">
                  <c:v>42187</c:v>
                </c:pt>
                <c:pt idx="3614">
                  <c:v>42188</c:v>
                </c:pt>
                <c:pt idx="3615">
                  <c:v>42191</c:v>
                </c:pt>
                <c:pt idx="3616">
                  <c:v>42192</c:v>
                </c:pt>
                <c:pt idx="3617">
                  <c:v>42193</c:v>
                </c:pt>
                <c:pt idx="3618">
                  <c:v>42194</c:v>
                </c:pt>
                <c:pt idx="3619">
                  <c:v>42195</c:v>
                </c:pt>
                <c:pt idx="3620">
                  <c:v>42198</c:v>
                </c:pt>
                <c:pt idx="3621">
                  <c:v>42199</c:v>
                </c:pt>
                <c:pt idx="3622">
                  <c:v>42200</c:v>
                </c:pt>
                <c:pt idx="3623">
                  <c:v>42201</c:v>
                </c:pt>
                <c:pt idx="3624">
                  <c:v>42202</c:v>
                </c:pt>
                <c:pt idx="3625">
                  <c:v>42206</c:v>
                </c:pt>
                <c:pt idx="3626">
                  <c:v>42207</c:v>
                </c:pt>
                <c:pt idx="3627">
                  <c:v>42208</c:v>
                </c:pt>
                <c:pt idx="3628">
                  <c:v>42209</c:v>
                </c:pt>
                <c:pt idx="3629">
                  <c:v>42212</c:v>
                </c:pt>
                <c:pt idx="3630">
                  <c:v>42213</c:v>
                </c:pt>
                <c:pt idx="3631">
                  <c:v>42214</c:v>
                </c:pt>
                <c:pt idx="3632">
                  <c:v>42215</c:v>
                </c:pt>
                <c:pt idx="3633">
                  <c:v>42216</c:v>
                </c:pt>
                <c:pt idx="3634">
                  <c:v>42219</c:v>
                </c:pt>
                <c:pt idx="3635">
                  <c:v>42220</c:v>
                </c:pt>
                <c:pt idx="3636">
                  <c:v>42221</c:v>
                </c:pt>
                <c:pt idx="3637">
                  <c:v>42222</c:v>
                </c:pt>
                <c:pt idx="3638">
                  <c:v>42226</c:v>
                </c:pt>
                <c:pt idx="3639">
                  <c:v>42227</c:v>
                </c:pt>
                <c:pt idx="3640">
                  <c:v>42228</c:v>
                </c:pt>
                <c:pt idx="3641">
                  <c:v>42229</c:v>
                </c:pt>
                <c:pt idx="3642">
                  <c:v>42230</c:v>
                </c:pt>
                <c:pt idx="3643">
                  <c:v>42234</c:v>
                </c:pt>
                <c:pt idx="3644">
                  <c:v>42235</c:v>
                </c:pt>
                <c:pt idx="3645">
                  <c:v>42236</c:v>
                </c:pt>
                <c:pt idx="3646">
                  <c:v>42237</c:v>
                </c:pt>
                <c:pt idx="3647">
                  <c:v>42240</c:v>
                </c:pt>
                <c:pt idx="3648">
                  <c:v>42241</c:v>
                </c:pt>
                <c:pt idx="3649">
                  <c:v>42242</c:v>
                </c:pt>
                <c:pt idx="3650">
                  <c:v>42243</c:v>
                </c:pt>
                <c:pt idx="3651">
                  <c:v>42244</c:v>
                </c:pt>
                <c:pt idx="3652">
                  <c:v>42247</c:v>
                </c:pt>
                <c:pt idx="3653">
                  <c:v>42248</c:v>
                </c:pt>
                <c:pt idx="3654">
                  <c:v>42249</c:v>
                </c:pt>
                <c:pt idx="3655">
                  <c:v>42250</c:v>
                </c:pt>
                <c:pt idx="3656">
                  <c:v>42251</c:v>
                </c:pt>
                <c:pt idx="3657">
                  <c:v>42254</c:v>
                </c:pt>
                <c:pt idx="3658">
                  <c:v>42255</c:v>
                </c:pt>
                <c:pt idx="3659">
                  <c:v>42256</c:v>
                </c:pt>
                <c:pt idx="3660">
                  <c:v>42257</c:v>
                </c:pt>
                <c:pt idx="3661">
                  <c:v>42258</c:v>
                </c:pt>
                <c:pt idx="3662">
                  <c:v>42261</c:v>
                </c:pt>
                <c:pt idx="3663">
                  <c:v>42262</c:v>
                </c:pt>
                <c:pt idx="3664">
                  <c:v>42263</c:v>
                </c:pt>
                <c:pt idx="3665">
                  <c:v>42264</c:v>
                </c:pt>
                <c:pt idx="3666">
                  <c:v>42265</c:v>
                </c:pt>
                <c:pt idx="3667">
                  <c:v>42268</c:v>
                </c:pt>
                <c:pt idx="3668">
                  <c:v>42269</c:v>
                </c:pt>
                <c:pt idx="3669">
                  <c:v>42270</c:v>
                </c:pt>
                <c:pt idx="3670">
                  <c:v>42271</c:v>
                </c:pt>
                <c:pt idx="3671">
                  <c:v>42272</c:v>
                </c:pt>
                <c:pt idx="3672">
                  <c:v>42275</c:v>
                </c:pt>
                <c:pt idx="3673">
                  <c:v>42276</c:v>
                </c:pt>
                <c:pt idx="3674">
                  <c:v>42277</c:v>
                </c:pt>
                <c:pt idx="3675">
                  <c:v>42278</c:v>
                </c:pt>
                <c:pt idx="3676">
                  <c:v>42279</c:v>
                </c:pt>
                <c:pt idx="3677">
                  <c:v>42282</c:v>
                </c:pt>
                <c:pt idx="3678">
                  <c:v>42283</c:v>
                </c:pt>
                <c:pt idx="3679">
                  <c:v>42284</c:v>
                </c:pt>
                <c:pt idx="3680">
                  <c:v>42285</c:v>
                </c:pt>
                <c:pt idx="3681">
                  <c:v>42286</c:v>
                </c:pt>
                <c:pt idx="3682">
                  <c:v>42290</c:v>
                </c:pt>
                <c:pt idx="3683">
                  <c:v>42291</c:v>
                </c:pt>
                <c:pt idx="3684">
                  <c:v>42292</c:v>
                </c:pt>
                <c:pt idx="3685">
                  <c:v>42293</c:v>
                </c:pt>
                <c:pt idx="3686">
                  <c:v>42296</c:v>
                </c:pt>
                <c:pt idx="3687">
                  <c:v>42297</c:v>
                </c:pt>
                <c:pt idx="3688">
                  <c:v>42298</c:v>
                </c:pt>
                <c:pt idx="3689">
                  <c:v>42299</c:v>
                </c:pt>
                <c:pt idx="3690">
                  <c:v>42300</c:v>
                </c:pt>
                <c:pt idx="3691">
                  <c:v>42303</c:v>
                </c:pt>
                <c:pt idx="3692">
                  <c:v>42304</c:v>
                </c:pt>
                <c:pt idx="3693">
                  <c:v>42305</c:v>
                </c:pt>
                <c:pt idx="3694">
                  <c:v>42306</c:v>
                </c:pt>
                <c:pt idx="3695">
                  <c:v>42307</c:v>
                </c:pt>
                <c:pt idx="3696">
                  <c:v>42311</c:v>
                </c:pt>
                <c:pt idx="3697">
                  <c:v>42312</c:v>
                </c:pt>
                <c:pt idx="3698">
                  <c:v>42313</c:v>
                </c:pt>
                <c:pt idx="3699">
                  <c:v>42314</c:v>
                </c:pt>
                <c:pt idx="3700">
                  <c:v>42317</c:v>
                </c:pt>
                <c:pt idx="3701">
                  <c:v>42318</c:v>
                </c:pt>
                <c:pt idx="3702">
                  <c:v>42319</c:v>
                </c:pt>
                <c:pt idx="3703">
                  <c:v>42320</c:v>
                </c:pt>
                <c:pt idx="3704">
                  <c:v>42321</c:v>
                </c:pt>
                <c:pt idx="3705">
                  <c:v>42325</c:v>
                </c:pt>
                <c:pt idx="3706">
                  <c:v>42326</c:v>
                </c:pt>
                <c:pt idx="3707">
                  <c:v>42327</c:v>
                </c:pt>
                <c:pt idx="3708">
                  <c:v>42328</c:v>
                </c:pt>
                <c:pt idx="3709">
                  <c:v>42331</c:v>
                </c:pt>
                <c:pt idx="3710">
                  <c:v>42332</c:v>
                </c:pt>
                <c:pt idx="3711">
                  <c:v>42333</c:v>
                </c:pt>
                <c:pt idx="3712">
                  <c:v>42334</c:v>
                </c:pt>
                <c:pt idx="3713">
                  <c:v>42335</c:v>
                </c:pt>
                <c:pt idx="3714">
                  <c:v>42338</c:v>
                </c:pt>
                <c:pt idx="3715">
                  <c:v>42339</c:v>
                </c:pt>
                <c:pt idx="3716">
                  <c:v>42340</c:v>
                </c:pt>
                <c:pt idx="3717">
                  <c:v>42341</c:v>
                </c:pt>
                <c:pt idx="3718">
                  <c:v>42342</c:v>
                </c:pt>
                <c:pt idx="3719">
                  <c:v>42345</c:v>
                </c:pt>
                <c:pt idx="3720">
                  <c:v>42347</c:v>
                </c:pt>
                <c:pt idx="3721">
                  <c:v>42348</c:v>
                </c:pt>
                <c:pt idx="3722">
                  <c:v>42349</c:v>
                </c:pt>
                <c:pt idx="3723">
                  <c:v>42352</c:v>
                </c:pt>
                <c:pt idx="3724">
                  <c:v>42353</c:v>
                </c:pt>
                <c:pt idx="3725">
                  <c:v>42354</c:v>
                </c:pt>
                <c:pt idx="3726">
                  <c:v>42355</c:v>
                </c:pt>
                <c:pt idx="3727">
                  <c:v>42356</c:v>
                </c:pt>
                <c:pt idx="3728">
                  <c:v>42359</c:v>
                </c:pt>
                <c:pt idx="3729">
                  <c:v>42360</c:v>
                </c:pt>
                <c:pt idx="3730">
                  <c:v>42361</c:v>
                </c:pt>
                <c:pt idx="3731">
                  <c:v>42362</c:v>
                </c:pt>
                <c:pt idx="3732">
                  <c:v>42366</c:v>
                </c:pt>
                <c:pt idx="3733">
                  <c:v>42367</c:v>
                </c:pt>
                <c:pt idx="3734">
                  <c:v>42368</c:v>
                </c:pt>
                <c:pt idx="3735">
                  <c:v>42369</c:v>
                </c:pt>
                <c:pt idx="3736">
                  <c:v>42373</c:v>
                </c:pt>
                <c:pt idx="3737">
                  <c:v>42374</c:v>
                </c:pt>
                <c:pt idx="3738">
                  <c:v>42375</c:v>
                </c:pt>
                <c:pt idx="3739">
                  <c:v>42376</c:v>
                </c:pt>
                <c:pt idx="3740">
                  <c:v>42377</c:v>
                </c:pt>
                <c:pt idx="3741">
                  <c:v>42381</c:v>
                </c:pt>
                <c:pt idx="3742">
                  <c:v>42382</c:v>
                </c:pt>
                <c:pt idx="3743">
                  <c:v>42383</c:v>
                </c:pt>
                <c:pt idx="3744">
                  <c:v>42384</c:v>
                </c:pt>
                <c:pt idx="3745">
                  <c:v>42387</c:v>
                </c:pt>
                <c:pt idx="3746">
                  <c:v>42388</c:v>
                </c:pt>
                <c:pt idx="3747">
                  <c:v>42389</c:v>
                </c:pt>
                <c:pt idx="3748">
                  <c:v>42390</c:v>
                </c:pt>
                <c:pt idx="3749">
                  <c:v>42391</c:v>
                </c:pt>
                <c:pt idx="3750">
                  <c:v>42394</c:v>
                </c:pt>
                <c:pt idx="3751">
                  <c:v>42395</c:v>
                </c:pt>
                <c:pt idx="3752">
                  <c:v>42396</c:v>
                </c:pt>
                <c:pt idx="3753">
                  <c:v>42397</c:v>
                </c:pt>
                <c:pt idx="3754">
                  <c:v>42398</c:v>
                </c:pt>
                <c:pt idx="3755">
                  <c:v>42401</c:v>
                </c:pt>
                <c:pt idx="3756">
                  <c:v>42402</c:v>
                </c:pt>
                <c:pt idx="3757">
                  <c:v>42403</c:v>
                </c:pt>
                <c:pt idx="3758">
                  <c:v>42404</c:v>
                </c:pt>
                <c:pt idx="3759">
                  <c:v>42405</c:v>
                </c:pt>
                <c:pt idx="3760">
                  <c:v>42408</c:v>
                </c:pt>
                <c:pt idx="3761">
                  <c:v>42409</c:v>
                </c:pt>
                <c:pt idx="3762">
                  <c:v>42410</c:v>
                </c:pt>
                <c:pt idx="3763">
                  <c:v>42411</c:v>
                </c:pt>
                <c:pt idx="3764">
                  <c:v>42412</c:v>
                </c:pt>
                <c:pt idx="3765">
                  <c:v>42415</c:v>
                </c:pt>
                <c:pt idx="3766">
                  <c:v>42416</c:v>
                </c:pt>
                <c:pt idx="3767">
                  <c:v>42417</c:v>
                </c:pt>
                <c:pt idx="3768">
                  <c:v>42418</c:v>
                </c:pt>
                <c:pt idx="3769">
                  <c:v>42419</c:v>
                </c:pt>
                <c:pt idx="3770">
                  <c:v>42422</c:v>
                </c:pt>
                <c:pt idx="3771">
                  <c:v>42423</c:v>
                </c:pt>
                <c:pt idx="3772">
                  <c:v>42424</c:v>
                </c:pt>
                <c:pt idx="3773">
                  <c:v>42425</c:v>
                </c:pt>
                <c:pt idx="3774">
                  <c:v>42426</c:v>
                </c:pt>
                <c:pt idx="3775">
                  <c:v>42429</c:v>
                </c:pt>
                <c:pt idx="3776">
                  <c:v>42430</c:v>
                </c:pt>
                <c:pt idx="3777">
                  <c:v>42431</c:v>
                </c:pt>
                <c:pt idx="3778">
                  <c:v>42432</c:v>
                </c:pt>
                <c:pt idx="3779">
                  <c:v>42433</c:v>
                </c:pt>
                <c:pt idx="3780">
                  <c:v>42436</c:v>
                </c:pt>
                <c:pt idx="3781">
                  <c:v>42437</c:v>
                </c:pt>
                <c:pt idx="3782">
                  <c:v>42438</c:v>
                </c:pt>
                <c:pt idx="3783">
                  <c:v>42439</c:v>
                </c:pt>
                <c:pt idx="3784">
                  <c:v>42440</c:v>
                </c:pt>
                <c:pt idx="3785">
                  <c:v>42443</c:v>
                </c:pt>
                <c:pt idx="3786">
                  <c:v>42444</c:v>
                </c:pt>
                <c:pt idx="3787">
                  <c:v>42445</c:v>
                </c:pt>
                <c:pt idx="3788">
                  <c:v>42446</c:v>
                </c:pt>
                <c:pt idx="3789">
                  <c:v>42447</c:v>
                </c:pt>
                <c:pt idx="3790">
                  <c:v>42451</c:v>
                </c:pt>
                <c:pt idx="3791">
                  <c:v>42452</c:v>
                </c:pt>
                <c:pt idx="3792">
                  <c:v>42457</c:v>
                </c:pt>
                <c:pt idx="3793">
                  <c:v>42458</c:v>
                </c:pt>
                <c:pt idx="3794">
                  <c:v>42459</c:v>
                </c:pt>
                <c:pt idx="3795">
                  <c:v>42460</c:v>
                </c:pt>
                <c:pt idx="3796">
                  <c:v>42461</c:v>
                </c:pt>
                <c:pt idx="3797">
                  <c:v>42464</c:v>
                </c:pt>
                <c:pt idx="3798">
                  <c:v>42465</c:v>
                </c:pt>
                <c:pt idx="3799">
                  <c:v>42466</c:v>
                </c:pt>
                <c:pt idx="3800">
                  <c:v>42467</c:v>
                </c:pt>
                <c:pt idx="3801">
                  <c:v>42468</c:v>
                </c:pt>
                <c:pt idx="3802">
                  <c:v>42471</c:v>
                </c:pt>
                <c:pt idx="3803">
                  <c:v>42472</c:v>
                </c:pt>
                <c:pt idx="3804">
                  <c:v>42473</c:v>
                </c:pt>
                <c:pt idx="3805">
                  <c:v>42474</c:v>
                </c:pt>
                <c:pt idx="3806">
                  <c:v>42475</c:v>
                </c:pt>
                <c:pt idx="3807">
                  <c:v>42478</c:v>
                </c:pt>
                <c:pt idx="3808">
                  <c:v>42479</c:v>
                </c:pt>
                <c:pt idx="3809">
                  <c:v>42480</c:v>
                </c:pt>
                <c:pt idx="3810">
                  <c:v>42481</c:v>
                </c:pt>
                <c:pt idx="3811">
                  <c:v>42482</c:v>
                </c:pt>
                <c:pt idx="3812">
                  <c:v>42485</c:v>
                </c:pt>
                <c:pt idx="3813">
                  <c:v>42486</c:v>
                </c:pt>
                <c:pt idx="3814">
                  <c:v>42487</c:v>
                </c:pt>
                <c:pt idx="3815">
                  <c:v>42488</c:v>
                </c:pt>
                <c:pt idx="3816">
                  <c:v>42489</c:v>
                </c:pt>
                <c:pt idx="3817">
                  <c:v>42492</c:v>
                </c:pt>
                <c:pt idx="3818">
                  <c:v>42493</c:v>
                </c:pt>
                <c:pt idx="3819">
                  <c:v>42494</c:v>
                </c:pt>
                <c:pt idx="3820">
                  <c:v>42495</c:v>
                </c:pt>
                <c:pt idx="3821">
                  <c:v>42496</c:v>
                </c:pt>
                <c:pt idx="3822">
                  <c:v>42500</c:v>
                </c:pt>
                <c:pt idx="3823">
                  <c:v>42501</c:v>
                </c:pt>
                <c:pt idx="3824">
                  <c:v>42502</c:v>
                </c:pt>
                <c:pt idx="3825">
                  <c:v>42503</c:v>
                </c:pt>
                <c:pt idx="3826">
                  <c:v>42506</c:v>
                </c:pt>
                <c:pt idx="3827">
                  <c:v>42507</c:v>
                </c:pt>
                <c:pt idx="3828">
                  <c:v>42508</c:v>
                </c:pt>
                <c:pt idx="3829">
                  <c:v>42509</c:v>
                </c:pt>
                <c:pt idx="3830">
                  <c:v>42510</c:v>
                </c:pt>
                <c:pt idx="3831">
                  <c:v>42513</c:v>
                </c:pt>
                <c:pt idx="3832">
                  <c:v>42514</c:v>
                </c:pt>
                <c:pt idx="3833">
                  <c:v>42515</c:v>
                </c:pt>
                <c:pt idx="3834">
                  <c:v>42516</c:v>
                </c:pt>
                <c:pt idx="3835">
                  <c:v>42517</c:v>
                </c:pt>
                <c:pt idx="3836">
                  <c:v>42521</c:v>
                </c:pt>
                <c:pt idx="3837">
                  <c:v>42522</c:v>
                </c:pt>
                <c:pt idx="3838">
                  <c:v>42523</c:v>
                </c:pt>
                <c:pt idx="3839">
                  <c:v>42524</c:v>
                </c:pt>
                <c:pt idx="3840">
                  <c:v>42528</c:v>
                </c:pt>
                <c:pt idx="3841">
                  <c:v>42529</c:v>
                </c:pt>
                <c:pt idx="3842">
                  <c:v>42530</c:v>
                </c:pt>
                <c:pt idx="3843">
                  <c:v>42531</c:v>
                </c:pt>
                <c:pt idx="3844">
                  <c:v>42534</c:v>
                </c:pt>
                <c:pt idx="3845">
                  <c:v>42535</c:v>
                </c:pt>
                <c:pt idx="3846">
                  <c:v>42536</c:v>
                </c:pt>
                <c:pt idx="3847">
                  <c:v>42537</c:v>
                </c:pt>
                <c:pt idx="3848">
                  <c:v>42538</c:v>
                </c:pt>
                <c:pt idx="3849">
                  <c:v>42541</c:v>
                </c:pt>
                <c:pt idx="3850">
                  <c:v>42542</c:v>
                </c:pt>
                <c:pt idx="3851">
                  <c:v>42543</c:v>
                </c:pt>
                <c:pt idx="3852">
                  <c:v>42544</c:v>
                </c:pt>
                <c:pt idx="3853">
                  <c:v>42545</c:v>
                </c:pt>
                <c:pt idx="3854">
                  <c:v>42548</c:v>
                </c:pt>
                <c:pt idx="3855">
                  <c:v>42549</c:v>
                </c:pt>
                <c:pt idx="3856">
                  <c:v>42550</c:v>
                </c:pt>
                <c:pt idx="3857">
                  <c:v>42551</c:v>
                </c:pt>
                <c:pt idx="3858">
                  <c:v>42552</c:v>
                </c:pt>
                <c:pt idx="3859">
                  <c:v>42556</c:v>
                </c:pt>
                <c:pt idx="3860">
                  <c:v>42557</c:v>
                </c:pt>
                <c:pt idx="3861">
                  <c:v>42558</c:v>
                </c:pt>
                <c:pt idx="3862">
                  <c:v>42559</c:v>
                </c:pt>
                <c:pt idx="3863">
                  <c:v>42562</c:v>
                </c:pt>
                <c:pt idx="3864">
                  <c:v>42563</c:v>
                </c:pt>
                <c:pt idx="3865">
                  <c:v>42564</c:v>
                </c:pt>
                <c:pt idx="3866">
                  <c:v>42565</c:v>
                </c:pt>
                <c:pt idx="3867">
                  <c:v>42566</c:v>
                </c:pt>
                <c:pt idx="3868">
                  <c:v>42569</c:v>
                </c:pt>
                <c:pt idx="3869">
                  <c:v>42570</c:v>
                </c:pt>
                <c:pt idx="3870">
                  <c:v>42572</c:v>
                </c:pt>
                <c:pt idx="3871">
                  <c:v>42573</c:v>
                </c:pt>
                <c:pt idx="3872">
                  <c:v>42576</c:v>
                </c:pt>
                <c:pt idx="3873">
                  <c:v>42577</c:v>
                </c:pt>
                <c:pt idx="3874">
                  <c:v>42578</c:v>
                </c:pt>
                <c:pt idx="3875">
                  <c:v>42579</c:v>
                </c:pt>
                <c:pt idx="3876">
                  <c:v>42580</c:v>
                </c:pt>
                <c:pt idx="3877">
                  <c:v>42583</c:v>
                </c:pt>
                <c:pt idx="3878">
                  <c:v>42584</c:v>
                </c:pt>
                <c:pt idx="3879">
                  <c:v>42585</c:v>
                </c:pt>
                <c:pt idx="3880">
                  <c:v>42586</c:v>
                </c:pt>
                <c:pt idx="3881">
                  <c:v>42587</c:v>
                </c:pt>
                <c:pt idx="3882">
                  <c:v>42590</c:v>
                </c:pt>
                <c:pt idx="3883">
                  <c:v>42591</c:v>
                </c:pt>
                <c:pt idx="3884">
                  <c:v>42592</c:v>
                </c:pt>
                <c:pt idx="3885">
                  <c:v>42593</c:v>
                </c:pt>
                <c:pt idx="3886">
                  <c:v>42594</c:v>
                </c:pt>
                <c:pt idx="3887">
                  <c:v>42598</c:v>
                </c:pt>
                <c:pt idx="3888">
                  <c:v>42599</c:v>
                </c:pt>
                <c:pt idx="3889">
                  <c:v>42600</c:v>
                </c:pt>
                <c:pt idx="3890">
                  <c:v>42601</c:v>
                </c:pt>
                <c:pt idx="3891">
                  <c:v>42604</c:v>
                </c:pt>
                <c:pt idx="3892">
                  <c:v>42605</c:v>
                </c:pt>
                <c:pt idx="3893">
                  <c:v>42606</c:v>
                </c:pt>
                <c:pt idx="3894">
                  <c:v>42607</c:v>
                </c:pt>
                <c:pt idx="3895">
                  <c:v>42608</c:v>
                </c:pt>
                <c:pt idx="3896">
                  <c:v>42611</c:v>
                </c:pt>
                <c:pt idx="3897">
                  <c:v>42612</c:v>
                </c:pt>
                <c:pt idx="3898">
                  <c:v>42613</c:v>
                </c:pt>
                <c:pt idx="3899">
                  <c:v>42614</c:v>
                </c:pt>
                <c:pt idx="3900">
                  <c:v>42615</c:v>
                </c:pt>
                <c:pt idx="3901">
                  <c:v>42618</c:v>
                </c:pt>
                <c:pt idx="3902">
                  <c:v>42619</c:v>
                </c:pt>
                <c:pt idx="3903">
                  <c:v>42620</c:v>
                </c:pt>
                <c:pt idx="3904">
                  <c:v>42621</c:v>
                </c:pt>
                <c:pt idx="3905">
                  <c:v>42622</c:v>
                </c:pt>
                <c:pt idx="3906">
                  <c:v>42625</c:v>
                </c:pt>
                <c:pt idx="3907">
                  <c:v>42626</c:v>
                </c:pt>
                <c:pt idx="3908">
                  <c:v>42627</c:v>
                </c:pt>
                <c:pt idx="3909">
                  <c:v>42628</c:v>
                </c:pt>
                <c:pt idx="3910">
                  <c:v>42629</c:v>
                </c:pt>
                <c:pt idx="3911">
                  <c:v>42632</c:v>
                </c:pt>
                <c:pt idx="3912">
                  <c:v>42633</c:v>
                </c:pt>
                <c:pt idx="3913">
                  <c:v>42634</c:v>
                </c:pt>
                <c:pt idx="3914">
                  <c:v>42635</c:v>
                </c:pt>
                <c:pt idx="3915">
                  <c:v>42636</c:v>
                </c:pt>
                <c:pt idx="3916">
                  <c:v>42639</c:v>
                </c:pt>
                <c:pt idx="3917">
                  <c:v>42640</c:v>
                </c:pt>
                <c:pt idx="3918">
                  <c:v>42641</c:v>
                </c:pt>
                <c:pt idx="3919">
                  <c:v>42642</c:v>
                </c:pt>
                <c:pt idx="3920">
                  <c:v>42643</c:v>
                </c:pt>
                <c:pt idx="3921">
                  <c:v>42646</c:v>
                </c:pt>
                <c:pt idx="3922">
                  <c:v>42647</c:v>
                </c:pt>
                <c:pt idx="3923">
                  <c:v>42648</c:v>
                </c:pt>
                <c:pt idx="3924">
                  <c:v>42649</c:v>
                </c:pt>
                <c:pt idx="3925">
                  <c:v>42650</c:v>
                </c:pt>
                <c:pt idx="3926">
                  <c:v>42653</c:v>
                </c:pt>
                <c:pt idx="3927">
                  <c:v>42654</c:v>
                </c:pt>
                <c:pt idx="3928">
                  <c:v>42655</c:v>
                </c:pt>
                <c:pt idx="3929">
                  <c:v>42656</c:v>
                </c:pt>
                <c:pt idx="3930">
                  <c:v>42657</c:v>
                </c:pt>
                <c:pt idx="3931">
                  <c:v>42661</c:v>
                </c:pt>
                <c:pt idx="3932">
                  <c:v>42662</c:v>
                </c:pt>
                <c:pt idx="3933">
                  <c:v>42663</c:v>
                </c:pt>
                <c:pt idx="3934">
                  <c:v>42664</c:v>
                </c:pt>
                <c:pt idx="3935">
                  <c:v>42667</c:v>
                </c:pt>
                <c:pt idx="3936">
                  <c:v>42668</c:v>
                </c:pt>
                <c:pt idx="3937">
                  <c:v>42669</c:v>
                </c:pt>
                <c:pt idx="3938">
                  <c:v>42670</c:v>
                </c:pt>
                <c:pt idx="3939">
                  <c:v>42671</c:v>
                </c:pt>
                <c:pt idx="3940">
                  <c:v>42674</c:v>
                </c:pt>
                <c:pt idx="3941">
                  <c:v>42675</c:v>
                </c:pt>
                <c:pt idx="3942">
                  <c:v>42676</c:v>
                </c:pt>
                <c:pt idx="3943">
                  <c:v>42677</c:v>
                </c:pt>
                <c:pt idx="3944">
                  <c:v>42678</c:v>
                </c:pt>
                <c:pt idx="3945">
                  <c:v>42682</c:v>
                </c:pt>
                <c:pt idx="3946">
                  <c:v>42683</c:v>
                </c:pt>
                <c:pt idx="3947">
                  <c:v>42684</c:v>
                </c:pt>
                <c:pt idx="3948">
                  <c:v>42685</c:v>
                </c:pt>
                <c:pt idx="3949">
                  <c:v>42689</c:v>
                </c:pt>
                <c:pt idx="3950">
                  <c:v>42690</c:v>
                </c:pt>
                <c:pt idx="3951">
                  <c:v>42691</c:v>
                </c:pt>
                <c:pt idx="3952">
                  <c:v>42692</c:v>
                </c:pt>
                <c:pt idx="3953">
                  <c:v>42695</c:v>
                </c:pt>
                <c:pt idx="3954">
                  <c:v>42696</c:v>
                </c:pt>
                <c:pt idx="3955">
                  <c:v>42697</c:v>
                </c:pt>
                <c:pt idx="3956">
                  <c:v>42698</c:v>
                </c:pt>
                <c:pt idx="3957">
                  <c:v>42699</c:v>
                </c:pt>
                <c:pt idx="3958">
                  <c:v>42702</c:v>
                </c:pt>
                <c:pt idx="3959">
                  <c:v>42703</c:v>
                </c:pt>
                <c:pt idx="3960">
                  <c:v>42704</c:v>
                </c:pt>
                <c:pt idx="3961">
                  <c:v>42705</c:v>
                </c:pt>
                <c:pt idx="3962">
                  <c:v>42706</c:v>
                </c:pt>
                <c:pt idx="3963">
                  <c:v>42709</c:v>
                </c:pt>
                <c:pt idx="3964">
                  <c:v>42710</c:v>
                </c:pt>
                <c:pt idx="3965">
                  <c:v>42711</c:v>
                </c:pt>
                <c:pt idx="3966">
                  <c:v>42713</c:v>
                </c:pt>
                <c:pt idx="3967">
                  <c:v>42716</c:v>
                </c:pt>
                <c:pt idx="3968">
                  <c:v>42717</c:v>
                </c:pt>
                <c:pt idx="3969">
                  <c:v>42718</c:v>
                </c:pt>
                <c:pt idx="3970">
                  <c:v>42719</c:v>
                </c:pt>
                <c:pt idx="3971">
                  <c:v>42720</c:v>
                </c:pt>
                <c:pt idx="3972">
                  <c:v>42723</c:v>
                </c:pt>
                <c:pt idx="3973">
                  <c:v>42724</c:v>
                </c:pt>
                <c:pt idx="3974">
                  <c:v>42725</c:v>
                </c:pt>
                <c:pt idx="3975">
                  <c:v>42726</c:v>
                </c:pt>
                <c:pt idx="3976">
                  <c:v>42727</c:v>
                </c:pt>
                <c:pt idx="3977">
                  <c:v>42730</c:v>
                </c:pt>
                <c:pt idx="3978">
                  <c:v>42731</c:v>
                </c:pt>
                <c:pt idx="3979">
                  <c:v>42732</c:v>
                </c:pt>
                <c:pt idx="3980">
                  <c:v>42733</c:v>
                </c:pt>
                <c:pt idx="3981">
                  <c:v>42734</c:v>
                </c:pt>
                <c:pt idx="3982">
                  <c:v>42737</c:v>
                </c:pt>
                <c:pt idx="3983">
                  <c:v>42738</c:v>
                </c:pt>
                <c:pt idx="3984">
                  <c:v>42739</c:v>
                </c:pt>
                <c:pt idx="3985">
                  <c:v>42740</c:v>
                </c:pt>
                <c:pt idx="3986">
                  <c:v>42741</c:v>
                </c:pt>
                <c:pt idx="3987">
                  <c:v>42745</c:v>
                </c:pt>
                <c:pt idx="3988">
                  <c:v>42746</c:v>
                </c:pt>
                <c:pt idx="3989">
                  <c:v>42747</c:v>
                </c:pt>
                <c:pt idx="3990">
                  <c:v>42748</c:v>
                </c:pt>
                <c:pt idx="3991">
                  <c:v>42751</c:v>
                </c:pt>
                <c:pt idx="3992">
                  <c:v>42752</c:v>
                </c:pt>
                <c:pt idx="3993">
                  <c:v>42753</c:v>
                </c:pt>
                <c:pt idx="3994">
                  <c:v>42754</c:v>
                </c:pt>
                <c:pt idx="3995">
                  <c:v>42755</c:v>
                </c:pt>
                <c:pt idx="3996">
                  <c:v>42758</c:v>
                </c:pt>
                <c:pt idx="3997">
                  <c:v>42759</c:v>
                </c:pt>
                <c:pt idx="3998">
                  <c:v>42760</c:v>
                </c:pt>
                <c:pt idx="3999">
                  <c:v>42761</c:v>
                </c:pt>
                <c:pt idx="4000">
                  <c:v>42762</c:v>
                </c:pt>
                <c:pt idx="4001">
                  <c:v>42765</c:v>
                </c:pt>
                <c:pt idx="4002">
                  <c:v>42766</c:v>
                </c:pt>
                <c:pt idx="4003">
                  <c:v>42767</c:v>
                </c:pt>
                <c:pt idx="4004">
                  <c:v>42768</c:v>
                </c:pt>
                <c:pt idx="4005">
                  <c:v>42769</c:v>
                </c:pt>
                <c:pt idx="4006">
                  <c:v>42772</c:v>
                </c:pt>
                <c:pt idx="4007">
                  <c:v>42773</c:v>
                </c:pt>
                <c:pt idx="4008">
                  <c:v>42774</c:v>
                </c:pt>
                <c:pt idx="4009">
                  <c:v>42775</c:v>
                </c:pt>
                <c:pt idx="4010">
                  <c:v>42776</c:v>
                </c:pt>
                <c:pt idx="4011">
                  <c:v>42779</c:v>
                </c:pt>
                <c:pt idx="4012">
                  <c:v>42780</c:v>
                </c:pt>
                <c:pt idx="4013">
                  <c:v>42781</c:v>
                </c:pt>
                <c:pt idx="4014">
                  <c:v>42782</c:v>
                </c:pt>
                <c:pt idx="4015">
                  <c:v>42783</c:v>
                </c:pt>
                <c:pt idx="4016">
                  <c:v>42786</c:v>
                </c:pt>
                <c:pt idx="4017">
                  <c:v>42787</c:v>
                </c:pt>
                <c:pt idx="4018">
                  <c:v>42788</c:v>
                </c:pt>
                <c:pt idx="4019">
                  <c:v>42789</c:v>
                </c:pt>
                <c:pt idx="4020">
                  <c:v>42790</c:v>
                </c:pt>
                <c:pt idx="4021">
                  <c:v>42793</c:v>
                </c:pt>
                <c:pt idx="4022">
                  <c:v>42794</c:v>
                </c:pt>
                <c:pt idx="4023">
                  <c:v>42795</c:v>
                </c:pt>
                <c:pt idx="4024">
                  <c:v>42796</c:v>
                </c:pt>
                <c:pt idx="4025">
                  <c:v>42797</c:v>
                </c:pt>
                <c:pt idx="4026">
                  <c:v>42800</c:v>
                </c:pt>
                <c:pt idx="4027">
                  <c:v>42801</c:v>
                </c:pt>
                <c:pt idx="4028">
                  <c:v>42802</c:v>
                </c:pt>
                <c:pt idx="4029">
                  <c:v>42803</c:v>
                </c:pt>
                <c:pt idx="4030">
                  <c:v>42804</c:v>
                </c:pt>
                <c:pt idx="4031">
                  <c:v>42807</c:v>
                </c:pt>
                <c:pt idx="4032">
                  <c:v>42808</c:v>
                </c:pt>
                <c:pt idx="4033">
                  <c:v>42809</c:v>
                </c:pt>
                <c:pt idx="4034">
                  <c:v>42810</c:v>
                </c:pt>
                <c:pt idx="4035">
                  <c:v>42811</c:v>
                </c:pt>
                <c:pt idx="4036">
                  <c:v>42815</c:v>
                </c:pt>
                <c:pt idx="4037">
                  <c:v>42816</c:v>
                </c:pt>
                <c:pt idx="4038">
                  <c:v>42817</c:v>
                </c:pt>
                <c:pt idx="4039">
                  <c:v>42818</c:v>
                </c:pt>
                <c:pt idx="4040">
                  <c:v>42821</c:v>
                </c:pt>
                <c:pt idx="4041">
                  <c:v>42822</c:v>
                </c:pt>
                <c:pt idx="4042">
                  <c:v>42823</c:v>
                </c:pt>
                <c:pt idx="4043">
                  <c:v>42824</c:v>
                </c:pt>
                <c:pt idx="4044">
                  <c:v>42825</c:v>
                </c:pt>
                <c:pt idx="4045">
                  <c:v>42828</c:v>
                </c:pt>
                <c:pt idx="4046">
                  <c:v>42829</c:v>
                </c:pt>
                <c:pt idx="4047">
                  <c:v>42830</c:v>
                </c:pt>
                <c:pt idx="4048">
                  <c:v>42831</c:v>
                </c:pt>
                <c:pt idx="4049">
                  <c:v>42832</c:v>
                </c:pt>
                <c:pt idx="4050">
                  <c:v>42835</c:v>
                </c:pt>
                <c:pt idx="4051">
                  <c:v>42836</c:v>
                </c:pt>
                <c:pt idx="4052">
                  <c:v>42837</c:v>
                </c:pt>
                <c:pt idx="4053">
                  <c:v>42842</c:v>
                </c:pt>
                <c:pt idx="4054">
                  <c:v>42843</c:v>
                </c:pt>
                <c:pt idx="4055">
                  <c:v>42844</c:v>
                </c:pt>
                <c:pt idx="4056">
                  <c:v>42845</c:v>
                </c:pt>
                <c:pt idx="4057">
                  <c:v>42846</c:v>
                </c:pt>
                <c:pt idx="4058">
                  <c:v>42849</c:v>
                </c:pt>
                <c:pt idx="4059">
                  <c:v>42850</c:v>
                </c:pt>
                <c:pt idx="4060">
                  <c:v>42851</c:v>
                </c:pt>
                <c:pt idx="4061">
                  <c:v>42852</c:v>
                </c:pt>
                <c:pt idx="4062">
                  <c:v>42853</c:v>
                </c:pt>
                <c:pt idx="4063">
                  <c:v>42857</c:v>
                </c:pt>
                <c:pt idx="4064">
                  <c:v>42858</c:v>
                </c:pt>
                <c:pt idx="4065">
                  <c:v>42859</c:v>
                </c:pt>
                <c:pt idx="4066">
                  <c:v>42860</c:v>
                </c:pt>
                <c:pt idx="4067">
                  <c:v>42863</c:v>
                </c:pt>
                <c:pt idx="4068">
                  <c:v>42864</c:v>
                </c:pt>
                <c:pt idx="4069">
                  <c:v>42865</c:v>
                </c:pt>
                <c:pt idx="4070">
                  <c:v>42866</c:v>
                </c:pt>
                <c:pt idx="4071">
                  <c:v>42867</c:v>
                </c:pt>
                <c:pt idx="4072">
                  <c:v>42870</c:v>
                </c:pt>
                <c:pt idx="4073">
                  <c:v>42871</c:v>
                </c:pt>
                <c:pt idx="4074">
                  <c:v>42872</c:v>
                </c:pt>
                <c:pt idx="4075">
                  <c:v>42873</c:v>
                </c:pt>
                <c:pt idx="4076">
                  <c:v>42874</c:v>
                </c:pt>
                <c:pt idx="4077">
                  <c:v>42877</c:v>
                </c:pt>
                <c:pt idx="4078">
                  <c:v>42878</c:v>
                </c:pt>
                <c:pt idx="4079">
                  <c:v>42879</c:v>
                </c:pt>
                <c:pt idx="4080">
                  <c:v>42880</c:v>
                </c:pt>
                <c:pt idx="4081">
                  <c:v>42881</c:v>
                </c:pt>
                <c:pt idx="4082">
                  <c:v>42885</c:v>
                </c:pt>
                <c:pt idx="4083">
                  <c:v>42886</c:v>
                </c:pt>
                <c:pt idx="4084">
                  <c:v>42887</c:v>
                </c:pt>
                <c:pt idx="4085">
                  <c:v>42888</c:v>
                </c:pt>
                <c:pt idx="4086">
                  <c:v>42891</c:v>
                </c:pt>
                <c:pt idx="4087">
                  <c:v>42892</c:v>
                </c:pt>
                <c:pt idx="4088">
                  <c:v>42893</c:v>
                </c:pt>
                <c:pt idx="4089">
                  <c:v>42894</c:v>
                </c:pt>
                <c:pt idx="4090">
                  <c:v>42895</c:v>
                </c:pt>
                <c:pt idx="4091">
                  <c:v>42898</c:v>
                </c:pt>
                <c:pt idx="4092">
                  <c:v>42899</c:v>
                </c:pt>
                <c:pt idx="4093">
                  <c:v>42900</c:v>
                </c:pt>
                <c:pt idx="4094">
                  <c:v>42901</c:v>
                </c:pt>
                <c:pt idx="4095">
                  <c:v>42902</c:v>
                </c:pt>
                <c:pt idx="4096">
                  <c:v>42906</c:v>
                </c:pt>
                <c:pt idx="4097">
                  <c:v>42907</c:v>
                </c:pt>
                <c:pt idx="4098">
                  <c:v>42908</c:v>
                </c:pt>
                <c:pt idx="4099">
                  <c:v>42909</c:v>
                </c:pt>
                <c:pt idx="4100">
                  <c:v>42913</c:v>
                </c:pt>
                <c:pt idx="4101">
                  <c:v>42914</c:v>
                </c:pt>
                <c:pt idx="4102">
                  <c:v>42915</c:v>
                </c:pt>
                <c:pt idx="4103">
                  <c:v>42916</c:v>
                </c:pt>
                <c:pt idx="4104">
                  <c:v>42920</c:v>
                </c:pt>
                <c:pt idx="4105">
                  <c:v>42921</c:v>
                </c:pt>
                <c:pt idx="4106">
                  <c:v>42922</c:v>
                </c:pt>
                <c:pt idx="4107">
                  <c:v>42923</c:v>
                </c:pt>
                <c:pt idx="4108">
                  <c:v>42926</c:v>
                </c:pt>
                <c:pt idx="4109">
                  <c:v>42927</c:v>
                </c:pt>
                <c:pt idx="4110">
                  <c:v>42928</c:v>
                </c:pt>
                <c:pt idx="4111">
                  <c:v>42929</c:v>
                </c:pt>
                <c:pt idx="4112">
                  <c:v>42930</c:v>
                </c:pt>
                <c:pt idx="4113">
                  <c:v>42933</c:v>
                </c:pt>
                <c:pt idx="4114">
                  <c:v>42934</c:v>
                </c:pt>
                <c:pt idx="4115">
                  <c:v>42935</c:v>
                </c:pt>
                <c:pt idx="4116">
                  <c:v>42937</c:v>
                </c:pt>
                <c:pt idx="4117">
                  <c:v>42940</c:v>
                </c:pt>
                <c:pt idx="4118">
                  <c:v>42941</c:v>
                </c:pt>
                <c:pt idx="4119">
                  <c:v>42942</c:v>
                </c:pt>
                <c:pt idx="4120">
                  <c:v>42943</c:v>
                </c:pt>
                <c:pt idx="4121">
                  <c:v>42944</c:v>
                </c:pt>
                <c:pt idx="4122">
                  <c:v>42947</c:v>
                </c:pt>
                <c:pt idx="4123">
                  <c:v>42948</c:v>
                </c:pt>
                <c:pt idx="4124">
                  <c:v>42949</c:v>
                </c:pt>
                <c:pt idx="4125">
                  <c:v>42950</c:v>
                </c:pt>
                <c:pt idx="4126">
                  <c:v>42951</c:v>
                </c:pt>
                <c:pt idx="4127">
                  <c:v>42955</c:v>
                </c:pt>
                <c:pt idx="4128">
                  <c:v>42956</c:v>
                </c:pt>
                <c:pt idx="4129">
                  <c:v>42957</c:v>
                </c:pt>
                <c:pt idx="4130">
                  <c:v>42958</c:v>
                </c:pt>
                <c:pt idx="4131">
                  <c:v>42961</c:v>
                </c:pt>
                <c:pt idx="4132">
                  <c:v>42962</c:v>
                </c:pt>
                <c:pt idx="4133">
                  <c:v>42963</c:v>
                </c:pt>
                <c:pt idx="4134">
                  <c:v>42964</c:v>
                </c:pt>
                <c:pt idx="4135">
                  <c:v>42965</c:v>
                </c:pt>
                <c:pt idx="4136">
                  <c:v>42969</c:v>
                </c:pt>
                <c:pt idx="4137">
                  <c:v>42970</c:v>
                </c:pt>
                <c:pt idx="4138">
                  <c:v>42971</c:v>
                </c:pt>
                <c:pt idx="4139">
                  <c:v>42972</c:v>
                </c:pt>
                <c:pt idx="4140">
                  <c:v>42975</c:v>
                </c:pt>
                <c:pt idx="4141">
                  <c:v>42976</c:v>
                </c:pt>
                <c:pt idx="4142">
                  <c:v>42977</c:v>
                </c:pt>
                <c:pt idx="4143">
                  <c:v>42978</c:v>
                </c:pt>
                <c:pt idx="4144">
                  <c:v>42979</c:v>
                </c:pt>
                <c:pt idx="4145">
                  <c:v>42982</c:v>
                </c:pt>
                <c:pt idx="4146">
                  <c:v>42983</c:v>
                </c:pt>
                <c:pt idx="4147">
                  <c:v>42984</c:v>
                </c:pt>
                <c:pt idx="4148">
                  <c:v>42985</c:v>
                </c:pt>
                <c:pt idx="4149">
                  <c:v>42986</c:v>
                </c:pt>
                <c:pt idx="4150">
                  <c:v>42989</c:v>
                </c:pt>
                <c:pt idx="4151">
                  <c:v>42990</c:v>
                </c:pt>
                <c:pt idx="4152">
                  <c:v>42991</c:v>
                </c:pt>
                <c:pt idx="4153">
                  <c:v>42992</c:v>
                </c:pt>
                <c:pt idx="4154">
                  <c:v>42993</c:v>
                </c:pt>
                <c:pt idx="4155">
                  <c:v>42996</c:v>
                </c:pt>
                <c:pt idx="4156">
                  <c:v>42997</c:v>
                </c:pt>
                <c:pt idx="4157">
                  <c:v>42998</c:v>
                </c:pt>
                <c:pt idx="4158">
                  <c:v>42999</c:v>
                </c:pt>
                <c:pt idx="4159">
                  <c:v>43000</c:v>
                </c:pt>
                <c:pt idx="4160">
                  <c:v>43001</c:v>
                </c:pt>
                <c:pt idx="4161">
                  <c:v>43002</c:v>
                </c:pt>
                <c:pt idx="4162">
                  <c:v>43003</c:v>
                </c:pt>
                <c:pt idx="4163">
                  <c:v>43004</c:v>
                </c:pt>
                <c:pt idx="4164">
                  <c:v>43005</c:v>
                </c:pt>
                <c:pt idx="4165">
                  <c:v>43006</c:v>
                </c:pt>
                <c:pt idx="4166">
                  <c:v>43007</c:v>
                </c:pt>
                <c:pt idx="4167">
                  <c:v>43008</c:v>
                </c:pt>
                <c:pt idx="4168">
                  <c:v>43009</c:v>
                </c:pt>
                <c:pt idx="4169">
                  <c:v>43010</c:v>
                </c:pt>
              </c:numCache>
            </c:numRef>
          </c:cat>
          <c:val>
            <c:numRef>
              <c:f>Hoja1!$C$2:$C$4173</c:f>
              <c:numCache>
                <c:formatCode>0.00%</c:formatCode>
                <c:ptCount val="417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0.12</c:v>
                </c:pt>
                <c:pt idx="15">
                  <c:v>0.12</c:v>
                </c:pt>
                <c:pt idx="16">
                  <c:v>0.12</c:v>
                </c:pt>
                <c:pt idx="17">
                  <c:v>0.12</c:v>
                </c:pt>
                <c:pt idx="18">
                  <c:v>0.12</c:v>
                </c:pt>
                <c:pt idx="19">
                  <c:v>0.12</c:v>
                </c:pt>
                <c:pt idx="20">
                  <c:v>0.12</c:v>
                </c:pt>
                <c:pt idx="21">
                  <c:v>0.12</c:v>
                </c:pt>
                <c:pt idx="22">
                  <c:v>0.12</c:v>
                </c:pt>
                <c:pt idx="23">
                  <c:v>0.12</c:v>
                </c:pt>
                <c:pt idx="24">
                  <c:v>0.12</c:v>
                </c:pt>
                <c:pt idx="25">
                  <c:v>0.12</c:v>
                </c:pt>
                <c:pt idx="26">
                  <c:v>0.12</c:v>
                </c:pt>
                <c:pt idx="27">
                  <c:v>0.12</c:v>
                </c:pt>
                <c:pt idx="28">
                  <c:v>0.12</c:v>
                </c:pt>
                <c:pt idx="29">
                  <c:v>0.12</c:v>
                </c:pt>
                <c:pt idx="30">
                  <c:v>0.12</c:v>
                </c:pt>
                <c:pt idx="31">
                  <c:v>0.12</c:v>
                </c:pt>
                <c:pt idx="32">
                  <c:v>0.12</c:v>
                </c:pt>
                <c:pt idx="33">
                  <c:v>0.12</c:v>
                </c:pt>
                <c:pt idx="34">
                  <c:v>0.12</c:v>
                </c:pt>
                <c:pt idx="35">
                  <c:v>0.12</c:v>
                </c:pt>
                <c:pt idx="36">
                  <c:v>0.12</c:v>
                </c:pt>
                <c:pt idx="37">
                  <c:v>0.12</c:v>
                </c:pt>
                <c:pt idx="38">
                  <c:v>0.12</c:v>
                </c:pt>
                <c:pt idx="39">
                  <c:v>0.12</c:v>
                </c:pt>
                <c:pt idx="40">
                  <c:v>0.12</c:v>
                </c:pt>
                <c:pt idx="41">
                  <c:v>0.12</c:v>
                </c:pt>
                <c:pt idx="42">
                  <c:v>0.12</c:v>
                </c:pt>
                <c:pt idx="43">
                  <c:v>0.12</c:v>
                </c:pt>
                <c:pt idx="44">
                  <c:v>0.12</c:v>
                </c:pt>
                <c:pt idx="45">
                  <c:v>0.12</c:v>
                </c:pt>
                <c:pt idx="46">
                  <c:v>0.12</c:v>
                </c:pt>
                <c:pt idx="47">
                  <c:v>0.12</c:v>
                </c:pt>
                <c:pt idx="48">
                  <c:v>0.12</c:v>
                </c:pt>
                <c:pt idx="49">
                  <c:v>0.12</c:v>
                </c:pt>
                <c:pt idx="50">
                  <c:v>0.12</c:v>
                </c:pt>
                <c:pt idx="51">
                  <c:v>0.12</c:v>
                </c:pt>
                <c:pt idx="52">
                  <c:v>0.12</c:v>
                </c:pt>
                <c:pt idx="53">
                  <c:v>0.12</c:v>
                </c:pt>
                <c:pt idx="54">
                  <c:v>0.12</c:v>
                </c:pt>
                <c:pt idx="55">
                  <c:v>0.12</c:v>
                </c:pt>
                <c:pt idx="56">
                  <c:v>0.12</c:v>
                </c:pt>
                <c:pt idx="57">
                  <c:v>0.12</c:v>
                </c:pt>
                <c:pt idx="58">
                  <c:v>0.12</c:v>
                </c:pt>
                <c:pt idx="59">
                  <c:v>0.12</c:v>
                </c:pt>
                <c:pt idx="60">
                  <c:v>0.12</c:v>
                </c:pt>
                <c:pt idx="61">
                  <c:v>0.12</c:v>
                </c:pt>
                <c:pt idx="62">
                  <c:v>0.12</c:v>
                </c:pt>
                <c:pt idx="63">
                  <c:v>0.12</c:v>
                </c:pt>
                <c:pt idx="64">
                  <c:v>0.12</c:v>
                </c:pt>
                <c:pt idx="65">
                  <c:v>0.12</c:v>
                </c:pt>
                <c:pt idx="66">
                  <c:v>0.12</c:v>
                </c:pt>
                <c:pt idx="67">
                  <c:v>0.12</c:v>
                </c:pt>
                <c:pt idx="68">
                  <c:v>0.12</c:v>
                </c:pt>
                <c:pt idx="69">
                  <c:v>0.12</c:v>
                </c:pt>
                <c:pt idx="70">
                  <c:v>0.12</c:v>
                </c:pt>
                <c:pt idx="71">
                  <c:v>0.12</c:v>
                </c:pt>
                <c:pt idx="72">
                  <c:v>0.12</c:v>
                </c:pt>
                <c:pt idx="73">
                  <c:v>0.12</c:v>
                </c:pt>
                <c:pt idx="74">
                  <c:v>0.12</c:v>
                </c:pt>
                <c:pt idx="75">
                  <c:v>0.12</c:v>
                </c:pt>
                <c:pt idx="76">
                  <c:v>0.12</c:v>
                </c:pt>
                <c:pt idx="77">
                  <c:v>0.12</c:v>
                </c:pt>
                <c:pt idx="78">
                  <c:v>0.12</c:v>
                </c:pt>
                <c:pt idx="79">
                  <c:v>0.12</c:v>
                </c:pt>
                <c:pt idx="80">
                  <c:v>0.12</c:v>
                </c:pt>
                <c:pt idx="81">
                  <c:v>0.12</c:v>
                </c:pt>
                <c:pt idx="82">
                  <c:v>0.12</c:v>
                </c:pt>
                <c:pt idx="83">
                  <c:v>0.12</c:v>
                </c:pt>
                <c:pt idx="84">
                  <c:v>0.12</c:v>
                </c:pt>
                <c:pt idx="85">
                  <c:v>0.12</c:v>
                </c:pt>
                <c:pt idx="86">
                  <c:v>0.12</c:v>
                </c:pt>
                <c:pt idx="87">
                  <c:v>0.12</c:v>
                </c:pt>
                <c:pt idx="88">
                  <c:v>0.12</c:v>
                </c:pt>
                <c:pt idx="89">
                  <c:v>0.12</c:v>
                </c:pt>
                <c:pt idx="90">
                  <c:v>0.12</c:v>
                </c:pt>
                <c:pt idx="91">
                  <c:v>0.12</c:v>
                </c:pt>
                <c:pt idx="92">
                  <c:v>0.12</c:v>
                </c:pt>
                <c:pt idx="93">
                  <c:v>0.12</c:v>
                </c:pt>
                <c:pt idx="94">
                  <c:v>0.12</c:v>
                </c:pt>
                <c:pt idx="95">
                  <c:v>0.12</c:v>
                </c:pt>
                <c:pt idx="96">
                  <c:v>0.12</c:v>
                </c:pt>
                <c:pt idx="97">
                  <c:v>0.12</c:v>
                </c:pt>
                <c:pt idx="98">
                  <c:v>0.12</c:v>
                </c:pt>
                <c:pt idx="99">
                  <c:v>0.12</c:v>
                </c:pt>
                <c:pt idx="100">
                  <c:v>0.12</c:v>
                </c:pt>
                <c:pt idx="101">
                  <c:v>0.12</c:v>
                </c:pt>
                <c:pt idx="102">
                  <c:v>0.12</c:v>
                </c:pt>
                <c:pt idx="103">
                  <c:v>0.12</c:v>
                </c:pt>
                <c:pt idx="104">
                  <c:v>0.12</c:v>
                </c:pt>
                <c:pt idx="105">
                  <c:v>0.12</c:v>
                </c:pt>
                <c:pt idx="106">
                  <c:v>0.12</c:v>
                </c:pt>
                <c:pt idx="107">
                  <c:v>0.12</c:v>
                </c:pt>
                <c:pt idx="108">
                  <c:v>0.12</c:v>
                </c:pt>
                <c:pt idx="109">
                  <c:v>0.12</c:v>
                </c:pt>
                <c:pt idx="110">
                  <c:v>0.12</c:v>
                </c:pt>
                <c:pt idx="111">
                  <c:v>0.12</c:v>
                </c:pt>
                <c:pt idx="112">
                  <c:v>0.12</c:v>
                </c:pt>
                <c:pt idx="113">
                  <c:v>0.12</c:v>
                </c:pt>
                <c:pt idx="114">
                  <c:v>0.12</c:v>
                </c:pt>
                <c:pt idx="115">
                  <c:v>0.12</c:v>
                </c:pt>
                <c:pt idx="116">
                  <c:v>0.12</c:v>
                </c:pt>
                <c:pt idx="117">
                  <c:v>0.12</c:v>
                </c:pt>
                <c:pt idx="118">
                  <c:v>0.12</c:v>
                </c:pt>
                <c:pt idx="119">
                  <c:v>0.12</c:v>
                </c:pt>
                <c:pt idx="120">
                  <c:v>0.12</c:v>
                </c:pt>
                <c:pt idx="121">
                  <c:v>0.12</c:v>
                </c:pt>
                <c:pt idx="122">
                  <c:v>0.12</c:v>
                </c:pt>
                <c:pt idx="123">
                  <c:v>0.12</c:v>
                </c:pt>
                <c:pt idx="124">
                  <c:v>0.12</c:v>
                </c:pt>
                <c:pt idx="125">
                  <c:v>0.12</c:v>
                </c:pt>
                <c:pt idx="126">
                  <c:v>0.12</c:v>
                </c:pt>
                <c:pt idx="127">
                  <c:v>0.12</c:v>
                </c:pt>
                <c:pt idx="128">
                  <c:v>0.12</c:v>
                </c:pt>
                <c:pt idx="129">
                  <c:v>0.12</c:v>
                </c:pt>
                <c:pt idx="130">
                  <c:v>0.115</c:v>
                </c:pt>
                <c:pt idx="131">
                  <c:v>0.115</c:v>
                </c:pt>
                <c:pt idx="132">
                  <c:v>0.115</c:v>
                </c:pt>
                <c:pt idx="133">
                  <c:v>0.115</c:v>
                </c:pt>
                <c:pt idx="134">
                  <c:v>0.115</c:v>
                </c:pt>
                <c:pt idx="135">
                  <c:v>0.115</c:v>
                </c:pt>
                <c:pt idx="136">
                  <c:v>0.115</c:v>
                </c:pt>
                <c:pt idx="137">
                  <c:v>0.115</c:v>
                </c:pt>
                <c:pt idx="138">
                  <c:v>0.115</c:v>
                </c:pt>
                <c:pt idx="139">
                  <c:v>0.115</c:v>
                </c:pt>
                <c:pt idx="140">
                  <c:v>0.115</c:v>
                </c:pt>
                <c:pt idx="141">
                  <c:v>0.115</c:v>
                </c:pt>
                <c:pt idx="142">
                  <c:v>0.115</c:v>
                </c:pt>
                <c:pt idx="143">
                  <c:v>0.115</c:v>
                </c:pt>
                <c:pt idx="144">
                  <c:v>0.115</c:v>
                </c:pt>
                <c:pt idx="145">
                  <c:v>0.115</c:v>
                </c:pt>
                <c:pt idx="146">
                  <c:v>0.115</c:v>
                </c:pt>
                <c:pt idx="147">
                  <c:v>0.115</c:v>
                </c:pt>
                <c:pt idx="148">
                  <c:v>0.115</c:v>
                </c:pt>
                <c:pt idx="149">
                  <c:v>0.115</c:v>
                </c:pt>
                <c:pt idx="150">
                  <c:v>0.115</c:v>
                </c:pt>
                <c:pt idx="151">
                  <c:v>0.115</c:v>
                </c:pt>
                <c:pt idx="152">
                  <c:v>0.115</c:v>
                </c:pt>
                <c:pt idx="153">
                  <c:v>0.115</c:v>
                </c:pt>
                <c:pt idx="154">
                  <c:v>0.115</c:v>
                </c:pt>
                <c:pt idx="155">
                  <c:v>0.115</c:v>
                </c:pt>
                <c:pt idx="156">
                  <c:v>0.115</c:v>
                </c:pt>
                <c:pt idx="157">
                  <c:v>0.115</c:v>
                </c:pt>
                <c:pt idx="158">
                  <c:v>0.115</c:v>
                </c:pt>
                <c:pt idx="159">
                  <c:v>0.115</c:v>
                </c:pt>
                <c:pt idx="160">
                  <c:v>0.115</c:v>
                </c:pt>
                <c:pt idx="161">
                  <c:v>0.115</c:v>
                </c:pt>
                <c:pt idx="162">
                  <c:v>0.115</c:v>
                </c:pt>
                <c:pt idx="163">
                  <c:v>0.115</c:v>
                </c:pt>
                <c:pt idx="164">
                  <c:v>0.115</c:v>
                </c:pt>
                <c:pt idx="165">
                  <c:v>0.115</c:v>
                </c:pt>
                <c:pt idx="166">
                  <c:v>0.115</c:v>
                </c:pt>
                <c:pt idx="167">
                  <c:v>0.115</c:v>
                </c:pt>
                <c:pt idx="168">
                  <c:v>0.115</c:v>
                </c:pt>
                <c:pt idx="169">
                  <c:v>0.115</c:v>
                </c:pt>
                <c:pt idx="170">
                  <c:v>0.115</c:v>
                </c:pt>
                <c:pt idx="171">
                  <c:v>0.115</c:v>
                </c:pt>
                <c:pt idx="172">
                  <c:v>0.115</c:v>
                </c:pt>
                <c:pt idx="173">
                  <c:v>0.115</c:v>
                </c:pt>
                <c:pt idx="174">
                  <c:v>0.115</c:v>
                </c:pt>
                <c:pt idx="175">
                  <c:v>0.115</c:v>
                </c:pt>
                <c:pt idx="176">
                  <c:v>0.115</c:v>
                </c:pt>
                <c:pt idx="177">
                  <c:v>0.115</c:v>
                </c:pt>
                <c:pt idx="178">
                  <c:v>0.115</c:v>
                </c:pt>
                <c:pt idx="179">
                  <c:v>0.115</c:v>
                </c:pt>
                <c:pt idx="180">
                  <c:v>0.115</c:v>
                </c:pt>
                <c:pt idx="181">
                  <c:v>0.115</c:v>
                </c:pt>
                <c:pt idx="182">
                  <c:v>0.115</c:v>
                </c:pt>
                <c:pt idx="183">
                  <c:v>0.115</c:v>
                </c:pt>
                <c:pt idx="184">
                  <c:v>0.115</c:v>
                </c:pt>
                <c:pt idx="185">
                  <c:v>0.115</c:v>
                </c:pt>
                <c:pt idx="186">
                  <c:v>0.115</c:v>
                </c:pt>
                <c:pt idx="187">
                  <c:v>0.115</c:v>
                </c:pt>
                <c:pt idx="188">
                  <c:v>0.115</c:v>
                </c:pt>
                <c:pt idx="189">
                  <c:v>0.115</c:v>
                </c:pt>
                <c:pt idx="190">
                  <c:v>0.115</c:v>
                </c:pt>
                <c:pt idx="191">
                  <c:v>0.115</c:v>
                </c:pt>
                <c:pt idx="192">
                  <c:v>0.115</c:v>
                </c:pt>
                <c:pt idx="193">
                  <c:v>0.115</c:v>
                </c:pt>
                <c:pt idx="194">
                  <c:v>0.115</c:v>
                </c:pt>
                <c:pt idx="195">
                  <c:v>0.115</c:v>
                </c:pt>
                <c:pt idx="196">
                  <c:v>0.115</c:v>
                </c:pt>
                <c:pt idx="197">
                  <c:v>0.115</c:v>
                </c:pt>
                <c:pt idx="198">
                  <c:v>0.115</c:v>
                </c:pt>
                <c:pt idx="199">
                  <c:v>0.115</c:v>
                </c:pt>
                <c:pt idx="200">
                  <c:v>0.115</c:v>
                </c:pt>
                <c:pt idx="201">
                  <c:v>0.115</c:v>
                </c:pt>
                <c:pt idx="202">
                  <c:v>0.115</c:v>
                </c:pt>
                <c:pt idx="203">
                  <c:v>0.115</c:v>
                </c:pt>
                <c:pt idx="204">
                  <c:v>0.115</c:v>
                </c:pt>
                <c:pt idx="205">
                  <c:v>0.115</c:v>
                </c:pt>
                <c:pt idx="206">
                  <c:v>0.115</c:v>
                </c:pt>
                <c:pt idx="207">
                  <c:v>0.115</c:v>
                </c:pt>
                <c:pt idx="208">
                  <c:v>0.115</c:v>
                </c:pt>
                <c:pt idx="209">
                  <c:v>0.115</c:v>
                </c:pt>
                <c:pt idx="210">
                  <c:v>0.115</c:v>
                </c:pt>
                <c:pt idx="211">
                  <c:v>0.115</c:v>
                </c:pt>
                <c:pt idx="212">
                  <c:v>0.115</c:v>
                </c:pt>
                <c:pt idx="213">
                  <c:v>0.115</c:v>
                </c:pt>
                <c:pt idx="214">
                  <c:v>0.115</c:v>
                </c:pt>
                <c:pt idx="215">
                  <c:v>0.115</c:v>
                </c:pt>
                <c:pt idx="216">
                  <c:v>0.115</c:v>
                </c:pt>
                <c:pt idx="217">
                  <c:v>0.115</c:v>
                </c:pt>
                <c:pt idx="218">
                  <c:v>0.115</c:v>
                </c:pt>
                <c:pt idx="219">
                  <c:v>0.115</c:v>
                </c:pt>
                <c:pt idx="220">
                  <c:v>0.115</c:v>
                </c:pt>
                <c:pt idx="221">
                  <c:v>0.11</c:v>
                </c:pt>
                <c:pt idx="222">
                  <c:v>0.11</c:v>
                </c:pt>
                <c:pt idx="223">
                  <c:v>0.11</c:v>
                </c:pt>
                <c:pt idx="224">
                  <c:v>0.11</c:v>
                </c:pt>
                <c:pt idx="225">
                  <c:v>0.11</c:v>
                </c:pt>
                <c:pt idx="226">
                  <c:v>0.11</c:v>
                </c:pt>
                <c:pt idx="227">
                  <c:v>0.11</c:v>
                </c:pt>
                <c:pt idx="228">
                  <c:v>0.11</c:v>
                </c:pt>
                <c:pt idx="229">
                  <c:v>0.11</c:v>
                </c:pt>
                <c:pt idx="230">
                  <c:v>0.11</c:v>
                </c:pt>
                <c:pt idx="231">
                  <c:v>0.11</c:v>
                </c:pt>
                <c:pt idx="232">
                  <c:v>0.11</c:v>
                </c:pt>
                <c:pt idx="233">
                  <c:v>0.11</c:v>
                </c:pt>
                <c:pt idx="234">
                  <c:v>0.1</c:v>
                </c:pt>
                <c:pt idx="235">
                  <c:v>0.1</c:v>
                </c:pt>
                <c:pt idx="236">
                  <c:v>0.1</c:v>
                </c:pt>
                <c:pt idx="237">
                  <c:v>0.1</c:v>
                </c:pt>
                <c:pt idx="238">
                  <c:v>0.1</c:v>
                </c:pt>
                <c:pt idx="239">
                  <c:v>0.1</c:v>
                </c:pt>
                <c:pt idx="240">
                  <c:v>0.1</c:v>
                </c:pt>
                <c:pt idx="241">
                  <c:v>0.1</c:v>
                </c:pt>
                <c:pt idx="242">
                  <c:v>0.1</c:v>
                </c:pt>
                <c:pt idx="243">
                  <c:v>0.1</c:v>
                </c:pt>
                <c:pt idx="244">
                  <c:v>0.1</c:v>
                </c:pt>
                <c:pt idx="245">
                  <c:v>0.1</c:v>
                </c:pt>
                <c:pt idx="246">
                  <c:v>0.1</c:v>
                </c:pt>
                <c:pt idx="247">
                  <c:v>0.1</c:v>
                </c:pt>
                <c:pt idx="248">
                  <c:v>0.1</c:v>
                </c:pt>
                <c:pt idx="249">
                  <c:v>0.1</c:v>
                </c:pt>
                <c:pt idx="250">
                  <c:v>0.1</c:v>
                </c:pt>
                <c:pt idx="251">
                  <c:v>0.1</c:v>
                </c:pt>
                <c:pt idx="252">
                  <c:v>0.1</c:v>
                </c:pt>
                <c:pt idx="253">
                  <c:v>0.1</c:v>
                </c:pt>
                <c:pt idx="254">
                  <c:v>9.5000000000000001E-2</c:v>
                </c:pt>
                <c:pt idx="255">
                  <c:v>9.5000000000000001E-2</c:v>
                </c:pt>
                <c:pt idx="256">
                  <c:v>9.5000000000000001E-2</c:v>
                </c:pt>
                <c:pt idx="257">
                  <c:v>9.5000000000000001E-2</c:v>
                </c:pt>
                <c:pt idx="258">
                  <c:v>9.5000000000000001E-2</c:v>
                </c:pt>
                <c:pt idx="259">
                  <c:v>9.5000000000000001E-2</c:v>
                </c:pt>
                <c:pt idx="260">
                  <c:v>9.5000000000000001E-2</c:v>
                </c:pt>
                <c:pt idx="261">
                  <c:v>9.5000000000000001E-2</c:v>
                </c:pt>
                <c:pt idx="262">
                  <c:v>9.5000000000000001E-2</c:v>
                </c:pt>
                <c:pt idx="263">
                  <c:v>9.5000000000000001E-2</c:v>
                </c:pt>
                <c:pt idx="264">
                  <c:v>9.5000000000000001E-2</c:v>
                </c:pt>
                <c:pt idx="265">
                  <c:v>9.5000000000000001E-2</c:v>
                </c:pt>
                <c:pt idx="266">
                  <c:v>9.5000000000000001E-2</c:v>
                </c:pt>
                <c:pt idx="267">
                  <c:v>9.5000000000000001E-2</c:v>
                </c:pt>
                <c:pt idx="268">
                  <c:v>9.5000000000000001E-2</c:v>
                </c:pt>
                <c:pt idx="269">
                  <c:v>9.5000000000000001E-2</c:v>
                </c:pt>
                <c:pt idx="270">
                  <c:v>9.5000000000000001E-2</c:v>
                </c:pt>
                <c:pt idx="271">
                  <c:v>9.5000000000000001E-2</c:v>
                </c:pt>
                <c:pt idx="272">
                  <c:v>9.5000000000000001E-2</c:v>
                </c:pt>
                <c:pt idx="273">
                  <c:v>9.5000000000000001E-2</c:v>
                </c:pt>
                <c:pt idx="274">
                  <c:v>9.2499999999999999E-2</c:v>
                </c:pt>
                <c:pt idx="275">
                  <c:v>9.2499999999999999E-2</c:v>
                </c:pt>
                <c:pt idx="276">
                  <c:v>9.2499999999999999E-2</c:v>
                </c:pt>
                <c:pt idx="277">
                  <c:v>9.2499999999999999E-2</c:v>
                </c:pt>
                <c:pt idx="278">
                  <c:v>9.2499999999999999E-2</c:v>
                </c:pt>
                <c:pt idx="279">
                  <c:v>9.2499999999999999E-2</c:v>
                </c:pt>
                <c:pt idx="280">
                  <c:v>9.2499999999999999E-2</c:v>
                </c:pt>
                <c:pt idx="281">
                  <c:v>9.2499999999999999E-2</c:v>
                </c:pt>
                <c:pt idx="282">
                  <c:v>9.2499999999999999E-2</c:v>
                </c:pt>
                <c:pt idx="283">
                  <c:v>9.2499999999999999E-2</c:v>
                </c:pt>
                <c:pt idx="284">
                  <c:v>9.2499999999999999E-2</c:v>
                </c:pt>
                <c:pt idx="285">
                  <c:v>9.2499999999999999E-2</c:v>
                </c:pt>
                <c:pt idx="286">
                  <c:v>9.2499999999999999E-2</c:v>
                </c:pt>
                <c:pt idx="287">
                  <c:v>9.2499999999999999E-2</c:v>
                </c:pt>
                <c:pt idx="288">
                  <c:v>9.2499999999999999E-2</c:v>
                </c:pt>
                <c:pt idx="289">
                  <c:v>9.2499999999999999E-2</c:v>
                </c:pt>
                <c:pt idx="290">
                  <c:v>9.2499999999999999E-2</c:v>
                </c:pt>
                <c:pt idx="291">
                  <c:v>9.2499999999999999E-2</c:v>
                </c:pt>
                <c:pt idx="292">
                  <c:v>8.7499999999999994E-2</c:v>
                </c:pt>
                <c:pt idx="293">
                  <c:v>8.7499999999999994E-2</c:v>
                </c:pt>
                <c:pt idx="294">
                  <c:v>8.7499999999999994E-2</c:v>
                </c:pt>
                <c:pt idx="295">
                  <c:v>8.7499999999999994E-2</c:v>
                </c:pt>
                <c:pt idx="296">
                  <c:v>8.7499999999999994E-2</c:v>
                </c:pt>
                <c:pt idx="297">
                  <c:v>8.7499999999999994E-2</c:v>
                </c:pt>
                <c:pt idx="298">
                  <c:v>8.7499999999999994E-2</c:v>
                </c:pt>
                <c:pt idx="299">
                  <c:v>8.7499999999999994E-2</c:v>
                </c:pt>
                <c:pt idx="300">
                  <c:v>8.7499999999999994E-2</c:v>
                </c:pt>
                <c:pt idx="301">
                  <c:v>8.7499999999999994E-2</c:v>
                </c:pt>
                <c:pt idx="302">
                  <c:v>8.7499999999999994E-2</c:v>
                </c:pt>
                <c:pt idx="303">
                  <c:v>8.7499999999999994E-2</c:v>
                </c:pt>
                <c:pt idx="304">
                  <c:v>8.7499999999999994E-2</c:v>
                </c:pt>
                <c:pt idx="305">
                  <c:v>8.7499999999999994E-2</c:v>
                </c:pt>
                <c:pt idx="306">
                  <c:v>8.7499999999999994E-2</c:v>
                </c:pt>
                <c:pt idx="307">
                  <c:v>8.7499999999999994E-2</c:v>
                </c:pt>
                <c:pt idx="308">
                  <c:v>8.7499999999999994E-2</c:v>
                </c:pt>
                <c:pt idx="309">
                  <c:v>8.7499999999999994E-2</c:v>
                </c:pt>
                <c:pt idx="310">
                  <c:v>8.7499999999999994E-2</c:v>
                </c:pt>
                <c:pt idx="311">
                  <c:v>8.7499999999999994E-2</c:v>
                </c:pt>
                <c:pt idx="312">
                  <c:v>8.7499999999999994E-2</c:v>
                </c:pt>
                <c:pt idx="313">
                  <c:v>8.7499999999999994E-2</c:v>
                </c:pt>
                <c:pt idx="314">
                  <c:v>8.7499999999999994E-2</c:v>
                </c:pt>
                <c:pt idx="315">
                  <c:v>8.7499999999999994E-2</c:v>
                </c:pt>
                <c:pt idx="316">
                  <c:v>8.5000000000000006E-2</c:v>
                </c:pt>
                <c:pt idx="317">
                  <c:v>8.5000000000000006E-2</c:v>
                </c:pt>
                <c:pt idx="318">
                  <c:v>8.5000000000000006E-2</c:v>
                </c:pt>
                <c:pt idx="319">
                  <c:v>8.5000000000000006E-2</c:v>
                </c:pt>
                <c:pt idx="320">
                  <c:v>8.5000000000000006E-2</c:v>
                </c:pt>
                <c:pt idx="321">
                  <c:v>8.5000000000000006E-2</c:v>
                </c:pt>
                <c:pt idx="322">
                  <c:v>8.5000000000000006E-2</c:v>
                </c:pt>
                <c:pt idx="323">
                  <c:v>8.5000000000000006E-2</c:v>
                </c:pt>
                <c:pt idx="324">
                  <c:v>8.5000000000000006E-2</c:v>
                </c:pt>
                <c:pt idx="325">
                  <c:v>8.5000000000000006E-2</c:v>
                </c:pt>
                <c:pt idx="326">
                  <c:v>8.5000000000000006E-2</c:v>
                </c:pt>
                <c:pt idx="327">
                  <c:v>8.5000000000000006E-2</c:v>
                </c:pt>
                <c:pt idx="328">
                  <c:v>8.5000000000000006E-2</c:v>
                </c:pt>
                <c:pt idx="329">
                  <c:v>8.5000000000000006E-2</c:v>
                </c:pt>
                <c:pt idx="330">
                  <c:v>8.5000000000000006E-2</c:v>
                </c:pt>
                <c:pt idx="331">
                  <c:v>8.5000000000000006E-2</c:v>
                </c:pt>
                <c:pt idx="332">
                  <c:v>8.5000000000000006E-2</c:v>
                </c:pt>
                <c:pt idx="333">
                  <c:v>8.5000000000000006E-2</c:v>
                </c:pt>
                <c:pt idx="334">
                  <c:v>8.5000000000000006E-2</c:v>
                </c:pt>
                <c:pt idx="335">
                  <c:v>8.5000000000000006E-2</c:v>
                </c:pt>
                <c:pt idx="336">
                  <c:v>8.5000000000000006E-2</c:v>
                </c:pt>
                <c:pt idx="337">
                  <c:v>0.08</c:v>
                </c:pt>
                <c:pt idx="338">
                  <c:v>0.08</c:v>
                </c:pt>
                <c:pt idx="339">
                  <c:v>0.08</c:v>
                </c:pt>
                <c:pt idx="340">
                  <c:v>0.08</c:v>
                </c:pt>
                <c:pt idx="341">
                  <c:v>0.08</c:v>
                </c:pt>
                <c:pt idx="342">
                  <c:v>0.08</c:v>
                </c:pt>
                <c:pt idx="343">
                  <c:v>0.08</c:v>
                </c:pt>
                <c:pt idx="344">
                  <c:v>0.08</c:v>
                </c:pt>
                <c:pt idx="345">
                  <c:v>0.08</c:v>
                </c:pt>
                <c:pt idx="346">
                  <c:v>0.08</c:v>
                </c:pt>
                <c:pt idx="347">
                  <c:v>0.08</c:v>
                </c:pt>
                <c:pt idx="348">
                  <c:v>0.08</c:v>
                </c:pt>
                <c:pt idx="349">
                  <c:v>0.08</c:v>
                </c:pt>
                <c:pt idx="350">
                  <c:v>0.08</c:v>
                </c:pt>
                <c:pt idx="351">
                  <c:v>0.08</c:v>
                </c:pt>
                <c:pt idx="352">
                  <c:v>0.08</c:v>
                </c:pt>
                <c:pt idx="353">
                  <c:v>0.08</c:v>
                </c:pt>
                <c:pt idx="354">
                  <c:v>0.08</c:v>
                </c:pt>
                <c:pt idx="355">
                  <c:v>0.08</c:v>
                </c:pt>
                <c:pt idx="356">
                  <c:v>0.08</c:v>
                </c:pt>
                <c:pt idx="357">
                  <c:v>0.08</c:v>
                </c:pt>
                <c:pt idx="358">
                  <c:v>0.08</c:v>
                </c:pt>
                <c:pt idx="359">
                  <c:v>0.08</c:v>
                </c:pt>
                <c:pt idx="360">
                  <c:v>0.08</c:v>
                </c:pt>
                <c:pt idx="361">
                  <c:v>0.08</c:v>
                </c:pt>
                <c:pt idx="362">
                  <c:v>0.08</c:v>
                </c:pt>
                <c:pt idx="363">
                  <c:v>0.08</c:v>
                </c:pt>
                <c:pt idx="364">
                  <c:v>0.08</c:v>
                </c:pt>
                <c:pt idx="365">
                  <c:v>0.08</c:v>
                </c:pt>
                <c:pt idx="366">
                  <c:v>0.08</c:v>
                </c:pt>
                <c:pt idx="367">
                  <c:v>0.08</c:v>
                </c:pt>
                <c:pt idx="368">
                  <c:v>0.08</c:v>
                </c:pt>
                <c:pt idx="369">
                  <c:v>0.08</c:v>
                </c:pt>
                <c:pt idx="370">
                  <c:v>0.08</c:v>
                </c:pt>
                <c:pt idx="371">
                  <c:v>0.08</c:v>
                </c:pt>
                <c:pt idx="372">
                  <c:v>0.08</c:v>
                </c:pt>
                <c:pt idx="373">
                  <c:v>0.08</c:v>
                </c:pt>
                <c:pt idx="374">
                  <c:v>0.08</c:v>
                </c:pt>
                <c:pt idx="375">
                  <c:v>0.08</c:v>
                </c:pt>
                <c:pt idx="376">
                  <c:v>0.08</c:v>
                </c:pt>
                <c:pt idx="377">
                  <c:v>7.2499999999999995E-2</c:v>
                </c:pt>
                <c:pt idx="378">
                  <c:v>7.2499999999999995E-2</c:v>
                </c:pt>
                <c:pt idx="379">
                  <c:v>7.2499999999999995E-2</c:v>
                </c:pt>
                <c:pt idx="380">
                  <c:v>7.2499999999999995E-2</c:v>
                </c:pt>
                <c:pt idx="381">
                  <c:v>7.2499999999999995E-2</c:v>
                </c:pt>
                <c:pt idx="382">
                  <c:v>7.2499999999999995E-2</c:v>
                </c:pt>
                <c:pt idx="383">
                  <c:v>7.2499999999999995E-2</c:v>
                </c:pt>
                <c:pt idx="384">
                  <c:v>7.2499999999999995E-2</c:v>
                </c:pt>
                <c:pt idx="385">
                  <c:v>7.2499999999999995E-2</c:v>
                </c:pt>
                <c:pt idx="386">
                  <c:v>7.2499999999999995E-2</c:v>
                </c:pt>
                <c:pt idx="387">
                  <c:v>7.2499999999999995E-2</c:v>
                </c:pt>
                <c:pt idx="388">
                  <c:v>7.2499999999999995E-2</c:v>
                </c:pt>
                <c:pt idx="389">
                  <c:v>7.2499999999999995E-2</c:v>
                </c:pt>
                <c:pt idx="390">
                  <c:v>7.2499999999999995E-2</c:v>
                </c:pt>
                <c:pt idx="391">
                  <c:v>7.2499999999999995E-2</c:v>
                </c:pt>
                <c:pt idx="392">
                  <c:v>7.2499999999999995E-2</c:v>
                </c:pt>
                <c:pt idx="393">
                  <c:v>7.2499999999999995E-2</c:v>
                </c:pt>
                <c:pt idx="394">
                  <c:v>6.25E-2</c:v>
                </c:pt>
                <c:pt idx="395">
                  <c:v>6.25E-2</c:v>
                </c:pt>
                <c:pt idx="396">
                  <c:v>6.25E-2</c:v>
                </c:pt>
                <c:pt idx="397">
                  <c:v>6.25E-2</c:v>
                </c:pt>
                <c:pt idx="398">
                  <c:v>6.25E-2</c:v>
                </c:pt>
                <c:pt idx="399">
                  <c:v>6.25E-2</c:v>
                </c:pt>
                <c:pt idx="400">
                  <c:v>6.25E-2</c:v>
                </c:pt>
                <c:pt idx="401">
                  <c:v>6.25E-2</c:v>
                </c:pt>
                <c:pt idx="402">
                  <c:v>6.25E-2</c:v>
                </c:pt>
                <c:pt idx="403">
                  <c:v>6.25E-2</c:v>
                </c:pt>
                <c:pt idx="404">
                  <c:v>6.25E-2</c:v>
                </c:pt>
                <c:pt idx="405">
                  <c:v>6.25E-2</c:v>
                </c:pt>
                <c:pt idx="406">
                  <c:v>6.25E-2</c:v>
                </c:pt>
                <c:pt idx="407">
                  <c:v>6.25E-2</c:v>
                </c:pt>
                <c:pt idx="408">
                  <c:v>6.25E-2</c:v>
                </c:pt>
                <c:pt idx="409">
                  <c:v>6.25E-2</c:v>
                </c:pt>
                <c:pt idx="410">
                  <c:v>6.25E-2</c:v>
                </c:pt>
                <c:pt idx="411">
                  <c:v>6.25E-2</c:v>
                </c:pt>
                <c:pt idx="412">
                  <c:v>6.25E-2</c:v>
                </c:pt>
                <c:pt idx="413">
                  <c:v>6.25E-2</c:v>
                </c:pt>
                <c:pt idx="414">
                  <c:v>6.25E-2</c:v>
                </c:pt>
                <c:pt idx="415">
                  <c:v>6.25E-2</c:v>
                </c:pt>
                <c:pt idx="416">
                  <c:v>6.25E-2</c:v>
                </c:pt>
                <c:pt idx="417">
                  <c:v>5.7500000000000002E-2</c:v>
                </c:pt>
                <c:pt idx="418">
                  <c:v>5.7500000000000002E-2</c:v>
                </c:pt>
                <c:pt idx="419">
                  <c:v>5.7500000000000002E-2</c:v>
                </c:pt>
                <c:pt idx="420">
                  <c:v>5.7500000000000002E-2</c:v>
                </c:pt>
                <c:pt idx="421">
                  <c:v>5.7500000000000002E-2</c:v>
                </c:pt>
                <c:pt idx="422">
                  <c:v>5.7500000000000002E-2</c:v>
                </c:pt>
                <c:pt idx="423">
                  <c:v>5.7500000000000002E-2</c:v>
                </c:pt>
                <c:pt idx="424">
                  <c:v>5.7500000000000002E-2</c:v>
                </c:pt>
                <c:pt idx="425">
                  <c:v>5.7500000000000002E-2</c:v>
                </c:pt>
                <c:pt idx="426">
                  <c:v>5.7500000000000002E-2</c:v>
                </c:pt>
                <c:pt idx="427">
                  <c:v>5.7500000000000002E-2</c:v>
                </c:pt>
                <c:pt idx="428">
                  <c:v>5.7500000000000002E-2</c:v>
                </c:pt>
                <c:pt idx="429">
                  <c:v>5.7500000000000002E-2</c:v>
                </c:pt>
                <c:pt idx="430">
                  <c:v>5.7500000000000002E-2</c:v>
                </c:pt>
                <c:pt idx="431">
                  <c:v>5.7500000000000002E-2</c:v>
                </c:pt>
                <c:pt idx="432">
                  <c:v>5.7500000000000002E-2</c:v>
                </c:pt>
                <c:pt idx="433">
                  <c:v>5.7500000000000002E-2</c:v>
                </c:pt>
                <c:pt idx="434">
                  <c:v>5.7500000000000002E-2</c:v>
                </c:pt>
                <c:pt idx="435">
                  <c:v>5.2499999999999998E-2</c:v>
                </c:pt>
                <c:pt idx="436">
                  <c:v>5.2499999999999998E-2</c:v>
                </c:pt>
                <c:pt idx="437">
                  <c:v>5.2499999999999998E-2</c:v>
                </c:pt>
                <c:pt idx="438">
                  <c:v>5.2499999999999998E-2</c:v>
                </c:pt>
                <c:pt idx="439">
                  <c:v>5.2499999999999998E-2</c:v>
                </c:pt>
                <c:pt idx="440">
                  <c:v>5.2499999999999998E-2</c:v>
                </c:pt>
                <c:pt idx="441">
                  <c:v>5.2499999999999998E-2</c:v>
                </c:pt>
                <c:pt idx="442">
                  <c:v>5.2499999999999998E-2</c:v>
                </c:pt>
                <c:pt idx="443">
                  <c:v>5.2499999999999998E-2</c:v>
                </c:pt>
                <c:pt idx="444">
                  <c:v>5.2499999999999998E-2</c:v>
                </c:pt>
                <c:pt idx="445">
                  <c:v>5.2499999999999998E-2</c:v>
                </c:pt>
                <c:pt idx="446">
                  <c:v>5.2499999999999998E-2</c:v>
                </c:pt>
                <c:pt idx="447">
                  <c:v>5.2499999999999998E-2</c:v>
                </c:pt>
                <c:pt idx="448">
                  <c:v>5.2499999999999998E-2</c:v>
                </c:pt>
                <c:pt idx="449">
                  <c:v>5.2499999999999998E-2</c:v>
                </c:pt>
                <c:pt idx="450">
                  <c:v>5.2499999999999998E-2</c:v>
                </c:pt>
                <c:pt idx="451">
                  <c:v>5.2499999999999998E-2</c:v>
                </c:pt>
                <c:pt idx="452">
                  <c:v>5.2499999999999998E-2</c:v>
                </c:pt>
                <c:pt idx="453">
                  <c:v>5.2499999999999998E-2</c:v>
                </c:pt>
                <c:pt idx="454">
                  <c:v>5.2499999999999998E-2</c:v>
                </c:pt>
                <c:pt idx="455">
                  <c:v>5.2499999999999998E-2</c:v>
                </c:pt>
                <c:pt idx="456">
                  <c:v>5.2499999999999998E-2</c:v>
                </c:pt>
                <c:pt idx="457">
                  <c:v>5.2499999999999998E-2</c:v>
                </c:pt>
                <c:pt idx="458">
                  <c:v>5.2499999999999998E-2</c:v>
                </c:pt>
                <c:pt idx="459">
                  <c:v>5.2499999999999998E-2</c:v>
                </c:pt>
                <c:pt idx="460">
                  <c:v>5.2499999999999998E-2</c:v>
                </c:pt>
                <c:pt idx="461">
                  <c:v>5.2499999999999998E-2</c:v>
                </c:pt>
                <c:pt idx="462">
                  <c:v>5.2499999999999998E-2</c:v>
                </c:pt>
                <c:pt idx="463">
                  <c:v>5.2499999999999998E-2</c:v>
                </c:pt>
                <c:pt idx="464">
                  <c:v>5.2499999999999998E-2</c:v>
                </c:pt>
                <c:pt idx="465">
                  <c:v>5.2499999999999998E-2</c:v>
                </c:pt>
                <c:pt idx="466">
                  <c:v>5.2499999999999998E-2</c:v>
                </c:pt>
                <c:pt idx="467">
                  <c:v>5.2499999999999998E-2</c:v>
                </c:pt>
                <c:pt idx="468">
                  <c:v>5.2499999999999998E-2</c:v>
                </c:pt>
                <c:pt idx="469">
                  <c:v>5.2499999999999998E-2</c:v>
                </c:pt>
                <c:pt idx="470">
                  <c:v>5.2499999999999998E-2</c:v>
                </c:pt>
                <c:pt idx="471">
                  <c:v>5.2499999999999998E-2</c:v>
                </c:pt>
                <c:pt idx="472">
                  <c:v>5.2499999999999998E-2</c:v>
                </c:pt>
                <c:pt idx="473">
                  <c:v>5.2499999999999998E-2</c:v>
                </c:pt>
                <c:pt idx="474">
                  <c:v>5.2499999999999998E-2</c:v>
                </c:pt>
                <c:pt idx="475">
                  <c:v>5.2499999999999998E-2</c:v>
                </c:pt>
                <c:pt idx="476">
                  <c:v>5.2499999999999998E-2</c:v>
                </c:pt>
                <c:pt idx="477">
                  <c:v>5.2499999999999998E-2</c:v>
                </c:pt>
                <c:pt idx="478">
                  <c:v>5.2499999999999998E-2</c:v>
                </c:pt>
                <c:pt idx="479">
                  <c:v>5.2499999999999998E-2</c:v>
                </c:pt>
                <c:pt idx="480">
                  <c:v>5.2499999999999998E-2</c:v>
                </c:pt>
                <c:pt idx="481">
                  <c:v>5.2499999999999998E-2</c:v>
                </c:pt>
                <c:pt idx="482">
                  <c:v>5.2499999999999998E-2</c:v>
                </c:pt>
                <c:pt idx="483">
                  <c:v>5.2499999999999998E-2</c:v>
                </c:pt>
                <c:pt idx="484">
                  <c:v>5.2499999999999998E-2</c:v>
                </c:pt>
                <c:pt idx="485">
                  <c:v>5.2499999999999998E-2</c:v>
                </c:pt>
                <c:pt idx="486">
                  <c:v>5.2499999999999998E-2</c:v>
                </c:pt>
                <c:pt idx="487">
                  <c:v>5.2499999999999998E-2</c:v>
                </c:pt>
                <c:pt idx="488">
                  <c:v>5.2499999999999998E-2</c:v>
                </c:pt>
                <c:pt idx="489">
                  <c:v>5.2499999999999998E-2</c:v>
                </c:pt>
                <c:pt idx="490">
                  <c:v>5.2499999999999998E-2</c:v>
                </c:pt>
                <c:pt idx="491">
                  <c:v>5.2499999999999998E-2</c:v>
                </c:pt>
                <c:pt idx="492">
                  <c:v>5.2499999999999998E-2</c:v>
                </c:pt>
                <c:pt idx="493">
                  <c:v>5.2499999999999998E-2</c:v>
                </c:pt>
                <c:pt idx="494">
                  <c:v>5.2499999999999998E-2</c:v>
                </c:pt>
                <c:pt idx="495">
                  <c:v>5.2499999999999998E-2</c:v>
                </c:pt>
                <c:pt idx="496">
                  <c:v>5.2499999999999998E-2</c:v>
                </c:pt>
                <c:pt idx="497">
                  <c:v>5.2499999999999998E-2</c:v>
                </c:pt>
                <c:pt idx="498">
                  <c:v>5.2499999999999998E-2</c:v>
                </c:pt>
                <c:pt idx="499">
                  <c:v>5.2499999999999998E-2</c:v>
                </c:pt>
                <c:pt idx="500">
                  <c:v>5.2499999999999998E-2</c:v>
                </c:pt>
                <c:pt idx="501">
                  <c:v>5.2499999999999998E-2</c:v>
                </c:pt>
                <c:pt idx="502">
                  <c:v>5.2499999999999998E-2</c:v>
                </c:pt>
                <c:pt idx="503">
                  <c:v>5.2499999999999998E-2</c:v>
                </c:pt>
                <c:pt idx="504">
                  <c:v>5.2499999999999998E-2</c:v>
                </c:pt>
                <c:pt idx="505">
                  <c:v>5.2499999999999998E-2</c:v>
                </c:pt>
                <c:pt idx="506">
                  <c:v>5.2499999999999998E-2</c:v>
                </c:pt>
                <c:pt idx="507">
                  <c:v>5.2499999999999998E-2</c:v>
                </c:pt>
                <c:pt idx="508">
                  <c:v>5.2499999999999998E-2</c:v>
                </c:pt>
                <c:pt idx="509">
                  <c:v>5.2499999999999998E-2</c:v>
                </c:pt>
                <c:pt idx="510">
                  <c:v>5.2499999999999998E-2</c:v>
                </c:pt>
                <c:pt idx="511">
                  <c:v>5.2499999999999998E-2</c:v>
                </c:pt>
                <c:pt idx="512">
                  <c:v>5.2499999999999998E-2</c:v>
                </c:pt>
                <c:pt idx="513">
                  <c:v>5.2499999999999998E-2</c:v>
                </c:pt>
                <c:pt idx="514">
                  <c:v>5.2499999999999998E-2</c:v>
                </c:pt>
                <c:pt idx="515">
                  <c:v>5.2499999999999998E-2</c:v>
                </c:pt>
                <c:pt idx="516">
                  <c:v>5.2499999999999998E-2</c:v>
                </c:pt>
                <c:pt idx="517">
                  <c:v>5.2499999999999998E-2</c:v>
                </c:pt>
                <c:pt idx="518">
                  <c:v>5.2499999999999998E-2</c:v>
                </c:pt>
                <c:pt idx="519">
                  <c:v>5.2499999999999998E-2</c:v>
                </c:pt>
                <c:pt idx="520">
                  <c:v>5.2499999999999998E-2</c:v>
                </c:pt>
                <c:pt idx="521">
                  <c:v>5.2499999999999998E-2</c:v>
                </c:pt>
                <c:pt idx="522">
                  <c:v>5.2499999999999998E-2</c:v>
                </c:pt>
                <c:pt idx="523">
                  <c:v>5.2499999999999998E-2</c:v>
                </c:pt>
                <c:pt idx="524">
                  <c:v>5.2499999999999998E-2</c:v>
                </c:pt>
                <c:pt idx="525">
                  <c:v>5.2499999999999998E-2</c:v>
                </c:pt>
                <c:pt idx="526">
                  <c:v>5.2499999999999998E-2</c:v>
                </c:pt>
                <c:pt idx="527">
                  <c:v>5.2499999999999998E-2</c:v>
                </c:pt>
                <c:pt idx="528">
                  <c:v>5.2499999999999998E-2</c:v>
                </c:pt>
                <c:pt idx="529">
                  <c:v>5.2499999999999998E-2</c:v>
                </c:pt>
                <c:pt idx="530">
                  <c:v>5.2499999999999998E-2</c:v>
                </c:pt>
                <c:pt idx="531">
                  <c:v>5.2499999999999998E-2</c:v>
                </c:pt>
                <c:pt idx="532">
                  <c:v>5.2499999999999998E-2</c:v>
                </c:pt>
                <c:pt idx="533">
                  <c:v>5.2499999999999998E-2</c:v>
                </c:pt>
                <c:pt idx="534">
                  <c:v>5.2499999999999998E-2</c:v>
                </c:pt>
                <c:pt idx="535">
                  <c:v>5.2499999999999998E-2</c:v>
                </c:pt>
                <c:pt idx="536">
                  <c:v>5.2499999999999998E-2</c:v>
                </c:pt>
                <c:pt idx="537">
                  <c:v>5.2499999999999998E-2</c:v>
                </c:pt>
                <c:pt idx="538">
                  <c:v>5.2499999999999998E-2</c:v>
                </c:pt>
                <c:pt idx="539">
                  <c:v>5.2499999999999998E-2</c:v>
                </c:pt>
                <c:pt idx="540">
                  <c:v>5.2499999999999998E-2</c:v>
                </c:pt>
                <c:pt idx="541">
                  <c:v>5.2499999999999998E-2</c:v>
                </c:pt>
                <c:pt idx="542">
                  <c:v>5.2499999999999998E-2</c:v>
                </c:pt>
                <c:pt idx="543">
                  <c:v>5.2499999999999998E-2</c:v>
                </c:pt>
                <c:pt idx="544">
                  <c:v>5.2499999999999998E-2</c:v>
                </c:pt>
                <c:pt idx="545">
                  <c:v>5.2499999999999998E-2</c:v>
                </c:pt>
                <c:pt idx="546">
                  <c:v>5.2499999999999998E-2</c:v>
                </c:pt>
                <c:pt idx="547">
                  <c:v>5.2499999999999998E-2</c:v>
                </c:pt>
                <c:pt idx="548">
                  <c:v>5.2499999999999998E-2</c:v>
                </c:pt>
                <c:pt idx="549">
                  <c:v>5.2499999999999998E-2</c:v>
                </c:pt>
                <c:pt idx="550">
                  <c:v>5.2499999999999998E-2</c:v>
                </c:pt>
                <c:pt idx="551">
                  <c:v>5.2499999999999998E-2</c:v>
                </c:pt>
                <c:pt idx="552">
                  <c:v>5.2499999999999998E-2</c:v>
                </c:pt>
                <c:pt idx="553">
                  <c:v>5.2499999999999998E-2</c:v>
                </c:pt>
                <c:pt idx="554">
                  <c:v>5.2499999999999998E-2</c:v>
                </c:pt>
                <c:pt idx="555">
                  <c:v>5.2499999999999998E-2</c:v>
                </c:pt>
                <c:pt idx="556">
                  <c:v>5.2499999999999998E-2</c:v>
                </c:pt>
                <c:pt idx="557">
                  <c:v>5.2499999999999998E-2</c:v>
                </c:pt>
                <c:pt idx="558">
                  <c:v>5.2499999999999998E-2</c:v>
                </c:pt>
                <c:pt idx="559">
                  <c:v>5.2499999999999998E-2</c:v>
                </c:pt>
                <c:pt idx="560">
                  <c:v>5.2499999999999998E-2</c:v>
                </c:pt>
                <c:pt idx="561">
                  <c:v>5.2499999999999998E-2</c:v>
                </c:pt>
                <c:pt idx="562">
                  <c:v>5.2499999999999998E-2</c:v>
                </c:pt>
                <c:pt idx="563">
                  <c:v>5.2499999999999998E-2</c:v>
                </c:pt>
                <c:pt idx="564">
                  <c:v>5.2499999999999998E-2</c:v>
                </c:pt>
                <c:pt idx="565">
                  <c:v>5.2499999999999998E-2</c:v>
                </c:pt>
                <c:pt idx="566">
                  <c:v>5.2499999999999998E-2</c:v>
                </c:pt>
                <c:pt idx="567">
                  <c:v>5.2499999999999998E-2</c:v>
                </c:pt>
                <c:pt idx="568">
                  <c:v>5.2499999999999998E-2</c:v>
                </c:pt>
                <c:pt idx="569">
                  <c:v>5.2499999999999998E-2</c:v>
                </c:pt>
                <c:pt idx="570">
                  <c:v>5.2499999999999998E-2</c:v>
                </c:pt>
                <c:pt idx="571">
                  <c:v>5.2499999999999998E-2</c:v>
                </c:pt>
                <c:pt idx="572">
                  <c:v>5.2499999999999998E-2</c:v>
                </c:pt>
                <c:pt idx="573">
                  <c:v>5.2499999999999998E-2</c:v>
                </c:pt>
                <c:pt idx="574">
                  <c:v>5.2499999999999998E-2</c:v>
                </c:pt>
                <c:pt idx="575">
                  <c:v>5.2499999999999998E-2</c:v>
                </c:pt>
                <c:pt idx="576">
                  <c:v>5.2499999999999998E-2</c:v>
                </c:pt>
                <c:pt idx="577">
                  <c:v>5.2499999999999998E-2</c:v>
                </c:pt>
                <c:pt idx="578">
                  <c:v>5.2499999999999998E-2</c:v>
                </c:pt>
                <c:pt idx="579">
                  <c:v>5.2499999999999998E-2</c:v>
                </c:pt>
                <c:pt idx="580">
                  <c:v>6.25E-2</c:v>
                </c:pt>
                <c:pt idx="581">
                  <c:v>6.25E-2</c:v>
                </c:pt>
                <c:pt idx="582">
                  <c:v>6.25E-2</c:v>
                </c:pt>
                <c:pt idx="583">
                  <c:v>6.25E-2</c:v>
                </c:pt>
                <c:pt idx="584">
                  <c:v>6.25E-2</c:v>
                </c:pt>
                <c:pt idx="585">
                  <c:v>6.25E-2</c:v>
                </c:pt>
                <c:pt idx="586">
                  <c:v>6.25E-2</c:v>
                </c:pt>
                <c:pt idx="587">
                  <c:v>6.25E-2</c:v>
                </c:pt>
                <c:pt idx="588">
                  <c:v>6.25E-2</c:v>
                </c:pt>
                <c:pt idx="589">
                  <c:v>6.25E-2</c:v>
                </c:pt>
                <c:pt idx="590">
                  <c:v>6.25E-2</c:v>
                </c:pt>
                <c:pt idx="591">
                  <c:v>6.25E-2</c:v>
                </c:pt>
                <c:pt idx="592">
                  <c:v>6.25E-2</c:v>
                </c:pt>
                <c:pt idx="593">
                  <c:v>6.25E-2</c:v>
                </c:pt>
                <c:pt idx="594">
                  <c:v>6.25E-2</c:v>
                </c:pt>
                <c:pt idx="595">
                  <c:v>6.25E-2</c:v>
                </c:pt>
                <c:pt idx="596">
                  <c:v>6.25E-2</c:v>
                </c:pt>
                <c:pt idx="597">
                  <c:v>6.25E-2</c:v>
                </c:pt>
                <c:pt idx="598">
                  <c:v>6.25E-2</c:v>
                </c:pt>
                <c:pt idx="599">
                  <c:v>6.25E-2</c:v>
                </c:pt>
                <c:pt idx="600">
                  <c:v>6.25E-2</c:v>
                </c:pt>
                <c:pt idx="601">
                  <c:v>6.25E-2</c:v>
                </c:pt>
                <c:pt idx="602">
                  <c:v>6.25E-2</c:v>
                </c:pt>
                <c:pt idx="603">
                  <c:v>6.25E-2</c:v>
                </c:pt>
                <c:pt idx="604">
                  <c:v>6.25E-2</c:v>
                </c:pt>
                <c:pt idx="605">
                  <c:v>6.25E-2</c:v>
                </c:pt>
                <c:pt idx="606">
                  <c:v>6.25E-2</c:v>
                </c:pt>
                <c:pt idx="607">
                  <c:v>6.25E-2</c:v>
                </c:pt>
                <c:pt idx="608">
                  <c:v>6.25E-2</c:v>
                </c:pt>
                <c:pt idx="609">
                  <c:v>6.25E-2</c:v>
                </c:pt>
                <c:pt idx="610">
                  <c:v>6.25E-2</c:v>
                </c:pt>
                <c:pt idx="611">
                  <c:v>6.25E-2</c:v>
                </c:pt>
                <c:pt idx="612">
                  <c:v>6.25E-2</c:v>
                </c:pt>
                <c:pt idx="613">
                  <c:v>6.25E-2</c:v>
                </c:pt>
                <c:pt idx="614">
                  <c:v>6.25E-2</c:v>
                </c:pt>
                <c:pt idx="615">
                  <c:v>6.25E-2</c:v>
                </c:pt>
                <c:pt idx="616">
                  <c:v>6.25E-2</c:v>
                </c:pt>
                <c:pt idx="617">
                  <c:v>6.25E-2</c:v>
                </c:pt>
                <c:pt idx="618">
                  <c:v>6.25E-2</c:v>
                </c:pt>
                <c:pt idx="619">
                  <c:v>6.25E-2</c:v>
                </c:pt>
                <c:pt idx="620">
                  <c:v>6.25E-2</c:v>
                </c:pt>
                <c:pt idx="621">
                  <c:v>6.25E-2</c:v>
                </c:pt>
                <c:pt idx="622">
                  <c:v>6.25E-2</c:v>
                </c:pt>
                <c:pt idx="623">
                  <c:v>6.25E-2</c:v>
                </c:pt>
                <c:pt idx="624">
                  <c:v>6.25E-2</c:v>
                </c:pt>
                <c:pt idx="625">
                  <c:v>6.25E-2</c:v>
                </c:pt>
                <c:pt idx="626">
                  <c:v>6.25E-2</c:v>
                </c:pt>
                <c:pt idx="627">
                  <c:v>6.25E-2</c:v>
                </c:pt>
                <c:pt idx="628">
                  <c:v>6.25E-2</c:v>
                </c:pt>
                <c:pt idx="629">
                  <c:v>6.25E-2</c:v>
                </c:pt>
                <c:pt idx="630">
                  <c:v>6.25E-2</c:v>
                </c:pt>
                <c:pt idx="631">
                  <c:v>6.25E-2</c:v>
                </c:pt>
                <c:pt idx="632">
                  <c:v>6.25E-2</c:v>
                </c:pt>
                <c:pt idx="633">
                  <c:v>6.25E-2</c:v>
                </c:pt>
                <c:pt idx="634">
                  <c:v>6.25E-2</c:v>
                </c:pt>
                <c:pt idx="635">
                  <c:v>6.25E-2</c:v>
                </c:pt>
                <c:pt idx="636">
                  <c:v>6.25E-2</c:v>
                </c:pt>
                <c:pt idx="637">
                  <c:v>6.25E-2</c:v>
                </c:pt>
                <c:pt idx="638">
                  <c:v>6.25E-2</c:v>
                </c:pt>
                <c:pt idx="639">
                  <c:v>6.25E-2</c:v>
                </c:pt>
                <c:pt idx="640">
                  <c:v>6.25E-2</c:v>
                </c:pt>
                <c:pt idx="641">
                  <c:v>6.25E-2</c:v>
                </c:pt>
                <c:pt idx="642">
                  <c:v>6.25E-2</c:v>
                </c:pt>
                <c:pt idx="643">
                  <c:v>6.25E-2</c:v>
                </c:pt>
                <c:pt idx="644">
                  <c:v>6.25E-2</c:v>
                </c:pt>
                <c:pt idx="645">
                  <c:v>6.25E-2</c:v>
                </c:pt>
                <c:pt idx="646">
                  <c:v>6.25E-2</c:v>
                </c:pt>
                <c:pt idx="647">
                  <c:v>6.25E-2</c:v>
                </c:pt>
                <c:pt idx="648">
                  <c:v>7.2499999999999995E-2</c:v>
                </c:pt>
                <c:pt idx="649">
                  <c:v>7.2499999999999995E-2</c:v>
                </c:pt>
                <c:pt idx="650">
                  <c:v>7.2499999999999995E-2</c:v>
                </c:pt>
                <c:pt idx="651">
                  <c:v>7.2499999999999995E-2</c:v>
                </c:pt>
                <c:pt idx="652">
                  <c:v>7.2499999999999995E-2</c:v>
                </c:pt>
                <c:pt idx="653">
                  <c:v>7.2499999999999995E-2</c:v>
                </c:pt>
                <c:pt idx="654">
                  <c:v>7.2499999999999995E-2</c:v>
                </c:pt>
                <c:pt idx="655">
                  <c:v>7.2499999999999995E-2</c:v>
                </c:pt>
                <c:pt idx="656">
                  <c:v>7.2499999999999995E-2</c:v>
                </c:pt>
                <c:pt idx="657">
                  <c:v>7.2499999999999995E-2</c:v>
                </c:pt>
                <c:pt idx="658">
                  <c:v>7.2499999999999995E-2</c:v>
                </c:pt>
                <c:pt idx="659">
                  <c:v>7.2499999999999995E-2</c:v>
                </c:pt>
                <c:pt idx="660">
                  <c:v>7.2499999999999995E-2</c:v>
                </c:pt>
                <c:pt idx="661">
                  <c:v>7.2499999999999995E-2</c:v>
                </c:pt>
                <c:pt idx="662">
                  <c:v>7.2499999999999995E-2</c:v>
                </c:pt>
                <c:pt idx="663">
                  <c:v>7.2499999999999995E-2</c:v>
                </c:pt>
                <c:pt idx="664">
                  <c:v>7.2499999999999995E-2</c:v>
                </c:pt>
                <c:pt idx="665">
                  <c:v>7.2499999999999995E-2</c:v>
                </c:pt>
                <c:pt idx="666">
                  <c:v>7.2499999999999995E-2</c:v>
                </c:pt>
                <c:pt idx="667">
                  <c:v>7.2499999999999995E-2</c:v>
                </c:pt>
                <c:pt idx="668">
                  <c:v>7.2499999999999995E-2</c:v>
                </c:pt>
                <c:pt idx="669">
                  <c:v>7.2499999999999995E-2</c:v>
                </c:pt>
                <c:pt idx="670">
                  <c:v>7.2499999999999995E-2</c:v>
                </c:pt>
                <c:pt idx="671">
                  <c:v>7.2499999999999995E-2</c:v>
                </c:pt>
                <c:pt idx="672">
                  <c:v>7.2499999999999995E-2</c:v>
                </c:pt>
                <c:pt idx="673">
                  <c:v>7.2499999999999995E-2</c:v>
                </c:pt>
                <c:pt idx="674">
                  <c:v>7.2499999999999995E-2</c:v>
                </c:pt>
                <c:pt idx="675">
                  <c:v>7.2499999999999995E-2</c:v>
                </c:pt>
                <c:pt idx="676">
                  <c:v>7.2499999999999995E-2</c:v>
                </c:pt>
                <c:pt idx="677">
                  <c:v>7.2499999999999995E-2</c:v>
                </c:pt>
                <c:pt idx="678">
                  <c:v>7.2499999999999995E-2</c:v>
                </c:pt>
                <c:pt idx="679">
                  <c:v>7.2499999999999995E-2</c:v>
                </c:pt>
                <c:pt idx="680">
                  <c:v>7.2499999999999995E-2</c:v>
                </c:pt>
                <c:pt idx="681">
                  <c:v>7.2499999999999995E-2</c:v>
                </c:pt>
                <c:pt idx="682">
                  <c:v>7.2499999999999995E-2</c:v>
                </c:pt>
                <c:pt idx="683">
                  <c:v>7.2499999999999995E-2</c:v>
                </c:pt>
                <c:pt idx="684">
                  <c:v>7.2499999999999995E-2</c:v>
                </c:pt>
                <c:pt idx="685">
                  <c:v>7.2499999999999995E-2</c:v>
                </c:pt>
                <c:pt idx="686">
                  <c:v>7.2499999999999995E-2</c:v>
                </c:pt>
                <c:pt idx="687">
                  <c:v>7.2499999999999995E-2</c:v>
                </c:pt>
                <c:pt idx="688">
                  <c:v>7.2499999999999995E-2</c:v>
                </c:pt>
                <c:pt idx="689">
                  <c:v>7.2499999999999995E-2</c:v>
                </c:pt>
                <c:pt idx="690">
                  <c:v>7.2499999999999995E-2</c:v>
                </c:pt>
                <c:pt idx="691">
                  <c:v>7.2499999999999995E-2</c:v>
                </c:pt>
                <c:pt idx="692">
                  <c:v>7.2499999999999995E-2</c:v>
                </c:pt>
                <c:pt idx="693">
                  <c:v>7.2499999999999995E-2</c:v>
                </c:pt>
                <c:pt idx="694">
                  <c:v>7.2499999999999995E-2</c:v>
                </c:pt>
                <c:pt idx="695">
                  <c:v>7.2499999999999995E-2</c:v>
                </c:pt>
                <c:pt idx="696">
                  <c:v>7.2499999999999995E-2</c:v>
                </c:pt>
                <c:pt idx="697">
                  <c:v>7.2499999999999995E-2</c:v>
                </c:pt>
                <c:pt idx="698">
                  <c:v>7.2499999999999995E-2</c:v>
                </c:pt>
                <c:pt idx="699">
                  <c:v>7.2499999999999995E-2</c:v>
                </c:pt>
                <c:pt idx="700">
                  <c:v>7.2499999999999995E-2</c:v>
                </c:pt>
                <c:pt idx="701">
                  <c:v>7.2499999999999995E-2</c:v>
                </c:pt>
                <c:pt idx="702">
                  <c:v>7.2499999999999995E-2</c:v>
                </c:pt>
                <c:pt idx="703">
                  <c:v>7.2499999999999995E-2</c:v>
                </c:pt>
                <c:pt idx="704">
                  <c:v>7.2499999999999995E-2</c:v>
                </c:pt>
                <c:pt idx="705">
                  <c:v>7.2499999999999995E-2</c:v>
                </c:pt>
                <c:pt idx="706">
                  <c:v>7.2499999999999995E-2</c:v>
                </c:pt>
                <c:pt idx="707">
                  <c:v>7.2499999999999995E-2</c:v>
                </c:pt>
                <c:pt idx="708">
                  <c:v>7.2499999999999995E-2</c:v>
                </c:pt>
                <c:pt idx="709">
                  <c:v>7.2499999999999995E-2</c:v>
                </c:pt>
                <c:pt idx="710">
                  <c:v>7.2499999999999995E-2</c:v>
                </c:pt>
                <c:pt idx="711">
                  <c:v>7.2499999999999995E-2</c:v>
                </c:pt>
                <c:pt idx="712">
                  <c:v>7.2499999999999995E-2</c:v>
                </c:pt>
                <c:pt idx="713">
                  <c:v>7.2499999999999995E-2</c:v>
                </c:pt>
                <c:pt idx="714">
                  <c:v>7.2499999999999995E-2</c:v>
                </c:pt>
                <c:pt idx="715">
                  <c:v>7.2499999999999995E-2</c:v>
                </c:pt>
                <c:pt idx="716">
                  <c:v>7.2499999999999995E-2</c:v>
                </c:pt>
                <c:pt idx="717">
                  <c:v>7.2499999999999995E-2</c:v>
                </c:pt>
                <c:pt idx="718">
                  <c:v>7.2499999999999995E-2</c:v>
                </c:pt>
                <c:pt idx="719">
                  <c:v>7.2499999999999995E-2</c:v>
                </c:pt>
                <c:pt idx="720">
                  <c:v>7.2499999999999995E-2</c:v>
                </c:pt>
                <c:pt idx="721">
                  <c:v>7.2499999999999995E-2</c:v>
                </c:pt>
                <c:pt idx="722">
                  <c:v>7.2499999999999995E-2</c:v>
                </c:pt>
                <c:pt idx="723">
                  <c:v>7.2499999999999995E-2</c:v>
                </c:pt>
                <c:pt idx="724">
                  <c:v>7.2499999999999995E-2</c:v>
                </c:pt>
                <c:pt idx="725">
                  <c:v>7.2499999999999995E-2</c:v>
                </c:pt>
                <c:pt idx="726">
                  <c:v>7.2499999999999995E-2</c:v>
                </c:pt>
                <c:pt idx="727">
                  <c:v>7.2499999999999995E-2</c:v>
                </c:pt>
                <c:pt idx="728">
                  <c:v>7.2499999999999995E-2</c:v>
                </c:pt>
                <c:pt idx="729">
                  <c:v>7.2499999999999995E-2</c:v>
                </c:pt>
                <c:pt idx="730">
                  <c:v>7.2499999999999995E-2</c:v>
                </c:pt>
                <c:pt idx="731">
                  <c:v>7.2499999999999995E-2</c:v>
                </c:pt>
                <c:pt idx="732">
                  <c:v>7.2499999999999995E-2</c:v>
                </c:pt>
                <c:pt idx="733">
                  <c:v>7.2499999999999995E-2</c:v>
                </c:pt>
                <c:pt idx="734">
                  <c:v>7.2499999999999995E-2</c:v>
                </c:pt>
                <c:pt idx="735">
                  <c:v>7.2499999999999995E-2</c:v>
                </c:pt>
                <c:pt idx="736">
                  <c:v>7.2499999999999995E-2</c:v>
                </c:pt>
                <c:pt idx="737">
                  <c:v>7.2499999999999995E-2</c:v>
                </c:pt>
                <c:pt idx="738">
                  <c:v>7.2499999999999995E-2</c:v>
                </c:pt>
                <c:pt idx="739">
                  <c:v>7.2499999999999995E-2</c:v>
                </c:pt>
                <c:pt idx="740">
                  <c:v>7.2499999999999995E-2</c:v>
                </c:pt>
                <c:pt idx="741">
                  <c:v>7.2499999999999995E-2</c:v>
                </c:pt>
                <c:pt idx="742">
                  <c:v>7.2499999999999995E-2</c:v>
                </c:pt>
                <c:pt idx="743">
                  <c:v>7.2499999999999995E-2</c:v>
                </c:pt>
                <c:pt idx="744">
                  <c:v>7.2499999999999995E-2</c:v>
                </c:pt>
                <c:pt idx="745">
                  <c:v>7.2499999999999995E-2</c:v>
                </c:pt>
                <c:pt idx="746">
                  <c:v>7.2499999999999995E-2</c:v>
                </c:pt>
                <c:pt idx="747">
                  <c:v>7.2499999999999995E-2</c:v>
                </c:pt>
                <c:pt idx="748">
                  <c:v>7.2499999999999995E-2</c:v>
                </c:pt>
                <c:pt idx="749">
                  <c:v>7.2499999999999995E-2</c:v>
                </c:pt>
                <c:pt idx="750">
                  <c:v>7.2499999999999995E-2</c:v>
                </c:pt>
                <c:pt idx="751">
                  <c:v>7.2499999999999995E-2</c:v>
                </c:pt>
                <c:pt idx="752">
                  <c:v>7.2499999999999995E-2</c:v>
                </c:pt>
                <c:pt idx="753">
                  <c:v>7.2499999999999995E-2</c:v>
                </c:pt>
                <c:pt idx="754">
                  <c:v>7.2499999999999995E-2</c:v>
                </c:pt>
                <c:pt idx="755">
                  <c:v>7.2499999999999995E-2</c:v>
                </c:pt>
                <c:pt idx="756">
                  <c:v>7.2499999999999995E-2</c:v>
                </c:pt>
                <c:pt idx="757">
                  <c:v>7.2499999999999995E-2</c:v>
                </c:pt>
                <c:pt idx="758">
                  <c:v>7.2499999999999995E-2</c:v>
                </c:pt>
                <c:pt idx="759">
                  <c:v>7.2499999999999995E-2</c:v>
                </c:pt>
                <c:pt idx="760">
                  <c:v>7.2499999999999995E-2</c:v>
                </c:pt>
                <c:pt idx="761">
                  <c:v>7.2499999999999995E-2</c:v>
                </c:pt>
                <c:pt idx="762">
                  <c:v>7.2499999999999995E-2</c:v>
                </c:pt>
                <c:pt idx="763">
                  <c:v>7.2499999999999995E-2</c:v>
                </c:pt>
                <c:pt idx="764">
                  <c:v>7.2499999999999995E-2</c:v>
                </c:pt>
                <c:pt idx="765">
                  <c:v>7.2499999999999995E-2</c:v>
                </c:pt>
                <c:pt idx="766">
                  <c:v>7.2499999999999995E-2</c:v>
                </c:pt>
                <c:pt idx="767">
                  <c:v>7.2499999999999995E-2</c:v>
                </c:pt>
                <c:pt idx="768">
                  <c:v>7.2499999999999995E-2</c:v>
                </c:pt>
                <c:pt idx="769">
                  <c:v>7.2499999999999995E-2</c:v>
                </c:pt>
                <c:pt idx="770">
                  <c:v>7.2499999999999995E-2</c:v>
                </c:pt>
                <c:pt idx="771">
                  <c:v>7.2499999999999995E-2</c:v>
                </c:pt>
                <c:pt idx="772">
                  <c:v>7.2499999999999995E-2</c:v>
                </c:pt>
                <c:pt idx="773">
                  <c:v>7.2499999999999995E-2</c:v>
                </c:pt>
                <c:pt idx="774">
                  <c:v>7.2499999999999995E-2</c:v>
                </c:pt>
                <c:pt idx="775">
                  <c:v>7.2499999999999995E-2</c:v>
                </c:pt>
                <c:pt idx="776">
                  <c:v>7.2499999999999995E-2</c:v>
                </c:pt>
                <c:pt idx="777">
                  <c:v>7.2499999999999995E-2</c:v>
                </c:pt>
                <c:pt idx="778">
                  <c:v>7.2499999999999995E-2</c:v>
                </c:pt>
                <c:pt idx="779">
                  <c:v>7.2499999999999995E-2</c:v>
                </c:pt>
                <c:pt idx="780">
                  <c:v>7.2499999999999995E-2</c:v>
                </c:pt>
                <c:pt idx="781">
                  <c:v>7.2499999999999995E-2</c:v>
                </c:pt>
                <c:pt idx="782">
                  <c:v>7.2499999999999995E-2</c:v>
                </c:pt>
                <c:pt idx="783">
                  <c:v>7.2499999999999995E-2</c:v>
                </c:pt>
                <c:pt idx="784">
                  <c:v>7.2499999999999995E-2</c:v>
                </c:pt>
                <c:pt idx="785">
                  <c:v>7.2499999999999995E-2</c:v>
                </c:pt>
                <c:pt idx="786">
                  <c:v>7.2499999999999995E-2</c:v>
                </c:pt>
                <c:pt idx="787">
                  <c:v>7.2499999999999995E-2</c:v>
                </c:pt>
                <c:pt idx="788">
                  <c:v>7.2499999999999995E-2</c:v>
                </c:pt>
                <c:pt idx="789">
                  <c:v>7.2499999999999995E-2</c:v>
                </c:pt>
                <c:pt idx="790">
                  <c:v>7.2499999999999995E-2</c:v>
                </c:pt>
                <c:pt idx="791">
                  <c:v>7.2499999999999995E-2</c:v>
                </c:pt>
                <c:pt idx="792">
                  <c:v>7.2499999999999995E-2</c:v>
                </c:pt>
                <c:pt idx="793">
                  <c:v>7.2499999999999995E-2</c:v>
                </c:pt>
                <c:pt idx="794">
                  <c:v>7.2499999999999995E-2</c:v>
                </c:pt>
                <c:pt idx="795">
                  <c:v>7.2499999999999995E-2</c:v>
                </c:pt>
                <c:pt idx="796">
                  <c:v>7.2499999999999995E-2</c:v>
                </c:pt>
                <c:pt idx="797">
                  <c:v>7.2499999999999995E-2</c:v>
                </c:pt>
                <c:pt idx="798">
                  <c:v>7.2499999999999995E-2</c:v>
                </c:pt>
                <c:pt idx="799">
                  <c:v>7.2499999999999995E-2</c:v>
                </c:pt>
                <c:pt idx="800">
                  <c:v>7.2499999999999995E-2</c:v>
                </c:pt>
                <c:pt idx="801">
                  <c:v>7.2499999999999995E-2</c:v>
                </c:pt>
                <c:pt idx="802">
                  <c:v>7.2499999999999995E-2</c:v>
                </c:pt>
                <c:pt idx="803">
                  <c:v>7.2499999999999995E-2</c:v>
                </c:pt>
                <c:pt idx="804">
                  <c:v>7.2499999999999995E-2</c:v>
                </c:pt>
                <c:pt idx="805">
                  <c:v>7.2499999999999995E-2</c:v>
                </c:pt>
                <c:pt idx="806">
                  <c:v>7.2499999999999995E-2</c:v>
                </c:pt>
                <c:pt idx="807">
                  <c:v>7.2499999999999995E-2</c:v>
                </c:pt>
                <c:pt idx="808">
                  <c:v>7.2499999999999995E-2</c:v>
                </c:pt>
                <c:pt idx="809">
                  <c:v>7.2499999999999995E-2</c:v>
                </c:pt>
                <c:pt idx="810">
                  <c:v>7.2499999999999995E-2</c:v>
                </c:pt>
                <c:pt idx="811">
                  <c:v>7.2499999999999995E-2</c:v>
                </c:pt>
                <c:pt idx="812">
                  <c:v>7.2499999999999995E-2</c:v>
                </c:pt>
                <c:pt idx="813">
                  <c:v>7.2499999999999995E-2</c:v>
                </c:pt>
                <c:pt idx="814">
                  <c:v>7.2499999999999995E-2</c:v>
                </c:pt>
                <c:pt idx="815">
                  <c:v>7.2499999999999995E-2</c:v>
                </c:pt>
                <c:pt idx="816">
                  <c:v>7.2499999999999995E-2</c:v>
                </c:pt>
                <c:pt idx="817">
                  <c:v>7.2499999999999995E-2</c:v>
                </c:pt>
                <c:pt idx="818">
                  <c:v>7.2499999999999995E-2</c:v>
                </c:pt>
                <c:pt idx="819">
                  <c:v>7.2499999999999995E-2</c:v>
                </c:pt>
                <c:pt idx="820">
                  <c:v>7.2499999999999995E-2</c:v>
                </c:pt>
                <c:pt idx="821">
                  <c:v>7.2499999999999995E-2</c:v>
                </c:pt>
                <c:pt idx="822">
                  <c:v>7.2499999999999995E-2</c:v>
                </c:pt>
                <c:pt idx="823">
                  <c:v>7.2499999999999995E-2</c:v>
                </c:pt>
                <c:pt idx="824">
                  <c:v>7.2499999999999995E-2</c:v>
                </c:pt>
                <c:pt idx="825">
                  <c:v>7.2499999999999995E-2</c:v>
                </c:pt>
                <c:pt idx="826">
                  <c:v>7.2499999999999995E-2</c:v>
                </c:pt>
                <c:pt idx="827">
                  <c:v>7.2499999999999995E-2</c:v>
                </c:pt>
                <c:pt idx="828">
                  <c:v>7.2499999999999995E-2</c:v>
                </c:pt>
                <c:pt idx="829">
                  <c:v>7.2499999999999995E-2</c:v>
                </c:pt>
                <c:pt idx="830">
                  <c:v>7.2499999999999995E-2</c:v>
                </c:pt>
                <c:pt idx="831">
                  <c:v>7.2499999999999995E-2</c:v>
                </c:pt>
                <c:pt idx="832">
                  <c:v>7.2499999999999995E-2</c:v>
                </c:pt>
                <c:pt idx="833">
                  <c:v>7.2499999999999995E-2</c:v>
                </c:pt>
                <c:pt idx="834">
                  <c:v>7.2499999999999995E-2</c:v>
                </c:pt>
                <c:pt idx="835">
                  <c:v>7.2499999999999995E-2</c:v>
                </c:pt>
                <c:pt idx="836">
                  <c:v>7.2499999999999995E-2</c:v>
                </c:pt>
                <c:pt idx="837">
                  <c:v>7.2499999999999995E-2</c:v>
                </c:pt>
                <c:pt idx="838">
                  <c:v>7.2499999999999995E-2</c:v>
                </c:pt>
                <c:pt idx="839">
                  <c:v>7.2499999999999995E-2</c:v>
                </c:pt>
                <c:pt idx="840">
                  <c:v>7.2499999999999995E-2</c:v>
                </c:pt>
                <c:pt idx="841">
                  <c:v>7.2499999999999995E-2</c:v>
                </c:pt>
                <c:pt idx="842">
                  <c:v>7.2499999999999995E-2</c:v>
                </c:pt>
                <c:pt idx="843">
                  <c:v>7.2499999999999995E-2</c:v>
                </c:pt>
                <c:pt idx="844">
                  <c:v>7.2499999999999995E-2</c:v>
                </c:pt>
                <c:pt idx="845">
                  <c:v>7.2499999999999995E-2</c:v>
                </c:pt>
                <c:pt idx="846">
                  <c:v>7.2499999999999995E-2</c:v>
                </c:pt>
                <c:pt idx="847">
                  <c:v>7.2499999999999995E-2</c:v>
                </c:pt>
                <c:pt idx="848">
                  <c:v>7.0000000000000007E-2</c:v>
                </c:pt>
                <c:pt idx="849">
                  <c:v>7.0000000000000007E-2</c:v>
                </c:pt>
                <c:pt idx="850">
                  <c:v>7.0000000000000007E-2</c:v>
                </c:pt>
                <c:pt idx="851">
                  <c:v>7.0000000000000007E-2</c:v>
                </c:pt>
                <c:pt idx="852">
                  <c:v>7.0000000000000007E-2</c:v>
                </c:pt>
                <c:pt idx="853">
                  <c:v>7.0000000000000007E-2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7.0000000000000007E-2</c:v>
                </c:pt>
                <c:pt idx="860">
                  <c:v>7.0000000000000007E-2</c:v>
                </c:pt>
                <c:pt idx="861">
                  <c:v>7.0000000000000007E-2</c:v>
                </c:pt>
                <c:pt idx="862">
                  <c:v>7.0000000000000007E-2</c:v>
                </c:pt>
                <c:pt idx="863">
                  <c:v>7.0000000000000007E-2</c:v>
                </c:pt>
                <c:pt idx="864">
                  <c:v>7.0000000000000007E-2</c:v>
                </c:pt>
                <c:pt idx="865">
                  <c:v>7.0000000000000007E-2</c:v>
                </c:pt>
                <c:pt idx="866">
                  <c:v>7.0000000000000007E-2</c:v>
                </c:pt>
                <c:pt idx="867">
                  <c:v>7.0000000000000007E-2</c:v>
                </c:pt>
                <c:pt idx="868">
                  <c:v>6.7500000000000004E-2</c:v>
                </c:pt>
                <c:pt idx="869">
                  <c:v>6.7500000000000004E-2</c:v>
                </c:pt>
                <c:pt idx="870">
                  <c:v>6.7500000000000004E-2</c:v>
                </c:pt>
                <c:pt idx="871">
                  <c:v>6.7500000000000004E-2</c:v>
                </c:pt>
                <c:pt idx="872">
                  <c:v>6.7500000000000004E-2</c:v>
                </c:pt>
                <c:pt idx="873">
                  <c:v>6.7500000000000004E-2</c:v>
                </c:pt>
                <c:pt idx="874">
                  <c:v>6.7500000000000004E-2</c:v>
                </c:pt>
                <c:pt idx="875">
                  <c:v>6.7500000000000004E-2</c:v>
                </c:pt>
                <c:pt idx="876">
                  <c:v>6.7500000000000004E-2</c:v>
                </c:pt>
                <c:pt idx="877">
                  <c:v>6.7500000000000004E-2</c:v>
                </c:pt>
                <c:pt idx="878">
                  <c:v>6.7500000000000004E-2</c:v>
                </c:pt>
                <c:pt idx="879">
                  <c:v>6.7500000000000004E-2</c:v>
                </c:pt>
                <c:pt idx="880">
                  <c:v>6.7500000000000004E-2</c:v>
                </c:pt>
                <c:pt idx="881">
                  <c:v>6.7500000000000004E-2</c:v>
                </c:pt>
                <c:pt idx="882">
                  <c:v>6.7500000000000004E-2</c:v>
                </c:pt>
                <c:pt idx="883">
                  <c:v>6.7500000000000004E-2</c:v>
                </c:pt>
                <c:pt idx="884">
                  <c:v>6.7500000000000004E-2</c:v>
                </c:pt>
                <c:pt idx="885">
                  <c:v>6.7500000000000004E-2</c:v>
                </c:pt>
                <c:pt idx="886">
                  <c:v>6.7500000000000004E-2</c:v>
                </c:pt>
                <c:pt idx="887">
                  <c:v>6.7500000000000004E-2</c:v>
                </c:pt>
                <c:pt idx="888">
                  <c:v>6.7500000000000004E-2</c:v>
                </c:pt>
                <c:pt idx="889">
                  <c:v>6.7500000000000004E-2</c:v>
                </c:pt>
                <c:pt idx="890">
                  <c:v>6.7500000000000004E-2</c:v>
                </c:pt>
                <c:pt idx="891">
                  <c:v>6.7500000000000004E-2</c:v>
                </c:pt>
                <c:pt idx="892">
                  <c:v>6.7500000000000004E-2</c:v>
                </c:pt>
                <c:pt idx="893">
                  <c:v>6.7500000000000004E-2</c:v>
                </c:pt>
                <c:pt idx="894">
                  <c:v>6.7500000000000004E-2</c:v>
                </c:pt>
                <c:pt idx="895">
                  <c:v>6.7500000000000004E-2</c:v>
                </c:pt>
                <c:pt idx="896">
                  <c:v>6.7500000000000004E-2</c:v>
                </c:pt>
                <c:pt idx="897">
                  <c:v>6.7500000000000004E-2</c:v>
                </c:pt>
                <c:pt idx="898">
                  <c:v>6.7500000000000004E-2</c:v>
                </c:pt>
                <c:pt idx="899">
                  <c:v>6.7500000000000004E-2</c:v>
                </c:pt>
                <c:pt idx="900">
                  <c:v>6.7500000000000004E-2</c:v>
                </c:pt>
                <c:pt idx="901">
                  <c:v>6.7500000000000004E-2</c:v>
                </c:pt>
                <c:pt idx="902">
                  <c:v>6.7500000000000004E-2</c:v>
                </c:pt>
                <c:pt idx="903">
                  <c:v>6.7500000000000004E-2</c:v>
                </c:pt>
                <c:pt idx="904">
                  <c:v>6.7500000000000004E-2</c:v>
                </c:pt>
                <c:pt idx="905">
                  <c:v>6.7500000000000004E-2</c:v>
                </c:pt>
                <c:pt idx="906">
                  <c:v>6.7500000000000004E-2</c:v>
                </c:pt>
                <c:pt idx="907">
                  <c:v>6.7500000000000004E-2</c:v>
                </c:pt>
                <c:pt idx="908">
                  <c:v>6.7500000000000004E-2</c:v>
                </c:pt>
                <c:pt idx="909">
                  <c:v>6.7500000000000004E-2</c:v>
                </c:pt>
                <c:pt idx="910">
                  <c:v>6.7500000000000004E-2</c:v>
                </c:pt>
                <c:pt idx="911">
                  <c:v>6.7500000000000004E-2</c:v>
                </c:pt>
                <c:pt idx="912">
                  <c:v>6.7500000000000004E-2</c:v>
                </c:pt>
                <c:pt idx="913">
                  <c:v>6.7500000000000004E-2</c:v>
                </c:pt>
                <c:pt idx="914">
                  <c:v>6.7500000000000004E-2</c:v>
                </c:pt>
                <c:pt idx="915">
                  <c:v>6.7500000000000004E-2</c:v>
                </c:pt>
                <c:pt idx="916">
                  <c:v>6.7500000000000004E-2</c:v>
                </c:pt>
                <c:pt idx="917">
                  <c:v>6.7500000000000004E-2</c:v>
                </c:pt>
                <c:pt idx="918">
                  <c:v>6.7500000000000004E-2</c:v>
                </c:pt>
                <c:pt idx="919">
                  <c:v>6.7500000000000004E-2</c:v>
                </c:pt>
                <c:pt idx="920">
                  <c:v>6.7500000000000004E-2</c:v>
                </c:pt>
                <c:pt idx="921">
                  <c:v>6.7500000000000004E-2</c:v>
                </c:pt>
                <c:pt idx="922">
                  <c:v>6.7500000000000004E-2</c:v>
                </c:pt>
                <c:pt idx="923">
                  <c:v>6.7500000000000004E-2</c:v>
                </c:pt>
                <c:pt idx="924">
                  <c:v>6.7500000000000004E-2</c:v>
                </c:pt>
                <c:pt idx="925">
                  <c:v>6.7500000000000004E-2</c:v>
                </c:pt>
                <c:pt idx="926">
                  <c:v>6.7500000000000004E-2</c:v>
                </c:pt>
                <c:pt idx="927">
                  <c:v>6.7500000000000004E-2</c:v>
                </c:pt>
                <c:pt idx="928">
                  <c:v>6.7500000000000004E-2</c:v>
                </c:pt>
                <c:pt idx="929">
                  <c:v>6.7500000000000004E-2</c:v>
                </c:pt>
                <c:pt idx="930">
                  <c:v>6.7500000000000004E-2</c:v>
                </c:pt>
                <c:pt idx="931">
                  <c:v>6.7500000000000004E-2</c:v>
                </c:pt>
                <c:pt idx="932">
                  <c:v>6.7500000000000004E-2</c:v>
                </c:pt>
                <c:pt idx="933">
                  <c:v>6.7500000000000004E-2</c:v>
                </c:pt>
                <c:pt idx="934">
                  <c:v>6.7500000000000004E-2</c:v>
                </c:pt>
                <c:pt idx="935">
                  <c:v>6.7500000000000004E-2</c:v>
                </c:pt>
                <c:pt idx="936">
                  <c:v>6.7500000000000004E-2</c:v>
                </c:pt>
                <c:pt idx="937">
                  <c:v>6.7500000000000004E-2</c:v>
                </c:pt>
                <c:pt idx="938">
                  <c:v>6.7500000000000004E-2</c:v>
                </c:pt>
                <c:pt idx="939">
                  <c:v>6.7500000000000004E-2</c:v>
                </c:pt>
                <c:pt idx="940">
                  <c:v>6.7500000000000004E-2</c:v>
                </c:pt>
                <c:pt idx="941">
                  <c:v>6.7500000000000004E-2</c:v>
                </c:pt>
                <c:pt idx="942">
                  <c:v>6.7500000000000004E-2</c:v>
                </c:pt>
                <c:pt idx="943">
                  <c:v>6.7500000000000004E-2</c:v>
                </c:pt>
                <c:pt idx="944">
                  <c:v>6.7500000000000004E-2</c:v>
                </c:pt>
                <c:pt idx="945">
                  <c:v>6.7500000000000004E-2</c:v>
                </c:pt>
                <c:pt idx="946">
                  <c:v>6.7500000000000004E-2</c:v>
                </c:pt>
                <c:pt idx="947">
                  <c:v>6.7500000000000004E-2</c:v>
                </c:pt>
                <c:pt idx="948">
                  <c:v>6.7500000000000004E-2</c:v>
                </c:pt>
                <c:pt idx="949">
                  <c:v>6.7500000000000004E-2</c:v>
                </c:pt>
                <c:pt idx="950">
                  <c:v>6.7500000000000004E-2</c:v>
                </c:pt>
                <c:pt idx="951">
                  <c:v>6.7500000000000004E-2</c:v>
                </c:pt>
                <c:pt idx="952">
                  <c:v>6.7500000000000004E-2</c:v>
                </c:pt>
                <c:pt idx="953">
                  <c:v>6.7500000000000004E-2</c:v>
                </c:pt>
                <c:pt idx="954">
                  <c:v>6.7500000000000004E-2</c:v>
                </c:pt>
                <c:pt idx="955">
                  <c:v>6.7500000000000004E-2</c:v>
                </c:pt>
                <c:pt idx="956">
                  <c:v>6.7500000000000004E-2</c:v>
                </c:pt>
                <c:pt idx="957">
                  <c:v>6.7500000000000004E-2</c:v>
                </c:pt>
                <c:pt idx="958">
                  <c:v>6.7500000000000004E-2</c:v>
                </c:pt>
                <c:pt idx="959">
                  <c:v>6.7500000000000004E-2</c:v>
                </c:pt>
                <c:pt idx="960">
                  <c:v>6.7500000000000004E-2</c:v>
                </c:pt>
                <c:pt idx="961">
                  <c:v>6.7500000000000004E-2</c:v>
                </c:pt>
                <c:pt idx="962">
                  <c:v>6.7500000000000004E-2</c:v>
                </c:pt>
                <c:pt idx="963">
                  <c:v>6.7500000000000004E-2</c:v>
                </c:pt>
                <c:pt idx="964">
                  <c:v>6.7500000000000004E-2</c:v>
                </c:pt>
                <c:pt idx="965">
                  <c:v>6.7500000000000004E-2</c:v>
                </c:pt>
                <c:pt idx="966">
                  <c:v>6.7500000000000004E-2</c:v>
                </c:pt>
                <c:pt idx="967">
                  <c:v>6.7500000000000004E-2</c:v>
                </c:pt>
                <c:pt idx="968">
                  <c:v>6.7500000000000004E-2</c:v>
                </c:pt>
                <c:pt idx="969">
                  <c:v>6.7500000000000004E-2</c:v>
                </c:pt>
                <c:pt idx="970">
                  <c:v>6.7500000000000004E-2</c:v>
                </c:pt>
                <c:pt idx="971">
                  <c:v>6.7500000000000004E-2</c:v>
                </c:pt>
                <c:pt idx="972">
                  <c:v>6.7500000000000004E-2</c:v>
                </c:pt>
                <c:pt idx="973">
                  <c:v>6.7500000000000004E-2</c:v>
                </c:pt>
                <c:pt idx="974">
                  <c:v>6.7500000000000004E-2</c:v>
                </c:pt>
                <c:pt idx="975">
                  <c:v>6.7500000000000004E-2</c:v>
                </c:pt>
                <c:pt idx="976">
                  <c:v>6.7500000000000004E-2</c:v>
                </c:pt>
                <c:pt idx="977">
                  <c:v>6.7500000000000004E-2</c:v>
                </c:pt>
                <c:pt idx="978">
                  <c:v>6.7500000000000004E-2</c:v>
                </c:pt>
                <c:pt idx="979">
                  <c:v>6.7500000000000004E-2</c:v>
                </c:pt>
                <c:pt idx="980">
                  <c:v>6.7500000000000004E-2</c:v>
                </c:pt>
                <c:pt idx="981">
                  <c:v>6.7500000000000004E-2</c:v>
                </c:pt>
                <c:pt idx="982">
                  <c:v>6.7500000000000004E-2</c:v>
                </c:pt>
                <c:pt idx="983">
                  <c:v>6.7500000000000004E-2</c:v>
                </c:pt>
                <c:pt idx="984">
                  <c:v>6.7500000000000004E-2</c:v>
                </c:pt>
                <c:pt idx="985">
                  <c:v>6.7500000000000004E-2</c:v>
                </c:pt>
                <c:pt idx="986">
                  <c:v>6.7500000000000004E-2</c:v>
                </c:pt>
                <c:pt idx="987">
                  <c:v>6.7500000000000004E-2</c:v>
                </c:pt>
                <c:pt idx="988">
                  <c:v>6.7500000000000004E-2</c:v>
                </c:pt>
                <c:pt idx="989">
                  <c:v>6.7500000000000004E-2</c:v>
                </c:pt>
                <c:pt idx="990">
                  <c:v>6.7500000000000004E-2</c:v>
                </c:pt>
                <c:pt idx="991">
                  <c:v>6.7500000000000004E-2</c:v>
                </c:pt>
                <c:pt idx="992">
                  <c:v>6.7500000000000004E-2</c:v>
                </c:pt>
                <c:pt idx="993">
                  <c:v>6.7500000000000004E-2</c:v>
                </c:pt>
                <c:pt idx="994">
                  <c:v>6.7500000000000004E-2</c:v>
                </c:pt>
                <c:pt idx="995">
                  <c:v>6.7500000000000004E-2</c:v>
                </c:pt>
                <c:pt idx="996">
                  <c:v>6.7500000000000004E-2</c:v>
                </c:pt>
                <c:pt idx="997">
                  <c:v>6.7500000000000004E-2</c:v>
                </c:pt>
                <c:pt idx="998">
                  <c:v>6.7500000000000004E-2</c:v>
                </c:pt>
                <c:pt idx="999">
                  <c:v>6.7500000000000004E-2</c:v>
                </c:pt>
                <c:pt idx="1000">
                  <c:v>6.7500000000000004E-2</c:v>
                </c:pt>
                <c:pt idx="1001">
                  <c:v>6.7500000000000004E-2</c:v>
                </c:pt>
                <c:pt idx="1002">
                  <c:v>6.7500000000000004E-2</c:v>
                </c:pt>
                <c:pt idx="1003">
                  <c:v>6.7500000000000004E-2</c:v>
                </c:pt>
                <c:pt idx="1004">
                  <c:v>6.7500000000000004E-2</c:v>
                </c:pt>
                <c:pt idx="1005">
                  <c:v>6.7500000000000004E-2</c:v>
                </c:pt>
                <c:pt idx="1006">
                  <c:v>6.7500000000000004E-2</c:v>
                </c:pt>
                <c:pt idx="1007">
                  <c:v>6.7500000000000004E-2</c:v>
                </c:pt>
                <c:pt idx="1008">
                  <c:v>6.7500000000000004E-2</c:v>
                </c:pt>
                <c:pt idx="1009">
                  <c:v>6.7500000000000004E-2</c:v>
                </c:pt>
                <c:pt idx="1010">
                  <c:v>6.7500000000000004E-2</c:v>
                </c:pt>
                <c:pt idx="1011">
                  <c:v>6.7500000000000004E-2</c:v>
                </c:pt>
                <c:pt idx="1012">
                  <c:v>6.7500000000000004E-2</c:v>
                </c:pt>
                <c:pt idx="1013">
                  <c:v>6.7500000000000004E-2</c:v>
                </c:pt>
                <c:pt idx="1014">
                  <c:v>6.7500000000000004E-2</c:v>
                </c:pt>
                <c:pt idx="1015">
                  <c:v>6.7500000000000004E-2</c:v>
                </c:pt>
                <c:pt idx="1016">
                  <c:v>6.7500000000000004E-2</c:v>
                </c:pt>
                <c:pt idx="1017">
                  <c:v>6.7500000000000004E-2</c:v>
                </c:pt>
                <c:pt idx="1018">
                  <c:v>6.7500000000000004E-2</c:v>
                </c:pt>
                <c:pt idx="1019">
                  <c:v>6.7500000000000004E-2</c:v>
                </c:pt>
                <c:pt idx="1020">
                  <c:v>6.7500000000000004E-2</c:v>
                </c:pt>
                <c:pt idx="1021">
                  <c:v>6.7500000000000004E-2</c:v>
                </c:pt>
                <c:pt idx="1022">
                  <c:v>6.7500000000000004E-2</c:v>
                </c:pt>
                <c:pt idx="1023">
                  <c:v>6.7500000000000004E-2</c:v>
                </c:pt>
                <c:pt idx="1024">
                  <c:v>6.7500000000000004E-2</c:v>
                </c:pt>
                <c:pt idx="1025">
                  <c:v>6.7500000000000004E-2</c:v>
                </c:pt>
                <c:pt idx="1026">
                  <c:v>6.7500000000000004E-2</c:v>
                </c:pt>
                <c:pt idx="1027">
                  <c:v>6.7500000000000004E-2</c:v>
                </c:pt>
                <c:pt idx="1028">
                  <c:v>6.7500000000000004E-2</c:v>
                </c:pt>
                <c:pt idx="1029">
                  <c:v>6.7500000000000004E-2</c:v>
                </c:pt>
                <c:pt idx="1030">
                  <c:v>6.7500000000000004E-2</c:v>
                </c:pt>
                <c:pt idx="1031">
                  <c:v>6.7500000000000004E-2</c:v>
                </c:pt>
                <c:pt idx="1032">
                  <c:v>6.7500000000000004E-2</c:v>
                </c:pt>
                <c:pt idx="1033">
                  <c:v>6.7500000000000004E-2</c:v>
                </c:pt>
                <c:pt idx="1034">
                  <c:v>6.7500000000000004E-2</c:v>
                </c:pt>
                <c:pt idx="1035">
                  <c:v>6.7500000000000004E-2</c:v>
                </c:pt>
                <c:pt idx="1036">
                  <c:v>6.7500000000000004E-2</c:v>
                </c:pt>
                <c:pt idx="1037">
                  <c:v>6.7500000000000004E-2</c:v>
                </c:pt>
                <c:pt idx="1038">
                  <c:v>6.7500000000000004E-2</c:v>
                </c:pt>
                <c:pt idx="1039">
                  <c:v>6.7500000000000004E-2</c:v>
                </c:pt>
                <c:pt idx="1040">
                  <c:v>6.7500000000000004E-2</c:v>
                </c:pt>
                <c:pt idx="1041">
                  <c:v>6.7500000000000004E-2</c:v>
                </c:pt>
                <c:pt idx="1042">
                  <c:v>6.7500000000000004E-2</c:v>
                </c:pt>
                <c:pt idx="1043">
                  <c:v>6.7500000000000004E-2</c:v>
                </c:pt>
                <c:pt idx="1044">
                  <c:v>6.7500000000000004E-2</c:v>
                </c:pt>
                <c:pt idx="1045">
                  <c:v>6.7500000000000004E-2</c:v>
                </c:pt>
                <c:pt idx="1046">
                  <c:v>6.7500000000000004E-2</c:v>
                </c:pt>
                <c:pt idx="1047">
                  <c:v>6.7500000000000004E-2</c:v>
                </c:pt>
                <c:pt idx="1048">
                  <c:v>6.7500000000000004E-2</c:v>
                </c:pt>
                <c:pt idx="1049">
                  <c:v>6.7500000000000004E-2</c:v>
                </c:pt>
                <c:pt idx="1050">
                  <c:v>6.5000000000000002E-2</c:v>
                </c:pt>
                <c:pt idx="1051">
                  <c:v>6.5000000000000002E-2</c:v>
                </c:pt>
                <c:pt idx="1052">
                  <c:v>6.5000000000000002E-2</c:v>
                </c:pt>
                <c:pt idx="1053">
                  <c:v>6.5000000000000002E-2</c:v>
                </c:pt>
                <c:pt idx="1054">
                  <c:v>6.5000000000000002E-2</c:v>
                </c:pt>
                <c:pt idx="1055">
                  <c:v>6.5000000000000002E-2</c:v>
                </c:pt>
                <c:pt idx="1056">
                  <c:v>6.5000000000000002E-2</c:v>
                </c:pt>
                <c:pt idx="1057">
                  <c:v>6.5000000000000002E-2</c:v>
                </c:pt>
                <c:pt idx="1058">
                  <c:v>6.5000000000000002E-2</c:v>
                </c:pt>
                <c:pt idx="1059">
                  <c:v>6.5000000000000002E-2</c:v>
                </c:pt>
                <c:pt idx="1060">
                  <c:v>6.5000000000000002E-2</c:v>
                </c:pt>
                <c:pt idx="1061">
                  <c:v>6.5000000000000002E-2</c:v>
                </c:pt>
                <c:pt idx="1062">
                  <c:v>6.5000000000000002E-2</c:v>
                </c:pt>
                <c:pt idx="1063">
                  <c:v>6.5000000000000002E-2</c:v>
                </c:pt>
                <c:pt idx="1064">
                  <c:v>6.5000000000000002E-2</c:v>
                </c:pt>
                <c:pt idx="1065">
                  <c:v>6.5000000000000002E-2</c:v>
                </c:pt>
                <c:pt idx="1066">
                  <c:v>6.5000000000000002E-2</c:v>
                </c:pt>
                <c:pt idx="1067">
                  <c:v>6.5000000000000002E-2</c:v>
                </c:pt>
                <c:pt idx="1068">
                  <c:v>6.5000000000000002E-2</c:v>
                </c:pt>
                <c:pt idx="1069">
                  <c:v>6.5000000000000002E-2</c:v>
                </c:pt>
                <c:pt idx="1070">
                  <c:v>6.5000000000000002E-2</c:v>
                </c:pt>
                <c:pt idx="1071">
                  <c:v>6.5000000000000002E-2</c:v>
                </c:pt>
                <c:pt idx="1072">
                  <c:v>6.5000000000000002E-2</c:v>
                </c:pt>
                <c:pt idx="1073">
                  <c:v>6.5000000000000002E-2</c:v>
                </c:pt>
                <c:pt idx="1074">
                  <c:v>6.5000000000000002E-2</c:v>
                </c:pt>
                <c:pt idx="1075">
                  <c:v>6.5000000000000002E-2</c:v>
                </c:pt>
                <c:pt idx="1076">
                  <c:v>6.5000000000000002E-2</c:v>
                </c:pt>
                <c:pt idx="1077">
                  <c:v>6.5000000000000002E-2</c:v>
                </c:pt>
                <c:pt idx="1078">
                  <c:v>6.5000000000000002E-2</c:v>
                </c:pt>
                <c:pt idx="1079">
                  <c:v>6.5000000000000002E-2</c:v>
                </c:pt>
                <c:pt idx="1080">
                  <c:v>6.5000000000000002E-2</c:v>
                </c:pt>
                <c:pt idx="1081">
                  <c:v>6.5000000000000002E-2</c:v>
                </c:pt>
                <c:pt idx="1082">
                  <c:v>6.5000000000000002E-2</c:v>
                </c:pt>
                <c:pt idx="1083">
                  <c:v>6.5000000000000002E-2</c:v>
                </c:pt>
                <c:pt idx="1084">
                  <c:v>6.5000000000000002E-2</c:v>
                </c:pt>
                <c:pt idx="1085">
                  <c:v>6.5000000000000002E-2</c:v>
                </c:pt>
                <c:pt idx="1086">
                  <c:v>6.5000000000000002E-2</c:v>
                </c:pt>
                <c:pt idx="1087">
                  <c:v>6.5000000000000002E-2</c:v>
                </c:pt>
                <c:pt idx="1088">
                  <c:v>6.5000000000000002E-2</c:v>
                </c:pt>
                <c:pt idx="1089">
                  <c:v>6.5000000000000002E-2</c:v>
                </c:pt>
                <c:pt idx="1090">
                  <c:v>6.5000000000000002E-2</c:v>
                </c:pt>
                <c:pt idx="1091">
                  <c:v>6.5000000000000002E-2</c:v>
                </c:pt>
                <c:pt idx="1092">
                  <c:v>6.5000000000000002E-2</c:v>
                </c:pt>
                <c:pt idx="1093">
                  <c:v>6.5000000000000002E-2</c:v>
                </c:pt>
                <c:pt idx="1094">
                  <c:v>6.5000000000000002E-2</c:v>
                </c:pt>
                <c:pt idx="1095">
                  <c:v>6.5000000000000002E-2</c:v>
                </c:pt>
                <c:pt idx="1096">
                  <c:v>6.5000000000000002E-2</c:v>
                </c:pt>
                <c:pt idx="1097">
                  <c:v>6.5000000000000002E-2</c:v>
                </c:pt>
                <c:pt idx="1098">
                  <c:v>6.5000000000000002E-2</c:v>
                </c:pt>
                <c:pt idx="1099">
                  <c:v>6.5000000000000002E-2</c:v>
                </c:pt>
                <c:pt idx="1100">
                  <c:v>6.5000000000000002E-2</c:v>
                </c:pt>
                <c:pt idx="1101">
                  <c:v>6.5000000000000002E-2</c:v>
                </c:pt>
                <c:pt idx="1102">
                  <c:v>6.5000000000000002E-2</c:v>
                </c:pt>
                <c:pt idx="1103">
                  <c:v>6.5000000000000002E-2</c:v>
                </c:pt>
                <c:pt idx="1104">
                  <c:v>6.5000000000000002E-2</c:v>
                </c:pt>
                <c:pt idx="1105">
                  <c:v>6.5000000000000002E-2</c:v>
                </c:pt>
                <c:pt idx="1106">
                  <c:v>6.5000000000000002E-2</c:v>
                </c:pt>
                <c:pt idx="1107">
                  <c:v>6.5000000000000002E-2</c:v>
                </c:pt>
                <c:pt idx="1108">
                  <c:v>6.5000000000000002E-2</c:v>
                </c:pt>
                <c:pt idx="1109">
                  <c:v>6.5000000000000002E-2</c:v>
                </c:pt>
                <c:pt idx="1110">
                  <c:v>6.5000000000000002E-2</c:v>
                </c:pt>
                <c:pt idx="1111">
                  <c:v>6.5000000000000002E-2</c:v>
                </c:pt>
                <c:pt idx="1112">
                  <c:v>6.5000000000000002E-2</c:v>
                </c:pt>
                <c:pt idx="1113">
                  <c:v>6.5000000000000002E-2</c:v>
                </c:pt>
                <c:pt idx="1114">
                  <c:v>6.5000000000000002E-2</c:v>
                </c:pt>
                <c:pt idx="1115">
                  <c:v>6.5000000000000002E-2</c:v>
                </c:pt>
                <c:pt idx="1116">
                  <c:v>6.5000000000000002E-2</c:v>
                </c:pt>
                <c:pt idx="1117">
                  <c:v>6.5000000000000002E-2</c:v>
                </c:pt>
                <c:pt idx="1118">
                  <c:v>6.5000000000000002E-2</c:v>
                </c:pt>
                <c:pt idx="1119">
                  <c:v>6.5000000000000002E-2</c:v>
                </c:pt>
                <c:pt idx="1120">
                  <c:v>6.5000000000000002E-2</c:v>
                </c:pt>
                <c:pt idx="1121">
                  <c:v>6.5000000000000002E-2</c:v>
                </c:pt>
                <c:pt idx="1122">
                  <c:v>6.5000000000000002E-2</c:v>
                </c:pt>
                <c:pt idx="1123">
                  <c:v>6.5000000000000002E-2</c:v>
                </c:pt>
                <c:pt idx="1124">
                  <c:v>6.5000000000000002E-2</c:v>
                </c:pt>
                <c:pt idx="1125">
                  <c:v>6.5000000000000002E-2</c:v>
                </c:pt>
                <c:pt idx="1126">
                  <c:v>6.5000000000000002E-2</c:v>
                </c:pt>
                <c:pt idx="1127">
                  <c:v>6.5000000000000002E-2</c:v>
                </c:pt>
                <c:pt idx="1128">
                  <c:v>6.5000000000000002E-2</c:v>
                </c:pt>
                <c:pt idx="1129">
                  <c:v>6.5000000000000002E-2</c:v>
                </c:pt>
                <c:pt idx="1130">
                  <c:v>6.5000000000000002E-2</c:v>
                </c:pt>
                <c:pt idx="1131">
                  <c:v>6.5000000000000002E-2</c:v>
                </c:pt>
                <c:pt idx="1132">
                  <c:v>6.5000000000000002E-2</c:v>
                </c:pt>
                <c:pt idx="1133">
                  <c:v>6.5000000000000002E-2</c:v>
                </c:pt>
                <c:pt idx="1134">
                  <c:v>6.5000000000000002E-2</c:v>
                </c:pt>
                <c:pt idx="1135">
                  <c:v>6.5000000000000002E-2</c:v>
                </c:pt>
                <c:pt idx="1136">
                  <c:v>6.5000000000000002E-2</c:v>
                </c:pt>
                <c:pt idx="1137">
                  <c:v>6.5000000000000002E-2</c:v>
                </c:pt>
                <c:pt idx="1138">
                  <c:v>6.5000000000000002E-2</c:v>
                </c:pt>
                <c:pt idx="1139">
                  <c:v>6.5000000000000002E-2</c:v>
                </c:pt>
                <c:pt idx="1140">
                  <c:v>6.5000000000000002E-2</c:v>
                </c:pt>
                <c:pt idx="1141">
                  <c:v>6.5000000000000002E-2</c:v>
                </c:pt>
                <c:pt idx="1142">
                  <c:v>6.5000000000000002E-2</c:v>
                </c:pt>
                <c:pt idx="1143">
                  <c:v>6.5000000000000002E-2</c:v>
                </c:pt>
                <c:pt idx="1144">
                  <c:v>6.5000000000000002E-2</c:v>
                </c:pt>
                <c:pt idx="1145">
                  <c:v>6.5000000000000002E-2</c:v>
                </c:pt>
                <c:pt idx="1146">
                  <c:v>6.5000000000000002E-2</c:v>
                </c:pt>
                <c:pt idx="1147">
                  <c:v>6.5000000000000002E-2</c:v>
                </c:pt>
                <c:pt idx="1148">
                  <c:v>6.5000000000000002E-2</c:v>
                </c:pt>
                <c:pt idx="1149">
                  <c:v>6.5000000000000002E-2</c:v>
                </c:pt>
                <c:pt idx="1150">
                  <c:v>6.5000000000000002E-2</c:v>
                </c:pt>
                <c:pt idx="1151">
                  <c:v>6.5000000000000002E-2</c:v>
                </c:pt>
                <c:pt idx="1152">
                  <c:v>6.5000000000000002E-2</c:v>
                </c:pt>
                <c:pt idx="1153">
                  <c:v>6.5000000000000002E-2</c:v>
                </c:pt>
                <c:pt idx="1154">
                  <c:v>6.5000000000000002E-2</c:v>
                </c:pt>
                <c:pt idx="1155">
                  <c:v>6.5000000000000002E-2</c:v>
                </c:pt>
                <c:pt idx="1156">
                  <c:v>6.5000000000000002E-2</c:v>
                </c:pt>
                <c:pt idx="1157">
                  <c:v>6.5000000000000002E-2</c:v>
                </c:pt>
                <c:pt idx="1158">
                  <c:v>6.5000000000000002E-2</c:v>
                </c:pt>
                <c:pt idx="1159">
                  <c:v>6.5000000000000002E-2</c:v>
                </c:pt>
                <c:pt idx="1160">
                  <c:v>6.5000000000000002E-2</c:v>
                </c:pt>
                <c:pt idx="1161">
                  <c:v>6.5000000000000002E-2</c:v>
                </c:pt>
                <c:pt idx="1162">
                  <c:v>6.5000000000000002E-2</c:v>
                </c:pt>
                <c:pt idx="1163">
                  <c:v>6.5000000000000002E-2</c:v>
                </c:pt>
                <c:pt idx="1164">
                  <c:v>6.5000000000000002E-2</c:v>
                </c:pt>
                <c:pt idx="1165">
                  <c:v>6.5000000000000002E-2</c:v>
                </c:pt>
                <c:pt idx="1166">
                  <c:v>6.5000000000000002E-2</c:v>
                </c:pt>
                <c:pt idx="1167">
                  <c:v>6.5000000000000002E-2</c:v>
                </c:pt>
                <c:pt idx="1168">
                  <c:v>6.5000000000000002E-2</c:v>
                </c:pt>
                <c:pt idx="1169">
                  <c:v>6.5000000000000002E-2</c:v>
                </c:pt>
                <c:pt idx="1170">
                  <c:v>6.5000000000000002E-2</c:v>
                </c:pt>
                <c:pt idx="1171">
                  <c:v>6.5000000000000002E-2</c:v>
                </c:pt>
                <c:pt idx="1172">
                  <c:v>6.5000000000000002E-2</c:v>
                </c:pt>
                <c:pt idx="1173">
                  <c:v>6.5000000000000002E-2</c:v>
                </c:pt>
                <c:pt idx="1174">
                  <c:v>6.5000000000000002E-2</c:v>
                </c:pt>
                <c:pt idx="1175">
                  <c:v>6.5000000000000002E-2</c:v>
                </c:pt>
                <c:pt idx="1176">
                  <c:v>6.5000000000000002E-2</c:v>
                </c:pt>
                <c:pt idx="1177">
                  <c:v>6.5000000000000002E-2</c:v>
                </c:pt>
                <c:pt idx="1178">
                  <c:v>6.5000000000000002E-2</c:v>
                </c:pt>
                <c:pt idx="1179">
                  <c:v>6.5000000000000002E-2</c:v>
                </c:pt>
                <c:pt idx="1180">
                  <c:v>6.5000000000000002E-2</c:v>
                </c:pt>
                <c:pt idx="1181">
                  <c:v>6.5000000000000002E-2</c:v>
                </c:pt>
                <c:pt idx="1182">
                  <c:v>6.5000000000000002E-2</c:v>
                </c:pt>
                <c:pt idx="1183">
                  <c:v>6.5000000000000002E-2</c:v>
                </c:pt>
                <c:pt idx="1184">
                  <c:v>6.5000000000000002E-2</c:v>
                </c:pt>
                <c:pt idx="1185">
                  <c:v>6.5000000000000002E-2</c:v>
                </c:pt>
                <c:pt idx="1186">
                  <c:v>6.5000000000000002E-2</c:v>
                </c:pt>
                <c:pt idx="1187">
                  <c:v>6.5000000000000002E-2</c:v>
                </c:pt>
                <c:pt idx="1188">
                  <c:v>6.5000000000000002E-2</c:v>
                </c:pt>
                <c:pt idx="1189">
                  <c:v>6.5000000000000002E-2</c:v>
                </c:pt>
                <c:pt idx="1190">
                  <c:v>6.5000000000000002E-2</c:v>
                </c:pt>
                <c:pt idx="1191">
                  <c:v>6.5000000000000002E-2</c:v>
                </c:pt>
                <c:pt idx="1192">
                  <c:v>6.5000000000000002E-2</c:v>
                </c:pt>
                <c:pt idx="1193">
                  <c:v>6.5000000000000002E-2</c:v>
                </c:pt>
                <c:pt idx="1194">
                  <c:v>6.5000000000000002E-2</c:v>
                </c:pt>
                <c:pt idx="1195">
                  <c:v>6.5000000000000002E-2</c:v>
                </c:pt>
                <c:pt idx="1196">
                  <c:v>6.5000000000000002E-2</c:v>
                </c:pt>
                <c:pt idx="1197">
                  <c:v>6.5000000000000002E-2</c:v>
                </c:pt>
                <c:pt idx="1198">
                  <c:v>6.5000000000000002E-2</c:v>
                </c:pt>
                <c:pt idx="1199">
                  <c:v>6.5000000000000002E-2</c:v>
                </c:pt>
                <c:pt idx="1200">
                  <c:v>6.5000000000000002E-2</c:v>
                </c:pt>
                <c:pt idx="1201">
                  <c:v>6.5000000000000002E-2</c:v>
                </c:pt>
                <c:pt idx="1202">
                  <c:v>6.5000000000000002E-2</c:v>
                </c:pt>
                <c:pt idx="1203">
                  <c:v>6.5000000000000002E-2</c:v>
                </c:pt>
                <c:pt idx="1204">
                  <c:v>6.5000000000000002E-2</c:v>
                </c:pt>
                <c:pt idx="1205">
                  <c:v>6.5000000000000002E-2</c:v>
                </c:pt>
                <c:pt idx="1206">
                  <c:v>6.5000000000000002E-2</c:v>
                </c:pt>
                <c:pt idx="1207">
                  <c:v>6.5000000000000002E-2</c:v>
                </c:pt>
                <c:pt idx="1208">
                  <c:v>6.5000000000000002E-2</c:v>
                </c:pt>
                <c:pt idx="1209">
                  <c:v>6.5000000000000002E-2</c:v>
                </c:pt>
                <c:pt idx="1210">
                  <c:v>6.5000000000000002E-2</c:v>
                </c:pt>
                <c:pt idx="1211">
                  <c:v>6.5000000000000002E-2</c:v>
                </c:pt>
                <c:pt idx="1212">
                  <c:v>6.5000000000000002E-2</c:v>
                </c:pt>
                <c:pt idx="1213">
                  <c:v>6.5000000000000002E-2</c:v>
                </c:pt>
                <c:pt idx="1214">
                  <c:v>6.5000000000000002E-2</c:v>
                </c:pt>
                <c:pt idx="1215">
                  <c:v>6.5000000000000002E-2</c:v>
                </c:pt>
                <c:pt idx="1216">
                  <c:v>6.5000000000000002E-2</c:v>
                </c:pt>
                <c:pt idx="1217">
                  <c:v>6.5000000000000002E-2</c:v>
                </c:pt>
                <c:pt idx="1218">
                  <c:v>6.5000000000000002E-2</c:v>
                </c:pt>
                <c:pt idx="1219">
                  <c:v>6.5000000000000002E-2</c:v>
                </c:pt>
                <c:pt idx="1220">
                  <c:v>6.5000000000000002E-2</c:v>
                </c:pt>
                <c:pt idx="1221">
                  <c:v>6.5000000000000002E-2</c:v>
                </c:pt>
                <c:pt idx="1222">
                  <c:v>6.5000000000000002E-2</c:v>
                </c:pt>
                <c:pt idx="1223">
                  <c:v>6.5000000000000002E-2</c:v>
                </c:pt>
                <c:pt idx="1224">
                  <c:v>6.5000000000000002E-2</c:v>
                </c:pt>
                <c:pt idx="1225">
                  <c:v>6.5000000000000002E-2</c:v>
                </c:pt>
                <c:pt idx="1226">
                  <c:v>6.5000000000000002E-2</c:v>
                </c:pt>
                <c:pt idx="1227">
                  <c:v>6.5000000000000002E-2</c:v>
                </c:pt>
                <c:pt idx="1228">
                  <c:v>6.5000000000000002E-2</c:v>
                </c:pt>
                <c:pt idx="1229">
                  <c:v>6.5000000000000002E-2</c:v>
                </c:pt>
                <c:pt idx="1230">
                  <c:v>6.5000000000000002E-2</c:v>
                </c:pt>
                <c:pt idx="1231">
                  <c:v>6.5000000000000002E-2</c:v>
                </c:pt>
                <c:pt idx="1232">
                  <c:v>6.5000000000000002E-2</c:v>
                </c:pt>
                <c:pt idx="1233">
                  <c:v>6.5000000000000002E-2</c:v>
                </c:pt>
                <c:pt idx="1234">
                  <c:v>0.06</c:v>
                </c:pt>
                <c:pt idx="1235">
                  <c:v>0.06</c:v>
                </c:pt>
                <c:pt idx="1236">
                  <c:v>0.06</c:v>
                </c:pt>
                <c:pt idx="1237">
                  <c:v>0.06</c:v>
                </c:pt>
                <c:pt idx="1238">
                  <c:v>0.06</c:v>
                </c:pt>
                <c:pt idx="1239">
                  <c:v>0.06</c:v>
                </c:pt>
                <c:pt idx="1240">
                  <c:v>0.06</c:v>
                </c:pt>
                <c:pt idx="1241">
                  <c:v>0.06</c:v>
                </c:pt>
                <c:pt idx="1242">
                  <c:v>0.06</c:v>
                </c:pt>
                <c:pt idx="1243">
                  <c:v>0.06</c:v>
                </c:pt>
                <c:pt idx="1244">
                  <c:v>0.06</c:v>
                </c:pt>
                <c:pt idx="1245">
                  <c:v>0.06</c:v>
                </c:pt>
                <c:pt idx="1246">
                  <c:v>0.06</c:v>
                </c:pt>
                <c:pt idx="1247">
                  <c:v>0.06</c:v>
                </c:pt>
                <c:pt idx="1248">
                  <c:v>0.06</c:v>
                </c:pt>
                <c:pt idx="1249">
                  <c:v>0.06</c:v>
                </c:pt>
                <c:pt idx="1250">
                  <c:v>0.06</c:v>
                </c:pt>
                <c:pt idx="1251">
                  <c:v>0.06</c:v>
                </c:pt>
                <c:pt idx="1252">
                  <c:v>0.06</c:v>
                </c:pt>
                <c:pt idx="1253">
                  <c:v>0.06</c:v>
                </c:pt>
                <c:pt idx="1254">
                  <c:v>0.06</c:v>
                </c:pt>
                <c:pt idx="1255">
                  <c:v>0.06</c:v>
                </c:pt>
                <c:pt idx="1256">
                  <c:v>0.06</c:v>
                </c:pt>
                <c:pt idx="1257">
                  <c:v>0.06</c:v>
                </c:pt>
                <c:pt idx="1258">
                  <c:v>0.06</c:v>
                </c:pt>
                <c:pt idx="1259">
                  <c:v>0.06</c:v>
                </c:pt>
                <c:pt idx="1260">
                  <c:v>0.06</c:v>
                </c:pt>
                <c:pt idx="1261">
                  <c:v>0.06</c:v>
                </c:pt>
                <c:pt idx="1262">
                  <c:v>0.06</c:v>
                </c:pt>
                <c:pt idx="1263">
                  <c:v>0.06</c:v>
                </c:pt>
                <c:pt idx="1264">
                  <c:v>0.06</c:v>
                </c:pt>
                <c:pt idx="1265">
                  <c:v>0.06</c:v>
                </c:pt>
                <c:pt idx="1266">
                  <c:v>0.06</c:v>
                </c:pt>
                <c:pt idx="1267">
                  <c:v>0.06</c:v>
                </c:pt>
                <c:pt idx="1268">
                  <c:v>0.06</c:v>
                </c:pt>
                <c:pt idx="1269">
                  <c:v>0.06</c:v>
                </c:pt>
                <c:pt idx="1270">
                  <c:v>0.06</c:v>
                </c:pt>
                <c:pt idx="1271">
                  <c:v>0.06</c:v>
                </c:pt>
                <c:pt idx="1272">
                  <c:v>0.06</c:v>
                </c:pt>
                <c:pt idx="1273">
                  <c:v>0.06</c:v>
                </c:pt>
                <c:pt idx="1274">
                  <c:v>0.06</c:v>
                </c:pt>
                <c:pt idx="1275">
                  <c:v>0.06</c:v>
                </c:pt>
                <c:pt idx="1276">
                  <c:v>0.06</c:v>
                </c:pt>
                <c:pt idx="1277">
                  <c:v>0.06</c:v>
                </c:pt>
                <c:pt idx="1278">
                  <c:v>0.06</c:v>
                </c:pt>
                <c:pt idx="1279">
                  <c:v>0.06</c:v>
                </c:pt>
                <c:pt idx="1280">
                  <c:v>0.06</c:v>
                </c:pt>
                <c:pt idx="1281">
                  <c:v>0.06</c:v>
                </c:pt>
                <c:pt idx="1282">
                  <c:v>0.06</c:v>
                </c:pt>
                <c:pt idx="1283">
                  <c:v>0.06</c:v>
                </c:pt>
                <c:pt idx="1284">
                  <c:v>0.06</c:v>
                </c:pt>
                <c:pt idx="1285">
                  <c:v>0.06</c:v>
                </c:pt>
                <c:pt idx="1286">
                  <c:v>0.06</c:v>
                </c:pt>
                <c:pt idx="1287">
                  <c:v>0.06</c:v>
                </c:pt>
                <c:pt idx="1288">
                  <c:v>0.06</c:v>
                </c:pt>
                <c:pt idx="1289">
                  <c:v>0.06</c:v>
                </c:pt>
                <c:pt idx="1290">
                  <c:v>0.06</c:v>
                </c:pt>
                <c:pt idx="1291">
                  <c:v>0.06</c:v>
                </c:pt>
                <c:pt idx="1292">
                  <c:v>0.06</c:v>
                </c:pt>
                <c:pt idx="1293">
                  <c:v>0.06</c:v>
                </c:pt>
                <c:pt idx="1294">
                  <c:v>0.06</c:v>
                </c:pt>
                <c:pt idx="1295">
                  <c:v>0.06</c:v>
                </c:pt>
                <c:pt idx="1296">
                  <c:v>0.06</c:v>
                </c:pt>
                <c:pt idx="1297">
                  <c:v>0.06</c:v>
                </c:pt>
                <c:pt idx="1298">
                  <c:v>0.06</c:v>
                </c:pt>
                <c:pt idx="1299">
                  <c:v>0.06</c:v>
                </c:pt>
                <c:pt idx="1300">
                  <c:v>0.06</c:v>
                </c:pt>
                <c:pt idx="1301">
                  <c:v>0.06</c:v>
                </c:pt>
                <c:pt idx="1302">
                  <c:v>0.06</c:v>
                </c:pt>
                <c:pt idx="1303">
                  <c:v>0.06</c:v>
                </c:pt>
                <c:pt idx="1304">
                  <c:v>0.06</c:v>
                </c:pt>
                <c:pt idx="1305">
                  <c:v>0.06</c:v>
                </c:pt>
                <c:pt idx="1306">
                  <c:v>0.06</c:v>
                </c:pt>
                <c:pt idx="1307">
                  <c:v>0.06</c:v>
                </c:pt>
                <c:pt idx="1308">
                  <c:v>0.06</c:v>
                </c:pt>
                <c:pt idx="1309">
                  <c:v>0.06</c:v>
                </c:pt>
                <c:pt idx="1310">
                  <c:v>0.06</c:v>
                </c:pt>
                <c:pt idx="1311">
                  <c:v>0.06</c:v>
                </c:pt>
                <c:pt idx="1312">
                  <c:v>0.06</c:v>
                </c:pt>
                <c:pt idx="1313">
                  <c:v>0.06</c:v>
                </c:pt>
                <c:pt idx="1314">
                  <c:v>0.06</c:v>
                </c:pt>
                <c:pt idx="1315">
                  <c:v>0.06</c:v>
                </c:pt>
                <c:pt idx="1316">
                  <c:v>0.06</c:v>
                </c:pt>
                <c:pt idx="1317">
                  <c:v>0.06</c:v>
                </c:pt>
                <c:pt idx="1318">
                  <c:v>0.06</c:v>
                </c:pt>
                <c:pt idx="1319">
                  <c:v>0.06</c:v>
                </c:pt>
                <c:pt idx="1320">
                  <c:v>0.06</c:v>
                </c:pt>
                <c:pt idx="1321">
                  <c:v>0.06</c:v>
                </c:pt>
                <c:pt idx="1322">
                  <c:v>0.06</c:v>
                </c:pt>
                <c:pt idx="1323">
                  <c:v>0.06</c:v>
                </c:pt>
                <c:pt idx="1324">
                  <c:v>0.06</c:v>
                </c:pt>
                <c:pt idx="1325">
                  <c:v>0.06</c:v>
                </c:pt>
                <c:pt idx="1326">
                  <c:v>0.06</c:v>
                </c:pt>
                <c:pt idx="1327">
                  <c:v>0.06</c:v>
                </c:pt>
                <c:pt idx="1328">
                  <c:v>0.06</c:v>
                </c:pt>
                <c:pt idx="1329">
                  <c:v>0.06</c:v>
                </c:pt>
                <c:pt idx="1330">
                  <c:v>0.06</c:v>
                </c:pt>
                <c:pt idx="1331">
                  <c:v>0.06</c:v>
                </c:pt>
                <c:pt idx="1332">
                  <c:v>0.06</c:v>
                </c:pt>
                <c:pt idx="1333">
                  <c:v>0.06</c:v>
                </c:pt>
                <c:pt idx="1334">
                  <c:v>0.06</c:v>
                </c:pt>
                <c:pt idx="1335">
                  <c:v>0.06</c:v>
                </c:pt>
                <c:pt idx="1336">
                  <c:v>0.06</c:v>
                </c:pt>
                <c:pt idx="1337">
                  <c:v>0.06</c:v>
                </c:pt>
                <c:pt idx="1338">
                  <c:v>0.06</c:v>
                </c:pt>
                <c:pt idx="1339">
                  <c:v>0.06</c:v>
                </c:pt>
                <c:pt idx="1340">
                  <c:v>0.06</c:v>
                </c:pt>
                <c:pt idx="1341">
                  <c:v>0.06</c:v>
                </c:pt>
                <c:pt idx="1342">
                  <c:v>0.06</c:v>
                </c:pt>
                <c:pt idx="1343">
                  <c:v>0.06</c:v>
                </c:pt>
                <c:pt idx="1344">
                  <c:v>0.06</c:v>
                </c:pt>
                <c:pt idx="1345">
                  <c:v>0.06</c:v>
                </c:pt>
                <c:pt idx="1346">
                  <c:v>0.06</c:v>
                </c:pt>
                <c:pt idx="1347">
                  <c:v>0.06</c:v>
                </c:pt>
                <c:pt idx="1348">
                  <c:v>0.06</c:v>
                </c:pt>
                <c:pt idx="1349">
                  <c:v>0.06</c:v>
                </c:pt>
                <c:pt idx="1350">
                  <c:v>0.06</c:v>
                </c:pt>
                <c:pt idx="1351">
                  <c:v>0.06</c:v>
                </c:pt>
                <c:pt idx="1352">
                  <c:v>0.06</c:v>
                </c:pt>
                <c:pt idx="1353">
                  <c:v>0.06</c:v>
                </c:pt>
                <c:pt idx="1354">
                  <c:v>0.06</c:v>
                </c:pt>
                <c:pt idx="1355">
                  <c:v>0.06</c:v>
                </c:pt>
                <c:pt idx="1356">
                  <c:v>0.06</c:v>
                </c:pt>
                <c:pt idx="1357">
                  <c:v>0.06</c:v>
                </c:pt>
                <c:pt idx="1358">
                  <c:v>0.06</c:v>
                </c:pt>
                <c:pt idx="1359">
                  <c:v>0.06</c:v>
                </c:pt>
                <c:pt idx="1360">
                  <c:v>0.06</c:v>
                </c:pt>
                <c:pt idx="1361">
                  <c:v>0.06</c:v>
                </c:pt>
                <c:pt idx="1362">
                  <c:v>0.06</c:v>
                </c:pt>
                <c:pt idx="1363">
                  <c:v>0.06</c:v>
                </c:pt>
                <c:pt idx="1364">
                  <c:v>0.06</c:v>
                </c:pt>
                <c:pt idx="1365">
                  <c:v>0.06</c:v>
                </c:pt>
                <c:pt idx="1366">
                  <c:v>0.06</c:v>
                </c:pt>
                <c:pt idx="1367">
                  <c:v>0.06</c:v>
                </c:pt>
                <c:pt idx="1368">
                  <c:v>0.06</c:v>
                </c:pt>
                <c:pt idx="1369">
                  <c:v>0.06</c:v>
                </c:pt>
                <c:pt idx="1370">
                  <c:v>0.06</c:v>
                </c:pt>
                <c:pt idx="1371">
                  <c:v>0.06</c:v>
                </c:pt>
                <c:pt idx="1372">
                  <c:v>0.06</c:v>
                </c:pt>
                <c:pt idx="1373">
                  <c:v>0.06</c:v>
                </c:pt>
                <c:pt idx="1374">
                  <c:v>0.06</c:v>
                </c:pt>
                <c:pt idx="1375">
                  <c:v>0.06</c:v>
                </c:pt>
                <c:pt idx="1376">
                  <c:v>0.06</c:v>
                </c:pt>
                <c:pt idx="1377">
                  <c:v>0.06</c:v>
                </c:pt>
                <c:pt idx="1378">
                  <c:v>0.06</c:v>
                </c:pt>
                <c:pt idx="1379">
                  <c:v>0.06</c:v>
                </c:pt>
                <c:pt idx="1380">
                  <c:v>0.06</c:v>
                </c:pt>
                <c:pt idx="1381">
                  <c:v>0.06</c:v>
                </c:pt>
                <c:pt idx="1382">
                  <c:v>0.06</c:v>
                </c:pt>
                <c:pt idx="1383">
                  <c:v>0.06</c:v>
                </c:pt>
                <c:pt idx="1384">
                  <c:v>0.06</c:v>
                </c:pt>
                <c:pt idx="1385">
                  <c:v>6.25E-2</c:v>
                </c:pt>
                <c:pt idx="1386">
                  <c:v>6.25E-2</c:v>
                </c:pt>
                <c:pt idx="1387">
                  <c:v>6.25E-2</c:v>
                </c:pt>
                <c:pt idx="1388">
                  <c:v>6.25E-2</c:v>
                </c:pt>
                <c:pt idx="1389">
                  <c:v>6.25E-2</c:v>
                </c:pt>
                <c:pt idx="1390">
                  <c:v>6.25E-2</c:v>
                </c:pt>
                <c:pt idx="1391">
                  <c:v>6.25E-2</c:v>
                </c:pt>
                <c:pt idx="1392">
                  <c:v>6.25E-2</c:v>
                </c:pt>
                <c:pt idx="1393">
                  <c:v>6.25E-2</c:v>
                </c:pt>
                <c:pt idx="1394">
                  <c:v>6.25E-2</c:v>
                </c:pt>
                <c:pt idx="1395">
                  <c:v>6.25E-2</c:v>
                </c:pt>
                <c:pt idx="1396">
                  <c:v>6.25E-2</c:v>
                </c:pt>
                <c:pt idx="1397">
                  <c:v>6.25E-2</c:v>
                </c:pt>
                <c:pt idx="1398">
                  <c:v>6.25E-2</c:v>
                </c:pt>
                <c:pt idx="1399">
                  <c:v>6.25E-2</c:v>
                </c:pt>
                <c:pt idx="1400">
                  <c:v>6.25E-2</c:v>
                </c:pt>
                <c:pt idx="1401">
                  <c:v>6.25E-2</c:v>
                </c:pt>
                <c:pt idx="1402">
                  <c:v>6.25E-2</c:v>
                </c:pt>
                <c:pt idx="1403">
                  <c:v>6.25E-2</c:v>
                </c:pt>
                <c:pt idx="1404">
                  <c:v>6.25E-2</c:v>
                </c:pt>
                <c:pt idx="1405">
                  <c:v>6.25E-2</c:v>
                </c:pt>
                <c:pt idx="1406">
                  <c:v>6.25E-2</c:v>
                </c:pt>
                <c:pt idx="1407">
                  <c:v>6.25E-2</c:v>
                </c:pt>
                <c:pt idx="1408">
                  <c:v>6.25E-2</c:v>
                </c:pt>
                <c:pt idx="1409">
                  <c:v>6.25E-2</c:v>
                </c:pt>
                <c:pt idx="1410">
                  <c:v>6.25E-2</c:v>
                </c:pt>
                <c:pt idx="1411">
                  <c:v>6.25E-2</c:v>
                </c:pt>
                <c:pt idx="1412">
                  <c:v>6.25E-2</c:v>
                </c:pt>
                <c:pt idx="1413">
                  <c:v>6.25E-2</c:v>
                </c:pt>
                <c:pt idx="1414">
                  <c:v>6.25E-2</c:v>
                </c:pt>
                <c:pt idx="1415">
                  <c:v>6.25E-2</c:v>
                </c:pt>
                <c:pt idx="1416">
                  <c:v>6.25E-2</c:v>
                </c:pt>
                <c:pt idx="1417">
                  <c:v>6.25E-2</c:v>
                </c:pt>
                <c:pt idx="1418">
                  <c:v>6.25E-2</c:v>
                </c:pt>
                <c:pt idx="1419">
                  <c:v>6.5000000000000002E-2</c:v>
                </c:pt>
                <c:pt idx="1420">
                  <c:v>6.5000000000000002E-2</c:v>
                </c:pt>
                <c:pt idx="1421">
                  <c:v>6.5000000000000002E-2</c:v>
                </c:pt>
                <c:pt idx="1422">
                  <c:v>6.5000000000000002E-2</c:v>
                </c:pt>
                <c:pt idx="1423">
                  <c:v>6.5000000000000002E-2</c:v>
                </c:pt>
                <c:pt idx="1424">
                  <c:v>6.5000000000000002E-2</c:v>
                </c:pt>
                <c:pt idx="1425">
                  <c:v>6.5000000000000002E-2</c:v>
                </c:pt>
                <c:pt idx="1426">
                  <c:v>6.5000000000000002E-2</c:v>
                </c:pt>
                <c:pt idx="1427">
                  <c:v>6.5000000000000002E-2</c:v>
                </c:pt>
                <c:pt idx="1428">
                  <c:v>6.5000000000000002E-2</c:v>
                </c:pt>
                <c:pt idx="1429">
                  <c:v>6.5000000000000002E-2</c:v>
                </c:pt>
                <c:pt idx="1430">
                  <c:v>6.5000000000000002E-2</c:v>
                </c:pt>
                <c:pt idx="1431">
                  <c:v>6.5000000000000002E-2</c:v>
                </c:pt>
                <c:pt idx="1432">
                  <c:v>6.5000000000000002E-2</c:v>
                </c:pt>
                <c:pt idx="1433">
                  <c:v>6.5000000000000002E-2</c:v>
                </c:pt>
                <c:pt idx="1434">
                  <c:v>6.5000000000000002E-2</c:v>
                </c:pt>
                <c:pt idx="1435">
                  <c:v>6.5000000000000002E-2</c:v>
                </c:pt>
                <c:pt idx="1436">
                  <c:v>6.5000000000000002E-2</c:v>
                </c:pt>
                <c:pt idx="1437">
                  <c:v>6.5000000000000002E-2</c:v>
                </c:pt>
                <c:pt idx="1438">
                  <c:v>6.5000000000000002E-2</c:v>
                </c:pt>
                <c:pt idx="1439">
                  <c:v>6.5000000000000002E-2</c:v>
                </c:pt>
                <c:pt idx="1440">
                  <c:v>6.5000000000000002E-2</c:v>
                </c:pt>
                <c:pt idx="1441">
                  <c:v>6.5000000000000002E-2</c:v>
                </c:pt>
                <c:pt idx="1442">
                  <c:v>6.5000000000000002E-2</c:v>
                </c:pt>
                <c:pt idx="1443">
                  <c:v>6.5000000000000002E-2</c:v>
                </c:pt>
                <c:pt idx="1444">
                  <c:v>6.5000000000000002E-2</c:v>
                </c:pt>
                <c:pt idx="1445">
                  <c:v>6.5000000000000002E-2</c:v>
                </c:pt>
                <c:pt idx="1446">
                  <c:v>6.5000000000000002E-2</c:v>
                </c:pt>
                <c:pt idx="1447">
                  <c:v>6.5000000000000002E-2</c:v>
                </c:pt>
                <c:pt idx="1448">
                  <c:v>6.5000000000000002E-2</c:v>
                </c:pt>
                <c:pt idx="1449">
                  <c:v>6.5000000000000002E-2</c:v>
                </c:pt>
                <c:pt idx="1450">
                  <c:v>6.5000000000000002E-2</c:v>
                </c:pt>
                <c:pt idx="1451">
                  <c:v>6.5000000000000002E-2</c:v>
                </c:pt>
                <c:pt idx="1452">
                  <c:v>6.5000000000000002E-2</c:v>
                </c:pt>
                <c:pt idx="1453">
                  <c:v>6.5000000000000002E-2</c:v>
                </c:pt>
                <c:pt idx="1454">
                  <c:v>6.5000000000000002E-2</c:v>
                </c:pt>
                <c:pt idx="1455">
                  <c:v>6.5000000000000002E-2</c:v>
                </c:pt>
                <c:pt idx="1456">
                  <c:v>6.5000000000000002E-2</c:v>
                </c:pt>
                <c:pt idx="1457">
                  <c:v>6.5000000000000002E-2</c:v>
                </c:pt>
                <c:pt idx="1458">
                  <c:v>6.7500000000000004E-2</c:v>
                </c:pt>
                <c:pt idx="1459">
                  <c:v>6.7500000000000004E-2</c:v>
                </c:pt>
                <c:pt idx="1460">
                  <c:v>6.7500000000000004E-2</c:v>
                </c:pt>
                <c:pt idx="1461">
                  <c:v>6.7500000000000004E-2</c:v>
                </c:pt>
                <c:pt idx="1462">
                  <c:v>6.7500000000000004E-2</c:v>
                </c:pt>
                <c:pt idx="1463">
                  <c:v>6.7500000000000004E-2</c:v>
                </c:pt>
                <c:pt idx="1464">
                  <c:v>6.7500000000000004E-2</c:v>
                </c:pt>
                <c:pt idx="1465">
                  <c:v>6.7500000000000004E-2</c:v>
                </c:pt>
                <c:pt idx="1466">
                  <c:v>6.7500000000000004E-2</c:v>
                </c:pt>
                <c:pt idx="1467">
                  <c:v>6.7500000000000004E-2</c:v>
                </c:pt>
                <c:pt idx="1468">
                  <c:v>6.7500000000000004E-2</c:v>
                </c:pt>
                <c:pt idx="1469">
                  <c:v>6.7500000000000004E-2</c:v>
                </c:pt>
                <c:pt idx="1470">
                  <c:v>6.7500000000000004E-2</c:v>
                </c:pt>
                <c:pt idx="1471">
                  <c:v>6.7500000000000004E-2</c:v>
                </c:pt>
                <c:pt idx="1472">
                  <c:v>6.7500000000000004E-2</c:v>
                </c:pt>
                <c:pt idx="1473">
                  <c:v>6.7500000000000004E-2</c:v>
                </c:pt>
                <c:pt idx="1474">
                  <c:v>6.7500000000000004E-2</c:v>
                </c:pt>
                <c:pt idx="1475">
                  <c:v>6.7500000000000004E-2</c:v>
                </c:pt>
                <c:pt idx="1476">
                  <c:v>6.7500000000000004E-2</c:v>
                </c:pt>
                <c:pt idx="1477">
                  <c:v>6.7500000000000004E-2</c:v>
                </c:pt>
                <c:pt idx="1478">
                  <c:v>6.7500000000000004E-2</c:v>
                </c:pt>
                <c:pt idx="1479">
                  <c:v>6.7500000000000004E-2</c:v>
                </c:pt>
                <c:pt idx="1480">
                  <c:v>6.7500000000000004E-2</c:v>
                </c:pt>
                <c:pt idx="1481">
                  <c:v>6.7500000000000004E-2</c:v>
                </c:pt>
                <c:pt idx="1482">
                  <c:v>6.7500000000000004E-2</c:v>
                </c:pt>
                <c:pt idx="1483">
                  <c:v>6.7500000000000004E-2</c:v>
                </c:pt>
                <c:pt idx="1484">
                  <c:v>6.7500000000000004E-2</c:v>
                </c:pt>
                <c:pt idx="1485">
                  <c:v>6.7500000000000004E-2</c:v>
                </c:pt>
                <c:pt idx="1486">
                  <c:v>6.7500000000000004E-2</c:v>
                </c:pt>
                <c:pt idx="1487">
                  <c:v>7.0000000000000007E-2</c:v>
                </c:pt>
                <c:pt idx="1488">
                  <c:v>7.0000000000000007E-2</c:v>
                </c:pt>
                <c:pt idx="1489">
                  <c:v>7.0000000000000007E-2</c:v>
                </c:pt>
                <c:pt idx="1490">
                  <c:v>7.0000000000000007E-2</c:v>
                </c:pt>
                <c:pt idx="1491">
                  <c:v>7.0000000000000007E-2</c:v>
                </c:pt>
                <c:pt idx="1492">
                  <c:v>7.0000000000000007E-2</c:v>
                </c:pt>
                <c:pt idx="1493">
                  <c:v>7.0000000000000007E-2</c:v>
                </c:pt>
                <c:pt idx="1494">
                  <c:v>7.0000000000000007E-2</c:v>
                </c:pt>
                <c:pt idx="1495">
                  <c:v>7.0000000000000007E-2</c:v>
                </c:pt>
                <c:pt idx="1496">
                  <c:v>7.0000000000000007E-2</c:v>
                </c:pt>
                <c:pt idx="1497">
                  <c:v>7.0000000000000007E-2</c:v>
                </c:pt>
                <c:pt idx="1498">
                  <c:v>7.0000000000000007E-2</c:v>
                </c:pt>
                <c:pt idx="1499">
                  <c:v>7.0000000000000007E-2</c:v>
                </c:pt>
                <c:pt idx="1500">
                  <c:v>7.0000000000000007E-2</c:v>
                </c:pt>
                <c:pt idx="1501">
                  <c:v>7.0000000000000007E-2</c:v>
                </c:pt>
                <c:pt idx="1502">
                  <c:v>7.0000000000000007E-2</c:v>
                </c:pt>
                <c:pt idx="1503">
                  <c:v>7.0000000000000007E-2</c:v>
                </c:pt>
                <c:pt idx="1504">
                  <c:v>7.0000000000000007E-2</c:v>
                </c:pt>
                <c:pt idx="1505">
                  <c:v>7.0000000000000007E-2</c:v>
                </c:pt>
                <c:pt idx="1506">
                  <c:v>7.2499999999999995E-2</c:v>
                </c:pt>
                <c:pt idx="1507">
                  <c:v>7.2499999999999995E-2</c:v>
                </c:pt>
                <c:pt idx="1508">
                  <c:v>7.2499999999999995E-2</c:v>
                </c:pt>
                <c:pt idx="1509">
                  <c:v>7.2499999999999995E-2</c:v>
                </c:pt>
                <c:pt idx="1510">
                  <c:v>7.2499999999999995E-2</c:v>
                </c:pt>
                <c:pt idx="1511">
                  <c:v>7.2499999999999995E-2</c:v>
                </c:pt>
                <c:pt idx="1512">
                  <c:v>7.2499999999999995E-2</c:v>
                </c:pt>
                <c:pt idx="1513">
                  <c:v>7.2499999999999995E-2</c:v>
                </c:pt>
                <c:pt idx="1514">
                  <c:v>7.2499999999999995E-2</c:v>
                </c:pt>
                <c:pt idx="1515">
                  <c:v>7.2499999999999995E-2</c:v>
                </c:pt>
                <c:pt idx="1516">
                  <c:v>7.2499999999999995E-2</c:v>
                </c:pt>
                <c:pt idx="1517">
                  <c:v>7.2499999999999995E-2</c:v>
                </c:pt>
                <c:pt idx="1518">
                  <c:v>7.2499999999999995E-2</c:v>
                </c:pt>
                <c:pt idx="1519">
                  <c:v>7.2499999999999995E-2</c:v>
                </c:pt>
                <c:pt idx="1520">
                  <c:v>7.2499999999999995E-2</c:v>
                </c:pt>
                <c:pt idx="1521">
                  <c:v>7.2499999999999995E-2</c:v>
                </c:pt>
                <c:pt idx="1522">
                  <c:v>7.2499999999999995E-2</c:v>
                </c:pt>
                <c:pt idx="1523">
                  <c:v>7.2499999999999995E-2</c:v>
                </c:pt>
                <c:pt idx="1524">
                  <c:v>7.2499999999999995E-2</c:v>
                </c:pt>
                <c:pt idx="1525">
                  <c:v>7.2499999999999995E-2</c:v>
                </c:pt>
                <c:pt idx="1526">
                  <c:v>7.2499999999999995E-2</c:v>
                </c:pt>
                <c:pt idx="1527">
                  <c:v>7.2499999999999995E-2</c:v>
                </c:pt>
                <c:pt idx="1528">
                  <c:v>7.2499999999999995E-2</c:v>
                </c:pt>
                <c:pt idx="1529">
                  <c:v>7.2499999999999995E-2</c:v>
                </c:pt>
                <c:pt idx="1530">
                  <c:v>7.2499999999999995E-2</c:v>
                </c:pt>
                <c:pt idx="1531">
                  <c:v>7.2499999999999995E-2</c:v>
                </c:pt>
                <c:pt idx="1532">
                  <c:v>7.2499999999999995E-2</c:v>
                </c:pt>
                <c:pt idx="1533">
                  <c:v>7.2499999999999995E-2</c:v>
                </c:pt>
                <c:pt idx="1534">
                  <c:v>7.2499999999999995E-2</c:v>
                </c:pt>
                <c:pt idx="1535">
                  <c:v>7.2499999999999995E-2</c:v>
                </c:pt>
                <c:pt idx="1536">
                  <c:v>7.2499999999999995E-2</c:v>
                </c:pt>
                <c:pt idx="1537">
                  <c:v>7.2499999999999995E-2</c:v>
                </c:pt>
                <c:pt idx="1538">
                  <c:v>7.4999999999999997E-2</c:v>
                </c:pt>
                <c:pt idx="1539">
                  <c:v>7.4999999999999997E-2</c:v>
                </c:pt>
                <c:pt idx="1540">
                  <c:v>7.4999999999999997E-2</c:v>
                </c:pt>
                <c:pt idx="1541">
                  <c:v>7.4999999999999997E-2</c:v>
                </c:pt>
                <c:pt idx="1542">
                  <c:v>7.4999999999999997E-2</c:v>
                </c:pt>
                <c:pt idx="1543">
                  <c:v>7.4999999999999997E-2</c:v>
                </c:pt>
                <c:pt idx="1544">
                  <c:v>7.4999999999999997E-2</c:v>
                </c:pt>
                <c:pt idx="1545">
                  <c:v>7.4999999999999997E-2</c:v>
                </c:pt>
                <c:pt idx="1546">
                  <c:v>7.4999999999999997E-2</c:v>
                </c:pt>
                <c:pt idx="1547">
                  <c:v>7.4999999999999997E-2</c:v>
                </c:pt>
                <c:pt idx="1548">
                  <c:v>7.4999999999999997E-2</c:v>
                </c:pt>
                <c:pt idx="1549">
                  <c:v>7.4999999999999997E-2</c:v>
                </c:pt>
                <c:pt idx="1550">
                  <c:v>7.4999999999999997E-2</c:v>
                </c:pt>
                <c:pt idx="1551">
                  <c:v>7.4999999999999997E-2</c:v>
                </c:pt>
                <c:pt idx="1552">
                  <c:v>7.4999999999999997E-2</c:v>
                </c:pt>
                <c:pt idx="1553">
                  <c:v>7.4999999999999997E-2</c:v>
                </c:pt>
                <c:pt idx="1554">
                  <c:v>7.4999999999999997E-2</c:v>
                </c:pt>
                <c:pt idx="1555">
                  <c:v>7.4999999999999997E-2</c:v>
                </c:pt>
                <c:pt idx="1556">
                  <c:v>7.4999999999999997E-2</c:v>
                </c:pt>
                <c:pt idx="1557">
                  <c:v>7.4999999999999997E-2</c:v>
                </c:pt>
                <c:pt idx="1558">
                  <c:v>7.4999999999999997E-2</c:v>
                </c:pt>
                <c:pt idx="1559">
                  <c:v>7.4999999999999997E-2</c:v>
                </c:pt>
                <c:pt idx="1560">
                  <c:v>7.4999999999999997E-2</c:v>
                </c:pt>
                <c:pt idx="1561">
                  <c:v>7.4999999999999997E-2</c:v>
                </c:pt>
                <c:pt idx="1562">
                  <c:v>7.4999999999999997E-2</c:v>
                </c:pt>
                <c:pt idx="1563">
                  <c:v>7.4999999999999997E-2</c:v>
                </c:pt>
                <c:pt idx="1564">
                  <c:v>7.7499999999999999E-2</c:v>
                </c:pt>
                <c:pt idx="1565">
                  <c:v>7.7499999999999999E-2</c:v>
                </c:pt>
                <c:pt idx="1566">
                  <c:v>7.7499999999999999E-2</c:v>
                </c:pt>
                <c:pt idx="1567">
                  <c:v>7.7499999999999999E-2</c:v>
                </c:pt>
                <c:pt idx="1568">
                  <c:v>7.7499999999999999E-2</c:v>
                </c:pt>
                <c:pt idx="1569">
                  <c:v>7.7499999999999999E-2</c:v>
                </c:pt>
                <c:pt idx="1570">
                  <c:v>7.7499999999999999E-2</c:v>
                </c:pt>
                <c:pt idx="1571">
                  <c:v>7.7499999999999999E-2</c:v>
                </c:pt>
                <c:pt idx="1572">
                  <c:v>7.7499999999999999E-2</c:v>
                </c:pt>
                <c:pt idx="1573">
                  <c:v>7.7499999999999999E-2</c:v>
                </c:pt>
                <c:pt idx="1574">
                  <c:v>7.7499999999999999E-2</c:v>
                </c:pt>
                <c:pt idx="1575">
                  <c:v>7.7499999999999999E-2</c:v>
                </c:pt>
                <c:pt idx="1576">
                  <c:v>7.7499999999999999E-2</c:v>
                </c:pt>
                <c:pt idx="1577">
                  <c:v>7.7499999999999999E-2</c:v>
                </c:pt>
                <c:pt idx="1578">
                  <c:v>7.7499999999999999E-2</c:v>
                </c:pt>
                <c:pt idx="1579">
                  <c:v>7.7499999999999999E-2</c:v>
                </c:pt>
                <c:pt idx="1580">
                  <c:v>7.7499999999999999E-2</c:v>
                </c:pt>
                <c:pt idx="1581">
                  <c:v>7.7499999999999999E-2</c:v>
                </c:pt>
                <c:pt idx="1582">
                  <c:v>7.7499999999999999E-2</c:v>
                </c:pt>
                <c:pt idx="1583">
                  <c:v>7.7499999999999999E-2</c:v>
                </c:pt>
                <c:pt idx="1584">
                  <c:v>0.08</c:v>
                </c:pt>
                <c:pt idx="1585">
                  <c:v>0.08</c:v>
                </c:pt>
                <c:pt idx="1586">
                  <c:v>0.08</c:v>
                </c:pt>
                <c:pt idx="1587">
                  <c:v>0.08</c:v>
                </c:pt>
                <c:pt idx="1588">
                  <c:v>0.08</c:v>
                </c:pt>
                <c:pt idx="1589">
                  <c:v>0.08</c:v>
                </c:pt>
                <c:pt idx="1590">
                  <c:v>0.08</c:v>
                </c:pt>
                <c:pt idx="1591">
                  <c:v>0.08</c:v>
                </c:pt>
                <c:pt idx="1592">
                  <c:v>0.08</c:v>
                </c:pt>
                <c:pt idx="1593">
                  <c:v>0.08</c:v>
                </c:pt>
                <c:pt idx="1594">
                  <c:v>0.08</c:v>
                </c:pt>
                <c:pt idx="1595">
                  <c:v>0.08</c:v>
                </c:pt>
                <c:pt idx="1596">
                  <c:v>0.08</c:v>
                </c:pt>
                <c:pt idx="1597">
                  <c:v>0.08</c:v>
                </c:pt>
                <c:pt idx="1598">
                  <c:v>0.08</c:v>
                </c:pt>
                <c:pt idx="1599">
                  <c:v>0.08</c:v>
                </c:pt>
                <c:pt idx="1600">
                  <c:v>0.08</c:v>
                </c:pt>
                <c:pt idx="1601">
                  <c:v>0.08</c:v>
                </c:pt>
                <c:pt idx="1602">
                  <c:v>0.08</c:v>
                </c:pt>
                <c:pt idx="1603">
                  <c:v>8.2500000000000004E-2</c:v>
                </c:pt>
                <c:pt idx="1604">
                  <c:v>8.2500000000000004E-2</c:v>
                </c:pt>
                <c:pt idx="1605">
                  <c:v>8.2500000000000004E-2</c:v>
                </c:pt>
                <c:pt idx="1606">
                  <c:v>8.2500000000000004E-2</c:v>
                </c:pt>
                <c:pt idx="1607">
                  <c:v>8.2500000000000004E-2</c:v>
                </c:pt>
                <c:pt idx="1608">
                  <c:v>8.2500000000000004E-2</c:v>
                </c:pt>
                <c:pt idx="1609">
                  <c:v>8.2500000000000004E-2</c:v>
                </c:pt>
                <c:pt idx="1610">
                  <c:v>8.2500000000000004E-2</c:v>
                </c:pt>
                <c:pt idx="1611">
                  <c:v>8.2500000000000004E-2</c:v>
                </c:pt>
                <c:pt idx="1612">
                  <c:v>8.2500000000000004E-2</c:v>
                </c:pt>
                <c:pt idx="1613">
                  <c:v>8.2500000000000004E-2</c:v>
                </c:pt>
                <c:pt idx="1614">
                  <c:v>8.2500000000000004E-2</c:v>
                </c:pt>
                <c:pt idx="1615">
                  <c:v>8.2500000000000004E-2</c:v>
                </c:pt>
                <c:pt idx="1616">
                  <c:v>8.2500000000000004E-2</c:v>
                </c:pt>
                <c:pt idx="1617">
                  <c:v>8.2500000000000004E-2</c:v>
                </c:pt>
                <c:pt idx="1618">
                  <c:v>8.2500000000000004E-2</c:v>
                </c:pt>
                <c:pt idx="1619">
                  <c:v>8.2500000000000004E-2</c:v>
                </c:pt>
                <c:pt idx="1620">
                  <c:v>8.2500000000000004E-2</c:v>
                </c:pt>
                <c:pt idx="1621">
                  <c:v>8.2500000000000004E-2</c:v>
                </c:pt>
                <c:pt idx="1622">
                  <c:v>8.2500000000000004E-2</c:v>
                </c:pt>
                <c:pt idx="1623">
                  <c:v>8.2500000000000004E-2</c:v>
                </c:pt>
                <c:pt idx="1624">
                  <c:v>8.2500000000000004E-2</c:v>
                </c:pt>
                <c:pt idx="1625">
                  <c:v>8.2500000000000004E-2</c:v>
                </c:pt>
                <c:pt idx="1626">
                  <c:v>8.2500000000000004E-2</c:v>
                </c:pt>
                <c:pt idx="1627">
                  <c:v>8.5000000000000006E-2</c:v>
                </c:pt>
                <c:pt idx="1628">
                  <c:v>8.5000000000000006E-2</c:v>
                </c:pt>
                <c:pt idx="1629">
                  <c:v>8.5000000000000006E-2</c:v>
                </c:pt>
                <c:pt idx="1630">
                  <c:v>8.5000000000000006E-2</c:v>
                </c:pt>
                <c:pt idx="1631">
                  <c:v>8.5000000000000006E-2</c:v>
                </c:pt>
                <c:pt idx="1632">
                  <c:v>8.5000000000000006E-2</c:v>
                </c:pt>
                <c:pt idx="1633">
                  <c:v>8.5000000000000006E-2</c:v>
                </c:pt>
                <c:pt idx="1634">
                  <c:v>8.5000000000000006E-2</c:v>
                </c:pt>
                <c:pt idx="1635">
                  <c:v>8.5000000000000006E-2</c:v>
                </c:pt>
                <c:pt idx="1636">
                  <c:v>8.5000000000000006E-2</c:v>
                </c:pt>
                <c:pt idx="1637">
                  <c:v>8.5000000000000006E-2</c:v>
                </c:pt>
                <c:pt idx="1638">
                  <c:v>8.5000000000000006E-2</c:v>
                </c:pt>
                <c:pt idx="1639">
                  <c:v>8.5000000000000006E-2</c:v>
                </c:pt>
                <c:pt idx="1640">
                  <c:v>8.7499999999999994E-2</c:v>
                </c:pt>
                <c:pt idx="1641">
                  <c:v>8.7499999999999994E-2</c:v>
                </c:pt>
                <c:pt idx="1642">
                  <c:v>8.7499999999999994E-2</c:v>
                </c:pt>
                <c:pt idx="1643">
                  <c:v>8.7499999999999994E-2</c:v>
                </c:pt>
                <c:pt idx="1644">
                  <c:v>8.7499999999999994E-2</c:v>
                </c:pt>
                <c:pt idx="1645">
                  <c:v>8.7499999999999994E-2</c:v>
                </c:pt>
                <c:pt idx="1646">
                  <c:v>8.7499999999999994E-2</c:v>
                </c:pt>
                <c:pt idx="1647">
                  <c:v>8.7499999999999994E-2</c:v>
                </c:pt>
                <c:pt idx="1648">
                  <c:v>8.7499999999999994E-2</c:v>
                </c:pt>
                <c:pt idx="1649">
                  <c:v>8.7499999999999994E-2</c:v>
                </c:pt>
                <c:pt idx="1650">
                  <c:v>8.7499999999999994E-2</c:v>
                </c:pt>
                <c:pt idx="1651">
                  <c:v>8.7499999999999994E-2</c:v>
                </c:pt>
                <c:pt idx="1652">
                  <c:v>8.7499999999999994E-2</c:v>
                </c:pt>
                <c:pt idx="1653">
                  <c:v>8.7499999999999994E-2</c:v>
                </c:pt>
                <c:pt idx="1654">
                  <c:v>8.7499999999999994E-2</c:v>
                </c:pt>
                <c:pt idx="1655">
                  <c:v>8.7499999999999994E-2</c:v>
                </c:pt>
                <c:pt idx="1656">
                  <c:v>8.7499999999999994E-2</c:v>
                </c:pt>
                <c:pt idx="1657">
                  <c:v>8.7499999999999994E-2</c:v>
                </c:pt>
                <c:pt idx="1658">
                  <c:v>0.09</c:v>
                </c:pt>
                <c:pt idx="1659">
                  <c:v>0.09</c:v>
                </c:pt>
                <c:pt idx="1660">
                  <c:v>0.09</c:v>
                </c:pt>
                <c:pt idx="1661">
                  <c:v>0.09</c:v>
                </c:pt>
                <c:pt idx="1662">
                  <c:v>0.09</c:v>
                </c:pt>
                <c:pt idx="1663">
                  <c:v>0.09</c:v>
                </c:pt>
                <c:pt idx="1664">
                  <c:v>0.09</c:v>
                </c:pt>
                <c:pt idx="1665">
                  <c:v>0.09</c:v>
                </c:pt>
                <c:pt idx="1666">
                  <c:v>0.09</c:v>
                </c:pt>
                <c:pt idx="1667">
                  <c:v>0.09</c:v>
                </c:pt>
                <c:pt idx="1668">
                  <c:v>0.09</c:v>
                </c:pt>
                <c:pt idx="1669">
                  <c:v>0.09</c:v>
                </c:pt>
                <c:pt idx="1670">
                  <c:v>0.09</c:v>
                </c:pt>
                <c:pt idx="1671">
                  <c:v>0.09</c:v>
                </c:pt>
                <c:pt idx="1672">
                  <c:v>0.09</c:v>
                </c:pt>
                <c:pt idx="1673">
                  <c:v>0.09</c:v>
                </c:pt>
                <c:pt idx="1674">
                  <c:v>0.09</c:v>
                </c:pt>
                <c:pt idx="1675">
                  <c:v>0.09</c:v>
                </c:pt>
                <c:pt idx="1676">
                  <c:v>0.09</c:v>
                </c:pt>
                <c:pt idx="1677">
                  <c:v>0.09</c:v>
                </c:pt>
                <c:pt idx="1678">
                  <c:v>0.09</c:v>
                </c:pt>
                <c:pt idx="1679">
                  <c:v>0.09</c:v>
                </c:pt>
                <c:pt idx="1680">
                  <c:v>0.09</c:v>
                </c:pt>
                <c:pt idx="1681">
                  <c:v>0.09</c:v>
                </c:pt>
                <c:pt idx="1682">
                  <c:v>0.09</c:v>
                </c:pt>
                <c:pt idx="1683">
                  <c:v>0.09</c:v>
                </c:pt>
                <c:pt idx="1684">
                  <c:v>0.09</c:v>
                </c:pt>
                <c:pt idx="1685">
                  <c:v>9.2499999999999999E-2</c:v>
                </c:pt>
                <c:pt idx="1686">
                  <c:v>9.2499999999999999E-2</c:v>
                </c:pt>
                <c:pt idx="1687">
                  <c:v>9.2499999999999999E-2</c:v>
                </c:pt>
                <c:pt idx="1688">
                  <c:v>9.2499999999999999E-2</c:v>
                </c:pt>
                <c:pt idx="1689">
                  <c:v>9.2499999999999999E-2</c:v>
                </c:pt>
                <c:pt idx="1690">
                  <c:v>9.2499999999999999E-2</c:v>
                </c:pt>
                <c:pt idx="1691">
                  <c:v>9.2499999999999999E-2</c:v>
                </c:pt>
                <c:pt idx="1692">
                  <c:v>9.2499999999999999E-2</c:v>
                </c:pt>
                <c:pt idx="1693">
                  <c:v>9.2499999999999999E-2</c:v>
                </c:pt>
                <c:pt idx="1694">
                  <c:v>9.2499999999999999E-2</c:v>
                </c:pt>
                <c:pt idx="1695">
                  <c:v>9.2499999999999999E-2</c:v>
                </c:pt>
                <c:pt idx="1696">
                  <c:v>9.2499999999999999E-2</c:v>
                </c:pt>
                <c:pt idx="1697">
                  <c:v>9.2499999999999999E-2</c:v>
                </c:pt>
                <c:pt idx="1698">
                  <c:v>9.2499999999999999E-2</c:v>
                </c:pt>
                <c:pt idx="1699">
                  <c:v>9.2499999999999999E-2</c:v>
                </c:pt>
                <c:pt idx="1700">
                  <c:v>9.2499999999999999E-2</c:v>
                </c:pt>
                <c:pt idx="1701">
                  <c:v>9.2499999999999999E-2</c:v>
                </c:pt>
                <c:pt idx="1702">
                  <c:v>9.2499999999999999E-2</c:v>
                </c:pt>
                <c:pt idx="1703">
                  <c:v>9.2499999999999999E-2</c:v>
                </c:pt>
                <c:pt idx="1704">
                  <c:v>9.2499999999999999E-2</c:v>
                </c:pt>
                <c:pt idx="1705">
                  <c:v>9.2499999999999999E-2</c:v>
                </c:pt>
                <c:pt idx="1706">
                  <c:v>9.2499999999999999E-2</c:v>
                </c:pt>
                <c:pt idx="1707">
                  <c:v>9.2499999999999999E-2</c:v>
                </c:pt>
                <c:pt idx="1708">
                  <c:v>9.2499999999999999E-2</c:v>
                </c:pt>
                <c:pt idx="1709">
                  <c:v>9.2499999999999999E-2</c:v>
                </c:pt>
                <c:pt idx="1710">
                  <c:v>9.2499999999999999E-2</c:v>
                </c:pt>
                <c:pt idx="1711">
                  <c:v>9.2499999999999999E-2</c:v>
                </c:pt>
                <c:pt idx="1712">
                  <c:v>9.2499999999999999E-2</c:v>
                </c:pt>
                <c:pt idx="1713">
                  <c:v>9.2499999999999999E-2</c:v>
                </c:pt>
                <c:pt idx="1714">
                  <c:v>9.2499999999999999E-2</c:v>
                </c:pt>
                <c:pt idx="1715">
                  <c:v>9.2499999999999999E-2</c:v>
                </c:pt>
                <c:pt idx="1716">
                  <c:v>9.2499999999999999E-2</c:v>
                </c:pt>
                <c:pt idx="1717">
                  <c:v>9.2499999999999999E-2</c:v>
                </c:pt>
                <c:pt idx="1718">
                  <c:v>9.2499999999999999E-2</c:v>
                </c:pt>
                <c:pt idx="1719">
                  <c:v>9.2499999999999999E-2</c:v>
                </c:pt>
                <c:pt idx="1720">
                  <c:v>9.2499999999999999E-2</c:v>
                </c:pt>
                <c:pt idx="1721">
                  <c:v>9.2499999999999999E-2</c:v>
                </c:pt>
                <c:pt idx="1722">
                  <c:v>9.2499999999999999E-2</c:v>
                </c:pt>
                <c:pt idx="1723">
                  <c:v>9.2499999999999999E-2</c:v>
                </c:pt>
                <c:pt idx="1724">
                  <c:v>9.2499999999999999E-2</c:v>
                </c:pt>
                <c:pt idx="1725">
                  <c:v>9.2499999999999999E-2</c:v>
                </c:pt>
                <c:pt idx="1726">
                  <c:v>9.2499999999999999E-2</c:v>
                </c:pt>
                <c:pt idx="1727">
                  <c:v>9.2499999999999999E-2</c:v>
                </c:pt>
                <c:pt idx="1728">
                  <c:v>9.2499999999999999E-2</c:v>
                </c:pt>
                <c:pt idx="1729">
                  <c:v>9.2499999999999999E-2</c:v>
                </c:pt>
                <c:pt idx="1730">
                  <c:v>9.2499999999999999E-2</c:v>
                </c:pt>
                <c:pt idx="1731">
                  <c:v>9.2499999999999999E-2</c:v>
                </c:pt>
                <c:pt idx="1732">
                  <c:v>9.2499999999999999E-2</c:v>
                </c:pt>
                <c:pt idx="1733">
                  <c:v>9.2499999999999999E-2</c:v>
                </c:pt>
                <c:pt idx="1734">
                  <c:v>9.2499999999999999E-2</c:v>
                </c:pt>
                <c:pt idx="1735">
                  <c:v>9.2499999999999999E-2</c:v>
                </c:pt>
                <c:pt idx="1736">
                  <c:v>9.2499999999999999E-2</c:v>
                </c:pt>
                <c:pt idx="1737">
                  <c:v>9.2499999999999999E-2</c:v>
                </c:pt>
                <c:pt idx="1738">
                  <c:v>9.2499999999999999E-2</c:v>
                </c:pt>
                <c:pt idx="1739">
                  <c:v>9.2499999999999999E-2</c:v>
                </c:pt>
                <c:pt idx="1740">
                  <c:v>9.2499999999999999E-2</c:v>
                </c:pt>
                <c:pt idx="1741">
                  <c:v>9.2499999999999999E-2</c:v>
                </c:pt>
                <c:pt idx="1742">
                  <c:v>9.2499999999999999E-2</c:v>
                </c:pt>
                <c:pt idx="1743">
                  <c:v>9.2499999999999999E-2</c:v>
                </c:pt>
                <c:pt idx="1744">
                  <c:v>9.2499999999999999E-2</c:v>
                </c:pt>
                <c:pt idx="1745">
                  <c:v>9.2499999999999999E-2</c:v>
                </c:pt>
                <c:pt idx="1746">
                  <c:v>9.2499999999999999E-2</c:v>
                </c:pt>
                <c:pt idx="1747">
                  <c:v>9.2499999999999999E-2</c:v>
                </c:pt>
                <c:pt idx="1748">
                  <c:v>9.2499999999999999E-2</c:v>
                </c:pt>
                <c:pt idx="1749">
                  <c:v>9.2499999999999999E-2</c:v>
                </c:pt>
                <c:pt idx="1750">
                  <c:v>9.2499999999999999E-2</c:v>
                </c:pt>
                <c:pt idx="1751">
                  <c:v>9.2499999999999999E-2</c:v>
                </c:pt>
                <c:pt idx="1752">
                  <c:v>9.2499999999999999E-2</c:v>
                </c:pt>
                <c:pt idx="1753">
                  <c:v>9.2499999999999999E-2</c:v>
                </c:pt>
                <c:pt idx="1754">
                  <c:v>9.2499999999999999E-2</c:v>
                </c:pt>
                <c:pt idx="1755">
                  <c:v>9.2499999999999999E-2</c:v>
                </c:pt>
                <c:pt idx="1756">
                  <c:v>9.2499999999999999E-2</c:v>
                </c:pt>
                <c:pt idx="1757">
                  <c:v>9.2499999999999999E-2</c:v>
                </c:pt>
                <c:pt idx="1758">
                  <c:v>9.2499999999999999E-2</c:v>
                </c:pt>
                <c:pt idx="1759">
                  <c:v>9.2499999999999999E-2</c:v>
                </c:pt>
                <c:pt idx="1760">
                  <c:v>9.2499999999999999E-2</c:v>
                </c:pt>
                <c:pt idx="1761">
                  <c:v>9.2499999999999999E-2</c:v>
                </c:pt>
                <c:pt idx="1762">
                  <c:v>9.2499999999999999E-2</c:v>
                </c:pt>
                <c:pt idx="1763">
                  <c:v>9.2499999999999999E-2</c:v>
                </c:pt>
                <c:pt idx="1764">
                  <c:v>9.2499999999999999E-2</c:v>
                </c:pt>
                <c:pt idx="1765">
                  <c:v>9.5000000000000001E-2</c:v>
                </c:pt>
                <c:pt idx="1766">
                  <c:v>9.5000000000000001E-2</c:v>
                </c:pt>
                <c:pt idx="1767">
                  <c:v>9.5000000000000001E-2</c:v>
                </c:pt>
                <c:pt idx="1768">
                  <c:v>9.5000000000000001E-2</c:v>
                </c:pt>
                <c:pt idx="1769">
                  <c:v>9.5000000000000001E-2</c:v>
                </c:pt>
                <c:pt idx="1770">
                  <c:v>9.5000000000000001E-2</c:v>
                </c:pt>
                <c:pt idx="1771">
                  <c:v>9.5000000000000001E-2</c:v>
                </c:pt>
                <c:pt idx="1772">
                  <c:v>9.5000000000000001E-2</c:v>
                </c:pt>
                <c:pt idx="1773">
                  <c:v>9.5000000000000001E-2</c:v>
                </c:pt>
                <c:pt idx="1774">
                  <c:v>9.5000000000000001E-2</c:v>
                </c:pt>
                <c:pt idx="1775">
                  <c:v>9.5000000000000001E-2</c:v>
                </c:pt>
                <c:pt idx="1776">
                  <c:v>9.5000000000000001E-2</c:v>
                </c:pt>
                <c:pt idx="1777">
                  <c:v>9.5000000000000001E-2</c:v>
                </c:pt>
                <c:pt idx="1778">
                  <c:v>9.5000000000000001E-2</c:v>
                </c:pt>
                <c:pt idx="1779">
                  <c:v>9.5000000000000001E-2</c:v>
                </c:pt>
                <c:pt idx="1780">
                  <c:v>9.5000000000000001E-2</c:v>
                </c:pt>
                <c:pt idx="1781">
                  <c:v>9.5000000000000001E-2</c:v>
                </c:pt>
                <c:pt idx="1782">
                  <c:v>9.5000000000000001E-2</c:v>
                </c:pt>
                <c:pt idx="1783">
                  <c:v>9.5000000000000001E-2</c:v>
                </c:pt>
                <c:pt idx="1784">
                  <c:v>9.5000000000000001E-2</c:v>
                </c:pt>
                <c:pt idx="1785">
                  <c:v>9.5000000000000001E-2</c:v>
                </c:pt>
                <c:pt idx="1786">
                  <c:v>9.5000000000000001E-2</c:v>
                </c:pt>
                <c:pt idx="1787">
                  <c:v>9.5000000000000001E-2</c:v>
                </c:pt>
                <c:pt idx="1788">
                  <c:v>9.5000000000000001E-2</c:v>
                </c:pt>
                <c:pt idx="1789">
                  <c:v>9.5000000000000001E-2</c:v>
                </c:pt>
                <c:pt idx="1790">
                  <c:v>9.5000000000000001E-2</c:v>
                </c:pt>
                <c:pt idx="1791">
                  <c:v>9.5000000000000001E-2</c:v>
                </c:pt>
                <c:pt idx="1792">
                  <c:v>9.5000000000000001E-2</c:v>
                </c:pt>
                <c:pt idx="1793">
                  <c:v>9.5000000000000001E-2</c:v>
                </c:pt>
                <c:pt idx="1794">
                  <c:v>9.5000000000000001E-2</c:v>
                </c:pt>
                <c:pt idx="1795">
                  <c:v>9.5000000000000001E-2</c:v>
                </c:pt>
                <c:pt idx="1796">
                  <c:v>9.5000000000000001E-2</c:v>
                </c:pt>
                <c:pt idx="1797">
                  <c:v>9.5000000000000001E-2</c:v>
                </c:pt>
                <c:pt idx="1798">
                  <c:v>9.5000000000000001E-2</c:v>
                </c:pt>
                <c:pt idx="1799">
                  <c:v>9.5000000000000001E-2</c:v>
                </c:pt>
                <c:pt idx="1800">
                  <c:v>9.5000000000000001E-2</c:v>
                </c:pt>
                <c:pt idx="1801">
                  <c:v>9.5000000000000001E-2</c:v>
                </c:pt>
                <c:pt idx="1802">
                  <c:v>9.5000000000000001E-2</c:v>
                </c:pt>
                <c:pt idx="1803">
                  <c:v>9.5000000000000001E-2</c:v>
                </c:pt>
                <c:pt idx="1804">
                  <c:v>9.5000000000000001E-2</c:v>
                </c:pt>
                <c:pt idx="1805">
                  <c:v>9.5000000000000001E-2</c:v>
                </c:pt>
                <c:pt idx="1806">
                  <c:v>9.5000000000000001E-2</c:v>
                </c:pt>
                <c:pt idx="1807">
                  <c:v>9.5000000000000001E-2</c:v>
                </c:pt>
                <c:pt idx="1808">
                  <c:v>9.5000000000000001E-2</c:v>
                </c:pt>
                <c:pt idx="1809">
                  <c:v>9.5000000000000001E-2</c:v>
                </c:pt>
                <c:pt idx="1810">
                  <c:v>9.5000000000000001E-2</c:v>
                </c:pt>
                <c:pt idx="1811">
                  <c:v>9.5000000000000001E-2</c:v>
                </c:pt>
                <c:pt idx="1812">
                  <c:v>9.5000000000000001E-2</c:v>
                </c:pt>
                <c:pt idx="1813">
                  <c:v>9.5000000000000001E-2</c:v>
                </c:pt>
                <c:pt idx="1814">
                  <c:v>9.5000000000000001E-2</c:v>
                </c:pt>
                <c:pt idx="1815">
                  <c:v>9.5000000000000001E-2</c:v>
                </c:pt>
                <c:pt idx="1816">
                  <c:v>9.5000000000000001E-2</c:v>
                </c:pt>
                <c:pt idx="1817">
                  <c:v>9.5000000000000001E-2</c:v>
                </c:pt>
                <c:pt idx="1818">
                  <c:v>9.5000000000000001E-2</c:v>
                </c:pt>
                <c:pt idx="1819">
                  <c:v>9.5000000000000001E-2</c:v>
                </c:pt>
                <c:pt idx="1820">
                  <c:v>9.5000000000000001E-2</c:v>
                </c:pt>
                <c:pt idx="1821">
                  <c:v>9.5000000000000001E-2</c:v>
                </c:pt>
                <c:pt idx="1822">
                  <c:v>9.5000000000000001E-2</c:v>
                </c:pt>
                <c:pt idx="1823">
                  <c:v>9.5000000000000001E-2</c:v>
                </c:pt>
                <c:pt idx="1824">
                  <c:v>9.5000000000000001E-2</c:v>
                </c:pt>
                <c:pt idx="1825">
                  <c:v>9.5000000000000001E-2</c:v>
                </c:pt>
                <c:pt idx="1826">
                  <c:v>9.7500000000000003E-2</c:v>
                </c:pt>
                <c:pt idx="1827">
                  <c:v>9.7500000000000003E-2</c:v>
                </c:pt>
                <c:pt idx="1828">
                  <c:v>9.7500000000000003E-2</c:v>
                </c:pt>
                <c:pt idx="1829">
                  <c:v>9.7500000000000003E-2</c:v>
                </c:pt>
                <c:pt idx="1830">
                  <c:v>9.7500000000000003E-2</c:v>
                </c:pt>
                <c:pt idx="1831">
                  <c:v>9.7500000000000003E-2</c:v>
                </c:pt>
                <c:pt idx="1832">
                  <c:v>9.7500000000000003E-2</c:v>
                </c:pt>
                <c:pt idx="1833">
                  <c:v>9.7500000000000003E-2</c:v>
                </c:pt>
                <c:pt idx="1834">
                  <c:v>9.7500000000000003E-2</c:v>
                </c:pt>
                <c:pt idx="1835">
                  <c:v>9.7500000000000003E-2</c:v>
                </c:pt>
                <c:pt idx="1836">
                  <c:v>9.7500000000000003E-2</c:v>
                </c:pt>
                <c:pt idx="1837">
                  <c:v>9.7500000000000003E-2</c:v>
                </c:pt>
                <c:pt idx="1838">
                  <c:v>9.7500000000000003E-2</c:v>
                </c:pt>
                <c:pt idx="1839">
                  <c:v>9.7500000000000003E-2</c:v>
                </c:pt>
                <c:pt idx="1840">
                  <c:v>9.7500000000000003E-2</c:v>
                </c:pt>
                <c:pt idx="1841">
                  <c:v>9.7500000000000003E-2</c:v>
                </c:pt>
                <c:pt idx="1842">
                  <c:v>9.7500000000000003E-2</c:v>
                </c:pt>
                <c:pt idx="1843">
                  <c:v>9.7500000000000003E-2</c:v>
                </c:pt>
                <c:pt idx="1844">
                  <c:v>9.7500000000000003E-2</c:v>
                </c:pt>
                <c:pt idx="1845">
                  <c:v>9.7500000000000003E-2</c:v>
                </c:pt>
                <c:pt idx="1846">
                  <c:v>9.7500000000000003E-2</c:v>
                </c:pt>
                <c:pt idx="1847">
                  <c:v>9.7500000000000003E-2</c:v>
                </c:pt>
                <c:pt idx="1848">
                  <c:v>9.7500000000000003E-2</c:v>
                </c:pt>
                <c:pt idx="1849">
                  <c:v>9.7500000000000003E-2</c:v>
                </c:pt>
                <c:pt idx="1850">
                  <c:v>9.7500000000000003E-2</c:v>
                </c:pt>
                <c:pt idx="1851">
                  <c:v>9.7500000000000003E-2</c:v>
                </c:pt>
                <c:pt idx="1852">
                  <c:v>9.7500000000000003E-2</c:v>
                </c:pt>
                <c:pt idx="1853">
                  <c:v>9.7500000000000003E-2</c:v>
                </c:pt>
                <c:pt idx="1854">
                  <c:v>9.7500000000000003E-2</c:v>
                </c:pt>
                <c:pt idx="1855">
                  <c:v>9.7500000000000003E-2</c:v>
                </c:pt>
                <c:pt idx="1856">
                  <c:v>9.7500000000000003E-2</c:v>
                </c:pt>
                <c:pt idx="1857">
                  <c:v>9.7500000000000003E-2</c:v>
                </c:pt>
                <c:pt idx="1858">
                  <c:v>9.7500000000000003E-2</c:v>
                </c:pt>
                <c:pt idx="1859">
                  <c:v>9.7500000000000003E-2</c:v>
                </c:pt>
                <c:pt idx="1860">
                  <c:v>9.7500000000000003E-2</c:v>
                </c:pt>
                <c:pt idx="1861">
                  <c:v>9.7500000000000003E-2</c:v>
                </c:pt>
                <c:pt idx="1862">
                  <c:v>9.7500000000000003E-2</c:v>
                </c:pt>
                <c:pt idx="1863">
                  <c:v>9.7500000000000003E-2</c:v>
                </c:pt>
                <c:pt idx="1864">
                  <c:v>9.7500000000000003E-2</c:v>
                </c:pt>
                <c:pt idx="1865">
                  <c:v>9.7500000000000003E-2</c:v>
                </c:pt>
                <c:pt idx="1866">
                  <c:v>9.7500000000000003E-2</c:v>
                </c:pt>
                <c:pt idx="1867">
                  <c:v>9.7500000000000003E-2</c:v>
                </c:pt>
                <c:pt idx="1868">
                  <c:v>9.7500000000000003E-2</c:v>
                </c:pt>
                <c:pt idx="1869">
                  <c:v>9.7500000000000003E-2</c:v>
                </c:pt>
                <c:pt idx="1870">
                  <c:v>9.7500000000000003E-2</c:v>
                </c:pt>
                <c:pt idx="1871">
                  <c:v>9.7500000000000003E-2</c:v>
                </c:pt>
                <c:pt idx="1872">
                  <c:v>9.7500000000000003E-2</c:v>
                </c:pt>
                <c:pt idx="1873">
                  <c:v>9.7500000000000003E-2</c:v>
                </c:pt>
                <c:pt idx="1874">
                  <c:v>9.7500000000000003E-2</c:v>
                </c:pt>
                <c:pt idx="1875">
                  <c:v>9.7500000000000003E-2</c:v>
                </c:pt>
                <c:pt idx="1876">
                  <c:v>9.7500000000000003E-2</c:v>
                </c:pt>
                <c:pt idx="1877">
                  <c:v>9.7500000000000003E-2</c:v>
                </c:pt>
                <c:pt idx="1878">
                  <c:v>9.7500000000000003E-2</c:v>
                </c:pt>
                <c:pt idx="1879">
                  <c:v>9.7500000000000003E-2</c:v>
                </c:pt>
                <c:pt idx="1880">
                  <c:v>9.7500000000000003E-2</c:v>
                </c:pt>
                <c:pt idx="1881">
                  <c:v>9.7500000000000003E-2</c:v>
                </c:pt>
                <c:pt idx="1882">
                  <c:v>9.7500000000000003E-2</c:v>
                </c:pt>
                <c:pt idx="1883">
                  <c:v>9.7500000000000003E-2</c:v>
                </c:pt>
                <c:pt idx="1884">
                  <c:v>9.7500000000000003E-2</c:v>
                </c:pt>
                <c:pt idx="1885">
                  <c:v>9.7500000000000003E-2</c:v>
                </c:pt>
                <c:pt idx="1886">
                  <c:v>9.7500000000000003E-2</c:v>
                </c:pt>
                <c:pt idx="1887">
                  <c:v>9.7500000000000003E-2</c:v>
                </c:pt>
                <c:pt idx="1888">
                  <c:v>9.7500000000000003E-2</c:v>
                </c:pt>
                <c:pt idx="1889">
                  <c:v>9.7500000000000003E-2</c:v>
                </c:pt>
                <c:pt idx="1890">
                  <c:v>9.7500000000000003E-2</c:v>
                </c:pt>
                <c:pt idx="1891">
                  <c:v>9.7500000000000003E-2</c:v>
                </c:pt>
                <c:pt idx="1892">
                  <c:v>9.7500000000000003E-2</c:v>
                </c:pt>
                <c:pt idx="1893">
                  <c:v>9.7500000000000003E-2</c:v>
                </c:pt>
                <c:pt idx="1894">
                  <c:v>9.7500000000000003E-2</c:v>
                </c:pt>
                <c:pt idx="1895">
                  <c:v>9.7500000000000003E-2</c:v>
                </c:pt>
                <c:pt idx="1896">
                  <c:v>9.7500000000000003E-2</c:v>
                </c:pt>
                <c:pt idx="1897">
                  <c:v>9.7500000000000003E-2</c:v>
                </c:pt>
                <c:pt idx="1898">
                  <c:v>9.7500000000000003E-2</c:v>
                </c:pt>
                <c:pt idx="1899">
                  <c:v>9.7500000000000003E-2</c:v>
                </c:pt>
                <c:pt idx="1900">
                  <c:v>9.7500000000000003E-2</c:v>
                </c:pt>
                <c:pt idx="1901">
                  <c:v>9.7500000000000003E-2</c:v>
                </c:pt>
                <c:pt idx="1902">
                  <c:v>9.7500000000000003E-2</c:v>
                </c:pt>
                <c:pt idx="1903">
                  <c:v>9.7500000000000003E-2</c:v>
                </c:pt>
                <c:pt idx="1904">
                  <c:v>9.7500000000000003E-2</c:v>
                </c:pt>
                <c:pt idx="1905">
                  <c:v>9.7500000000000003E-2</c:v>
                </c:pt>
                <c:pt idx="1906">
                  <c:v>9.7500000000000003E-2</c:v>
                </c:pt>
                <c:pt idx="1907">
                  <c:v>9.7500000000000003E-2</c:v>
                </c:pt>
                <c:pt idx="1908">
                  <c:v>9.7500000000000003E-2</c:v>
                </c:pt>
                <c:pt idx="1909">
                  <c:v>9.7500000000000003E-2</c:v>
                </c:pt>
                <c:pt idx="1910">
                  <c:v>9.7500000000000003E-2</c:v>
                </c:pt>
                <c:pt idx="1911">
                  <c:v>9.7500000000000003E-2</c:v>
                </c:pt>
                <c:pt idx="1912">
                  <c:v>9.7500000000000003E-2</c:v>
                </c:pt>
                <c:pt idx="1913">
                  <c:v>9.7500000000000003E-2</c:v>
                </c:pt>
                <c:pt idx="1914">
                  <c:v>9.7500000000000003E-2</c:v>
                </c:pt>
                <c:pt idx="1915">
                  <c:v>9.7500000000000003E-2</c:v>
                </c:pt>
                <c:pt idx="1916">
                  <c:v>9.7500000000000003E-2</c:v>
                </c:pt>
                <c:pt idx="1917">
                  <c:v>9.7500000000000003E-2</c:v>
                </c:pt>
                <c:pt idx="1918">
                  <c:v>9.7500000000000003E-2</c:v>
                </c:pt>
                <c:pt idx="1919">
                  <c:v>9.7500000000000003E-2</c:v>
                </c:pt>
                <c:pt idx="1920">
                  <c:v>9.7500000000000003E-2</c:v>
                </c:pt>
                <c:pt idx="1921">
                  <c:v>9.7500000000000003E-2</c:v>
                </c:pt>
                <c:pt idx="1922">
                  <c:v>9.7500000000000003E-2</c:v>
                </c:pt>
                <c:pt idx="1923">
                  <c:v>9.7500000000000003E-2</c:v>
                </c:pt>
                <c:pt idx="1924">
                  <c:v>9.7500000000000003E-2</c:v>
                </c:pt>
                <c:pt idx="1925">
                  <c:v>9.7500000000000003E-2</c:v>
                </c:pt>
                <c:pt idx="1926">
                  <c:v>9.7500000000000003E-2</c:v>
                </c:pt>
                <c:pt idx="1927">
                  <c:v>9.7500000000000003E-2</c:v>
                </c:pt>
                <c:pt idx="1928">
                  <c:v>0.1</c:v>
                </c:pt>
                <c:pt idx="1929">
                  <c:v>0.1</c:v>
                </c:pt>
                <c:pt idx="1930">
                  <c:v>0.1</c:v>
                </c:pt>
                <c:pt idx="1931">
                  <c:v>0.1</c:v>
                </c:pt>
                <c:pt idx="1932">
                  <c:v>0.1</c:v>
                </c:pt>
                <c:pt idx="1933">
                  <c:v>0.1</c:v>
                </c:pt>
                <c:pt idx="1934">
                  <c:v>0.1</c:v>
                </c:pt>
                <c:pt idx="1935">
                  <c:v>0.1</c:v>
                </c:pt>
                <c:pt idx="1936">
                  <c:v>0.1</c:v>
                </c:pt>
                <c:pt idx="1937">
                  <c:v>0.1</c:v>
                </c:pt>
                <c:pt idx="1938">
                  <c:v>0.1</c:v>
                </c:pt>
                <c:pt idx="1939">
                  <c:v>0.1</c:v>
                </c:pt>
                <c:pt idx="1940">
                  <c:v>0.1</c:v>
                </c:pt>
                <c:pt idx="1941">
                  <c:v>0.1</c:v>
                </c:pt>
                <c:pt idx="1942">
                  <c:v>0.1</c:v>
                </c:pt>
                <c:pt idx="1943">
                  <c:v>0.1</c:v>
                </c:pt>
                <c:pt idx="1944">
                  <c:v>0.1</c:v>
                </c:pt>
                <c:pt idx="1945">
                  <c:v>0.1</c:v>
                </c:pt>
                <c:pt idx="1946">
                  <c:v>0.1</c:v>
                </c:pt>
                <c:pt idx="1947">
                  <c:v>0.1</c:v>
                </c:pt>
                <c:pt idx="1948">
                  <c:v>0.1</c:v>
                </c:pt>
                <c:pt idx="1949">
                  <c:v>0.1</c:v>
                </c:pt>
                <c:pt idx="1950">
                  <c:v>0.1</c:v>
                </c:pt>
                <c:pt idx="1951">
                  <c:v>0.1</c:v>
                </c:pt>
                <c:pt idx="1952">
                  <c:v>0.1</c:v>
                </c:pt>
                <c:pt idx="1953">
                  <c:v>0.1</c:v>
                </c:pt>
                <c:pt idx="1954">
                  <c:v>0.1</c:v>
                </c:pt>
                <c:pt idx="1955">
                  <c:v>0.1</c:v>
                </c:pt>
                <c:pt idx="1956">
                  <c:v>0.1</c:v>
                </c:pt>
                <c:pt idx="1957">
                  <c:v>0.1</c:v>
                </c:pt>
                <c:pt idx="1958">
                  <c:v>0.1</c:v>
                </c:pt>
                <c:pt idx="1959">
                  <c:v>0.1</c:v>
                </c:pt>
                <c:pt idx="1960">
                  <c:v>0.1</c:v>
                </c:pt>
                <c:pt idx="1961">
                  <c:v>0.1</c:v>
                </c:pt>
                <c:pt idx="1962">
                  <c:v>0.1</c:v>
                </c:pt>
                <c:pt idx="1963">
                  <c:v>0.1</c:v>
                </c:pt>
                <c:pt idx="1964">
                  <c:v>0.1</c:v>
                </c:pt>
                <c:pt idx="1965">
                  <c:v>0.1</c:v>
                </c:pt>
                <c:pt idx="1966">
                  <c:v>0.1</c:v>
                </c:pt>
                <c:pt idx="1967">
                  <c:v>0.1</c:v>
                </c:pt>
                <c:pt idx="1968">
                  <c:v>0.1</c:v>
                </c:pt>
                <c:pt idx="1969">
                  <c:v>0.1</c:v>
                </c:pt>
                <c:pt idx="1970">
                  <c:v>0.1</c:v>
                </c:pt>
                <c:pt idx="1971">
                  <c:v>0.1</c:v>
                </c:pt>
                <c:pt idx="1972">
                  <c:v>0.1</c:v>
                </c:pt>
                <c:pt idx="1973">
                  <c:v>0.1</c:v>
                </c:pt>
                <c:pt idx="1974">
                  <c:v>0.1</c:v>
                </c:pt>
                <c:pt idx="1975">
                  <c:v>0.1</c:v>
                </c:pt>
                <c:pt idx="1976">
                  <c:v>0.1</c:v>
                </c:pt>
                <c:pt idx="1977">
                  <c:v>0.1</c:v>
                </c:pt>
                <c:pt idx="1978">
                  <c:v>0.1</c:v>
                </c:pt>
                <c:pt idx="1979">
                  <c:v>0.1</c:v>
                </c:pt>
                <c:pt idx="1980">
                  <c:v>0.1</c:v>
                </c:pt>
                <c:pt idx="1981">
                  <c:v>0.1</c:v>
                </c:pt>
                <c:pt idx="1982">
                  <c:v>0.1</c:v>
                </c:pt>
                <c:pt idx="1983">
                  <c:v>0.1</c:v>
                </c:pt>
                <c:pt idx="1984">
                  <c:v>0.1</c:v>
                </c:pt>
                <c:pt idx="1985">
                  <c:v>0.1</c:v>
                </c:pt>
                <c:pt idx="1986">
                  <c:v>0.1</c:v>
                </c:pt>
                <c:pt idx="1987">
                  <c:v>0.1</c:v>
                </c:pt>
                <c:pt idx="1988">
                  <c:v>0.1</c:v>
                </c:pt>
                <c:pt idx="1989">
                  <c:v>0.1</c:v>
                </c:pt>
                <c:pt idx="1990">
                  <c:v>0.1</c:v>
                </c:pt>
                <c:pt idx="1991">
                  <c:v>0.1</c:v>
                </c:pt>
                <c:pt idx="1992">
                  <c:v>0.1</c:v>
                </c:pt>
                <c:pt idx="1993">
                  <c:v>0.1</c:v>
                </c:pt>
                <c:pt idx="1994">
                  <c:v>0.1</c:v>
                </c:pt>
                <c:pt idx="1995">
                  <c:v>0.1</c:v>
                </c:pt>
                <c:pt idx="1996">
                  <c:v>0.1</c:v>
                </c:pt>
                <c:pt idx="1997">
                  <c:v>0.1</c:v>
                </c:pt>
                <c:pt idx="1998">
                  <c:v>0.1</c:v>
                </c:pt>
                <c:pt idx="1999">
                  <c:v>0.1</c:v>
                </c:pt>
                <c:pt idx="2000">
                  <c:v>0.1</c:v>
                </c:pt>
                <c:pt idx="2001">
                  <c:v>0.1</c:v>
                </c:pt>
                <c:pt idx="2002">
                  <c:v>0.1</c:v>
                </c:pt>
                <c:pt idx="2003">
                  <c:v>0.1</c:v>
                </c:pt>
                <c:pt idx="2004">
                  <c:v>0.1</c:v>
                </c:pt>
                <c:pt idx="2005">
                  <c:v>0.1</c:v>
                </c:pt>
                <c:pt idx="2006">
                  <c:v>0.1</c:v>
                </c:pt>
                <c:pt idx="2007">
                  <c:v>0.1</c:v>
                </c:pt>
                <c:pt idx="2008">
                  <c:v>0.1</c:v>
                </c:pt>
                <c:pt idx="2009">
                  <c:v>0.1</c:v>
                </c:pt>
                <c:pt idx="2010">
                  <c:v>0.1</c:v>
                </c:pt>
                <c:pt idx="2011">
                  <c:v>0.1</c:v>
                </c:pt>
                <c:pt idx="2012">
                  <c:v>0.1</c:v>
                </c:pt>
                <c:pt idx="2013">
                  <c:v>0.1</c:v>
                </c:pt>
                <c:pt idx="2014">
                  <c:v>0.1</c:v>
                </c:pt>
                <c:pt idx="2015">
                  <c:v>0.1</c:v>
                </c:pt>
                <c:pt idx="2016">
                  <c:v>0.1</c:v>
                </c:pt>
                <c:pt idx="2017">
                  <c:v>0.1</c:v>
                </c:pt>
                <c:pt idx="2018">
                  <c:v>0.1</c:v>
                </c:pt>
                <c:pt idx="2019">
                  <c:v>0.1</c:v>
                </c:pt>
                <c:pt idx="2020">
                  <c:v>0.1</c:v>
                </c:pt>
                <c:pt idx="2021">
                  <c:v>0.1</c:v>
                </c:pt>
                <c:pt idx="2022">
                  <c:v>0.1</c:v>
                </c:pt>
                <c:pt idx="2023">
                  <c:v>0.1</c:v>
                </c:pt>
                <c:pt idx="2024">
                  <c:v>0.1</c:v>
                </c:pt>
                <c:pt idx="2025">
                  <c:v>0.1</c:v>
                </c:pt>
                <c:pt idx="2026">
                  <c:v>0.1</c:v>
                </c:pt>
                <c:pt idx="2027">
                  <c:v>9.5000000000000001E-2</c:v>
                </c:pt>
                <c:pt idx="2028">
                  <c:v>9.5000000000000001E-2</c:v>
                </c:pt>
                <c:pt idx="2029">
                  <c:v>9.5000000000000001E-2</c:v>
                </c:pt>
                <c:pt idx="2030">
                  <c:v>9.5000000000000001E-2</c:v>
                </c:pt>
                <c:pt idx="2031">
                  <c:v>9.5000000000000001E-2</c:v>
                </c:pt>
                <c:pt idx="2032">
                  <c:v>9.5000000000000001E-2</c:v>
                </c:pt>
                <c:pt idx="2033">
                  <c:v>9.5000000000000001E-2</c:v>
                </c:pt>
                <c:pt idx="2034">
                  <c:v>9.5000000000000001E-2</c:v>
                </c:pt>
                <c:pt idx="2035">
                  <c:v>9.5000000000000001E-2</c:v>
                </c:pt>
                <c:pt idx="2036">
                  <c:v>9.5000000000000001E-2</c:v>
                </c:pt>
                <c:pt idx="2037">
                  <c:v>9.5000000000000001E-2</c:v>
                </c:pt>
                <c:pt idx="2038">
                  <c:v>9.5000000000000001E-2</c:v>
                </c:pt>
                <c:pt idx="2039">
                  <c:v>9.5000000000000001E-2</c:v>
                </c:pt>
                <c:pt idx="2040">
                  <c:v>9.5000000000000001E-2</c:v>
                </c:pt>
                <c:pt idx="2041">
                  <c:v>9.5000000000000001E-2</c:v>
                </c:pt>
                <c:pt idx="2042">
                  <c:v>9.5000000000000001E-2</c:v>
                </c:pt>
                <c:pt idx="2043">
                  <c:v>9.5000000000000001E-2</c:v>
                </c:pt>
                <c:pt idx="2044">
                  <c:v>9.5000000000000001E-2</c:v>
                </c:pt>
                <c:pt idx="2045">
                  <c:v>9.5000000000000001E-2</c:v>
                </c:pt>
                <c:pt idx="2046">
                  <c:v>9.5000000000000001E-2</c:v>
                </c:pt>
                <c:pt idx="2047">
                  <c:v>9.5000000000000001E-2</c:v>
                </c:pt>
                <c:pt idx="2048">
                  <c:v>9.5000000000000001E-2</c:v>
                </c:pt>
                <c:pt idx="2049">
                  <c:v>9.5000000000000001E-2</c:v>
                </c:pt>
                <c:pt idx="2050">
                  <c:v>9.5000000000000001E-2</c:v>
                </c:pt>
                <c:pt idx="2051">
                  <c:v>9.5000000000000001E-2</c:v>
                </c:pt>
                <c:pt idx="2052">
                  <c:v>9.5000000000000001E-2</c:v>
                </c:pt>
                <c:pt idx="2053">
                  <c:v>0.09</c:v>
                </c:pt>
                <c:pt idx="2054">
                  <c:v>0.09</c:v>
                </c:pt>
                <c:pt idx="2055">
                  <c:v>0.09</c:v>
                </c:pt>
                <c:pt idx="2056">
                  <c:v>0.09</c:v>
                </c:pt>
                <c:pt idx="2057">
                  <c:v>0.09</c:v>
                </c:pt>
                <c:pt idx="2058">
                  <c:v>0.09</c:v>
                </c:pt>
                <c:pt idx="2059">
                  <c:v>0.09</c:v>
                </c:pt>
                <c:pt idx="2060">
                  <c:v>0.09</c:v>
                </c:pt>
                <c:pt idx="2061">
                  <c:v>0.09</c:v>
                </c:pt>
                <c:pt idx="2062">
                  <c:v>0.09</c:v>
                </c:pt>
                <c:pt idx="2063">
                  <c:v>0.09</c:v>
                </c:pt>
                <c:pt idx="2064">
                  <c:v>0.09</c:v>
                </c:pt>
                <c:pt idx="2065">
                  <c:v>0.09</c:v>
                </c:pt>
                <c:pt idx="2066">
                  <c:v>0.09</c:v>
                </c:pt>
                <c:pt idx="2067">
                  <c:v>0.09</c:v>
                </c:pt>
                <c:pt idx="2068">
                  <c:v>0.09</c:v>
                </c:pt>
                <c:pt idx="2069">
                  <c:v>0.09</c:v>
                </c:pt>
                <c:pt idx="2070">
                  <c:v>0.09</c:v>
                </c:pt>
                <c:pt idx="2071">
                  <c:v>0.09</c:v>
                </c:pt>
                <c:pt idx="2072">
                  <c:v>0.09</c:v>
                </c:pt>
                <c:pt idx="2073">
                  <c:v>0.08</c:v>
                </c:pt>
                <c:pt idx="2074">
                  <c:v>0.08</c:v>
                </c:pt>
                <c:pt idx="2075">
                  <c:v>0.08</c:v>
                </c:pt>
                <c:pt idx="2076">
                  <c:v>0.08</c:v>
                </c:pt>
                <c:pt idx="2077">
                  <c:v>0.08</c:v>
                </c:pt>
                <c:pt idx="2078">
                  <c:v>0.08</c:v>
                </c:pt>
                <c:pt idx="2079">
                  <c:v>0.08</c:v>
                </c:pt>
                <c:pt idx="2080">
                  <c:v>0.08</c:v>
                </c:pt>
                <c:pt idx="2081">
                  <c:v>0.08</c:v>
                </c:pt>
                <c:pt idx="2082">
                  <c:v>0.08</c:v>
                </c:pt>
                <c:pt idx="2083">
                  <c:v>0.08</c:v>
                </c:pt>
                <c:pt idx="2084">
                  <c:v>0.08</c:v>
                </c:pt>
                <c:pt idx="2085">
                  <c:v>0.08</c:v>
                </c:pt>
                <c:pt idx="2086">
                  <c:v>0.08</c:v>
                </c:pt>
                <c:pt idx="2087">
                  <c:v>0.08</c:v>
                </c:pt>
                <c:pt idx="2088">
                  <c:v>7.0000000000000007E-2</c:v>
                </c:pt>
                <c:pt idx="2089">
                  <c:v>7.0000000000000007E-2</c:v>
                </c:pt>
                <c:pt idx="2090">
                  <c:v>7.0000000000000007E-2</c:v>
                </c:pt>
                <c:pt idx="2091">
                  <c:v>7.0000000000000007E-2</c:v>
                </c:pt>
                <c:pt idx="2092">
                  <c:v>7.0000000000000007E-2</c:v>
                </c:pt>
                <c:pt idx="2093">
                  <c:v>7.0000000000000007E-2</c:v>
                </c:pt>
                <c:pt idx="2094">
                  <c:v>7.0000000000000007E-2</c:v>
                </c:pt>
                <c:pt idx="2095">
                  <c:v>7.0000000000000007E-2</c:v>
                </c:pt>
                <c:pt idx="2096">
                  <c:v>7.0000000000000007E-2</c:v>
                </c:pt>
                <c:pt idx="2097">
                  <c:v>7.0000000000000007E-2</c:v>
                </c:pt>
                <c:pt idx="2098">
                  <c:v>7.0000000000000007E-2</c:v>
                </c:pt>
                <c:pt idx="2099">
                  <c:v>7.0000000000000007E-2</c:v>
                </c:pt>
                <c:pt idx="2100">
                  <c:v>7.0000000000000007E-2</c:v>
                </c:pt>
                <c:pt idx="2101">
                  <c:v>7.0000000000000007E-2</c:v>
                </c:pt>
                <c:pt idx="2102">
                  <c:v>7.0000000000000007E-2</c:v>
                </c:pt>
                <c:pt idx="2103">
                  <c:v>7.0000000000000007E-2</c:v>
                </c:pt>
                <c:pt idx="2104">
                  <c:v>7.0000000000000007E-2</c:v>
                </c:pt>
                <c:pt idx="2105">
                  <c:v>7.0000000000000007E-2</c:v>
                </c:pt>
                <c:pt idx="2106">
                  <c:v>7.0000000000000007E-2</c:v>
                </c:pt>
                <c:pt idx="2107">
                  <c:v>7.0000000000000007E-2</c:v>
                </c:pt>
                <c:pt idx="2108">
                  <c:v>7.0000000000000007E-2</c:v>
                </c:pt>
                <c:pt idx="2109">
                  <c:v>7.0000000000000007E-2</c:v>
                </c:pt>
                <c:pt idx="2110">
                  <c:v>7.0000000000000007E-2</c:v>
                </c:pt>
                <c:pt idx="2111">
                  <c:v>7.0000000000000007E-2</c:v>
                </c:pt>
                <c:pt idx="2112">
                  <c:v>7.0000000000000007E-2</c:v>
                </c:pt>
                <c:pt idx="2113">
                  <c:v>7.0000000000000007E-2</c:v>
                </c:pt>
                <c:pt idx="2114">
                  <c:v>0.06</c:v>
                </c:pt>
                <c:pt idx="2115">
                  <c:v>0.06</c:v>
                </c:pt>
                <c:pt idx="2116">
                  <c:v>0.06</c:v>
                </c:pt>
                <c:pt idx="2117">
                  <c:v>0.06</c:v>
                </c:pt>
                <c:pt idx="2118">
                  <c:v>0.06</c:v>
                </c:pt>
                <c:pt idx="2119">
                  <c:v>0.06</c:v>
                </c:pt>
                <c:pt idx="2120">
                  <c:v>0.06</c:v>
                </c:pt>
                <c:pt idx="2121">
                  <c:v>0.06</c:v>
                </c:pt>
                <c:pt idx="2122">
                  <c:v>0.06</c:v>
                </c:pt>
                <c:pt idx="2123">
                  <c:v>0.06</c:v>
                </c:pt>
                <c:pt idx="2124">
                  <c:v>0.06</c:v>
                </c:pt>
                <c:pt idx="2125">
                  <c:v>0.06</c:v>
                </c:pt>
                <c:pt idx="2126">
                  <c:v>0.06</c:v>
                </c:pt>
                <c:pt idx="2127">
                  <c:v>0.06</c:v>
                </c:pt>
                <c:pt idx="2128">
                  <c:v>0.06</c:v>
                </c:pt>
                <c:pt idx="2129">
                  <c:v>0.06</c:v>
                </c:pt>
                <c:pt idx="2130">
                  <c:v>0.06</c:v>
                </c:pt>
                <c:pt idx="2131">
                  <c:v>0.06</c:v>
                </c:pt>
                <c:pt idx="2132">
                  <c:v>0.06</c:v>
                </c:pt>
                <c:pt idx="2133">
                  <c:v>0.05</c:v>
                </c:pt>
                <c:pt idx="2134">
                  <c:v>0.05</c:v>
                </c:pt>
                <c:pt idx="2135">
                  <c:v>0.05</c:v>
                </c:pt>
                <c:pt idx="2136">
                  <c:v>0.05</c:v>
                </c:pt>
                <c:pt idx="2137">
                  <c:v>0.05</c:v>
                </c:pt>
                <c:pt idx="2138">
                  <c:v>0.05</c:v>
                </c:pt>
                <c:pt idx="2139">
                  <c:v>0.05</c:v>
                </c:pt>
                <c:pt idx="2140">
                  <c:v>0.05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0.05</c:v>
                </c:pt>
                <c:pt idx="2147">
                  <c:v>4.4999999999999998E-2</c:v>
                </c:pt>
                <c:pt idx="2148">
                  <c:v>4.4999999999999998E-2</c:v>
                </c:pt>
                <c:pt idx="2149">
                  <c:v>4.4999999999999998E-2</c:v>
                </c:pt>
                <c:pt idx="2150">
                  <c:v>4.4999999999999998E-2</c:v>
                </c:pt>
                <c:pt idx="2151">
                  <c:v>4.4999999999999998E-2</c:v>
                </c:pt>
                <c:pt idx="2152">
                  <c:v>4.4999999999999998E-2</c:v>
                </c:pt>
                <c:pt idx="2153">
                  <c:v>4.4999999999999998E-2</c:v>
                </c:pt>
                <c:pt idx="2154">
                  <c:v>4.4999999999999998E-2</c:v>
                </c:pt>
                <c:pt idx="2155">
                  <c:v>4.4999999999999998E-2</c:v>
                </c:pt>
                <c:pt idx="2156">
                  <c:v>4.4999999999999998E-2</c:v>
                </c:pt>
                <c:pt idx="2157">
                  <c:v>4.4999999999999998E-2</c:v>
                </c:pt>
                <c:pt idx="2158">
                  <c:v>4.4999999999999998E-2</c:v>
                </c:pt>
                <c:pt idx="2159">
                  <c:v>4.4999999999999998E-2</c:v>
                </c:pt>
                <c:pt idx="2160">
                  <c:v>4.4999999999999998E-2</c:v>
                </c:pt>
                <c:pt idx="2161">
                  <c:v>4.4999999999999998E-2</c:v>
                </c:pt>
                <c:pt idx="2162">
                  <c:v>4.4999999999999998E-2</c:v>
                </c:pt>
                <c:pt idx="2163">
                  <c:v>4.4999999999999998E-2</c:v>
                </c:pt>
                <c:pt idx="2164">
                  <c:v>4.4999999999999998E-2</c:v>
                </c:pt>
                <c:pt idx="2165">
                  <c:v>4.4999999999999998E-2</c:v>
                </c:pt>
                <c:pt idx="2166">
                  <c:v>4.4999999999999998E-2</c:v>
                </c:pt>
                <c:pt idx="2167">
                  <c:v>4.4999999999999998E-2</c:v>
                </c:pt>
                <c:pt idx="2168">
                  <c:v>4.4999999999999998E-2</c:v>
                </c:pt>
                <c:pt idx="2169">
                  <c:v>4.4999999999999998E-2</c:v>
                </c:pt>
                <c:pt idx="2170">
                  <c:v>4.4999999999999998E-2</c:v>
                </c:pt>
                <c:pt idx="2171">
                  <c:v>4.4999999999999998E-2</c:v>
                </c:pt>
                <c:pt idx="2172">
                  <c:v>4.4999999999999998E-2</c:v>
                </c:pt>
                <c:pt idx="2173">
                  <c:v>4.4999999999999998E-2</c:v>
                </c:pt>
                <c:pt idx="2174">
                  <c:v>4.4999999999999998E-2</c:v>
                </c:pt>
                <c:pt idx="2175">
                  <c:v>4.4999999999999998E-2</c:v>
                </c:pt>
                <c:pt idx="2176">
                  <c:v>4.4999999999999998E-2</c:v>
                </c:pt>
                <c:pt idx="2177">
                  <c:v>4.4999999999999998E-2</c:v>
                </c:pt>
                <c:pt idx="2178">
                  <c:v>4.4999999999999998E-2</c:v>
                </c:pt>
                <c:pt idx="2179">
                  <c:v>4.4999999999999998E-2</c:v>
                </c:pt>
                <c:pt idx="2180">
                  <c:v>4.4999999999999998E-2</c:v>
                </c:pt>
                <c:pt idx="2181">
                  <c:v>4.4999999999999998E-2</c:v>
                </c:pt>
                <c:pt idx="2182">
                  <c:v>4.4999999999999998E-2</c:v>
                </c:pt>
                <c:pt idx="2183">
                  <c:v>4.4999999999999998E-2</c:v>
                </c:pt>
                <c:pt idx="2184">
                  <c:v>4.4999999999999998E-2</c:v>
                </c:pt>
                <c:pt idx="2185">
                  <c:v>4.4999999999999998E-2</c:v>
                </c:pt>
                <c:pt idx="2186">
                  <c:v>4.4999999999999998E-2</c:v>
                </c:pt>
                <c:pt idx="2187">
                  <c:v>4.4999999999999998E-2</c:v>
                </c:pt>
                <c:pt idx="2188">
                  <c:v>4.4999999999999998E-2</c:v>
                </c:pt>
                <c:pt idx="2189">
                  <c:v>4.4999999999999998E-2</c:v>
                </c:pt>
                <c:pt idx="2190">
                  <c:v>4.4999999999999998E-2</c:v>
                </c:pt>
                <c:pt idx="2191">
                  <c:v>4.4999999999999998E-2</c:v>
                </c:pt>
                <c:pt idx="2192">
                  <c:v>4.4999999999999998E-2</c:v>
                </c:pt>
                <c:pt idx="2193">
                  <c:v>4.4999999999999998E-2</c:v>
                </c:pt>
                <c:pt idx="2194">
                  <c:v>4.4999999999999998E-2</c:v>
                </c:pt>
                <c:pt idx="2195">
                  <c:v>4.4999999999999998E-2</c:v>
                </c:pt>
                <c:pt idx="2196">
                  <c:v>4.4999999999999998E-2</c:v>
                </c:pt>
                <c:pt idx="2197">
                  <c:v>4.4999999999999998E-2</c:v>
                </c:pt>
                <c:pt idx="2198">
                  <c:v>4.4999999999999998E-2</c:v>
                </c:pt>
                <c:pt idx="2199">
                  <c:v>4.4999999999999998E-2</c:v>
                </c:pt>
                <c:pt idx="2200">
                  <c:v>4.4999999999999998E-2</c:v>
                </c:pt>
                <c:pt idx="2201">
                  <c:v>4.4999999999999998E-2</c:v>
                </c:pt>
                <c:pt idx="2202">
                  <c:v>4.4999999999999998E-2</c:v>
                </c:pt>
                <c:pt idx="2203">
                  <c:v>4.4999999999999998E-2</c:v>
                </c:pt>
                <c:pt idx="2204">
                  <c:v>4.4999999999999998E-2</c:v>
                </c:pt>
                <c:pt idx="2205">
                  <c:v>4.4999999999999998E-2</c:v>
                </c:pt>
                <c:pt idx="2206">
                  <c:v>4.4999999999999998E-2</c:v>
                </c:pt>
                <c:pt idx="2207">
                  <c:v>4.4999999999999998E-2</c:v>
                </c:pt>
                <c:pt idx="2208">
                  <c:v>4.4999999999999998E-2</c:v>
                </c:pt>
                <c:pt idx="2209">
                  <c:v>4.4999999999999998E-2</c:v>
                </c:pt>
                <c:pt idx="2210">
                  <c:v>4.4999999999999998E-2</c:v>
                </c:pt>
                <c:pt idx="2211">
                  <c:v>4.4999999999999998E-2</c:v>
                </c:pt>
                <c:pt idx="2212">
                  <c:v>0.04</c:v>
                </c:pt>
                <c:pt idx="2213">
                  <c:v>0.04</c:v>
                </c:pt>
                <c:pt idx="2214">
                  <c:v>0.04</c:v>
                </c:pt>
                <c:pt idx="2215">
                  <c:v>0.04</c:v>
                </c:pt>
                <c:pt idx="2216">
                  <c:v>0.04</c:v>
                </c:pt>
                <c:pt idx="2217">
                  <c:v>0.04</c:v>
                </c:pt>
                <c:pt idx="2218">
                  <c:v>0.04</c:v>
                </c:pt>
                <c:pt idx="2219">
                  <c:v>0.04</c:v>
                </c:pt>
                <c:pt idx="2220">
                  <c:v>0.04</c:v>
                </c:pt>
                <c:pt idx="2221">
                  <c:v>0.04</c:v>
                </c:pt>
                <c:pt idx="2222">
                  <c:v>0.04</c:v>
                </c:pt>
                <c:pt idx="2223">
                  <c:v>0.04</c:v>
                </c:pt>
                <c:pt idx="2224">
                  <c:v>0.04</c:v>
                </c:pt>
                <c:pt idx="2225">
                  <c:v>0.04</c:v>
                </c:pt>
                <c:pt idx="2226">
                  <c:v>0.04</c:v>
                </c:pt>
                <c:pt idx="2227">
                  <c:v>0.04</c:v>
                </c:pt>
                <c:pt idx="2228">
                  <c:v>0.04</c:v>
                </c:pt>
                <c:pt idx="2229">
                  <c:v>0.04</c:v>
                </c:pt>
                <c:pt idx="2230">
                  <c:v>0.04</c:v>
                </c:pt>
                <c:pt idx="2231">
                  <c:v>0.04</c:v>
                </c:pt>
                <c:pt idx="2232">
                  <c:v>0.04</c:v>
                </c:pt>
                <c:pt idx="2233">
                  <c:v>0.04</c:v>
                </c:pt>
                <c:pt idx="2234">
                  <c:v>0.04</c:v>
                </c:pt>
                <c:pt idx="2235">
                  <c:v>0.04</c:v>
                </c:pt>
                <c:pt idx="2236">
                  <c:v>0.04</c:v>
                </c:pt>
                <c:pt idx="2237">
                  <c:v>0.04</c:v>
                </c:pt>
                <c:pt idx="2238">
                  <c:v>0.04</c:v>
                </c:pt>
                <c:pt idx="2239">
                  <c:v>0.04</c:v>
                </c:pt>
                <c:pt idx="2240">
                  <c:v>0.04</c:v>
                </c:pt>
                <c:pt idx="2241">
                  <c:v>0.04</c:v>
                </c:pt>
                <c:pt idx="2242">
                  <c:v>0.04</c:v>
                </c:pt>
                <c:pt idx="2243">
                  <c:v>0.04</c:v>
                </c:pt>
                <c:pt idx="2244">
                  <c:v>0.04</c:v>
                </c:pt>
                <c:pt idx="2245">
                  <c:v>0.04</c:v>
                </c:pt>
                <c:pt idx="2246">
                  <c:v>0.04</c:v>
                </c:pt>
                <c:pt idx="2247">
                  <c:v>0.04</c:v>
                </c:pt>
                <c:pt idx="2248">
                  <c:v>0.04</c:v>
                </c:pt>
                <c:pt idx="2249">
                  <c:v>0.04</c:v>
                </c:pt>
                <c:pt idx="2250">
                  <c:v>3.5000000000000003E-2</c:v>
                </c:pt>
                <c:pt idx="2251">
                  <c:v>3.5000000000000003E-2</c:v>
                </c:pt>
                <c:pt idx="2252">
                  <c:v>3.5000000000000003E-2</c:v>
                </c:pt>
                <c:pt idx="2253">
                  <c:v>3.5000000000000003E-2</c:v>
                </c:pt>
                <c:pt idx="2254">
                  <c:v>3.5000000000000003E-2</c:v>
                </c:pt>
                <c:pt idx="2255">
                  <c:v>3.5000000000000003E-2</c:v>
                </c:pt>
                <c:pt idx="2256">
                  <c:v>3.5000000000000003E-2</c:v>
                </c:pt>
                <c:pt idx="2257">
                  <c:v>3.5000000000000003E-2</c:v>
                </c:pt>
                <c:pt idx="2258">
                  <c:v>3.5000000000000003E-2</c:v>
                </c:pt>
                <c:pt idx="2259">
                  <c:v>3.5000000000000003E-2</c:v>
                </c:pt>
                <c:pt idx="2260">
                  <c:v>3.5000000000000003E-2</c:v>
                </c:pt>
                <c:pt idx="2261">
                  <c:v>3.5000000000000003E-2</c:v>
                </c:pt>
                <c:pt idx="2262">
                  <c:v>3.5000000000000003E-2</c:v>
                </c:pt>
                <c:pt idx="2263">
                  <c:v>3.5000000000000003E-2</c:v>
                </c:pt>
                <c:pt idx="2264">
                  <c:v>3.5000000000000003E-2</c:v>
                </c:pt>
                <c:pt idx="2265">
                  <c:v>3.5000000000000003E-2</c:v>
                </c:pt>
                <c:pt idx="2266">
                  <c:v>3.5000000000000003E-2</c:v>
                </c:pt>
                <c:pt idx="2267">
                  <c:v>3.5000000000000003E-2</c:v>
                </c:pt>
                <c:pt idx="2268">
                  <c:v>3.5000000000000003E-2</c:v>
                </c:pt>
                <c:pt idx="2269">
                  <c:v>3.5000000000000003E-2</c:v>
                </c:pt>
                <c:pt idx="2270">
                  <c:v>3.5000000000000003E-2</c:v>
                </c:pt>
                <c:pt idx="2271">
                  <c:v>3.5000000000000003E-2</c:v>
                </c:pt>
                <c:pt idx="2272">
                  <c:v>3.5000000000000003E-2</c:v>
                </c:pt>
                <c:pt idx="2273">
                  <c:v>3.5000000000000003E-2</c:v>
                </c:pt>
                <c:pt idx="2274">
                  <c:v>3.5000000000000003E-2</c:v>
                </c:pt>
                <c:pt idx="2275">
                  <c:v>3.5000000000000003E-2</c:v>
                </c:pt>
                <c:pt idx="2276">
                  <c:v>3.5000000000000003E-2</c:v>
                </c:pt>
                <c:pt idx="2277">
                  <c:v>3.5000000000000003E-2</c:v>
                </c:pt>
                <c:pt idx="2278">
                  <c:v>3.5000000000000003E-2</c:v>
                </c:pt>
                <c:pt idx="2279">
                  <c:v>3.5000000000000003E-2</c:v>
                </c:pt>
                <c:pt idx="2280">
                  <c:v>3.5000000000000003E-2</c:v>
                </c:pt>
                <c:pt idx="2281">
                  <c:v>3.5000000000000003E-2</c:v>
                </c:pt>
                <c:pt idx="2282">
                  <c:v>3.5000000000000003E-2</c:v>
                </c:pt>
                <c:pt idx="2283">
                  <c:v>3.5000000000000003E-2</c:v>
                </c:pt>
                <c:pt idx="2284">
                  <c:v>3.5000000000000003E-2</c:v>
                </c:pt>
                <c:pt idx="2285">
                  <c:v>3.5000000000000003E-2</c:v>
                </c:pt>
                <c:pt idx="2286">
                  <c:v>3.5000000000000003E-2</c:v>
                </c:pt>
                <c:pt idx="2287">
                  <c:v>3.5000000000000003E-2</c:v>
                </c:pt>
                <c:pt idx="2288">
                  <c:v>3.5000000000000003E-2</c:v>
                </c:pt>
                <c:pt idx="2289">
                  <c:v>3.5000000000000003E-2</c:v>
                </c:pt>
                <c:pt idx="2290">
                  <c:v>3.5000000000000003E-2</c:v>
                </c:pt>
                <c:pt idx="2291">
                  <c:v>3.5000000000000003E-2</c:v>
                </c:pt>
                <c:pt idx="2292">
                  <c:v>3.5000000000000003E-2</c:v>
                </c:pt>
                <c:pt idx="2293">
                  <c:v>3.5000000000000003E-2</c:v>
                </c:pt>
                <c:pt idx="2294">
                  <c:v>3.5000000000000003E-2</c:v>
                </c:pt>
                <c:pt idx="2295">
                  <c:v>3.5000000000000003E-2</c:v>
                </c:pt>
                <c:pt idx="2296">
                  <c:v>3.5000000000000003E-2</c:v>
                </c:pt>
                <c:pt idx="2297">
                  <c:v>3.5000000000000003E-2</c:v>
                </c:pt>
                <c:pt idx="2298">
                  <c:v>3.5000000000000003E-2</c:v>
                </c:pt>
                <c:pt idx="2299">
                  <c:v>3.5000000000000003E-2</c:v>
                </c:pt>
                <c:pt idx="2300">
                  <c:v>3.5000000000000003E-2</c:v>
                </c:pt>
                <c:pt idx="2301">
                  <c:v>3.5000000000000003E-2</c:v>
                </c:pt>
                <c:pt idx="2302">
                  <c:v>3.5000000000000003E-2</c:v>
                </c:pt>
                <c:pt idx="2303">
                  <c:v>3.5000000000000003E-2</c:v>
                </c:pt>
                <c:pt idx="2304">
                  <c:v>3.5000000000000003E-2</c:v>
                </c:pt>
                <c:pt idx="2305">
                  <c:v>3.5000000000000003E-2</c:v>
                </c:pt>
                <c:pt idx="2306">
                  <c:v>3.5000000000000003E-2</c:v>
                </c:pt>
                <c:pt idx="2307">
                  <c:v>3.5000000000000003E-2</c:v>
                </c:pt>
                <c:pt idx="2308">
                  <c:v>3.5000000000000003E-2</c:v>
                </c:pt>
                <c:pt idx="2309">
                  <c:v>3.5000000000000003E-2</c:v>
                </c:pt>
                <c:pt idx="2310">
                  <c:v>3.5000000000000003E-2</c:v>
                </c:pt>
                <c:pt idx="2311">
                  <c:v>3.5000000000000003E-2</c:v>
                </c:pt>
                <c:pt idx="2312">
                  <c:v>3.5000000000000003E-2</c:v>
                </c:pt>
                <c:pt idx="2313">
                  <c:v>3.5000000000000003E-2</c:v>
                </c:pt>
                <c:pt idx="2314">
                  <c:v>3.5000000000000003E-2</c:v>
                </c:pt>
                <c:pt idx="2315">
                  <c:v>3.5000000000000003E-2</c:v>
                </c:pt>
                <c:pt idx="2316">
                  <c:v>3.5000000000000003E-2</c:v>
                </c:pt>
                <c:pt idx="2317">
                  <c:v>3.5000000000000003E-2</c:v>
                </c:pt>
                <c:pt idx="2318">
                  <c:v>3.5000000000000003E-2</c:v>
                </c:pt>
                <c:pt idx="2319">
                  <c:v>3.5000000000000003E-2</c:v>
                </c:pt>
                <c:pt idx="2320">
                  <c:v>3.5000000000000003E-2</c:v>
                </c:pt>
                <c:pt idx="2321">
                  <c:v>3.5000000000000003E-2</c:v>
                </c:pt>
                <c:pt idx="2322">
                  <c:v>3.5000000000000003E-2</c:v>
                </c:pt>
                <c:pt idx="2323">
                  <c:v>3.5000000000000003E-2</c:v>
                </c:pt>
                <c:pt idx="2324">
                  <c:v>3.5000000000000003E-2</c:v>
                </c:pt>
                <c:pt idx="2325">
                  <c:v>3.5000000000000003E-2</c:v>
                </c:pt>
                <c:pt idx="2326">
                  <c:v>3.5000000000000003E-2</c:v>
                </c:pt>
                <c:pt idx="2327">
                  <c:v>3.5000000000000003E-2</c:v>
                </c:pt>
                <c:pt idx="2328">
                  <c:v>3.5000000000000003E-2</c:v>
                </c:pt>
                <c:pt idx="2329">
                  <c:v>3.5000000000000003E-2</c:v>
                </c:pt>
                <c:pt idx="2330">
                  <c:v>3.5000000000000003E-2</c:v>
                </c:pt>
                <c:pt idx="2331">
                  <c:v>3.5000000000000003E-2</c:v>
                </c:pt>
                <c:pt idx="2332">
                  <c:v>3.5000000000000003E-2</c:v>
                </c:pt>
                <c:pt idx="2333">
                  <c:v>3.5000000000000003E-2</c:v>
                </c:pt>
                <c:pt idx="2334">
                  <c:v>3.5000000000000003E-2</c:v>
                </c:pt>
                <c:pt idx="2335">
                  <c:v>3.5000000000000003E-2</c:v>
                </c:pt>
                <c:pt idx="2336">
                  <c:v>3.5000000000000003E-2</c:v>
                </c:pt>
                <c:pt idx="2337">
                  <c:v>3.5000000000000003E-2</c:v>
                </c:pt>
                <c:pt idx="2338">
                  <c:v>3.5000000000000003E-2</c:v>
                </c:pt>
                <c:pt idx="2339">
                  <c:v>3.5000000000000003E-2</c:v>
                </c:pt>
                <c:pt idx="2340">
                  <c:v>3.5000000000000003E-2</c:v>
                </c:pt>
                <c:pt idx="2341">
                  <c:v>3.5000000000000003E-2</c:v>
                </c:pt>
                <c:pt idx="2342">
                  <c:v>3.5000000000000003E-2</c:v>
                </c:pt>
                <c:pt idx="2343">
                  <c:v>3.5000000000000003E-2</c:v>
                </c:pt>
                <c:pt idx="2344">
                  <c:v>3.5000000000000003E-2</c:v>
                </c:pt>
                <c:pt idx="2345">
                  <c:v>3.5000000000000003E-2</c:v>
                </c:pt>
                <c:pt idx="2346">
                  <c:v>3.5000000000000003E-2</c:v>
                </c:pt>
                <c:pt idx="2347">
                  <c:v>3.5000000000000003E-2</c:v>
                </c:pt>
                <c:pt idx="2348">
                  <c:v>3.5000000000000003E-2</c:v>
                </c:pt>
                <c:pt idx="2349">
                  <c:v>3.5000000000000003E-2</c:v>
                </c:pt>
                <c:pt idx="2350">
                  <c:v>3.5000000000000003E-2</c:v>
                </c:pt>
                <c:pt idx="2351">
                  <c:v>3.5000000000000003E-2</c:v>
                </c:pt>
                <c:pt idx="2352">
                  <c:v>3.5000000000000003E-2</c:v>
                </c:pt>
                <c:pt idx="2353">
                  <c:v>3.5000000000000003E-2</c:v>
                </c:pt>
                <c:pt idx="2354">
                  <c:v>3.5000000000000003E-2</c:v>
                </c:pt>
                <c:pt idx="2355">
                  <c:v>3.5000000000000003E-2</c:v>
                </c:pt>
                <c:pt idx="2356">
                  <c:v>0.03</c:v>
                </c:pt>
                <c:pt idx="2357">
                  <c:v>0.03</c:v>
                </c:pt>
                <c:pt idx="2358">
                  <c:v>0.03</c:v>
                </c:pt>
                <c:pt idx="2359">
                  <c:v>0.03</c:v>
                </c:pt>
                <c:pt idx="2360">
                  <c:v>0.03</c:v>
                </c:pt>
                <c:pt idx="2361">
                  <c:v>0.03</c:v>
                </c:pt>
                <c:pt idx="2362">
                  <c:v>0.03</c:v>
                </c:pt>
                <c:pt idx="2363">
                  <c:v>0.03</c:v>
                </c:pt>
                <c:pt idx="2364">
                  <c:v>0.03</c:v>
                </c:pt>
                <c:pt idx="2365">
                  <c:v>0.03</c:v>
                </c:pt>
                <c:pt idx="2366">
                  <c:v>0.03</c:v>
                </c:pt>
                <c:pt idx="2367">
                  <c:v>0.03</c:v>
                </c:pt>
                <c:pt idx="2368">
                  <c:v>0.03</c:v>
                </c:pt>
                <c:pt idx="2369">
                  <c:v>0.03</c:v>
                </c:pt>
                <c:pt idx="2370">
                  <c:v>0.03</c:v>
                </c:pt>
                <c:pt idx="2371">
                  <c:v>0.03</c:v>
                </c:pt>
                <c:pt idx="2372">
                  <c:v>0.03</c:v>
                </c:pt>
                <c:pt idx="2373">
                  <c:v>0.03</c:v>
                </c:pt>
                <c:pt idx="2374">
                  <c:v>0.03</c:v>
                </c:pt>
                <c:pt idx="2375">
                  <c:v>0.03</c:v>
                </c:pt>
                <c:pt idx="2376">
                  <c:v>0.03</c:v>
                </c:pt>
                <c:pt idx="2377">
                  <c:v>0.03</c:v>
                </c:pt>
                <c:pt idx="2378">
                  <c:v>0.03</c:v>
                </c:pt>
                <c:pt idx="2379">
                  <c:v>0.03</c:v>
                </c:pt>
                <c:pt idx="2380">
                  <c:v>0.03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0.03</c:v>
                </c:pt>
                <c:pt idx="2388">
                  <c:v>0.03</c:v>
                </c:pt>
                <c:pt idx="2389">
                  <c:v>0.03</c:v>
                </c:pt>
                <c:pt idx="2390">
                  <c:v>0.03</c:v>
                </c:pt>
                <c:pt idx="2391">
                  <c:v>0.03</c:v>
                </c:pt>
                <c:pt idx="2392">
                  <c:v>0.03</c:v>
                </c:pt>
                <c:pt idx="2393">
                  <c:v>0.03</c:v>
                </c:pt>
                <c:pt idx="2394">
                  <c:v>0.03</c:v>
                </c:pt>
                <c:pt idx="2395">
                  <c:v>0.03</c:v>
                </c:pt>
                <c:pt idx="2396">
                  <c:v>0.03</c:v>
                </c:pt>
                <c:pt idx="2397">
                  <c:v>0.03</c:v>
                </c:pt>
                <c:pt idx="2398">
                  <c:v>0.03</c:v>
                </c:pt>
                <c:pt idx="2399">
                  <c:v>0.03</c:v>
                </c:pt>
                <c:pt idx="2400">
                  <c:v>0.03</c:v>
                </c:pt>
                <c:pt idx="2401">
                  <c:v>0.03</c:v>
                </c:pt>
                <c:pt idx="2402">
                  <c:v>0.03</c:v>
                </c:pt>
                <c:pt idx="2403">
                  <c:v>0.03</c:v>
                </c:pt>
                <c:pt idx="2404">
                  <c:v>0.03</c:v>
                </c:pt>
                <c:pt idx="2405">
                  <c:v>0.03</c:v>
                </c:pt>
                <c:pt idx="2406">
                  <c:v>0.03</c:v>
                </c:pt>
                <c:pt idx="2407">
                  <c:v>0.03</c:v>
                </c:pt>
                <c:pt idx="2408">
                  <c:v>0.03</c:v>
                </c:pt>
                <c:pt idx="2409">
                  <c:v>0.03</c:v>
                </c:pt>
                <c:pt idx="2410">
                  <c:v>0.03</c:v>
                </c:pt>
                <c:pt idx="2411">
                  <c:v>0.03</c:v>
                </c:pt>
                <c:pt idx="2412">
                  <c:v>0.03</c:v>
                </c:pt>
                <c:pt idx="2413">
                  <c:v>0.03</c:v>
                </c:pt>
                <c:pt idx="2414">
                  <c:v>0.03</c:v>
                </c:pt>
                <c:pt idx="2415">
                  <c:v>0.03</c:v>
                </c:pt>
                <c:pt idx="2416">
                  <c:v>0.03</c:v>
                </c:pt>
                <c:pt idx="2417">
                  <c:v>0.03</c:v>
                </c:pt>
                <c:pt idx="2418">
                  <c:v>0.03</c:v>
                </c:pt>
                <c:pt idx="2419">
                  <c:v>0.03</c:v>
                </c:pt>
                <c:pt idx="2420">
                  <c:v>0.03</c:v>
                </c:pt>
                <c:pt idx="2421">
                  <c:v>0.03</c:v>
                </c:pt>
                <c:pt idx="2422">
                  <c:v>0.03</c:v>
                </c:pt>
                <c:pt idx="2423">
                  <c:v>0.03</c:v>
                </c:pt>
                <c:pt idx="2424">
                  <c:v>0.03</c:v>
                </c:pt>
                <c:pt idx="2425">
                  <c:v>0.03</c:v>
                </c:pt>
                <c:pt idx="2426">
                  <c:v>0.03</c:v>
                </c:pt>
                <c:pt idx="2427">
                  <c:v>0.03</c:v>
                </c:pt>
                <c:pt idx="2428">
                  <c:v>0.03</c:v>
                </c:pt>
                <c:pt idx="2429">
                  <c:v>0.03</c:v>
                </c:pt>
                <c:pt idx="2430">
                  <c:v>0.03</c:v>
                </c:pt>
                <c:pt idx="2431">
                  <c:v>0.03</c:v>
                </c:pt>
                <c:pt idx="2432">
                  <c:v>0.03</c:v>
                </c:pt>
                <c:pt idx="2433">
                  <c:v>0.03</c:v>
                </c:pt>
                <c:pt idx="2434">
                  <c:v>0.03</c:v>
                </c:pt>
                <c:pt idx="2435">
                  <c:v>0.03</c:v>
                </c:pt>
                <c:pt idx="2436">
                  <c:v>0.03</c:v>
                </c:pt>
                <c:pt idx="2437">
                  <c:v>0.03</c:v>
                </c:pt>
                <c:pt idx="2438">
                  <c:v>0.03</c:v>
                </c:pt>
                <c:pt idx="2439">
                  <c:v>0.03</c:v>
                </c:pt>
                <c:pt idx="2440">
                  <c:v>0.03</c:v>
                </c:pt>
                <c:pt idx="2441">
                  <c:v>0.03</c:v>
                </c:pt>
                <c:pt idx="2442">
                  <c:v>0.03</c:v>
                </c:pt>
                <c:pt idx="2443">
                  <c:v>0.03</c:v>
                </c:pt>
                <c:pt idx="2444">
                  <c:v>0.03</c:v>
                </c:pt>
                <c:pt idx="2445">
                  <c:v>0.03</c:v>
                </c:pt>
                <c:pt idx="2446">
                  <c:v>0.03</c:v>
                </c:pt>
                <c:pt idx="2447">
                  <c:v>0.03</c:v>
                </c:pt>
                <c:pt idx="2448">
                  <c:v>0.03</c:v>
                </c:pt>
                <c:pt idx="2449">
                  <c:v>0.03</c:v>
                </c:pt>
                <c:pt idx="2450">
                  <c:v>0.03</c:v>
                </c:pt>
                <c:pt idx="2451">
                  <c:v>0.03</c:v>
                </c:pt>
                <c:pt idx="2452">
                  <c:v>0.03</c:v>
                </c:pt>
                <c:pt idx="2453">
                  <c:v>0.03</c:v>
                </c:pt>
                <c:pt idx="2454">
                  <c:v>0.03</c:v>
                </c:pt>
                <c:pt idx="2455">
                  <c:v>0.03</c:v>
                </c:pt>
                <c:pt idx="2456">
                  <c:v>0.03</c:v>
                </c:pt>
                <c:pt idx="2457">
                  <c:v>0.03</c:v>
                </c:pt>
                <c:pt idx="2458">
                  <c:v>0.03</c:v>
                </c:pt>
                <c:pt idx="2459">
                  <c:v>0.03</c:v>
                </c:pt>
                <c:pt idx="2460">
                  <c:v>0.03</c:v>
                </c:pt>
                <c:pt idx="2461">
                  <c:v>0.03</c:v>
                </c:pt>
                <c:pt idx="2462">
                  <c:v>0.03</c:v>
                </c:pt>
                <c:pt idx="2463">
                  <c:v>0.03</c:v>
                </c:pt>
                <c:pt idx="2464">
                  <c:v>0.03</c:v>
                </c:pt>
                <c:pt idx="2465">
                  <c:v>0.03</c:v>
                </c:pt>
                <c:pt idx="2466">
                  <c:v>0.03</c:v>
                </c:pt>
                <c:pt idx="2467">
                  <c:v>0.03</c:v>
                </c:pt>
                <c:pt idx="2468">
                  <c:v>0.03</c:v>
                </c:pt>
                <c:pt idx="2469">
                  <c:v>0.03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0.03</c:v>
                </c:pt>
                <c:pt idx="2474">
                  <c:v>0.03</c:v>
                </c:pt>
                <c:pt idx="2475">
                  <c:v>0.03</c:v>
                </c:pt>
                <c:pt idx="2476">
                  <c:v>0.03</c:v>
                </c:pt>
                <c:pt idx="2477">
                  <c:v>0.03</c:v>
                </c:pt>
                <c:pt idx="2478">
                  <c:v>0.03</c:v>
                </c:pt>
                <c:pt idx="2479">
                  <c:v>0.03</c:v>
                </c:pt>
                <c:pt idx="2480">
                  <c:v>0.03</c:v>
                </c:pt>
                <c:pt idx="2481">
                  <c:v>0.03</c:v>
                </c:pt>
                <c:pt idx="2482">
                  <c:v>0.03</c:v>
                </c:pt>
                <c:pt idx="2483">
                  <c:v>0.03</c:v>
                </c:pt>
                <c:pt idx="2484">
                  <c:v>0.03</c:v>
                </c:pt>
                <c:pt idx="2485">
                  <c:v>0.03</c:v>
                </c:pt>
                <c:pt idx="2486">
                  <c:v>0.03</c:v>
                </c:pt>
                <c:pt idx="2487">
                  <c:v>0.03</c:v>
                </c:pt>
                <c:pt idx="2488">
                  <c:v>0.03</c:v>
                </c:pt>
                <c:pt idx="2489">
                  <c:v>0.03</c:v>
                </c:pt>
                <c:pt idx="2490">
                  <c:v>0.03</c:v>
                </c:pt>
                <c:pt idx="2491">
                  <c:v>0.03</c:v>
                </c:pt>
                <c:pt idx="2492">
                  <c:v>0.03</c:v>
                </c:pt>
                <c:pt idx="2493">
                  <c:v>0.03</c:v>
                </c:pt>
                <c:pt idx="2494">
                  <c:v>0.03</c:v>
                </c:pt>
                <c:pt idx="2495">
                  <c:v>0.03</c:v>
                </c:pt>
                <c:pt idx="2496">
                  <c:v>0.03</c:v>
                </c:pt>
                <c:pt idx="2497">
                  <c:v>0.03</c:v>
                </c:pt>
                <c:pt idx="2498">
                  <c:v>0.03</c:v>
                </c:pt>
                <c:pt idx="2499">
                  <c:v>0.03</c:v>
                </c:pt>
                <c:pt idx="2500">
                  <c:v>0.03</c:v>
                </c:pt>
                <c:pt idx="2501">
                  <c:v>0.03</c:v>
                </c:pt>
                <c:pt idx="2502">
                  <c:v>0.03</c:v>
                </c:pt>
                <c:pt idx="2503">
                  <c:v>0.03</c:v>
                </c:pt>
                <c:pt idx="2504">
                  <c:v>0.03</c:v>
                </c:pt>
                <c:pt idx="2505">
                  <c:v>0.03</c:v>
                </c:pt>
                <c:pt idx="2506">
                  <c:v>0.03</c:v>
                </c:pt>
                <c:pt idx="2507">
                  <c:v>0.03</c:v>
                </c:pt>
                <c:pt idx="2508">
                  <c:v>0.03</c:v>
                </c:pt>
                <c:pt idx="2509">
                  <c:v>0.03</c:v>
                </c:pt>
                <c:pt idx="2510">
                  <c:v>0.03</c:v>
                </c:pt>
                <c:pt idx="2511">
                  <c:v>0.03</c:v>
                </c:pt>
                <c:pt idx="2512">
                  <c:v>0.03</c:v>
                </c:pt>
                <c:pt idx="2513">
                  <c:v>0.03</c:v>
                </c:pt>
                <c:pt idx="2514">
                  <c:v>0.03</c:v>
                </c:pt>
                <c:pt idx="2515">
                  <c:v>0.03</c:v>
                </c:pt>
                <c:pt idx="2516">
                  <c:v>0.03</c:v>
                </c:pt>
                <c:pt idx="2517">
                  <c:v>0.03</c:v>
                </c:pt>
                <c:pt idx="2518">
                  <c:v>0.03</c:v>
                </c:pt>
                <c:pt idx="2519">
                  <c:v>0.03</c:v>
                </c:pt>
                <c:pt idx="2520">
                  <c:v>0.03</c:v>
                </c:pt>
                <c:pt idx="2521">
                  <c:v>0.03</c:v>
                </c:pt>
                <c:pt idx="2522">
                  <c:v>0.03</c:v>
                </c:pt>
                <c:pt idx="2523">
                  <c:v>0.03</c:v>
                </c:pt>
                <c:pt idx="2524">
                  <c:v>0.03</c:v>
                </c:pt>
                <c:pt idx="2525">
                  <c:v>0.03</c:v>
                </c:pt>
                <c:pt idx="2526">
                  <c:v>0.03</c:v>
                </c:pt>
                <c:pt idx="2527">
                  <c:v>0.03</c:v>
                </c:pt>
                <c:pt idx="2528">
                  <c:v>0.03</c:v>
                </c:pt>
                <c:pt idx="2529">
                  <c:v>0.03</c:v>
                </c:pt>
                <c:pt idx="2530">
                  <c:v>0.03</c:v>
                </c:pt>
                <c:pt idx="2531">
                  <c:v>0.03</c:v>
                </c:pt>
                <c:pt idx="2532">
                  <c:v>0.03</c:v>
                </c:pt>
                <c:pt idx="2533">
                  <c:v>0.03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0.03</c:v>
                </c:pt>
                <c:pt idx="2540">
                  <c:v>0.03</c:v>
                </c:pt>
                <c:pt idx="2541">
                  <c:v>0.03</c:v>
                </c:pt>
                <c:pt idx="2542">
                  <c:v>0.03</c:v>
                </c:pt>
                <c:pt idx="2543">
                  <c:v>0.03</c:v>
                </c:pt>
                <c:pt idx="2544">
                  <c:v>0.03</c:v>
                </c:pt>
                <c:pt idx="2545">
                  <c:v>0.03</c:v>
                </c:pt>
                <c:pt idx="2546">
                  <c:v>0.03</c:v>
                </c:pt>
                <c:pt idx="2547">
                  <c:v>0.03</c:v>
                </c:pt>
                <c:pt idx="2548">
                  <c:v>0.03</c:v>
                </c:pt>
                <c:pt idx="2549">
                  <c:v>0.03</c:v>
                </c:pt>
                <c:pt idx="2550">
                  <c:v>0.03</c:v>
                </c:pt>
                <c:pt idx="2551">
                  <c:v>0.03</c:v>
                </c:pt>
                <c:pt idx="2552">
                  <c:v>0.03</c:v>
                </c:pt>
                <c:pt idx="2553">
                  <c:v>0.03</c:v>
                </c:pt>
                <c:pt idx="2554">
                  <c:v>0.03</c:v>
                </c:pt>
                <c:pt idx="2555">
                  <c:v>0.03</c:v>
                </c:pt>
                <c:pt idx="2556">
                  <c:v>0.03</c:v>
                </c:pt>
                <c:pt idx="2557">
                  <c:v>0.03</c:v>
                </c:pt>
                <c:pt idx="2558">
                  <c:v>3.2500000000000001E-2</c:v>
                </c:pt>
                <c:pt idx="2559">
                  <c:v>3.2500000000000001E-2</c:v>
                </c:pt>
                <c:pt idx="2560">
                  <c:v>3.2500000000000001E-2</c:v>
                </c:pt>
                <c:pt idx="2561">
                  <c:v>3.2500000000000001E-2</c:v>
                </c:pt>
                <c:pt idx="2562">
                  <c:v>3.2500000000000001E-2</c:v>
                </c:pt>
                <c:pt idx="2563">
                  <c:v>3.2500000000000001E-2</c:v>
                </c:pt>
                <c:pt idx="2564">
                  <c:v>3.2500000000000001E-2</c:v>
                </c:pt>
                <c:pt idx="2565">
                  <c:v>3.2500000000000001E-2</c:v>
                </c:pt>
                <c:pt idx="2566">
                  <c:v>3.2500000000000001E-2</c:v>
                </c:pt>
                <c:pt idx="2567">
                  <c:v>3.2500000000000001E-2</c:v>
                </c:pt>
                <c:pt idx="2568">
                  <c:v>3.2500000000000001E-2</c:v>
                </c:pt>
                <c:pt idx="2569">
                  <c:v>3.2500000000000001E-2</c:v>
                </c:pt>
                <c:pt idx="2570">
                  <c:v>3.2500000000000001E-2</c:v>
                </c:pt>
                <c:pt idx="2571">
                  <c:v>3.2500000000000001E-2</c:v>
                </c:pt>
                <c:pt idx="2572">
                  <c:v>3.2500000000000001E-2</c:v>
                </c:pt>
                <c:pt idx="2573">
                  <c:v>3.5000000000000003E-2</c:v>
                </c:pt>
                <c:pt idx="2574">
                  <c:v>3.5000000000000003E-2</c:v>
                </c:pt>
                <c:pt idx="2575">
                  <c:v>3.5000000000000003E-2</c:v>
                </c:pt>
                <c:pt idx="2576">
                  <c:v>3.5000000000000003E-2</c:v>
                </c:pt>
                <c:pt idx="2577">
                  <c:v>3.5000000000000003E-2</c:v>
                </c:pt>
                <c:pt idx="2578">
                  <c:v>3.5000000000000003E-2</c:v>
                </c:pt>
                <c:pt idx="2579">
                  <c:v>3.5000000000000003E-2</c:v>
                </c:pt>
                <c:pt idx="2580">
                  <c:v>3.5000000000000003E-2</c:v>
                </c:pt>
                <c:pt idx="2581">
                  <c:v>3.5000000000000003E-2</c:v>
                </c:pt>
                <c:pt idx="2582">
                  <c:v>3.5000000000000003E-2</c:v>
                </c:pt>
                <c:pt idx="2583">
                  <c:v>3.5000000000000003E-2</c:v>
                </c:pt>
                <c:pt idx="2584">
                  <c:v>3.5000000000000003E-2</c:v>
                </c:pt>
                <c:pt idx="2585">
                  <c:v>3.5000000000000003E-2</c:v>
                </c:pt>
                <c:pt idx="2586">
                  <c:v>3.5000000000000003E-2</c:v>
                </c:pt>
                <c:pt idx="2587">
                  <c:v>3.5000000000000003E-2</c:v>
                </c:pt>
                <c:pt idx="2588">
                  <c:v>3.5000000000000003E-2</c:v>
                </c:pt>
                <c:pt idx="2589">
                  <c:v>3.5000000000000003E-2</c:v>
                </c:pt>
                <c:pt idx="2590">
                  <c:v>3.5000000000000003E-2</c:v>
                </c:pt>
                <c:pt idx="2591">
                  <c:v>3.5000000000000003E-2</c:v>
                </c:pt>
                <c:pt idx="2592">
                  <c:v>3.5000000000000003E-2</c:v>
                </c:pt>
                <c:pt idx="2593">
                  <c:v>3.5000000000000003E-2</c:v>
                </c:pt>
                <c:pt idx="2594">
                  <c:v>3.5000000000000003E-2</c:v>
                </c:pt>
                <c:pt idx="2595">
                  <c:v>3.5000000000000003E-2</c:v>
                </c:pt>
                <c:pt idx="2596">
                  <c:v>3.5000000000000003E-2</c:v>
                </c:pt>
                <c:pt idx="2597">
                  <c:v>3.5000000000000003E-2</c:v>
                </c:pt>
                <c:pt idx="2598">
                  <c:v>3.5000000000000003E-2</c:v>
                </c:pt>
                <c:pt idx="2599">
                  <c:v>3.5000000000000003E-2</c:v>
                </c:pt>
                <c:pt idx="2600">
                  <c:v>3.7499999999999999E-2</c:v>
                </c:pt>
                <c:pt idx="2601">
                  <c:v>3.7499999999999999E-2</c:v>
                </c:pt>
                <c:pt idx="2602">
                  <c:v>3.7499999999999999E-2</c:v>
                </c:pt>
                <c:pt idx="2603">
                  <c:v>3.7499999999999999E-2</c:v>
                </c:pt>
                <c:pt idx="2604">
                  <c:v>3.7499999999999999E-2</c:v>
                </c:pt>
                <c:pt idx="2605">
                  <c:v>3.7499999999999999E-2</c:v>
                </c:pt>
                <c:pt idx="2606">
                  <c:v>3.7499999999999999E-2</c:v>
                </c:pt>
                <c:pt idx="2607">
                  <c:v>3.7499999999999999E-2</c:v>
                </c:pt>
                <c:pt idx="2608">
                  <c:v>3.7499999999999999E-2</c:v>
                </c:pt>
                <c:pt idx="2609">
                  <c:v>3.7499999999999999E-2</c:v>
                </c:pt>
                <c:pt idx="2610">
                  <c:v>3.7499999999999999E-2</c:v>
                </c:pt>
                <c:pt idx="2611">
                  <c:v>3.7499999999999999E-2</c:v>
                </c:pt>
                <c:pt idx="2612">
                  <c:v>3.7499999999999999E-2</c:v>
                </c:pt>
                <c:pt idx="2613">
                  <c:v>3.7499999999999999E-2</c:v>
                </c:pt>
                <c:pt idx="2614">
                  <c:v>3.7499999999999999E-2</c:v>
                </c:pt>
                <c:pt idx="2615">
                  <c:v>3.7499999999999999E-2</c:v>
                </c:pt>
                <c:pt idx="2616">
                  <c:v>3.7499999999999999E-2</c:v>
                </c:pt>
                <c:pt idx="2617">
                  <c:v>3.7499999999999999E-2</c:v>
                </c:pt>
                <c:pt idx="2618">
                  <c:v>3.7499999999999999E-2</c:v>
                </c:pt>
                <c:pt idx="2619">
                  <c:v>3.7499999999999999E-2</c:v>
                </c:pt>
                <c:pt idx="2620">
                  <c:v>3.7499999999999999E-2</c:v>
                </c:pt>
                <c:pt idx="2621">
                  <c:v>0.04</c:v>
                </c:pt>
                <c:pt idx="2622">
                  <c:v>0.04</c:v>
                </c:pt>
                <c:pt idx="2623">
                  <c:v>0.04</c:v>
                </c:pt>
                <c:pt idx="2624">
                  <c:v>0.04</c:v>
                </c:pt>
                <c:pt idx="2625">
                  <c:v>0.04</c:v>
                </c:pt>
                <c:pt idx="2626">
                  <c:v>0.04</c:v>
                </c:pt>
                <c:pt idx="2627">
                  <c:v>0.04</c:v>
                </c:pt>
                <c:pt idx="2628">
                  <c:v>0.04</c:v>
                </c:pt>
                <c:pt idx="2629">
                  <c:v>0.04</c:v>
                </c:pt>
                <c:pt idx="2630">
                  <c:v>0.04</c:v>
                </c:pt>
                <c:pt idx="2631">
                  <c:v>0.04</c:v>
                </c:pt>
                <c:pt idx="2632">
                  <c:v>0.04</c:v>
                </c:pt>
                <c:pt idx="2633">
                  <c:v>0.04</c:v>
                </c:pt>
                <c:pt idx="2634">
                  <c:v>4.2500000000000003E-2</c:v>
                </c:pt>
                <c:pt idx="2635">
                  <c:v>4.2500000000000003E-2</c:v>
                </c:pt>
                <c:pt idx="2636">
                  <c:v>4.2500000000000003E-2</c:v>
                </c:pt>
                <c:pt idx="2637">
                  <c:v>4.2500000000000003E-2</c:v>
                </c:pt>
                <c:pt idx="2638">
                  <c:v>4.2500000000000003E-2</c:v>
                </c:pt>
                <c:pt idx="2639">
                  <c:v>4.2500000000000003E-2</c:v>
                </c:pt>
                <c:pt idx="2640">
                  <c:v>4.2500000000000003E-2</c:v>
                </c:pt>
                <c:pt idx="2641">
                  <c:v>4.2500000000000003E-2</c:v>
                </c:pt>
                <c:pt idx="2642">
                  <c:v>4.2500000000000003E-2</c:v>
                </c:pt>
                <c:pt idx="2643">
                  <c:v>4.2500000000000003E-2</c:v>
                </c:pt>
                <c:pt idx="2644">
                  <c:v>4.2500000000000003E-2</c:v>
                </c:pt>
                <c:pt idx="2645">
                  <c:v>4.2500000000000003E-2</c:v>
                </c:pt>
                <c:pt idx="2646">
                  <c:v>4.2500000000000003E-2</c:v>
                </c:pt>
                <c:pt idx="2647">
                  <c:v>4.2500000000000003E-2</c:v>
                </c:pt>
                <c:pt idx="2648">
                  <c:v>4.2500000000000003E-2</c:v>
                </c:pt>
                <c:pt idx="2649">
                  <c:v>4.2500000000000003E-2</c:v>
                </c:pt>
                <c:pt idx="2650">
                  <c:v>4.2500000000000003E-2</c:v>
                </c:pt>
                <c:pt idx="2651">
                  <c:v>4.2500000000000003E-2</c:v>
                </c:pt>
                <c:pt idx="2652">
                  <c:v>4.2500000000000003E-2</c:v>
                </c:pt>
                <c:pt idx="2653">
                  <c:v>4.2500000000000003E-2</c:v>
                </c:pt>
                <c:pt idx="2654">
                  <c:v>4.2500000000000003E-2</c:v>
                </c:pt>
                <c:pt idx="2655">
                  <c:v>4.2500000000000003E-2</c:v>
                </c:pt>
                <c:pt idx="2656">
                  <c:v>4.2500000000000003E-2</c:v>
                </c:pt>
                <c:pt idx="2657">
                  <c:v>4.2500000000000003E-2</c:v>
                </c:pt>
                <c:pt idx="2658">
                  <c:v>4.2500000000000003E-2</c:v>
                </c:pt>
                <c:pt idx="2659">
                  <c:v>4.2500000000000003E-2</c:v>
                </c:pt>
                <c:pt idx="2660">
                  <c:v>4.2500000000000003E-2</c:v>
                </c:pt>
                <c:pt idx="2661">
                  <c:v>4.4999999999999998E-2</c:v>
                </c:pt>
                <c:pt idx="2662">
                  <c:v>4.4999999999999998E-2</c:v>
                </c:pt>
                <c:pt idx="2663">
                  <c:v>4.4999999999999998E-2</c:v>
                </c:pt>
                <c:pt idx="2664">
                  <c:v>4.4999999999999998E-2</c:v>
                </c:pt>
                <c:pt idx="2665">
                  <c:v>4.4999999999999998E-2</c:v>
                </c:pt>
                <c:pt idx="2666">
                  <c:v>4.4999999999999998E-2</c:v>
                </c:pt>
                <c:pt idx="2667">
                  <c:v>4.4999999999999998E-2</c:v>
                </c:pt>
                <c:pt idx="2668">
                  <c:v>4.4999999999999998E-2</c:v>
                </c:pt>
                <c:pt idx="2669">
                  <c:v>4.4999999999999998E-2</c:v>
                </c:pt>
                <c:pt idx="2670">
                  <c:v>4.4999999999999998E-2</c:v>
                </c:pt>
                <c:pt idx="2671">
                  <c:v>4.4999999999999998E-2</c:v>
                </c:pt>
                <c:pt idx="2672">
                  <c:v>4.4999999999999998E-2</c:v>
                </c:pt>
                <c:pt idx="2673">
                  <c:v>4.4999999999999998E-2</c:v>
                </c:pt>
                <c:pt idx="2674">
                  <c:v>4.4999999999999998E-2</c:v>
                </c:pt>
                <c:pt idx="2675">
                  <c:v>4.4999999999999998E-2</c:v>
                </c:pt>
                <c:pt idx="2676">
                  <c:v>4.4999999999999998E-2</c:v>
                </c:pt>
                <c:pt idx="2677">
                  <c:v>4.4999999999999998E-2</c:v>
                </c:pt>
                <c:pt idx="2678">
                  <c:v>4.4999999999999998E-2</c:v>
                </c:pt>
                <c:pt idx="2679">
                  <c:v>4.4999999999999998E-2</c:v>
                </c:pt>
                <c:pt idx="2680">
                  <c:v>4.4999999999999998E-2</c:v>
                </c:pt>
                <c:pt idx="2681">
                  <c:v>4.4999999999999998E-2</c:v>
                </c:pt>
                <c:pt idx="2682">
                  <c:v>4.4999999999999998E-2</c:v>
                </c:pt>
                <c:pt idx="2683">
                  <c:v>4.4999999999999998E-2</c:v>
                </c:pt>
                <c:pt idx="2684">
                  <c:v>4.4999999999999998E-2</c:v>
                </c:pt>
                <c:pt idx="2685">
                  <c:v>4.4999999999999998E-2</c:v>
                </c:pt>
                <c:pt idx="2686">
                  <c:v>4.4999999999999998E-2</c:v>
                </c:pt>
                <c:pt idx="2687">
                  <c:v>4.4999999999999998E-2</c:v>
                </c:pt>
                <c:pt idx="2688">
                  <c:v>4.4999999999999998E-2</c:v>
                </c:pt>
                <c:pt idx="2689">
                  <c:v>4.4999999999999998E-2</c:v>
                </c:pt>
                <c:pt idx="2690">
                  <c:v>4.4999999999999998E-2</c:v>
                </c:pt>
                <c:pt idx="2691">
                  <c:v>4.4999999999999998E-2</c:v>
                </c:pt>
                <c:pt idx="2692">
                  <c:v>4.4999999999999998E-2</c:v>
                </c:pt>
                <c:pt idx="2693">
                  <c:v>4.4999999999999998E-2</c:v>
                </c:pt>
                <c:pt idx="2694">
                  <c:v>4.4999999999999998E-2</c:v>
                </c:pt>
                <c:pt idx="2695">
                  <c:v>4.4999999999999998E-2</c:v>
                </c:pt>
                <c:pt idx="2696">
                  <c:v>4.4999999999999998E-2</c:v>
                </c:pt>
                <c:pt idx="2697">
                  <c:v>4.4999999999999998E-2</c:v>
                </c:pt>
                <c:pt idx="2698">
                  <c:v>4.4999999999999998E-2</c:v>
                </c:pt>
                <c:pt idx="2699">
                  <c:v>4.4999999999999998E-2</c:v>
                </c:pt>
                <c:pt idx="2700">
                  <c:v>4.4999999999999998E-2</c:v>
                </c:pt>
                <c:pt idx="2701">
                  <c:v>4.4999999999999998E-2</c:v>
                </c:pt>
                <c:pt idx="2702">
                  <c:v>4.4999999999999998E-2</c:v>
                </c:pt>
                <c:pt idx="2703">
                  <c:v>4.4999999999999998E-2</c:v>
                </c:pt>
                <c:pt idx="2704">
                  <c:v>4.4999999999999998E-2</c:v>
                </c:pt>
                <c:pt idx="2705">
                  <c:v>4.4999999999999998E-2</c:v>
                </c:pt>
                <c:pt idx="2706">
                  <c:v>4.4999999999999998E-2</c:v>
                </c:pt>
                <c:pt idx="2707">
                  <c:v>4.4999999999999998E-2</c:v>
                </c:pt>
                <c:pt idx="2708">
                  <c:v>4.4999999999999998E-2</c:v>
                </c:pt>
                <c:pt idx="2709">
                  <c:v>4.4999999999999998E-2</c:v>
                </c:pt>
                <c:pt idx="2710">
                  <c:v>4.4999999999999998E-2</c:v>
                </c:pt>
                <c:pt idx="2711">
                  <c:v>4.4999999999999998E-2</c:v>
                </c:pt>
                <c:pt idx="2712">
                  <c:v>4.4999999999999998E-2</c:v>
                </c:pt>
                <c:pt idx="2713">
                  <c:v>4.4999999999999998E-2</c:v>
                </c:pt>
                <c:pt idx="2714">
                  <c:v>4.4999999999999998E-2</c:v>
                </c:pt>
                <c:pt idx="2715">
                  <c:v>4.4999999999999998E-2</c:v>
                </c:pt>
                <c:pt idx="2716">
                  <c:v>4.4999999999999998E-2</c:v>
                </c:pt>
                <c:pt idx="2717">
                  <c:v>4.4999999999999998E-2</c:v>
                </c:pt>
                <c:pt idx="2718">
                  <c:v>4.4999999999999998E-2</c:v>
                </c:pt>
                <c:pt idx="2719">
                  <c:v>4.4999999999999998E-2</c:v>
                </c:pt>
                <c:pt idx="2720">
                  <c:v>4.4999999999999998E-2</c:v>
                </c:pt>
                <c:pt idx="2721">
                  <c:v>4.4999999999999998E-2</c:v>
                </c:pt>
                <c:pt idx="2722">
                  <c:v>4.4999999999999998E-2</c:v>
                </c:pt>
                <c:pt idx="2723">
                  <c:v>4.4999999999999998E-2</c:v>
                </c:pt>
                <c:pt idx="2724">
                  <c:v>4.4999999999999998E-2</c:v>
                </c:pt>
                <c:pt idx="2725">
                  <c:v>4.4999999999999998E-2</c:v>
                </c:pt>
                <c:pt idx="2726">
                  <c:v>4.4999999999999998E-2</c:v>
                </c:pt>
                <c:pt idx="2727">
                  <c:v>4.4999999999999998E-2</c:v>
                </c:pt>
                <c:pt idx="2728">
                  <c:v>4.4999999999999998E-2</c:v>
                </c:pt>
                <c:pt idx="2729">
                  <c:v>4.4999999999999998E-2</c:v>
                </c:pt>
                <c:pt idx="2730">
                  <c:v>4.4999999999999998E-2</c:v>
                </c:pt>
                <c:pt idx="2731">
                  <c:v>4.4999999999999998E-2</c:v>
                </c:pt>
                <c:pt idx="2732">
                  <c:v>4.4999999999999998E-2</c:v>
                </c:pt>
                <c:pt idx="2733">
                  <c:v>4.4999999999999998E-2</c:v>
                </c:pt>
                <c:pt idx="2734">
                  <c:v>4.4999999999999998E-2</c:v>
                </c:pt>
                <c:pt idx="2735">
                  <c:v>4.4999999999999998E-2</c:v>
                </c:pt>
                <c:pt idx="2736">
                  <c:v>4.4999999999999998E-2</c:v>
                </c:pt>
                <c:pt idx="2737">
                  <c:v>4.4999999999999998E-2</c:v>
                </c:pt>
                <c:pt idx="2738">
                  <c:v>4.4999999999999998E-2</c:v>
                </c:pt>
                <c:pt idx="2739">
                  <c:v>4.4999999999999998E-2</c:v>
                </c:pt>
                <c:pt idx="2740">
                  <c:v>4.4999999999999998E-2</c:v>
                </c:pt>
                <c:pt idx="2741">
                  <c:v>4.4999999999999998E-2</c:v>
                </c:pt>
                <c:pt idx="2742">
                  <c:v>4.7500000000000001E-2</c:v>
                </c:pt>
                <c:pt idx="2743">
                  <c:v>4.7500000000000001E-2</c:v>
                </c:pt>
                <c:pt idx="2744">
                  <c:v>4.7500000000000001E-2</c:v>
                </c:pt>
                <c:pt idx="2745">
                  <c:v>4.7500000000000001E-2</c:v>
                </c:pt>
                <c:pt idx="2746">
                  <c:v>4.7500000000000001E-2</c:v>
                </c:pt>
                <c:pt idx="2747">
                  <c:v>4.7500000000000001E-2</c:v>
                </c:pt>
                <c:pt idx="2748">
                  <c:v>4.7500000000000001E-2</c:v>
                </c:pt>
                <c:pt idx="2749">
                  <c:v>4.7500000000000001E-2</c:v>
                </c:pt>
                <c:pt idx="2750">
                  <c:v>4.7500000000000001E-2</c:v>
                </c:pt>
                <c:pt idx="2751">
                  <c:v>4.7500000000000001E-2</c:v>
                </c:pt>
                <c:pt idx="2752">
                  <c:v>4.7500000000000001E-2</c:v>
                </c:pt>
                <c:pt idx="2753">
                  <c:v>4.7500000000000001E-2</c:v>
                </c:pt>
                <c:pt idx="2754">
                  <c:v>4.7500000000000001E-2</c:v>
                </c:pt>
                <c:pt idx="2755">
                  <c:v>4.7500000000000001E-2</c:v>
                </c:pt>
                <c:pt idx="2756">
                  <c:v>4.7500000000000001E-2</c:v>
                </c:pt>
                <c:pt idx="2757">
                  <c:v>4.7500000000000001E-2</c:v>
                </c:pt>
                <c:pt idx="2758">
                  <c:v>4.7500000000000001E-2</c:v>
                </c:pt>
                <c:pt idx="2759">
                  <c:v>4.7500000000000001E-2</c:v>
                </c:pt>
                <c:pt idx="2760">
                  <c:v>4.7500000000000001E-2</c:v>
                </c:pt>
                <c:pt idx="2761">
                  <c:v>4.7500000000000001E-2</c:v>
                </c:pt>
                <c:pt idx="2762">
                  <c:v>4.7500000000000001E-2</c:v>
                </c:pt>
                <c:pt idx="2763">
                  <c:v>4.7500000000000001E-2</c:v>
                </c:pt>
                <c:pt idx="2764">
                  <c:v>4.7500000000000001E-2</c:v>
                </c:pt>
                <c:pt idx="2765">
                  <c:v>4.7500000000000001E-2</c:v>
                </c:pt>
                <c:pt idx="2766">
                  <c:v>4.7500000000000001E-2</c:v>
                </c:pt>
                <c:pt idx="2767">
                  <c:v>4.7500000000000001E-2</c:v>
                </c:pt>
                <c:pt idx="2768">
                  <c:v>4.7500000000000001E-2</c:v>
                </c:pt>
                <c:pt idx="2769">
                  <c:v>4.7500000000000001E-2</c:v>
                </c:pt>
                <c:pt idx="2770">
                  <c:v>4.7500000000000001E-2</c:v>
                </c:pt>
                <c:pt idx="2771">
                  <c:v>4.7500000000000001E-2</c:v>
                </c:pt>
                <c:pt idx="2772">
                  <c:v>4.7500000000000001E-2</c:v>
                </c:pt>
                <c:pt idx="2773">
                  <c:v>4.7500000000000001E-2</c:v>
                </c:pt>
                <c:pt idx="2774">
                  <c:v>4.7500000000000001E-2</c:v>
                </c:pt>
                <c:pt idx="2775">
                  <c:v>4.7500000000000001E-2</c:v>
                </c:pt>
                <c:pt idx="2776">
                  <c:v>4.7500000000000001E-2</c:v>
                </c:pt>
                <c:pt idx="2777">
                  <c:v>4.7500000000000001E-2</c:v>
                </c:pt>
                <c:pt idx="2778">
                  <c:v>4.7500000000000001E-2</c:v>
                </c:pt>
                <c:pt idx="2779">
                  <c:v>4.7500000000000001E-2</c:v>
                </c:pt>
                <c:pt idx="2780">
                  <c:v>4.7500000000000001E-2</c:v>
                </c:pt>
                <c:pt idx="2781">
                  <c:v>4.7500000000000001E-2</c:v>
                </c:pt>
                <c:pt idx="2782">
                  <c:v>4.7500000000000001E-2</c:v>
                </c:pt>
                <c:pt idx="2783">
                  <c:v>4.7500000000000001E-2</c:v>
                </c:pt>
                <c:pt idx="2784">
                  <c:v>0.05</c:v>
                </c:pt>
                <c:pt idx="2785">
                  <c:v>0.05</c:v>
                </c:pt>
                <c:pt idx="2786">
                  <c:v>0.05</c:v>
                </c:pt>
                <c:pt idx="2787">
                  <c:v>0.05</c:v>
                </c:pt>
                <c:pt idx="2788">
                  <c:v>0.05</c:v>
                </c:pt>
                <c:pt idx="2789">
                  <c:v>0.05</c:v>
                </c:pt>
                <c:pt idx="2790">
                  <c:v>0.05</c:v>
                </c:pt>
                <c:pt idx="2791">
                  <c:v>0.05</c:v>
                </c:pt>
                <c:pt idx="2792">
                  <c:v>0.05</c:v>
                </c:pt>
                <c:pt idx="2793">
                  <c:v>0.05</c:v>
                </c:pt>
                <c:pt idx="2794">
                  <c:v>0.05</c:v>
                </c:pt>
                <c:pt idx="2795">
                  <c:v>0.05</c:v>
                </c:pt>
                <c:pt idx="2796">
                  <c:v>0.05</c:v>
                </c:pt>
                <c:pt idx="2797">
                  <c:v>0.05</c:v>
                </c:pt>
                <c:pt idx="2798">
                  <c:v>0.05</c:v>
                </c:pt>
                <c:pt idx="2799">
                  <c:v>0.05</c:v>
                </c:pt>
                <c:pt idx="2800">
                  <c:v>0.05</c:v>
                </c:pt>
                <c:pt idx="2801">
                  <c:v>0.05</c:v>
                </c:pt>
                <c:pt idx="2802">
                  <c:v>0.05</c:v>
                </c:pt>
                <c:pt idx="2803">
                  <c:v>5.2499999999999998E-2</c:v>
                </c:pt>
                <c:pt idx="2804">
                  <c:v>5.2499999999999998E-2</c:v>
                </c:pt>
                <c:pt idx="2805">
                  <c:v>5.2499999999999998E-2</c:v>
                </c:pt>
                <c:pt idx="2806">
                  <c:v>5.2499999999999998E-2</c:v>
                </c:pt>
                <c:pt idx="2807">
                  <c:v>5.2499999999999998E-2</c:v>
                </c:pt>
                <c:pt idx="2808">
                  <c:v>5.2499999999999998E-2</c:v>
                </c:pt>
                <c:pt idx="2809">
                  <c:v>5.2499999999999998E-2</c:v>
                </c:pt>
                <c:pt idx="2810">
                  <c:v>5.2499999999999998E-2</c:v>
                </c:pt>
                <c:pt idx="2811">
                  <c:v>5.2499999999999998E-2</c:v>
                </c:pt>
                <c:pt idx="2812">
                  <c:v>5.2499999999999998E-2</c:v>
                </c:pt>
                <c:pt idx="2813">
                  <c:v>5.2499999999999998E-2</c:v>
                </c:pt>
                <c:pt idx="2814">
                  <c:v>5.2499999999999998E-2</c:v>
                </c:pt>
                <c:pt idx="2815">
                  <c:v>5.2499999999999998E-2</c:v>
                </c:pt>
                <c:pt idx="2816">
                  <c:v>5.2499999999999998E-2</c:v>
                </c:pt>
                <c:pt idx="2817">
                  <c:v>5.2499999999999998E-2</c:v>
                </c:pt>
                <c:pt idx="2818">
                  <c:v>5.2499999999999998E-2</c:v>
                </c:pt>
                <c:pt idx="2819">
                  <c:v>5.2499999999999998E-2</c:v>
                </c:pt>
                <c:pt idx="2820">
                  <c:v>5.2499999999999998E-2</c:v>
                </c:pt>
                <c:pt idx="2821">
                  <c:v>5.2499999999999998E-2</c:v>
                </c:pt>
                <c:pt idx="2822">
                  <c:v>5.2499999999999998E-2</c:v>
                </c:pt>
                <c:pt idx="2823">
                  <c:v>5.2499999999999998E-2</c:v>
                </c:pt>
                <c:pt idx="2824">
                  <c:v>5.2499999999999998E-2</c:v>
                </c:pt>
                <c:pt idx="2825">
                  <c:v>5.2499999999999998E-2</c:v>
                </c:pt>
                <c:pt idx="2826">
                  <c:v>5.2499999999999998E-2</c:v>
                </c:pt>
                <c:pt idx="2827">
                  <c:v>5.2499999999999998E-2</c:v>
                </c:pt>
                <c:pt idx="2828">
                  <c:v>5.2499999999999998E-2</c:v>
                </c:pt>
                <c:pt idx="2829">
                  <c:v>5.2499999999999998E-2</c:v>
                </c:pt>
                <c:pt idx="2830">
                  <c:v>5.2499999999999998E-2</c:v>
                </c:pt>
                <c:pt idx="2831">
                  <c:v>5.2499999999999998E-2</c:v>
                </c:pt>
                <c:pt idx="2832">
                  <c:v>5.2499999999999998E-2</c:v>
                </c:pt>
                <c:pt idx="2833">
                  <c:v>5.2499999999999998E-2</c:v>
                </c:pt>
                <c:pt idx="2834">
                  <c:v>5.2499999999999998E-2</c:v>
                </c:pt>
                <c:pt idx="2835">
                  <c:v>5.2499999999999998E-2</c:v>
                </c:pt>
                <c:pt idx="2836">
                  <c:v>5.2499999999999998E-2</c:v>
                </c:pt>
                <c:pt idx="2837">
                  <c:v>5.2499999999999998E-2</c:v>
                </c:pt>
                <c:pt idx="2838">
                  <c:v>5.2499999999999998E-2</c:v>
                </c:pt>
                <c:pt idx="2839">
                  <c:v>5.2499999999999998E-2</c:v>
                </c:pt>
                <c:pt idx="2840">
                  <c:v>5.2499999999999998E-2</c:v>
                </c:pt>
                <c:pt idx="2841">
                  <c:v>5.2499999999999998E-2</c:v>
                </c:pt>
                <c:pt idx="2842">
                  <c:v>5.2499999999999998E-2</c:v>
                </c:pt>
                <c:pt idx="2843">
                  <c:v>5.2499999999999998E-2</c:v>
                </c:pt>
                <c:pt idx="2844">
                  <c:v>5.2499999999999998E-2</c:v>
                </c:pt>
                <c:pt idx="2845">
                  <c:v>5.2499999999999998E-2</c:v>
                </c:pt>
                <c:pt idx="2846">
                  <c:v>5.2499999999999998E-2</c:v>
                </c:pt>
                <c:pt idx="2847">
                  <c:v>5.2499999999999998E-2</c:v>
                </c:pt>
                <c:pt idx="2848">
                  <c:v>5.2499999999999998E-2</c:v>
                </c:pt>
                <c:pt idx="2849">
                  <c:v>5.2499999999999998E-2</c:v>
                </c:pt>
                <c:pt idx="2850">
                  <c:v>5.2499999999999998E-2</c:v>
                </c:pt>
                <c:pt idx="2851">
                  <c:v>5.2499999999999998E-2</c:v>
                </c:pt>
                <c:pt idx="2852">
                  <c:v>5.2499999999999998E-2</c:v>
                </c:pt>
                <c:pt idx="2853">
                  <c:v>5.2499999999999998E-2</c:v>
                </c:pt>
                <c:pt idx="2854">
                  <c:v>5.2499999999999998E-2</c:v>
                </c:pt>
                <c:pt idx="2855">
                  <c:v>5.2499999999999998E-2</c:v>
                </c:pt>
                <c:pt idx="2856">
                  <c:v>5.2499999999999998E-2</c:v>
                </c:pt>
                <c:pt idx="2857">
                  <c:v>5.2499999999999998E-2</c:v>
                </c:pt>
                <c:pt idx="2858">
                  <c:v>5.2499999999999998E-2</c:v>
                </c:pt>
                <c:pt idx="2859">
                  <c:v>5.2499999999999998E-2</c:v>
                </c:pt>
                <c:pt idx="2860">
                  <c:v>5.2499999999999998E-2</c:v>
                </c:pt>
                <c:pt idx="2861">
                  <c:v>5.2499999999999998E-2</c:v>
                </c:pt>
                <c:pt idx="2862">
                  <c:v>5.2499999999999998E-2</c:v>
                </c:pt>
                <c:pt idx="2863">
                  <c:v>5.2499999999999998E-2</c:v>
                </c:pt>
                <c:pt idx="2864">
                  <c:v>5.2499999999999998E-2</c:v>
                </c:pt>
                <c:pt idx="2865">
                  <c:v>5.2499999999999998E-2</c:v>
                </c:pt>
                <c:pt idx="2866">
                  <c:v>5.2499999999999998E-2</c:v>
                </c:pt>
                <c:pt idx="2867">
                  <c:v>5.2499999999999998E-2</c:v>
                </c:pt>
                <c:pt idx="2868">
                  <c:v>5.2499999999999998E-2</c:v>
                </c:pt>
                <c:pt idx="2869">
                  <c:v>5.2499999999999998E-2</c:v>
                </c:pt>
                <c:pt idx="2870">
                  <c:v>5.2499999999999998E-2</c:v>
                </c:pt>
                <c:pt idx="2871">
                  <c:v>5.2499999999999998E-2</c:v>
                </c:pt>
                <c:pt idx="2872">
                  <c:v>5.2499999999999998E-2</c:v>
                </c:pt>
                <c:pt idx="2873">
                  <c:v>5.2499999999999998E-2</c:v>
                </c:pt>
                <c:pt idx="2874">
                  <c:v>5.2499999999999998E-2</c:v>
                </c:pt>
                <c:pt idx="2875">
                  <c:v>5.2499999999999998E-2</c:v>
                </c:pt>
                <c:pt idx="2876">
                  <c:v>5.2499999999999998E-2</c:v>
                </c:pt>
                <c:pt idx="2877">
                  <c:v>5.2499999999999998E-2</c:v>
                </c:pt>
                <c:pt idx="2878">
                  <c:v>5.2499999999999998E-2</c:v>
                </c:pt>
                <c:pt idx="2879">
                  <c:v>5.2499999999999998E-2</c:v>
                </c:pt>
                <c:pt idx="2880">
                  <c:v>5.2499999999999998E-2</c:v>
                </c:pt>
                <c:pt idx="2881">
                  <c:v>5.2499999999999998E-2</c:v>
                </c:pt>
                <c:pt idx="2882">
                  <c:v>5.2499999999999998E-2</c:v>
                </c:pt>
                <c:pt idx="2883">
                  <c:v>5.2499999999999998E-2</c:v>
                </c:pt>
                <c:pt idx="2884">
                  <c:v>5.2499999999999998E-2</c:v>
                </c:pt>
                <c:pt idx="2885">
                  <c:v>5.2499999999999998E-2</c:v>
                </c:pt>
                <c:pt idx="2886">
                  <c:v>5.2499999999999998E-2</c:v>
                </c:pt>
                <c:pt idx="2887">
                  <c:v>5.2499999999999998E-2</c:v>
                </c:pt>
                <c:pt idx="2888">
                  <c:v>5.2499999999999998E-2</c:v>
                </c:pt>
                <c:pt idx="2889">
                  <c:v>5.2499999999999998E-2</c:v>
                </c:pt>
                <c:pt idx="2890">
                  <c:v>5.2499999999999998E-2</c:v>
                </c:pt>
                <c:pt idx="2891">
                  <c:v>5.2499999999999998E-2</c:v>
                </c:pt>
                <c:pt idx="2892">
                  <c:v>5.2499999999999998E-2</c:v>
                </c:pt>
                <c:pt idx="2893">
                  <c:v>5.2499999999999998E-2</c:v>
                </c:pt>
                <c:pt idx="2894">
                  <c:v>5.2499999999999998E-2</c:v>
                </c:pt>
                <c:pt idx="2895">
                  <c:v>5.2499999999999998E-2</c:v>
                </c:pt>
                <c:pt idx="2896">
                  <c:v>5.2499999999999998E-2</c:v>
                </c:pt>
                <c:pt idx="2897">
                  <c:v>5.2499999999999998E-2</c:v>
                </c:pt>
                <c:pt idx="2898">
                  <c:v>5.2499999999999998E-2</c:v>
                </c:pt>
                <c:pt idx="2899">
                  <c:v>5.2499999999999998E-2</c:v>
                </c:pt>
                <c:pt idx="2900">
                  <c:v>5.2499999999999998E-2</c:v>
                </c:pt>
                <c:pt idx="2901">
                  <c:v>5.2499999999999998E-2</c:v>
                </c:pt>
                <c:pt idx="2902">
                  <c:v>5.2499999999999998E-2</c:v>
                </c:pt>
                <c:pt idx="2903">
                  <c:v>5.2499999999999998E-2</c:v>
                </c:pt>
                <c:pt idx="2904">
                  <c:v>0.05</c:v>
                </c:pt>
                <c:pt idx="2905">
                  <c:v>0.05</c:v>
                </c:pt>
                <c:pt idx="2906">
                  <c:v>0.05</c:v>
                </c:pt>
                <c:pt idx="2907">
                  <c:v>0.05</c:v>
                </c:pt>
                <c:pt idx="2908">
                  <c:v>0.05</c:v>
                </c:pt>
                <c:pt idx="2909">
                  <c:v>0.05</c:v>
                </c:pt>
                <c:pt idx="2910">
                  <c:v>0.05</c:v>
                </c:pt>
                <c:pt idx="2911">
                  <c:v>0.05</c:v>
                </c:pt>
                <c:pt idx="2912">
                  <c:v>0.05</c:v>
                </c:pt>
                <c:pt idx="2913">
                  <c:v>0.05</c:v>
                </c:pt>
                <c:pt idx="2914">
                  <c:v>0.05</c:v>
                </c:pt>
                <c:pt idx="2915">
                  <c:v>0.05</c:v>
                </c:pt>
                <c:pt idx="2916">
                  <c:v>0.05</c:v>
                </c:pt>
                <c:pt idx="2917">
                  <c:v>0.05</c:v>
                </c:pt>
                <c:pt idx="2918">
                  <c:v>0.05</c:v>
                </c:pt>
                <c:pt idx="2919">
                  <c:v>0.05</c:v>
                </c:pt>
                <c:pt idx="2920">
                  <c:v>0.05</c:v>
                </c:pt>
                <c:pt idx="2921">
                  <c:v>0.05</c:v>
                </c:pt>
                <c:pt idx="2922">
                  <c:v>4.7500000000000001E-2</c:v>
                </c:pt>
                <c:pt idx="2923">
                  <c:v>4.7500000000000001E-2</c:v>
                </c:pt>
                <c:pt idx="2924">
                  <c:v>4.7500000000000001E-2</c:v>
                </c:pt>
                <c:pt idx="2925">
                  <c:v>4.7500000000000001E-2</c:v>
                </c:pt>
                <c:pt idx="2926">
                  <c:v>4.7500000000000001E-2</c:v>
                </c:pt>
                <c:pt idx="2927">
                  <c:v>4.7500000000000001E-2</c:v>
                </c:pt>
                <c:pt idx="2928">
                  <c:v>4.7500000000000001E-2</c:v>
                </c:pt>
                <c:pt idx="2929">
                  <c:v>4.7500000000000001E-2</c:v>
                </c:pt>
                <c:pt idx="2930">
                  <c:v>4.7500000000000001E-2</c:v>
                </c:pt>
                <c:pt idx="2931">
                  <c:v>4.7500000000000001E-2</c:v>
                </c:pt>
                <c:pt idx="2932">
                  <c:v>4.7500000000000001E-2</c:v>
                </c:pt>
                <c:pt idx="2933">
                  <c:v>4.7500000000000001E-2</c:v>
                </c:pt>
                <c:pt idx="2934">
                  <c:v>4.7500000000000001E-2</c:v>
                </c:pt>
                <c:pt idx="2935">
                  <c:v>4.7500000000000001E-2</c:v>
                </c:pt>
                <c:pt idx="2936">
                  <c:v>4.7500000000000001E-2</c:v>
                </c:pt>
                <c:pt idx="2937">
                  <c:v>4.7500000000000001E-2</c:v>
                </c:pt>
                <c:pt idx="2938">
                  <c:v>4.7500000000000001E-2</c:v>
                </c:pt>
                <c:pt idx="2939">
                  <c:v>4.7500000000000001E-2</c:v>
                </c:pt>
                <c:pt idx="2940">
                  <c:v>4.7500000000000001E-2</c:v>
                </c:pt>
                <c:pt idx="2941">
                  <c:v>4.7500000000000001E-2</c:v>
                </c:pt>
                <c:pt idx="2942">
                  <c:v>4.7500000000000001E-2</c:v>
                </c:pt>
                <c:pt idx="2943">
                  <c:v>4.7500000000000001E-2</c:v>
                </c:pt>
                <c:pt idx="2944">
                  <c:v>4.7500000000000001E-2</c:v>
                </c:pt>
                <c:pt idx="2945">
                  <c:v>4.7500000000000001E-2</c:v>
                </c:pt>
                <c:pt idx="2946">
                  <c:v>4.7500000000000001E-2</c:v>
                </c:pt>
                <c:pt idx="2947">
                  <c:v>4.7500000000000001E-2</c:v>
                </c:pt>
                <c:pt idx="2948">
                  <c:v>4.7500000000000001E-2</c:v>
                </c:pt>
                <c:pt idx="2949">
                  <c:v>4.7500000000000001E-2</c:v>
                </c:pt>
                <c:pt idx="2950">
                  <c:v>4.7500000000000001E-2</c:v>
                </c:pt>
                <c:pt idx="2951">
                  <c:v>4.7500000000000001E-2</c:v>
                </c:pt>
                <c:pt idx="2952">
                  <c:v>4.7500000000000001E-2</c:v>
                </c:pt>
                <c:pt idx="2953">
                  <c:v>4.7500000000000001E-2</c:v>
                </c:pt>
                <c:pt idx="2954">
                  <c:v>4.7500000000000001E-2</c:v>
                </c:pt>
                <c:pt idx="2955">
                  <c:v>4.7500000000000001E-2</c:v>
                </c:pt>
                <c:pt idx="2956">
                  <c:v>4.7500000000000001E-2</c:v>
                </c:pt>
                <c:pt idx="2957">
                  <c:v>4.7500000000000001E-2</c:v>
                </c:pt>
                <c:pt idx="2958">
                  <c:v>4.7500000000000001E-2</c:v>
                </c:pt>
                <c:pt idx="2959">
                  <c:v>4.7500000000000001E-2</c:v>
                </c:pt>
                <c:pt idx="2960">
                  <c:v>4.7500000000000001E-2</c:v>
                </c:pt>
                <c:pt idx="2961">
                  <c:v>4.7500000000000001E-2</c:v>
                </c:pt>
                <c:pt idx="2962">
                  <c:v>4.7500000000000001E-2</c:v>
                </c:pt>
                <c:pt idx="2963">
                  <c:v>4.7500000000000001E-2</c:v>
                </c:pt>
                <c:pt idx="2964">
                  <c:v>4.7500000000000001E-2</c:v>
                </c:pt>
                <c:pt idx="2965">
                  <c:v>4.7500000000000001E-2</c:v>
                </c:pt>
                <c:pt idx="2966">
                  <c:v>4.7500000000000001E-2</c:v>
                </c:pt>
                <c:pt idx="2967">
                  <c:v>4.7500000000000001E-2</c:v>
                </c:pt>
                <c:pt idx="2968">
                  <c:v>4.7500000000000001E-2</c:v>
                </c:pt>
                <c:pt idx="2969">
                  <c:v>4.7500000000000001E-2</c:v>
                </c:pt>
                <c:pt idx="2970">
                  <c:v>4.7500000000000001E-2</c:v>
                </c:pt>
                <c:pt idx="2971">
                  <c:v>4.7500000000000001E-2</c:v>
                </c:pt>
                <c:pt idx="2972">
                  <c:v>4.7500000000000001E-2</c:v>
                </c:pt>
                <c:pt idx="2973">
                  <c:v>4.7500000000000001E-2</c:v>
                </c:pt>
                <c:pt idx="2974">
                  <c:v>4.7500000000000001E-2</c:v>
                </c:pt>
                <c:pt idx="2975">
                  <c:v>4.7500000000000001E-2</c:v>
                </c:pt>
                <c:pt idx="2976">
                  <c:v>4.7500000000000001E-2</c:v>
                </c:pt>
                <c:pt idx="2977">
                  <c:v>4.7500000000000001E-2</c:v>
                </c:pt>
                <c:pt idx="2978">
                  <c:v>4.7500000000000001E-2</c:v>
                </c:pt>
                <c:pt idx="2979">
                  <c:v>4.7500000000000001E-2</c:v>
                </c:pt>
                <c:pt idx="2980">
                  <c:v>4.7500000000000001E-2</c:v>
                </c:pt>
                <c:pt idx="2981">
                  <c:v>4.7500000000000001E-2</c:v>
                </c:pt>
                <c:pt idx="2982">
                  <c:v>4.7500000000000001E-2</c:v>
                </c:pt>
                <c:pt idx="2983">
                  <c:v>4.7500000000000001E-2</c:v>
                </c:pt>
                <c:pt idx="2984">
                  <c:v>4.4999999999999998E-2</c:v>
                </c:pt>
                <c:pt idx="2985">
                  <c:v>4.4999999999999998E-2</c:v>
                </c:pt>
                <c:pt idx="2986">
                  <c:v>4.4999999999999998E-2</c:v>
                </c:pt>
                <c:pt idx="2987">
                  <c:v>4.4999999999999998E-2</c:v>
                </c:pt>
                <c:pt idx="2988">
                  <c:v>4.4999999999999998E-2</c:v>
                </c:pt>
                <c:pt idx="2989">
                  <c:v>4.4999999999999998E-2</c:v>
                </c:pt>
                <c:pt idx="2990">
                  <c:v>4.4999999999999998E-2</c:v>
                </c:pt>
                <c:pt idx="2991">
                  <c:v>4.4999999999999998E-2</c:v>
                </c:pt>
                <c:pt idx="2992">
                  <c:v>4.4999999999999998E-2</c:v>
                </c:pt>
                <c:pt idx="2993">
                  <c:v>4.4999999999999998E-2</c:v>
                </c:pt>
                <c:pt idx="2994">
                  <c:v>4.4999999999999998E-2</c:v>
                </c:pt>
                <c:pt idx="2995">
                  <c:v>4.4999999999999998E-2</c:v>
                </c:pt>
                <c:pt idx="2996">
                  <c:v>4.4999999999999998E-2</c:v>
                </c:pt>
                <c:pt idx="2997">
                  <c:v>4.4999999999999998E-2</c:v>
                </c:pt>
                <c:pt idx="2998">
                  <c:v>4.4999999999999998E-2</c:v>
                </c:pt>
                <c:pt idx="2999">
                  <c:v>4.4999999999999998E-2</c:v>
                </c:pt>
                <c:pt idx="3000">
                  <c:v>4.4999999999999998E-2</c:v>
                </c:pt>
                <c:pt idx="3001">
                  <c:v>4.4999999999999998E-2</c:v>
                </c:pt>
                <c:pt idx="3002">
                  <c:v>4.4999999999999998E-2</c:v>
                </c:pt>
                <c:pt idx="3003">
                  <c:v>4.4999999999999998E-2</c:v>
                </c:pt>
                <c:pt idx="3004">
                  <c:v>4.2500000000000003E-2</c:v>
                </c:pt>
                <c:pt idx="3005">
                  <c:v>4.2500000000000003E-2</c:v>
                </c:pt>
                <c:pt idx="3006">
                  <c:v>4.2500000000000003E-2</c:v>
                </c:pt>
                <c:pt idx="3007">
                  <c:v>4.2500000000000003E-2</c:v>
                </c:pt>
                <c:pt idx="3008">
                  <c:v>4.2500000000000003E-2</c:v>
                </c:pt>
                <c:pt idx="3009">
                  <c:v>4.2500000000000003E-2</c:v>
                </c:pt>
                <c:pt idx="3010">
                  <c:v>4.2500000000000003E-2</c:v>
                </c:pt>
                <c:pt idx="3011">
                  <c:v>4.2500000000000003E-2</c:v>
                </c:pt>
                <c:pt idx="3012">
                  <c:v>4.2500000000000003E-2</c:v>
                </c:pt>
                <c:pt idx="3013">
                  <c:v>4.2500000000000003E-2</c:v>
                </c:pt>
                <c:pt idx="3014">
                  <c:v>4.2500000000000003E-2</c:v>
                </c:pt>
                <c:pt idx="3015">
                  <c:v>4.2500000000000003E-2</c:v>
                </c:pt>
                <c:pt idx="3016">
                  <c:v>4.2500000000000003E-2</c:v>
                </c:pt>
                <c:pt idx="3017">
                  <c:v>4.2500000000000003E-2</c:v>
                </c:pt>
                <c:pt idx="3018">
                  <c:v>4.2500000000000003E-2</c:v>
                </c:pt>
                <c:pt idx="3019">
                  <c:v>4.2500000000000003E-2</c:v>
                </c:pt>
                <c:pt idx="3020">
                  <c:v>4.2500000000000003E-2</c:v>
                </c:pt>
                <c:pt idx="3021">
                  <c:v>4.2500000000000003E-2</c:v>
                </c:pt>
                <c:pt idx="3022">
                  <c:v>4.2500000000000003E-2</c:v>
                </c:pt>
                <c:pt idx="3023">
                  <c:v>0.04</c:v>
                </c:pt>
                <c:pt idx="3024">
                  <c:v>0.04</c:v>
                </c:pt>
                <c:pt idx="3025">
                  <c:v>0.04</c:v>
                </c:pt>
                <c:pt idx="3026">
                  <c:v>0.04</c:v>
                </c:pt>
                <c:pt idx="3027">
                  <c:v>0.04</c:v>
                </c:pt>
                <c:pt idx="3028">
                  <c:v>0.04</c:v>
                </c:pt>
                <c:pt idx="3029">
                  <c:v>0.04</c:v>
                </c:pt>
                <c:pt idx="3030">
                  <c:v>0.04</c:v>
                </c:pt>
                <c:pt idx="3031">
                  <c:v>0.04</c:v>
                </c:pt>
                <c:pt idx="3032">
                  <c:v>0.04</c:v>
                </c:pt>
                <c:pt idx="3033">
                  <c:v>0.04</c:v>
                </c:pt>
                <c:pt idx="3034">
                  <c:v>0.04</c:v>
                </c:pt>
                <c:pt idx="3035">
                  <c:v>0.04</c:v>
                </c:pt>
                <c:pt idx="3036">
                  <c:v>0.04</c:v>
                </c:pt>
                <c:pt idx="3037">
                  <c:v>0.04</c:v>
                </c:pt>
                <c:pt idx="3038">
                  <c:v>0.04</c:v>
                </c:pt>
                <c:pt idx="3039">
                  <c:v>0.04</c:v>
                </c:pt>
                <c:pt idx="3040">
                  <c:v>0.04</c:v>
                </c:pt>
                <c:pt idx="3041">
                  <c:v>0.04</c:v>
                </c:pt>
                <c:pt idx="3042">
                  <c:v>3.7499999999999999E-2</c:v>
                </c:pt>
                <c:pt idx="3043">
                  <c:v>3.7499999999999999E-2</c:v>
                </c:pt>
                <c:pt idx="3044">
                  <c:v>3.7499999999999999E-2</c:v>
                </c:pt>
                <c:pt idx="3045">
                  <c:v>3.7499999999999999E-2</c:v>
                </c:pt>
                <c:pt idx="3046">
                  <c:v>3.7499999999999999E-2</c:v>
                </c:pt>
                <c:pt idx="3047">
                  <c:v>3.7499999999999999E-2</c:v>
                </c:pt>
                <c:pt idx="3048">
                  <c:v>3.7499999999999999E-2</c:v>
                </c:pt>
                <c:pt idx="3049">
                  <c:v>3.7499999999999999E-2</c:v>
                </c:pt>
                <c:pt idx="3050">
                  <c:v>3.7499999999999999E-2</c:v>
                </c:pt>
                <c:pt idx="3051">
                  <c:v>3.7499999999999999E-2</c:v>
                </c:pt>
                <c:pt idx="3052">
                  <c:v>3.7499999999999999E-2</c:v>
                </c:pt>
                <c:pt idx="3053">
                  <c:v>3.7499999999999999E-2</c:v>
                </c:pt>
                <c:pt idx="3054">
                  <c:v>3.7499999999999999E-2</c:v>
                </c:pt>
                <c:pt idx="3055">
                  <c:v>3.7499999999999999E-2</c:v>
                </c:pt>
                <c:pt idx="3056">
                  <c:v>3.7499999999999999E-2</c:v>
                </c:pt>
                <c:pt idx="3057">
                  <c:v>3.7499999999999999E-2</c:v>
                </c:pt>
                <c:pt idx="3058">
                  <c:v>3.7499999999999999E-2</c:v>
                </c:pt>
                <c:pt idx="3059">
                  <c:v>3.7499999999999999E-2</c:v>
                </c:pt>
                <c:pt idx="3060">
                  <c:v>3.7499999999999999E-2</c:v>
                </c:pt>
                <c:pt idx="3061">
                  <c:v>3.7499999999999999E-2</c:v>
                </c:pt>
                <c:pt idx="3062">
                  <c:v>3.2500000000000001E-2</c:v>
                </c:pt>
                <c:pt idx="3063">
                  <c:v>3.2500000000000001E-2</c:v>
                </c:pt>
                <c:pt idx="3064">
                  <c:v>3.2500000000000001E-2</c:v>
                </c:pt>
                <c:pt idx="3065">
                  <c:v>3.2500000000000001E-2</c:v>
                </c:pt>
                <c:pt idx="3066">
                  <c:v>3.2500000000000001E-2</c:v>
                </c:pt>
                <c:pt idx="3067">
                  <c:v>3.2500000000000001E-2</c:v>
                </c:pt>
                <c:pt idx="3068">
                  <c:v>3.2500000000000001E-2</c:v>
                </c:pt>
                <c:pt idx="3069">
                  <c:v>3.2500000000000001E-2</c:v>
                </c:pt>
                <c:pt idx="3070">
                  <c:v>3.2500000000000001E-2</c:v>
                </c:pt>
                <c:pt idx="3071">
                  <c:v>3.2500000000000001E-2</c:v>
                </c:pt>
                <c:pt idx="3072">
                  <c:v>3.2500000000000001E-2</c:v>
                </c:pt>
                <c:pt idx="3073">
                  <c:v>3.2500000000000001E-2</c:v>
                </c:pt>
                <c:pt idx="3074">
                  <c:v>3.2500000000000001E-2</c:v>
                </c:pt>
                <c:pt idx="3075">
                  <c:v>3.2500000000000001E-2</c:v>
                </c:pt>
                <c:pt idx="3076">
                  <c:v>3.2500000000000001E-2</c:v>
                </c:pt>
                <c:pt idx="3077">
                  <c:v>3.2500000000000001E-2</c:v>
                </c:pt>
                <c:pt idx="3078">
                  <c:v>3.2500000000000001E-2</c:v>
                </c:pt>
                <c:pt idx="3079">
                  <c:v>3.2500000000000001E-2</c:v>
                </c:pt>
                <c:pt idx="3080">
                  <c:v>3.2500000000000001E-2</c:v>
                </c:pt>
                <c:pt idx="3081">
                  <c:v>3.2500000000000001E-2</c:v>
                </c:pt>
                <c:pt idx="3082">
                  <c:v>3.2500000000000001E-2</c:v>
                </c:pt>
                <c:pt idx="3083">
                  <c:v>3.2500000000000001E-2</c:v>
                </c:pt>
                <c:pt idx="3084">
                  <c:v>3.2500000000000001E-2</c:v>
                </c:pt>
                <c:pt idx="3085">
                  <c:v>3.2500000000000001E-2</c:v>
                </c:pt>
                <c:pt idx="3086">
                  <c:v>3.2500000000000001E-2</c:v>
                </c:pt>
                <c:pt idx="3087">
                  <c:v>3.2500000000000001E-2</c:v>
                </c:pt>
                <c:pt idx="3088">
                  <c:v>3.2500000000000001E-2</c:v>
                </c:pt>
                <c:pt idx="3089">
                  <c:v>3.2500000000000001E-2</c:v>
                </c:pt>
                <c:pt idx="3090">
                  <c:v>3.2500000000000001E-2</c:v>
                </c:pt>
                <c:pt idx="3091">
                  <c:v>3.2500000000000001E-2</c:v>
                </c:pt>
                <c:pt idx="3092">
                  <c:v>3.2500000000000001E-2</c:v>
                </c:pt>
                <c:pt idx="3093">
                  <c:v>3.2500000000000001E-2</c:v>
                </c:pt>
                <c:pt idx="3094">
                  <c:v>3.2500000000000001E-2</c:v>
                </c:pt>
                <c:pt idx="3095">
                  <c:v>3.2500000000000001E-2</c:v>
                </c:pt>
                <c:pt idx="3096">
                  <c:v>3.2500000000000001E-2</c:v>
                </c:pt>
                <c:pt idx="3097">
                  <c:v>3.2500000000000001E-2</c:v>
                </c:pt>
                <c:pt idx="3098">
                  <c:v>3.2500000000000001E-2</c:v>
                </c:pt>
                <c:pt idx="3099">
                  <c:v>3.2500000000000001E-2</c:v>
                </c:pt>
                <c:pt idx="3100">
                  <c:v>3.2500000000000001E-2</c:v>
                </c:pt>
                <c:pt idx="3101">
                  <c:v>3.2500000000000001E-2</c:v>
                </c:pt>
                <c:pt idx="3102">
                  <c:v>3.2500000000000001E-2</c:v>
                </c:pt>
                <c:pt idx="3103">
                  <c:v>3.2500000000000001E-2</c:v>
                </c:pt>
                <c:pt idx="3104">
                  <c:v>3.2500000000000001E-2</c:v>
                </c:pt>
                <c:pt idx="3105">
                  <c:v>3.2500000000000001E-2</c:v>
                </c:pt>
                <c:pt idx="3106">
                  <c:v>3.2500000000000001E-2</c:v>
                </c:pt>
                <c:pt idx="3107">
                  <c:v>3.2500000000000001E-2</c:v>
                </c:pt>
                <c:pt idx="3108">
                  <c:v>3.2500000000000001E-2</c:v>
                </c:pt>
                <c:pt idx="3109">
                  <c:v>3.2500000000000001E-2</c:v>
                </c:pt>
                <c:pt idx="3110">
                  <c:v>3.2500000000000001E-2</c:v>
                </c:pt>
                <c:pt idx="3111">
                  <c:v>3.2500000000000001E-2</c:v>
                </c:pt>
                <c:pt idx="3112">
                  <c:v>3.2500000000000001E-2</c:v>
                </c:pt>
                <c:pt idx="3113">
                  <c:v>3.2500000000000001E-2</c:v>
                </c:pt>
                <c:pt idx="3114">
                  <c:v>3.2500000000000001E-2</c:v>
                </c:pt>
                <c:pt idx="3115">
                  <c:v>3.2500000000000001E-2</c:v>
                </c:pt>
                <c:pt idx="3116">
                  <c:v>3.2500000000000001E-2</c:v>
                </c:pt>
                <c:pt idx="3117">
                  <c:v>3.2500000000000001E-2</c:v>
                </c:pt>
                <c:pt idx="3118">
                  <c:v>3.2500000000000001E-2</c:v>
                </c:pt>
                <c:pt idx="3119">
                  <c:v>3.2500000000000001E-2</c:v>
                </c:pt>
                <c:pt idx="3120">
                  <c:v>3.2500000000000001E-2</c:v>
                </c:pt>
                <c:pt idx="3121">
                  <c:v>3.2500000000000001E-2</c:v>
                </c:pt>
                <c:pt idx="3122">
                  <c:v>3.2500000000000001E-2</c:v>
                </c:pt>
                <c:pt idx="3123">
                  <c:v>3.2500000000000001E-2</c:v>
                </c:pt>
                <c:pt idx="3124">
                  <c:v>3.2500000000000001E-2</c:v>
                </c:pt>
                <c:pt idx="3125">
                  <c:v>3.2500000000000001E-2</c:v>
                </c:pt>
                <c:pt idx="3126">
                  <c:v>3.2500000000000001E-2</c:v>
                </c:pt>
                <c:pt idx="3127">
                  <c:v>3.2500000000000001E-2</c:v>
                </c:pt>
                <c:pt idx="3128">
                  <c:v>3.2500000000000001E-2</c:v>
                </c:pt>
                <c:pt idx="3129">
                  <c:v>3.2500000000000001E-2</c:v>
                </c:pt>
                <c:pt idx="3130">
                  <c:v>3.2500000000000001E-2</c:v>
                </c:pt>
                <c:pt idx="3131">
                  <c:v>3.2500000000000001E-2</c:v>
                </c:pt>
                <c:pt idx="3132">
                  <c:v>3.2500000000000001E-2</c:v>
                </c:pt>
                <c:pt idx="3133">
                  <c:v>3.2500000000000001E-2</c:v>
                </c:pt>
                <c:pt idx="3134">
                  <c:v>3.2500000000000001E-2</c:v>
                </c:pt>
                <c:pt idx="3135">
                  <c:v>3.2500000000000001E-2</c:v>
                </c:pt>
                <c:pt idx="3136">
                  <c:v>3.2500000000000001E-2</c:v>
                </c:pt>
                <c:pt idx="3137">
                  <c:v>3.2500000000000001E-2</c:v>
                </c:pt>
                <c:pt idx="3138">
                  <c:v>3.2500000000000001E-2</c:v>
                </c:pt>
                <c:pt idx="3139">
                  <c:v>3.2500000000000001E-2</c:v>
                </c:pt>
                <c:pt idx="3140">
                  <c:v>3.2500000000000001E-2</c:v>
                </c:pt>
                <c:pt idx="3141">
                  <c:v>3.2500000000000001E-2</c:v>
                </c:pt>
                <c:pt idx="3142">
                  <c:v>3.2500000000000001E-2</c:v>
                </c:pt>
                <c:pt idx="3143">
                  <c:v>3.2500000000000001E-2</c:v>
                </c:pt>
                <c:pt idx="3144">
                  <c:v>3.2500000000000001E-2</c:v>
                </c:pt>
                <c:pt idx="3145">
                  <c:v>3.2500000000000001E-2</c:v>
                </c:pt>
                <c:pt idx="3146">
                  <c:v>3.2500000000000001E-2</c:v>
                </c:pt>
                <c:pt idx="3147">
                  <c:v>3.2500000000000001E-2</c:v>
                </c:pt>
                <c:pt idx="3148">
                  <c:v>3.2500000000000001E-2</c:v>
                </c:pt>
                <c:pt idx="3149">
                  <c:v>3.2500000000000001E-2</c:v>
                </c:pt>
                <c:pt idx="3150">
                  <c:v>3.2500000000000001E-2</c:v>
                </c:pt>
                <c:pt idx="3151">
                  <c:v>3.2500000000000001E-2</c:v>
                </c:pt>
                <c:pt idx="3152">
                  <c:v>3.2500000000000001E-2</c:v>
                </c:pt>
                <c:pt idx="3153">
                  <c:v>3.2500000000000001E-2</c:v>
                </c:pt>
                <c:pt idx="3154">
                  <c:v>3.2500000000000001E-2</c:v>
                </c:pt>
                <c:pt idx="3155">
                  <c:v>3.2500000000000001E-2</c:v>
                </c:pt>
                <c:pt idx="3156">
                  <c:v>3.2500000000000001E-2</c:v>
                </c:pt>
                <c:pt idx="3157">
                  <c:v>3.2500000000000001E-2</c:v>
                </c:pt>
                <c:pt idx="3158">
                  <c:v>3.2500000000000001E-2</c:v>
                </c:pt>
                <c:pt idx="3159">
                  <c:v>3.2500000000000001E-2</c:v>
                </c:pt>
                <c:pt idx="3160">
                  <c:v>3.2500000000000001E-2</c:v>
                </c:pt>
                <c:pt idx="3161">
                  <c:v>3.2500000000000001E-2</c:v>
                </c:pt>
                <c:pt idx="3162">
                  <c:v>3.2500000000000001E-2</c:v>
                </c:pt>
                <c:pt idx="3163">
                  <c:v>3.2500000000000001E-2</c:v>
                </c:pt>
                <c:pt idx="3164">
                  <c:v>3.2500000000000001E-2</c:v>
                </c:pt>
                <c:pt idx="3165">
                  <c:v>3.2500000000000001E-2</c:v>
                </c:pt>
                <c:pt idx="3166">
                  <c:v>3.2500000000000001E-2</c:v>
                </c:pt>
                <c:pt idx="3167">
                  <c:v>3.2500000000000001E-2</c:v>
                </c:pt>
                <c:pt idx="3168">
                  <c:v>3.2500000000000001E-2</c:v>
                </c:pt>
                <c:pt idx="3169">
                  <c:v>3.2500000000000001E-2</c:v>
                </c:pt>
                <c:pt idx="3170">
                  <c:v>3.2500000000000001E-2</c:v>
                </c:pt>
                <c:pt idx="3171">
                  <c:v>3.2500000000000001E-2</c:v>
                </c:pt>
                <c:pt idx="3172">
                  <c:v>3.2500000000000001E-2</c:v>
                </c:pt>
                <c:pt idx="3173">
                  <c:v>3.2500000000000001E-2</c:v>
                </c:pt>
                <c:pt idx="3174">
                  <c:v>3.2500000000000001E-2</c:v>
                </c:pt>
                <c:pt idx="3175">
                  <c:v>3.2500000000000001E-2</c:v>
                </c:pt>
                <c:pt idx="3176">
                  <c:v>3.2500000000000001E-2</c:v>
                </c:pt>
                <c:pt idx="3177">
                  <c:v>3.2500000000000001E-2</c:v>
                </c:pt>
                <c:pt idx="3178">
                  <c:v>3.2500000000000001E-2</c:v>
                </c:pt>
                <c:pt idx="3179">
                  <c:v>3.2500000000000001E-2</c:v>
                </c:pt>
                <c:pt idx="3180">
                  <c:v>3.2500000000000001E-2</c:v>
                </c:pt>
                <c:pt idx="3181">
                  <c:v>3.2500000000000001E-2</c:v>
                </c:pt>
                <c:pt idx="3182">
                  <c:v>3.2500000000000001E-2</c:v>
                </c:pt>
                <c:pt idx="3183">
                  <c:v>3.2500000000000001E-2</c:v>
                </c:pt>
                <c:pt idx="3184">
                  <c:v>3.2500000000000001E-2</c:v>
                </c:pt>
                <c:pt idx="3185">
                  <c:v>3.2500000000000001E-2</c:v>
                </c:pt>
                <c:pt idx="3186">
                  <c:v>3.2500000000000001E-2</c:v>
                </c:pt>
                <c:pt idx="3187">
                  <c:v>3.2500000000000001E-2</c:v>
                </c:pt>
                <c:pt idx="3188">
                  <c:v>3.2500000000000001E-2</c:v>
                </c:pt>
                <c:pt idx="3189">
                  <c:v>3.2500000000000001E-2</c:v>
                </c:pt>
                <c:pt idx="3190">
                  <c:v>3.2500000000000001E-2</c:v>
                </c:pt>
                <c:pt idx="3191">
                  <c:v>3.2500000000000001E-2</c:v>
                </c:pt>
                <c:pt idx="3192">
                  <c:v>3.2500000000000001E-2</c:v>
                </c:pt>
                <c:pt idx="3193">
                  <c:v>3.2500000000000001E-2</c:v>
                </c:pt>
                <c:pt idx="3194">
                  <c:v>3.2500000000000001E-2</c:v>
                </c:pt>
                <c:pt idx="3195">
                  <c:v>3.2500000000000001E-2</c:v>
                </c:pt>
                <c:pt idx="3196">
                  <c:v>3.2500000000000001E-2</c:v>
                </c:pt>
                <c:pt idx="3197">
                  <c:v>3.2500000000000001E-2</c:v>
                </c:pt>
                <c:pt idx="3198">
                  <c:v>3.2500000000000001E-2</c:v>
                </c:pt>
                <c:pt idx="3199">
                  <c:v>3.2500000000000001E-2</c:v>
                </c:pt>
                <c:pt idx="3200">
                  <c:v>3.2500000000000001E-2</c:v>
                </c:pt>
                <c:pt idx="3201">
                  <c:v>3.2500000000000001E-2</c:v>
                </c:pt>
                <c:pt idx="3202">
                  <c:v>3.2500000000000001E-2</c:v>
                </c:pt>
                <c:pt idx="3203">
                  <c:v>3.2500000000000001E-2</c:v>
                </c:pt>
                <c:pt idx="3204">
                  <c:v>3.2500000000000001E-2</c:v>
                </c:pt>
                <c:pt idx="3205">
                  <c:v>3.2500000000000001E-2</c:v>
                </c:pt>
                <c:pt idx="3206">
                  <c:v>3.2500000000000001E-2</c:v>
                </c:pt>
                <c:pt idx="3207">
                  <c:v>3.2500000000000001E-2</c:v>
                </c:pt>
                <c:pt idx="3208">
                  <c:v>3.2500000000000001E-2</c:v>
                </c:pt>
                <c:pt idx="3209">
                  <c:v>3.2500000000000001E-2</c:v>
                </c:pt>
                <c:pt idx="3210">
                  <c:v>3.2500000000000001E-2</c:v>
                </c:pt>
                <c:pt idx="3211">
                  <c:v>3.2500000000000001E-2</c:v>
                </c:pt>
                <c:pt idx="3212">
                  <c:v>3.2500000000000001E-2</c:v>
                </c:pt>
                <c:pt idx="3213">
                  <c:v>3.2500000000000001E-2</c:v>
                </c:pt>
                <c:pt idx="3214">
                  <c:v>3.2500000000000001E-2</c:v>
                </c:pt>
                <c:pt idx="3215">
                  <c:v>3.2500000000000001E-2</c:v>
                </c:pt>
                <c:pt idx="3216">
                  <c:v>3.2500000000000001E-2</c:v>
                </c:pt>
                <c:pt idx="3217">
                  <c:v>3.2500000000000001E-2</c:v>
                </c:pt>
                <c:pt idx="3218">
                  <c:v>3.2500000000000001E-2</c:v>
                </c:pt>
                <c:pt idx="3219">
                  <c:v>3.2500000000000001E-2</c:v>
                </c:pt>
                <c:pt idx="3220">
                  <c:v>3.2500000000000001E-2</c:v>
                </c:pt>
                <c:pt idx="3221">
                  <c:v>3.2500000000000001E-2</c:v>
                </c:pt>
                <c:pt idx="3222">
                  <c:v>3.2500000000000001E-2</c:v>
                </c:pt>
                <c:pt idx="3223">
                  <c:v>3.2500000000000001E-2</c:v>
                </c:pt>
                <c:pt idx="3224">
                  <c:v>3.2500000000000001E-2</c:v>
                </c:pt>
                <c:pt idx="3225">
                  <c:v>3.2500000000000001E-2</c:v>
                </c:pt>
                <c:pt idx="3226">
                  <c:v>3.2500000000000001E-2</c:v>
                </c:pt>
                <c:pt idx="3227">
                  <c:v>3.2500000000000001E-2</c:v>
                </c:pt>
                <c:pt idx="3228">
                  <c:v>3.2500000000000001E-2</c:v>
                </c:pt>
                <c:pt idx="3229">
                  <c:v>3.2500000000000001E-2</c:v>
                </c:pt>
                <c:pt idx="3230">
                  <c:v>3.2500000000000001E-2</c:v>
                </c:pt>
                <c:pt idx="3231">
                  <c:v>3.2500000000000001E-2</c:v>
                </c:pt>
                <c:pt idx="3232">
                  <c:v>3.2500000000000001E-2</c:v>
                </c:pt>
                <c:pt idx="3233">
                  <c:v>3.2500000000000001E-2</c:v>
                </c:pt>
                <c:pt idx="3234">
                  <c:v>3.2500000000000001E-2</c:v>
                </c:pt>
                <c:pt idx="3235">
                  <c:v>3.2500000000000001E-2</c:v>
                </c:pt>
                <c:pt idx="3236">
                  <c:v>3.2500000000000001E-2</c:v>
                </c:pt>
                <c:pt idx="3237">
                  <c:v>3.2500000000000001E-2</c:v>
                </c:pt>
                <c:pt idx="3238">
                  <c:v>3.2500000000000001E-2</c:v>
                </c:pt>
                <c:pt idx="3239">
                  <c:v>3.2500000000000001E-2</c:v>
                </c:pt>
                <c:pt idx="3240">
                  <c:v>3.2500000000000001E-2</c:v>
                </c:pt>
                <c:pt idx="3241">
                  <c:v>3.2500000000000001E-2</c:v>
                </c:pt>
                <c:pt idx="3242">
                  <c:v>3.2500000000000001E-2</c:v>
                </c:pt>
                <c:pt idx="3243">
                  <c:v>3.2500000000000001E-2</c:v>
                </c:pt>
                <c:pt idx="3244">
                  <c:v>3.2500000000000001E-2</c:v>
                </c:pt>
                <c:pt idx="3245">
                  <c:v>3.2500000000000001E-2</c:v>
                </c:pt>
                <c:pt idx="3246">
                  <c:v>3.2500000000000001E-2</c:v>
                </c:pt>
                <c:pt idx="3247">
                  <c:v>3.2500000000000001E-2</c:v>
                </c:pt>
                <c:pt idx="3248">
                  <c:v>3.2500000000000001E-2</c:v>
                </c:pt>
                <c:pt idx="3249">
                  <c:v>3.2500000000000001E-2</c:v>
                </c:pt>
                <c:pt idx="3250">
                  <c:v>3.2500000000000001E-2</c:v>
                </c:pt>
                <c:pt idx="3251">
                  <c:v>3.2500000000000001E-2</c:v>
                </c:pt>
                <c:pt idx="3252">
                  <c:v>3.2500000000000001E-2</c:v>
                </c:pt>
                <c:pt idx="3253">
                  <c:v>3.2500000000000001E-2</c:v>
                </c:pt>
                <c:pt idx="3254">
                  <c:v>3.2500000000000001E-2</c:v>
                </c:pt>
                <c:pt idx="3255">
                  <c:v>3.2500000000000001E-2</c:v>
                </c:pt>
                <c:pt idx="3256">
                  <c:v>3.2500000000000001E-2</c:v>
                </c:pt>
                <c:pt idx="3257">
                  <c:v>3.2500000000000001E-2</c:v>
                </c:pt>
                <c:pt idx="3258">
                  <c:v>3.2500000000000001E-2</c:v>
                </c:pt>
                <c:pt idx="3259">
                  <c:v>3.2500000000000001E-2</c:v>
                </c:pt>
                <c:pt idx="3260">
                  <c:v>3.2500000000000001E-2</c:v>
                </c:pt>
                <c:pt idx="3261">
                  <c:v>3.2500000000000001E-2</c:v>
                </c:pt>
                <c:pt idx="3262">
                  <c:v>3.2500000000000001E-2</c:v>
                </c:pt>
                <c:pt idx="3263">
                  <c:v>3.2500000000000001E-2</c:v>
                </c:pt>
                <c:pt idx="3264">
                  <c:v>3.2500000000000001E-2</c:v>
                </c:pt>
                <c:pt idx="3265">
                  <c:v>3.2500000000000001E-2</c:v>
                </c:pt>
                <c:pt idx="3266">
                  <c:v>3.2500000000000001E-2</c:v>
                </c:pt>
                <c:pt idx="3267">
                  <c:v>3.2500000000000001E-2</c:v>
                </c:pt>
                <c:pt idx="3268">
                  <c:v>3.2500000000000001E-2</c:v>
                </c:pt>
                <c:pt idx="3269">
                  <c:v>3.2500000000000001E-2</c:v>
                </c:pt>
                <c:pt idx="3270">
                  <c:v>3.2500000000000001E-2</c:v>
                </c:pt>
                <c:pt idx="3271">
                  <c:v>3.2500000000000001E-2</c:v>
                </c:pt>
                <c:pt idx="3272">
                  <c:v>3.2500000000000001E-2</c:v>
                </c:pt>
                <c:pt idx="3273">
                  <c:v>3.2500000000000001E-2</c:v>
                </c:pt>
                <c:pt idx="3274">
                  <c:v>3.2500000000000001E-2</c:v>
                </c:pt>
                <c:pt idx="3275">
                  <c:v>3.2500000000000001E-2</c:v>
                </c:pt>
                <c:pt idx="3276">
                  <c:v>3.2500000000000001E-2</c:v>
                </c:pt>
                <c:pt idx="3277">
                  <c:v>3.2500000000000001E-2</c:v>
                </c:pt>
                <c:pt idx="3278">
                  <c:v>3.2500000000000001E-2</c:v>
                </c:pt>
                <c:pt idx="3279">
                  <c:v>3.2500000000000001E-2</c:v>
                </c:pt>
                <c:pt idx="3280">
                  <c:v>3.2500000000000001E-2</c:v>
                </c:pt>
                <c:pt idx="3281">
                  <c:v>3.2500000000000001E-2</c:v>
                </c:pt>
                <c:pt idx="3282">
                  <c:v>3.2500000000000001E-2</c:v>
                </c:pt>
                <c:pt idx="3283">
                  <c:v>3.2500000000000001E-2</c:v>
                </c:pt>
                <c:pt idx="3284">
                  <c:v>3.2500000000000001E-2</c:v>
                </c:pt>
                <c:pt idx="3285">
                  <c:v>3.2500000000000001E-2</c:v>
                </c:pt>
                <c:pt idx="3286">
                  <c:v>3.2500000000000001E-2</c:v>
                </c:pt>
                <c:pt idx="3287">
                  <c:v>3.2500000000000001E-2</c:v>
                </c:pt>
                <c:pt idx="3288">
                  <c:v>3.2500000000000001E-2</c:v>
                </c:pt>
                <c:pt idx="3289">
                  <c:v>3.2500000000000001E-2</c:v>
                </c:pt>
                <c:pt idx="3290">
                  <c:v>3.2500000000000001E-2</c:v>
                </c:pt>
                <c:pt idx="3291">
                  <c:v>3.2500000000000001E-2</c:v>
                </c:pt>
                <c:pt idx="3292">
                  <c:v>3.2500000000000001E-2</c:v>
                </c:pt>
                <c:pt idx="3293">
                  <c:v>3.2500000000000001E-2</c:v>
                </c:pt>
                <c:pt idx="3294">
                  <c:v>3.2500000000000001E-2</c:v>
                </c:pt>
                <c:pt idx="3295">
                  <c:v>3.2500000000000001E-2</c:v>
                </c:pt>
                <c:pt idx="3296">
                  <c:v>3.2500000000000001E-2</c:v>
                </c:pt>
                <c:pt idx="3297">
                  <c:v>3.2500000000000001E-2</c:v>
                </c:pt>
                <c:pt idx="3298">
                  <c:v>3.2500000000000001E-2</c:v>
                </c:pt>
                <c:pt idx="3299">
                  <c:v>3.2500000000000001E-2</c:v>
                </c:pt>
                <c:pt idx="3300">
                  <c:v>3.2500000000000001E-2</c:v>
                </c:pt>
                <c:pt idx="3301">
                  <c:v>3.2500000000000001E-2</c:v>
                </c:pt>
                <c:pt idx="3302">
                  <c:v>3.2500000000000001E-2</c:v>
                </c:pt>
                <c:pt idx="3303">
                  <c:v>3.2500000000000001E-2</c:v>
                </c:pt>
                <c:pt idx="3304">
                  <c:v>3.2500000000000001E-2</c:v>
                </c:pt>
                <c:pt idx="3305">
                  <c:v>3.2500000000000001E-2</c:v>
                </c:pt>
                <c:pt idx="3306">
                  <c:v>3.2500000000000001E-2</c:v>
                </c:pt>
                <c:pt idx="3307">
                  <c:v>3.2500000000000001E-2</c:v>
                </c:pt>
                <c:pt idx="3308">
                  <c:v>3.2500000000000001E-2</c:v>
                </c:pt>
                <c:pt idx="3309">
                  <c:v>3.2500000000000001E-2</c:v>
                </c:pt>
                <c:pt idx="3310">
                  <c:v>3.2500000000000001E-2</c:v>
                </c:pt>
                <c:pt idx="3311">
                  <c:v>3.2500000000000001E-2</c:v>
                </c:pt>
                <c:pt idx="3312">
                  <c:v>3.2500000000000001E-2</c:v>
                </c:pt>
                <c:pt idx="3313">
                  <c:v>3.2500000000000001E-2</c:v>
                </c:pt>
                <c:pt idx="3314">
                  <c:v>3.2500000000000001E-2</c:v>
                </c:pt>
                <c:pt idx="3315">
                  <c:v>3.2500000000000001E-2</c:v>
                </c:pt>
                <c:pt idx="3316">
                  <c:v>3.2500000000000001E-2</c:v>
                </c:pt>
                <c:pt idx="3317">
                  <c:v>3.2500000000000001E-2</c:v>
                </c:pt>
                <c:pt idx="3318">
                  <c:v>3.2500000000000001E-2</c:v>
                </c:pt>
                <c:pt idx="3319">
                  <c:v>3.2500000000000001E-2</c:v>
                </c:pt>
                <c:pt idx="3320">
                  <c:v>3.2500000000000001E-2</c:v>
                </c:pt>
                <c:pt idx="3321">
                  <c:v>3.2500000000000001E-2</c:v>
                </c:pt>
                <c:pt idx="3322">
                  <c:v>3.2500000000000001E-2</c:v>
                </c:pt>
                <c:pt idx="3323">
                  <c:v>3.2500000000000001E-2</c:v>
                </c:pt>
                <c:pt idx="3324">
                  <c:v>3.2500000000000001E-2</c:v>
                </c:pt>
                <c:pt idx="3325">
                  <c:v>3.2500000000000001E-2</c:v>
                </c:pt>
                <c:pt idx="3326">
                  <c:v>3.2500000000000001E-2</c:v>
                </c:pt>
                <c:pt idx="3327">
                  <c:v>3.2500000000000001E-2</c:v>
                </c:pt>
                <c:pt idx="3328">
                  <c:v>3.5000000000000003E-2</c:v>
                </c:pt>
                <c:pt idx="3329">
                  <c:v>3.5000000000000003E-2</c:v>
                </c:pt>
                <c:pt idx="3330">
                  <c:v>3.5000000000000003E-2</c:v>
                </c:pt>
                <c:pt idx="3331">
                  <c:v>3.5000000000000003E-2</c:v>
                </c:pt>
                <c:pt idx="3332">
                  <c:v>3.5000000000000003E-2</c:v>
                </c:pt>
                <c:pt idx="3333">
                  <c:v>3.5000000000000003E-2</c:v>
                </c:pt>
                <c:pt idx="3334">
                  <c:v>3.5000000000000003E-2</c:v>
                </c:pt>
                <c:pt idx="3335">
                  <c:v>3.5000000000000003E-2</c:v>
                </c:pt>
                <c:pt idx="3336">
                  <c:v>3.5000000000000003E-2</c:v>
                </c:pt>
                <c:pt idx="3337">
                  <c:v>3.5000000000000003E-2</c:v>
                </c:pt>
                <c:pt idx="3338">
                  <c:v>3.5000000000000003E-2</c:v>
                </c:pt>
                <c:pt idx="3339">
                  <c:v>3.5000000000000003E-2</c:v>
                </c:pt>
                <c:pt idx="3340">
                  <c:v>3.5000000000000003E-2</c:v>
                </c:pt>
                <c:pt idx="3341">
                  <c:v>3.5000000000000003E-2</c:v>
                </c:pt>
                <c:pt idx="3342">
                  <c:v>3.5000000000000003E-2</c:v>
                </c:pt>
                <c:pt idx="3343">
                  <c:v>3.5000000000000003E-2</c:v>
                </c:pt>
                <c:pt idx="3344">
                  <c:v>3.5000000000000003E-2</c:v>
                </c:pt>
                <c:pt idx="3345">
                  <c:v>3.5000000000000003E-2</c:v>
                </c:pt>
                <c:pt idx="3346">
                  <c:v>3.5000000000000003E-2</c:v>
                </c:pt>
                <c:pt idx="3347">
                  <c:v>3.5000000000000003E-2</c:v>
                </c:pt>
                <c:pt idx="3348">
                  <c:v>3.5000000000000003E-2</c:v>
                </c:pt>
                <c:pt idx="3349">
                  <c:v>3.5000000000000003E-2</c:v>
                </c:pt>
                <c:pt idx="3350">
                  <c:v>3.5000000000000003E-2</c:v>
                </c:pt>
                <c:pt idx="3351">
                  <c:v>3.5000000000000003E-2</c:v>
                </c:pt>
                <c:pt idx="3352">
                  <c:v>3.7499999999999999E-2</c:v>
                </c:pt>
                <c:pt idx="3353">
                  <c:v>3.7499999999999999E-2</c:v>
                </c:pt>
                <c:pt idx="3354">
                  <c:v>3.7499999999999999E-2</c:v>
                </c:pt>
                <c:pt idx="3355">
                  <c:v>3.7499999999999999E-2</c:v>
                </c:pt>
                <c:pt idx="3356">
                  <c:v>3.7499999999999999E-2</c:v>
                </c:pt>
                <c:pt idx="3357">
                  <c:v>3.7499999999999999E-2</c:v>
                </c:pt>
                <c:pt idx="3358">
                  <c:v>3.7499999999999999E-2</c:v>
                </c:pt>
                <c:pt idx="3359">
                  <c:v>3.7499999999999999E-2</c:v>
                </c:pt>
                <c:pt idx="3360">
                  <c:v>3.7499999999999999E-2</c:v>
                </c:pt>
                <c:pt idx="3361">
                  <c:v>3.7499999999999999E-2</c:v>
                </c:pt>
                <c:pt idx="3362">
                  <c:v>3.7499999999999999E-2</c:v>
                </c:pt>
                <c:pt idx="3363">
                  <c:v>3.7499999999999999E-2</c:v>
                </c:pt>
                <c:pt idx="3364">
                  <c:v>3.7499999999999999E-2</c:v>
                </c:pt>
                <c:pt idx="3365">
                  <c:v>3.7499999999999999E-2</c:v>
                </c:pt>
                <c:pt idx="3366">
                  <c:v>0.04</c:v>
                </c:pt>
                <c:pt idx="3367">
                  <c:v>0.04</c:v>
                </c:pt>
                <c:pt idx="3368">
                  <c:v>0.04</c:v>
                </c:pt>
                <c:pt idx="3369">
                  <c:v>0.04</c:v>
                </c:pt>
                <c:pt idx="3370">
                  <c:v>0.04</c:v>
                </c:pt>
                <c:pt idx="3371">
                  <c:v>0.04</c:v>
                </c:pt>
                <c:pt idx="3372">
                  <c:v>0.04</c:v>
                </c:pt>
                <c:pt idx="3373">
                  <c:v>0.04</c:v>
                </c:pt>
                <c:pt idx="3374">
                  <c:v>0.04</c:v>
                </c:pt>
                <c:pt idx="3375">
                  <c:v>0.04</c:v>
                </c:pt>
                <c:pt idx="3376">
                  <c:v>0.04</c:v>
                </c:pt>
                <c:pt idx="3377">
                  <c:v>0.04</c:v>
                </c:pt>
                <c:pt idx="3378">
                  <c:v>0.04</c:v>
                </c:pt>
                <c:pt idx="3379">
                  <c:v>0.04</c:v>
                </c:pt>
                <c:pt idx="3380">
                  <c:v>0.04</c:v>
                </c:pt>
                <c:pt idx="3381">
                  <c:v>0.04</c:v>
                </c:pt>
                <c:pt idx="3382">
                  <c:v>0.04</c:v>
                </c:pt>
                <c:pt idx="3383">
                  <c:v>0.04</c:v>
                </c:pt>
                <c:pt idx="3384">
                  <c:v>0.04</c:v>
                </c:pt>
                <c:pt idx="3385">
                  <c:v>0.04</c:v>
                </c:pt>
                <c:pt idx="3386">
                  <c:v>0.04</c:v>
                </c:pt>
                <c:pt idx="3387">
                  <c:v>0.04</c:v>
                </c:pt>
                <c:pt idx="3388">
                  <c:v>0.04</c:v>
                </c:pt>
                <c:pt idx="3389">
                  <c:v>0.04</c:v>
                </c:pt>
                <c:pt idx="3390">
                  <c:v>0.04</c:v>
                </c:pt>
                <c:pt idx="3391">
                  <c:v>0.04</c:v>
                </c:pt>
                <c:pt idx="3392">
                  <c:v>0.04</c:v>
                </c:pt>
                <c:pt idx="3393">
                  <c:v>4.2500000000000003E-2</c:v>
                </c:pt>
                <c:pt idx="3394">
                  <c:v>4.2500000000000003E-2</c:v>
                </c:pt>
                <c:pt idx="3395">
                  <c:v>4.2500000000000003E-2</c:v>
                </c:pt>
                <c:pt idx="3396">
                  <c:v>4.2500000000000003E-2</c:v>
                </c:pt>
                <c:pt idx="3397">
                  <c:v>4.2500000000000003E-2</c:v>
                </c:pt>
                <c:pt idx="3398">
                  <c:v>4.2500000000000003E-2</c:v>
                </c:pt>
                <c:pt idx="3399">
                  <c:v>4.2500000000000003E-2</c:v>
                </c:pt>
                <c:pt idx="3400">
                  <c:v>4.2500000000000003E-2</c:v>
                </c:pt>
                <c:pt idx="3401">
                  <c:v>4.2500000000000003E-2</c:v>
                </c:pt>
                <c:pt idx="3402">
                  <c:v>4.2500000000000003E-2</c:v>
                </c:pt>
                <c:pt idx="3403">
                  <c:v>4.2500000000000003E-2</c:v>
                </c:pt>
                <c:pt idx="3404">
                  <c:v>4.2500000000000003E-2</c:v>
                </c:pt>
                <c:pt idx="3405">
                  <c:v>4.2500000000000003E-2</c:v>
                </c:pt>
                <c:pt idx="3406">
                  <c:v>4.2500000000000003E-2</c:v>
                </c:pt>
                <c:pt idx="3407">
                  <c:v>4.2500000000000003E-2</c:v>
                </c:pt>
                <c:pt idx="3408">
                  <c:v>4.2500000000000003E-2</c:v>
                </c:pt>
                <c:pt idx="3409">
                  <c:v>4.2500000000000003E-2</c:v>
                </c:pt>
                <c:pt idx="3410">
                  <c:v>4.2500000000000003E-2</c:v>
                </c:pt>
                <c:pt idx="3411">
                  <c:v>4.2500000000000003E-2</c:v>
                </c:pt>
                <c:pt idx="3412">
                  <c:v>4.4999999999999998E-2</c:v>
                </c:pt>
                <c:pt idx="3413">
                  <c:v>4.4999999999999998E-2</c:v>
                </c:pt>
                <c:pt idx="3414">
                  <c:v>4.4999999999999998E-2</c:v>
                </c:pt>
                <c:pt idx="3415">
                  <c:v>4.4999999999999998E-2</c:v>
                </c:pt>
                <c:pt idx="3416">
                  <c:v>4.4999999999999998E-2</c:v>
                </c:pt>
                <c:pt idx="3417">
                  <c:v>4.4999999999999998E-2</c:v>
                </c:pt>
                <c:pt idx="3418">
                  <c:v>4.4999999999999998E-2</c:v>
                </c:pt>
                <c:pt idx="3419">
                  <c:v>4.4999999999999998E-2</c:v>
                </c:pt>
                <c:pt idx="3420">
                  <c:v>4.4999999999999998E-2</c:v>
                </c:pt>
                <c:pt idx="3421">
                  <c:v>4.4999999999999998E-2</c:v>
                </c:pt>
                <c:pt idx="3422">
                  <c:v>4.4999999999999998E-2</c:v>
                </c:pt>
                <c:pt idx="3423">
                  <c:v>4.4999999999999998E-2</c:v>
                </c:pt>
                <c:pt idx="3424">
                  <c:v>4.4999999999999998E-2</c:v>
                </c:pt>
                <c:pt idx="3425">
                  <c:v>4.4999999999999998E-2</c:v>
                </c:pt>
                <c:pt idx="3426">
                  <c:v>4.4999999999999998E-2</c:v>
                </c:pt>
                <c:pt idx="3427">
                  <c:v>4.4999999999999998E-2</c:v>
                </c:pt>
                <c:pt idx="3428">
                  <c:v>4.4999999999999998E-2</c:v>
                </c:pt>
                <c:pt idx="3429">
                  <c:v>4.4999999999999998E-2</c:v>
                </c:pt>
                <c:pt idx="3430">
                  <c:v>4.4999999999999998E-2</c:v>
                </c:pt>
                <c:pt idx="3431">
                  <c:v>4.4999999999999998E-2</c:v>
                </c:pt>
                <c:pt idx="3432">
                  <c:v>4.4999999999999998E-2</c:v>
                </c:pt>
                <c:pt idx="3433">
                  <c:v>4.4999999999999998E-2</c:v>
                </c:pt>
                <c:pt idx="3434">
                  <c:v>4.4999999999999998E-2</c:v>
                </c:pt>
                <c:pt idx="3435">
                  <c:v>4.4999999999999998E-2</c:v>
                </c:pt>
                <c:pt idx="3436">
                  <c:v>4.4999999999999998E-2</c:v>
                </c:pt>
                <c:pt idx="3437">
                  <c:v>4.4999999999999998E-2</c:v>
                </c:pt>
                <c:pt idx="3438">
                  <c:v>4.4999999999999998E-2</c:v>
                </c:pt>
                <c:pt idx="3439">
                  <c:v>4.4999999999999998E-2</c:v>
                </c:pt>
                <c:pt idx="3440">
                  <c:v>4.4999999999999998E-2</c:v>
                </c:pt>
                <c:pt idx="3441">
                  <c:v>4.4999999999999998E-2</c:v>
                </c:pt>
                <c:pt idx="3442">
                  <c:v>4.4999999999999998E-2</c:v>
                </c:pt>
                <c:pt idx="3443">
                  <c:v>4.4999999999999998E-2</c:v>
                </c:pt>
                <c:pt idx="3444">
                  <c:v>4.4999999999999998E-2</c:v>
                </c:pt>
                <c:pt idx="3445">
                  <c:v>4.4999999999999998E-2</c:v>
                </c:pt>
                <c:pt idx="3446">
                  <c:v>4.4999999999999998E-2</c:v>
                </c:pt>
                <c:pt idx="3447">
                  <c:v>4.4999999999999998E-2</c:v>
                </c:pt>
                <c:pt idx="3448">
                  <c:v>4.4999999999999998E-2</c:v>
                </c:pt>
                <c:pt idx="3449">
                  <c:v>4.4999999999999998E-2</c:v>
                </c:pt>
                <c:pt idx="3450">
                  <c:v>4.4999999999999998E-2</c:v>
                </c:pt>
                <c:pt idx="3451">
                  <c:v>4.4999999999999998E-2</c:v>
                </c:pt>
                <c:pt idx="3452">
                  <c:v>4.4999999999999998E-2</c:v>
                </c:pt>
                <c:pt idx="3453">
                  <c:v>4.4999999999999998E-2</c:v>
                </c:pt>
                <c:pt idx="3454">
                  <c:v>4.4999999999999998E-2</c:v>
                </c:pt>
                <c:pt idx="3455">
                  <c:v>4.4999999999999998E-2</c:v>
                </c:pt>
                <c:pt idx="3456">
                  <c:v>4.4999999999999998E-2</c:v>
                </c:pt>
                <c:pt idx="3457">
                  <c:v>4.4999999999999998E-2</c:v>
                </c:pt>
                <c:pt idx="3458">
                  <c:v>4.4999999999999998E-2</c:v>
                </c:pt>
                <c:pt idx="3459">
                  <c:v>4.4999999999999998E-2</c:v>
                </c:pt>
                <c:pt idx="3460">
                  <c:v>4.4999999999999998E-2</c:v>
                </c:pt>
                <c:pt idx="3461">
                  <c:v>4.4999999999999998E-2</c:v>
                </c:pt>
                <c:pt idx="3462">
                  <c:v>4.4999999999999998E-2</c:v>
                </c:pt>
                <c:pt idx="3463">
                  <c:v>4.4999999999999998E-2</c:v>
                </c:pt>
                <c:pt idx="3464">
                  <c:v>4.4999999999999998E-2</c:v>
                </c:pt>
                <c:pt idx="3465">
                  <c:v>4.4999999999999998E-2</c:v>
                </c:pt>
                <c:pt idx="3466">
                  <c:v>4.4999999999999998E-2</c:v>
                </c:pt>
                <c:pt idx="3467">
                  <c:v>4.4999999999999998E-2</c:v>
                </c:pt>
                <c:pt idx="3468">
                  <c:v>4.4999999999999998E-2</c:v>
                </c:pt>
                <c:pt idx="3469">
                  <c:v>4.4999999999999998E-2</c:v>
                </c:pt>
                <c:pt idx="3470">
                  <c:v>4.4999999999999998E-2</c:v>
                </c:pt>
                <c:pt idx="3471">
                  <c:v>4.4999999999999998E-2</c:v>
                </c:pt>
                <c:pt idx="3472">
                  <c:v>4.4999999999999998E-2</c:v>
                </c:pt>
                <c:pt idx="3473">
                  <c:v>4.4999999999999998E-2</c:v>
                </c:pt>
                <c:pt idx="3474">
                  <c:v>4.4999999999999998E-2</c:v>
                </c:pt>
                <c:pt idx="3475">
                  <c:v>4.4999999999999998E-2</c:v>
                </c:pt>
                <c:pt idx="3476">
                  <c:v>4.4999999999999998E-2</c:v>
                </c:pt>
                <c:pt idx="3477">
                  <c:v>4.4999999999999998E-2</c:v>
                </c:pt>
                <c:pt idx="3478">
                  <c:v>4.4999999999999998E-2</c:v>
                </c:pt>
                <c:pt idx="3479">
                  <c:v>4.4999999999999998E-2</c:v>
                </c:pt>
                <c:pt idx="3480">
                  <c:v>4.4999999999999998E-2</c:v>
                </c:pt>
                <c:pt idx="3481">
                  <c:v>4.4999999999999998E-2</c:v>
                </c:pt>
                <c:pt idx="3482">
                  <c:v>4.4999999999999998E-2</c:v>
                </c:pt>
                <c:pt idx="3483">
                  <c:v>4.4999999999999998E-2</c:v>
                </c:pt>
                <c:pt idx="3484">
                  <c:v>4.4999999999999998E-2</c:v>
                </c:pt>
                <c:pt idx="3485">
                  <c:v>4.4999999999999998E-2</c:v>
                </c:pt>
                <c:pt idx="3486">
                  <c:v>4.4999999999999998E-2</c:v>
                </c:pt>
                <c:pt idx="3487">
                  <c:v>4.4999999999999998E-2</c:v>
                </c:pt>
                <c:pt idx="3488">
                  <c:v>4.4999999999999998E-2</c:v>
                </c:pt>
                <c:pt idx="3489">
                  <c:v>4.4999999999999998E-2</c:v>
                </c:pt>
                <c:pt idx="3490">
                  <c:v>4.4999999999999998E-2</c:v>
                </c:pt>
                <c:pt idx="3491">
                  <c:v>4.4999999999999998E-2</c:v>
                </c:pt>
                <c:pt idx="3492">
                  <c:v>4.4999999999999998E-2</c:v>
                </c:pt>
                <c:pt idx="3493">
                  <c:v>4.4999999999999998E-2</c:v>
                </c:pt>
                <c:pt idx="3494">
                  <c:v>4.4999999999999998E-2</c:v>
                </c:pt>
                <c:pt idx="3495">
                  <c:v>4.4999999999999998E-2</c:v>
                </c:pt>
                <c:pt idx="3496">
                  <c:v>4.4999999999999998E-2</c:v>
                </c:pt>
                <c:pt idx="3497">
                  <c:v>4.4999999999999998E-2</c:v>
                </c:pt>
                <c:pt idx="3498">
                  <c:v>4.4999999999999998E-2</c:v>
                </c:pt>
                <c:pt idx="3499">
                  <c:v>4.4999999999999998E-2</c:v>
                </c:pt>
                <c:pt idx="3500">
                  <c:v>4.4999999999999998E-2</c:v>
                </c:pt>
                <c:pt idx="3501">
                  <c:v>4.4999999999999998E-2</c:v>
                </c:pt>
                <c:pt idx="3502">
                  <c:v>4.4999999999999998E-2</c:v>
                </c:pt>
                <c:pt idx="3503">
                  <c:v>4.4999999999999998E-2</c:v>
                </c:pt>
                <c:pt idx="3504">
                  <c:v>4.4999999999999998E-2</c:v>
                </c:pt>
                <c:pt idx="3505">
                  <c:v>4.4999999999999998E-2</c:v>
                </c:pt>
                <c:pt idx="3506">
                  <c:v>4.4999999999999998E-2</c:v>
                </c:pt>
                <c:pt idx="3507">
                  <c:v>4.4999999999999998E-2</c:v>
                </c:pt>
                <c:pt idx="3508">
                  <c:v>4.4999999999999998E-2</c:v>
                </c:pt>
                <c:pt idx="3509">
                  <c:v>4.4999999999999998E-2</c:v>
                </c:pt>
                <c:pt idx="3510">
                  <c:v>4.4999999999999998E-2</c:v>
                </c:pt>
                <c:pt idx="3511">
                  <c:v>4.4999999999999998E-2</c:v>
                </c:pt>
                <c:pt idx="3512">
                  <c:v>4.4999999999999998E-2</c:v>
                </c:pt>
                <c:pt idx="3513">
                  <c:v>4.4999999999999998E-2</c:v>
                </c:pt>
                <c:pt idx="3514">
                  <c:v>4.4999999999999998E-2</c:v>
                </c:pt>
                <c:pt idx="3515">
                  <c:v>4.4999999999999998E-2</c:v>
                </c:pt>
                <c:pt idx="3516">
                  <c:v>4.4999999999999998E-2</c:v>
                </c:pt>
                <c:pt idx="3517">
                  <c:v>4.4999999999999998E-2</c:v>
                </c:pt>
                <c:pt idx="3518">
                  <c:v>4.4999999999999998E-2</c:v>
                </c:pt>
                <c:pt idx="3519">
                  <c:v>4.4999999999999998E-2</c:v>
                </c:pt>
                <c:pt idx="3520">
                  <c:v>4.4999999999999998E-2</c:v>
                </c:pt>
                <c:pt idx="3521">
                  <c:v>4.4999999999999998E-2</c:v>
                </c:pt>
                <c:pt idx="3522">
                  <c:v>4.4999999999999998E-2</c:v>
                </c:pt>
                <c:pt idx="3523">
                  <c:v>4.4999999999999998E-2</c:v>
                </c:pt>
                <c:pt idx="3524">
                  <c:v>4.4999999999999998E-2</c:v>
                </c:pt>
                <c:pt idx="3525">
                  <c:v>4.4999999999999998E-2</c:v>
                </c:pt>
                <c:pt idx="3526">
                  <c:v>4.4999999999999998E-2</c:v>
                </c:pt>
                <c:pt idx="3527">
                  <c:v>4.4999999999999998E-2</c:v>
                </c:pt>
                <c:pt idx="3528">
                  <c:v>4.4999999999999998E-2</c:v>
                </c:pt>
                <c:pt idx="3529">
                  <c:v>4.4999999999999998E-2</c:v>
                </c:pt>
                <c:pt idx="3530">
                  <c:v>4.4999999999999998E-2</c:v>
                </c:pt>
                <c:pt idx="3531">
                  <c:v>4.4999999999999998E-2</c:v>
                </c:pt>
                <c:pt idx="3532">
                  <c:v>4.4999999999999998E-2</c:v>
                </c:pt>
                <c:pt idx="3533">
                  <c:v>4.4999999999999998E-2</c:v>
                </c:pt>
                <c:pt idx="3534">
                  <c:v>4.4999999999999998E-2</c:v>
                </c:pt>
                <c:pt idx="3535">
                  <c:v>4.4999999999999998E-2</c:v>
                </c:pt>
                <c:pt idx="3536">
                  <c:v>4.4999999999999998E-2</c:v>
                </c:pt>
                <c:pt idx="3537">
                  <c:v>4.4999999999999998E-2</c:v>
                </c:pt>
                <c:pt idx="3538">
                  <c:v>4.4999999999999998E-2</c:v>
                </c:pt>
                <c:pt idx="3539">
                  <c:v>4.4999999999999998E-2</c:v>
                </c:pt>
                <c:pt idx="3540">
                  <c:v>4.4999999999999998E-2</c:v>
                </c:pt>
                <c:pt idx="3541">
                  <c:v>4.4999999999999998E-2</c:v>
                </c:pt>
                <c:pt idx="3542">
                  <c:v>4.4999999999999998E-2</c:v>
                </c:pt>
                <c:pt idx="3543">
                  <c:v>4.4999999999999998E-2</c:v>
                </c:pt>
                <c:pt idx="3544">
                  <c:v>4.4999999999999998E-2</c:v>
                </c:pt>
                <c:pt idx="3545">
                  <c:v>4.4999999999999998E-2</c:v>
                </c:pt>
                <c:pt idx="3546">
                  <c:v>4.4999999999999998E-2</c:v>
                </c:pt>
                <c:pt idx="3547">
                  <c:v>4.4999999999999998E-2</c:v>
                </c:pt>
                <c:pt idx="3548">
                  <c:v>4.4999999999999998E-2</c:v>
                </c:pt>
                <c:pt idx="3549">
                  <c:v>4.4999999999999998E-2</c:v>
                </c:pt>
                <c:pt idx="3550">
                  <c:v>4.4999999999999998E-2</c:v>
                </c:pt>
                <c:pt idx="3551">
                  <c:v>4.4999999999999998E-2</c:v>
                </c:pt>
                <c:pt idx="3552">
                  <c:v>4.4999999999999998E-2</c:v>
                </c:pt>
                <c:pt idx="3553">
                  <c:v>4.4999999999999998E-2</c:v>
                </c:pt>
                <c:pt idx="3554">
                  <c:v>4.4999999999999998E-2</c:v>
                </c:pt>
                <c:pt idx="3555">
                  <c:v>4.4999999999999998E-2</c:v>
                </c:pt>
                <c:pt idx="3556">
                  <c:v>4.4999999999999998E-2</c:v>
                </c:pt>
                <c:pt idx="3557">
                  <c:v>4.4999999999999998E-2</c:v>
                </c:pt>
                <c:pt idx="3558">
                  <c:v>4.4999999999999998E-2</c:v>
                </c:pt>
                <c:pt idx="3559">
                  <c:v>4.4999999999999998E-2</c:v>
                </c:pt>
                <c:pt idx="3560">
                  <c:v>4.4999999999999998E-2</c:v>
                </c:pt>
                <c:pt idx="3561">
                  <c:v>4.4999999999999998E-2</c:v>
                </c:pt>
                <c:pt idx="3562">
                  <c:v>4.4999999999999998E-2</c:v>
                </c:pt>
                <c:pt idx="3563">
                  <c:v>4.4999999999999998E-2</c:v>
                </c:pt>
                <c:pt idx="3564">
                  <c:v>4.4999999999999998E-2</c:v>
                </c:pt>
                <c:pt idx="3565">
                  <c:v>4.4999999999999998E-2</c:v>
                </c:pt>
                <c:pt idx="3566">
                  <c:v>4.4999999999999998E-2</c:v>
                </c:pt>
                <c:pt idx="3567">
                  <c:v>4.4999999999999998E-2</c:v>
                </c:pt>
                <c:pt idx="3568">
                  <c:v>4.4999999999999998E-2</c:v>
                </c:pt>
                <c:pt idx="3569">
                  <c:v>4.4999999999999998E-2</c:v>
                </c:pt>
                <c:pt idx="3570">
                  <c:v>4.4999999999999998E-2</c:v>
                </c:pt>
                <c:pt idx="3571">
                  <c:v>4.4999999999999998E-2</c:v>
                </c:pt>
                <c:pt idx="3572">
                  <c:v>4.4999999999999998E-2</c:v>
                </c:pt>
                <c:pt idx="3573">
                  <c:v>4.4999999999999998E-2</c:v>
                </c:pt>
                <c:pt idx="3574">
                  <c:v>4.4999999999999998E-2</c:v>
                </c:pt>
                <c:pt idx="3575">
                  <c:v>4.4999999999999998E-2</c:v>
                </c:pt>
                <c:pt idx="3576">
                  <c:v>4.4999999999999998E-2</c:v>
                </c:pt>
                <c:pt idx="3577">
                  <c:v>4.4999999999999998E-2</c:v>
                </c:pt>
                <c:pt idx="3578">
                  <c:v>4.4999999999999998E-2</c:v>
                </c:pt>
                <c:pt idx="3579">
                  <c:v>4.4999999999999998E-2</c:v>
                </c:pt>
                <c:pt idx="3580">
                  <c:v>4.4999999999999998E-2</c:v>
                </c:pt>
                <c:pt idx="3581">
                  <c:v>4.4999999999999998E-2</c:v>
                </c:pt>
                <c:pt idx="3582">
                  <c:v>4.4999999999999998E-2</c:v>
                </c:pt>
                <c:pt idx="3583">
                  <c:v>4.4999999999999998E-2</c:v>
                </c:pt>
                <c:pt idx="3584">
                  <c:v>4.4999999999999998E-2</c:v>
                </c:pt>
                <c:pt idx="3585">
                  <c:v>4.4999999999999998E-2</c:v>
                </c:pt>
                <c:pt idx="3586">
                  <c:v>4.4999999999999998E-2</c:v>
                </c:pt>
                <c:pt idx="3587">
                  <c:v>4.4999999999999998E-2</c:v>
                </c:pt>
                <c:pt idx="3588">
                  <c:v>4.4999999999999998E-2</c:v>
                </c:pt>
                <c:pt idx="3589">
                  <c:v>4.4999999999999998E-2</c:v>
                </c:pt>
                <c:pt idx="3590">
                  <c:v>4.4999999999999998E-2</c:v>
                </c:pt>
                <c:pt idx="3591">
                  <c:v>4.4999999999999998E-2</c:v>
                </c:pt>
                <c:pt idx="3592">
                  <c:v>4.4999999999999998E-2</c:v>
                </c:pt>
                <c:pt idx="3593">
                  <c:v>4.4999999999999998E-2</c:v>
                </c:pt>
                <c:pt idx="3594">
                  <c:v>4.4999999999999998E-2</c:v>
                </c:pt>
                <c:pt idx="3595">
                  <c:v>4.4999999999999998E-2</c:v>
                </c:pt>
                <c:pt idx="3596">
                  <c:v>4.4999999999999998E-2</c:v>
                </c:pt>
                <c:pt idx="3597">
                  <c:v>4.4999999999999998E-2</c:v>
                </c:pt>
                <c:pt idx="3598">
                  <c:v>4.4999999999999998E-2</c:v>
                </c:pt>
                <c:pt idx="3599">
                  <c:v>4.4999999999999998E-2</c:v>
                </c:pt>
                <c:pt idx="3600">
                  <c:v>4.4999999999999998E-2</c:v>
                </c:pt>
                <c:pt idx="3601">
                  <c:v>4.4999999999999998E-2</c:v>
                </c:pt>
                <c:pt idx="3602">
                  <c:v>4.4999999999999998E-2</c:v>
                </c:pt>
                <c:pt idx="3603">
                  <c:v>4.4999999999999998E-2</c:v>
                </c:pt>
                <c:pt idx="3604">
                  <c:v>4.4999999999999998E-2</c:v>
                </c:pt>
                <c:pt idx="3605">
                  <c:v>4.4999999999999998E-2</c:v>
                </c:pt>
                <c:pt idx="3606">
                  <c:v>4.4999999999999998E-2</c:v>
                </c:pt>
                <c:pt idx="3607">
                  <c:v>4.4999999999999998E-2</c:v>
                </c:pt>
                <c:pt idx="3608">
                  <c:v>4.4999999999999998E-2</c:v>
                </c:pt>
                <c:pt idx="3609">
                  <c:v>4.4999999999999998E-2</c:v>
                </c:pt>
                <c:pt idx="3610">
                  <c:v>4.4999999999999998E-2</c:v>
                </c:pt>
                <c:pt idx="3611">
                  <c:v>4.4999999999999998E-2</c:v>
                </c:pt>
                <c:pt idx="3612">
                  <c:v>4.4999999999999998E-2</c:v>
                </c:pt>
                <c:pt idx="3613">
                  <c:v>4.4999999999999998E-2</c:v>
                </c:pt>
                <c:pt idx="3614">
                  <c:v>4.4999999999999998E-2</c:v>
                </c:pt>
                <c:pt idx="3615">
                  <c:v>4.4999999999999998E-2</c:v>
                </c:pt>
                <c:pt idx="3616">
                  <c:v>4.4999999999999998E-2</c:v>
                </c:pt>
                <c:pt idx="3617">
                  <c:v>4.4999999999999998E-2</c:v>
                </c:pt>
                <c:pt idx="3618">
                  <c:v>4.4999999999999998E-2</c:v>
                </c:pt>
                <c:pt idx="3619">
                  <c:v>4.4999999999999998E-2</c:v>
                </c:pt>
                <c:pt idx="3620">
                  <c:v>4.4999999999999998E-2</c:v>
                </c:pt>
                <c:pt idx="3621">
                  <c:v>4.4999999999999998E-2</c:v>
                </c:pt>
                <c:pt idx="3622">
                  <c:v>4.4999999999999998E-2</c:v>
                </c:pt>
                <c:pt idx="3623">
                  <c:v>4.4999999999999998E-2</c:v>
                </c:pt>
                <c:pt idx="3624">
                  <c:v>4.4999999999999998E-2</c:v>
                </c:pt>
                <c:pt idx="3625">
                  <c:v>4.4999999999999998E-2</c:v>
                </c:pt>
                <c:pt idx="3626">
                  <c:v>4.4999999999999998E-2</c:v>
                </c:pt>
                <c:pt idx="3627">
                  <c:v>4.4999999999999998E-2</c:v>
                </c:pt>
                <c:pt idx="3628">
                  <c:v>4.4999999999999998E-2</c:v>
                </c:pt>
                <c:pt idx="3629">
                  <c:v>4.4999999999999998E-2</c:v>
                </c:pt>
                <c:pt idx="3630">
                  <c:v>4.4999999999999998E-2</c:v>
                </c:pt>
                <c:pt idx="3631">
                  <c:v>4.4999999999999998E-2</c:v>
                </c:pt>
                <c:pt idx="3632">
                  <c:v>4.4999999999999998E-2</c:v>
                </c:pt>
                <c:pt idx="3633">
                  <c:v>4.4999999999999998E-2</c:v>
                </c:pt>
                <c:pt idx="3634">
                  <c:v>4.4999999999999998E-2</c:v>
                </c:pt>
                <c:pt idx="3635">
                  <c:v>4.4999999999999998E-2</c:v>
                </c:pt>
                <c:pt idx="3636">
                  <c:v>4.4999999999999998E-2</c:v>
                </c:pt>
                <c:pt idx="3637">
                  <c:v>4.4999999999999998E-2</c:v>
                </c:pt>
                <c:pt idx="3638">
                  <c:v>4.4999999999999998E-2</c:v>
                </c:pt>
                <c:pt idx="3639">
                  <c:v>4.4999999999999998E-2</c:v>
                </c:pt>
                <c:pt idx="3640">
                  <c:v>4.4999999999999998E-2</c:v>
                </c:pt>
                <c:pt idx="3641">
                  <c:v>4.4999999999999998E-2</c:v>
                </c:pt>
                <c:pt idx="3642">
                  <c:v>4.4999999999999998E-2</c:v>
                </c:pt>
                <c:pt idx="3643">
                  <c:v>4.4999999999999998E-2</c:v>
                </c:pt>
                <c:pt idx="3644">
                  <c:v>4.4999999999999998E-2</c:v>
                </c:pt>
                <c:pt idx="3645">
                  <c:v>4.4999999999999998E-2</c:v>
                </c:pt>
                <c:pt idx="3646">
                  <c:v>4.4999999999999998E-2</c:v>
                </c:pt>
                <c:pt idx="3647">
                  <c:v>4.4999999999999998E-2</c:v>
                </c:pt>
                <c:pt idx="3648">
                  <c:v>4.4999999999999998E-2</c:v>
                </c:pt>
                <c:pt idx="3649">
                  <c:v>4.4999999999999998E-2</c:v>
                </c:pt>
                <c:pt idx="3650">
                  <c:v>4.4999999999999998E-2</c:v>
                </c:pt>
                <c:pt idx="3651">
                  <c:v>4.4999999999999998E-2</c:v>
                </c:pt>
                <c:pt idx="3652">
                  <c:v>4.4999999999999998E-2</c:v>
                </c:pt>
                <c:pt idx="3653">
                  <c:v>4.4999999999999998E-2</c:v>
                </c:pt>
                <c:pt idx="3654">
                  <c:v>4.4999999999999998E-2</c:v>
                </c:pt>
                <c:pt idx="3655">
                  <c:v>4.4999999999999998E-2</c:v>
                </c:pt>
                <c:pt idx="3656">
                  <c:v>4.4999999999999998E-2</c:v>
                </c:pt>
                <c:pt idx="3657">
                  <c:v>4.4999999999999998E-2</c:v>
                </c:pt>
                <c:pt idx="3658">
                  <c:v>4.4999999999999998E-2</c:v>
                </c:pt>
                <c:pt idx="3659">
                  <c:v>4.4999999999999998E-2</c:v>
                </c:pt>
                <c:pt idx="3660">
                  <c:v>4.4999999999999998E-2</c:v>
                </c:pt>
                <c:pt idx="3661">
                  <c:v>4.4999999999999998E-2</c:v>
                </c:pt>
                <c:pt idx="3662">
                  <c:v>4.4999999999999998E-2</c:v>
                </c:pt>
                <c:pt idx="3663">
                  <c:v>4.4999999999999998E-2</c:v>
                </c:pt>
                <c:pt idx="3664">
                  <c:v>4.4999999999999998E-2</c:v>
                </c:pt>
                <c:pt idx="3665">
                  <c:v>4.4999999999999998E-2</c:v>
                </c:pt>
                <c:pt idx="3666">
                  <c:v>4.4999999999999998E-2</c:v>
                </c:pt>
                <c:pt idx="3667">
                  <c:v>4.4999999999999998E-2</c:v>
                </c:pt>
                <c:pt idx="3668">
                  <c:v>4.4999999999999998E-2</c:v>
                </c:pt>
                <c:pt idx="3669">
                  <c:v>4.4999999999999998E-2</c:v>
                </c:pt>
                <c:pt idx="3670">
                  <c:v>4.4999999999999998E-2</c:v>
                </c:pt>
                <c:pt idx="3671">
                  <c:v>4.4999999999999998E-2</c:v>
                </c:pt>
                <c:pt idx="3672">
                  <c:v>4.7500000000000001E-2</c:v>
                </c:pt>
                <c:pt idx="3673">
                  <c:v>4.7500000000000001E-2</c:v>
                </c:pt>
                <c:pt idx="3674">
                  <c:v>4.7500000000000001E-2</c:v>
                </c:pt>
                <c:pt idx="3675">
                  <c:v>4.7500000000000001E-2</c:v>
                </c:pt>
                <c:pt idx="3676">
                  <c:v>4.7500000000000001E-2</c:v>
                </c:pt>
                <c:pt idx="3677">
                  <c:v>4.7500000000000001E-2</c:v>
                </c:pt>
                <c:pt idx="3678">
                  <c:v>4.7500000000000001E-2</c:v>
                </c:pt>
                <c:pt idx="3679">
                  <c:v>4.7500000000000001E-2</c:v>
                </c:pt>
                <c:pt idx="3680">
                  <c:v>4.7500000000000001E-2</c:v>
                </c:pt>
                <c:pt idx="3681">
                  <c:v>4.7500000000000001E-2</c:v>
                </c:pt>
                <c:pt idx="3682">
                  <c:v>4.7500000000000001E-2</c:v>
                </c:pt>
                <c:pt idx="3683">
                  <c:v>4.7500000000000001E-2</c:v>
                </c:pt>
                <c:pt idx="3684">
                  <c:v>4.7500000000000001E-2</c:v>
                </c:pt>
                <c:pt idx="3685">
                  <c:v>4.7500000000000001E-2</c:v>
                </c:pt>
                <c:pt idx="3686">
                  <c:v>4.7500000000000001E-2</c:v>
                </c:pt>
                <c:pt idx="3687">
                  <c:v>4.7500000000000001E-2</c:v>
                </c:pt>
                <c:pt idx="3688">
                  <c:v>4.7500000000000001E-2</c:v>
                </c:pt>
                <c:pt idx="3689">
                  <c:v>4.7500000000000001E-2</c:v>
                </c:pt>
                <c:pt idx="3690">
                  <c:v>4.7500000000000001E-2</c:v>
                </c:pt>
                <c:pt idx="3691">
                  <c:v>4.7500000000000001E-2</c:v>
                </c:pt>
                <c:pt idx="3692">
                  <c:v>4.7500000000000001E-2</c:v>
                </c:pt>
                <c:pt idx="3693">
                  <c:v>4.7500000000000001E-2</c:v>
                </c:pt>
                <c:pt idx="3694">
                  <c:v>4.7500000000000001E-2</c:v>
                </c:pt>
                <c:pt idx="3695">
                  <c:v>4.7500000000000001E-2</c:v>
                </c:pt>
                <c:pt idx="3696">
                  <c:v>5.2499999999999998E-2</c:v>
                </c:pt>
                <c:pt idx="3697">
                  <c:v>5.2499999999999998E-2</c:v>
                </c:pt>
                <c:pt idx="3698">
                  <c:v>5.2499999999999998E-2</c:v>
                </c:pt>
                <c:pt idx="3699">
                  <c:v>5.2499999999999998E-2</c:v>
                </c:pt>
                <c:pt idx="3700">
                  <c:v>5.2499999999999998E-2</c:v>
                </c:pt>
                <c:pt idx="3701">
                  <c:v>5.2499999999999998E-2</c:v>
                </c:pt>
                <c:pt idx="3702">
                  <c:v>5.2499999999999998E-2</c:v>
                </c:pt>
                <c:pt idx="3703">
                  <c:v>5.2499999999999998E-2</c:v>
                </c:pt>
                <c:pt idx="3704">
                  <c:v>5.2499999999999998E-2</c:v>
                </c:pt>
                <c:pt idx="3705">
                  <c:v>5.2499999999999998E-2</c:v>
                </c:pt>
                <c:pt idx="3706">
                  <c:v>5.2499999999999998E-2</c:v>
                </c:pt>
                <c:pt idx="3707">
                  <c:v>5.2499999999999998E-2</c:v>
                </c:pt>
                <c:pt idx="3708">
                  <c:v>5.2499999999999998E-2</c:v>
                </c:pt>
                <c:pt idx="3709">
                  <c:v>5.2499999999999998E-2</c:v>
                </c:pt>
                <c:pt idx="3710">
                  <c:v>5.2499999999999998E-2</c:v>
                </c:pt>
                <c:pt idx="3711">
                  <c:v>5.2499999999999998E-2</c:v>
                </c:pt>
                <c:pt idx="3712">
                  <c:v>5.2499999999999998E-2</c:v>
                </c:pt>
                <c:pt idx="3713">
                  <c:v>5.2499999999999998E-2</c:v>
                </c:pt>
                <c:pt idx="3714">
                  <c:v>5.5E-2</c:v>
                </c:pt>
                <c:pt idx="3715">
                  <c:v>5.5E-2</c:v>
                </c:pt>
                <c:pt idx="3716">
                  <c:v>5.5E-2</c:v>
                </c:pt>
                <c:pt idx="3717">
                  <c:v>5.5E-2</c:v>
                </c:pt>
                <c:pt idx="3718">
                  <c:v>5.5E-2</c:v>
                </c:pt>
                <c:pt idx="3719">
                  <c:v>5.5E-2</c:v>
                </c:pt>
                <c:pt idx="3720">
                  <c:v>5.5E-2</c:v>
                </c:pt>
                <c:pt idx="3721">
                  <c:v>5.5E-2</c:v>
                </c:pt>
                <c:pt idx="3722">
                  <c:v>5.5E-2</c:v>
                </c:pt>
                <c:pt idx="3723">
                  <c:v>5.5E-2</c:v>
                </c:pt>
                <c:pt idx="3724">
                  <c:v>5.5E-2</c:v>
                </c:pt>
                <c:pt idx="3725">
                  <c:v>5.5E-2</c:v>
                </c:pt>
                <c:pt idx="3726">
                  <c:v>5.5E-2</c:v>
                </c:pt>
                <c:pt idx="3727">
                  <c:v>5.5E-2</c:v>
                </c:pt>
                <c:pt idx="3728">
                  <c:v>5.7500000000000002E-2</c:v>
                </c:pt>
                <c:pt idx="3729">
                  <c:v>5.7500000000000002E-2</c:v>
                </c:pt>
                <c:pt idx="3730">
                  <c:v>5.7500000000000002E-2</c:v>
                </c:pt>
                <c:pt idx="3731">
                  <c:v>5.7500000000000002E-2</c:v>
                </c:pt>
                <c:pt idx="3732">
                  <c:v>5.7500000000000002E-2</c:v>
                </c:pt>
                <c:pt idx="3733">
                  <c:v>5.7500000000000002E-2</c:v>
                </c:pt>
                <c:pt idx="3734">
                  <c:v>5.7500000000000002E-2</c:v>
                </c:pt>
                <c:pt idx="3735">
                  <c:v>5.7500000000000002E-2</c:v>
                </c:pt>
                <c:pt idx="3736">
                  <c:v>5.7500000000000002E-2</c:v>
                </c:pt>
                <c:pt idx="3737">
                  <c:v>5.7500000000000002E-2</c:v>
                </c:pt>
                <c:pt idx="3738">
                  <c:v>5.7500000000000002E-2</c:v>
                </c:pt>
                <c:pt idx="3739">
                  <c:v>5.7500000000000002E-2</c:v>
                </c:pt>
                <c:pt idx="3740">
                  <c:v>5.7500000000000002E-2</c:v>
                </c:pt>
                <c:pt idx="3741">
                  <c:v>5.7500000000000002E-2</c:v>
                </c:pt>
                <c:pt idx="3742">
                  <c:v>5.7500000000000002E-2</c:v>
                </c:pt>
                <c:pt idx="3743">
                  <c:v>5.7500000000000002E-2</c:v>
                </c:pt>
                <c:pt idx="3744">
                  <c:v>5.7500000000000002E-2</c:v>
                </c:pt>
                <c:pt idx="3745">
                  <c:v>5.7500000000000002E-2</c:v>
                </c:pt>
                <c:pt idx="3746">
                  <c:v>5.7500000000000002E-2</c:v>
                </c:pt>
                <c:pt idx="3747">
                  <c:v>5.7500000000000002E-2</c:v>
                </c:pt>
                <c:pt idx="3748">
                  <c:v>5.7500000000000002E-2</c:v>
                </c:pt>
                <c:pt idx="3749">
                  <c:v>5.7500000000000002E-2</c:v>
                </c:pt>
                <c:pt idx="3750">
                  <c:v>5.7500000000000002E-2</c:v>
                </c:pt>
                <c:pt idx="3751">
                  <c:v>5.7500000000000002E-2</c:v>
                </c:pt>
                <c:pt idx="3752">
                  <c:v>5.7500000000000002E-2</c:v>
                </c:pt>
                <c:pt idx="3753">
                  <c:v>5.7500000000000002E-2</c:v>
                </c:pt>
                <c:pt idx="3754">
                  <c:v>5.7500000000000002E-2</c:v>
                </c:pt>
                <c:pt idx="3755">
                  <c:v>0.06</c:v>
                </c:pt>
                <c:pt idx="3756">
                  <c:v>0.06</c:v>
                </c:pt>
                <c:pt idx="3757">
                  <c:v>0.06</c:v>
                </c:pt>
                <c:pt idx="3758">
                  <c:v>0.06</c:v>
                </c:pt>
                <c:pt idx="3759">
                  <c:v>0.06</c:v>
                </c:pt>
                <c:pt idx="3760">
                  <c:v>0.06</c:v>
                </c:pt>
                <c:pt idx="3761">
                  <c:v>0.06</c:v>
                </c:pt>
                <c:pt idx="3762">
                  <c:v>0.06</c:v>
                </c:pt>
                <c:pt idx="3763">
                  <c:v>0.06</c:v>
                </c:pt>
                <c:pt idx="3764">
                  <c:v>0.06</c:v>
                </c:pt>
                <c:pt idx="3765">
                  <c:v>0.06</c:v>
                </c:pt>
                <c:pt idx="3766">
                  <c:v>0.06</c:v>
                </c:pt>
                <c:pt idx="3767">
                  <c:v>0.06</c:v>
                </c:pt>
                <c:pt idx="3768">
                  <c:v>0.06</c:v>
                </c:pt>
                <c:pt idx="3769">
                  <c:v>0.06</c:v>
                </c:pt>
                <c:pt idx="3770">
                  <c:v>6.25E-2</c:v>
                </c:pt>
                <c:pt idx="3771">
                  <c:v>6.25E-2</c:v>
                </c:pt>
                <c:pt idx="3772">
                  <c:v>6.25E-2</c:v>
                </c:pt>
                <c:pt idx="3773">
                  <c:v>6.25E-2</c:v>
                </c:pt>
                <c:pt idx="3774">
                  <c:v>6.25E-2</c:v>
                </c:pt>
                <c:pt idx="3775">
                  <c:v>6.25E-2</c:v>
                </c:pt>
                <c:pt idx="3776">
                  <c:v>6.25E-2</c:v>
                </c:pt>
                <c:pt idx="3777">
                  <c:v>6.25E-2</c:v>
                </c:pt>
                <c:pt idx="3778">
                  <c:v>6.25E-2</c:v>
                </c:pt>
                <c:pt idx="3779">
                  <c:v>6.25E-2</c:v>
                </c:pt>
                <c:pt idx="3780">
                  <c:v>6.25E-2</c:v>
                </c:pt>
                <c:pt idx="3781">
                  <c:v>6.25E-2</c:v>
                </c:pt>
                <c:pt idx="3782">
                  <c:v>6.25E-2</c:v>
                </c:pt>
                <c:pt idx="3783">
                  <c:v>6.25E-2</c:v>
                </c:pt>
                <c:pt idx="3784">
                  <c:v>6.25E-2</c:v>
                </c:pt>
                <c:pt idx="3785">
                  <c:v>6.25E-2</c:v>
                </c:pt>
                <c:pt idx="3786">
                  <c:v>6.25E-2</c:v>
                </c:pt>
                <c:pt idx="3787">
                  <c:v>6.25E-2</c:v>
                </c:pt>
                <c:pt idx="3788">
                  <c:v>6.25E-2</c:v>
                </c:pt>
                <c:pt idx="3789">
                  <c:v>6.25E-2</c:v>
                </c:pt>
                <c:pt idx="3790">
                  <c:v>6.5000000000000002E-2</c:v>
                </c:pt>
                <c:pt idx="3791">
                  <c:v>6.5000000000000002E-2</c:v>
                </c:pt>
                <c:pt idx="3792">
                  <c:v>6.5000000000000002E-2</c:v>
                </c:pt>
                <c:pt idx="3793">
                  <c:v>6.5000000000000002E-2</c:v>
                </c:pt>
                <c:pt idx="3794">
                  <c:v>6.5000000000000002E-2</c:v>
                </c:pt>
                <c:pt idx="3795">
                  <c:v>6.5000000000000002E-2</c:v>
                </c:pt>
                <c:pt idx="3796">
                  <c:v>6.5000000000000002E-2</c:v>
                </c:pt>
                <c:pt idx="3797">
                  <c:v>6.5000000000000002E-2</c:v>
                </c:pt>
                <c:pt idx="3798">
                  <c:v>6.5000000000000002E-2</c:v>
                </c:pt>
                <c:pt idx="3799">
                  <c:v>6.5000000000000002E-2</c:v>
                </c:pt>
                <c:pt idx="3800">
                  <c:v>6.5000000000000002E-2</c:v>
                </c:pt>
                <c:pt idx="3801">
                  <c:v>6.5000000000000002E-2</c:v>
                </c:pt>
                <c:pt idx="3802">
                  <c:v>6.5000000000000002E-2</c:v>
                </c:pt>
                <c:pt idx="3803">
                  <c:v>6.5000000000000002E-2</c:v>
                </c:pt>
                <c:pt idx="3804">
                  <c:v>6.5000000000000002E-2</c:v>
                </c:pt>
                <c:pt idx="3805">
                  <c:v>6.5000000000000002E-2</c:v>
                </c:pt>
                <c:pt idx="3806">
                  <c:v>6.5000000000000002E-2</c:v>
                </c:pt>
                <c:pt idx="3807">
                  <c:v>6.5000000000000002E-2</c:v>
                </c:pt>
                <c:pt idx="3808">
                  <c:v>6.5000000000000002E-2</c:v>
                </c:pt>
                <c:pt idx="3809">
                  <c:v>6.5000000000000002E-2</c:v>
                </c:pt>
                <c:pt idx="3810">
                  <c:v>6.5000000000000002E-2</c:v>
                </c:pt>
                <c:pt idx="3811">
                  <c:v>6.5000000000000002E-2</c:v>
                </c:pt>
                <c:pt idx="3812">
                  <c:v>6.5000000000000002E-2</c:v>
                </c:pt>
                <c:pt idx="3813">
                  <c:v>6.5000000000000002E-2</c:v>
                </c:pt>
                <c:pt idx="3814">
                  <c:v>6.5000000000000002E-2</c:v>
                </c:pt>
                <c:pt idx="3815">
                  <c:v>6.5000000000000002E-2</c:v>
                </c:pt>
                <c:pt idx="3816">
                  <c:v>6.5000000000000002E-2</c:v>
                </c:pt>
                <c:pt idx="3817">
                  <c:v>7.0000000000000007E-2</c:v>
                </c:pt>
                <c:pt idx="3818">
                  <c:v>7.0000000000000007E-2</c:v>
                </c:pt>
                <c:pt idx="3819">
                  <c:v>7.0000000000000007E-2</c:v>
                </c:pt>
                <c:pt idx="3820">
                  <c:v>7.0000000000000007E-2</c:v>
                </c:pt>
                <c:pt idx="3821">
                  <c:v>7.0000000000000007E-2</c:v>
                </c:pt>
                <c:pt idx="3822">
                  <c:v>7.0000000000000007E-2</c:v>
                </c:pt>
                <c:pt idx="3823">
                  <c:v>7.0000000000000007E-2</c:v>
                </c:pt>
                <c:pt idx="3824">
                  <c:v>7.0000000000000007E-2</c:v>
                </c:pt>
                <c:pt idx="3825">
                  <c:v>7.0000000000000007E-2</c:v>
                </c:pt>
                <c:pt idx="3826">
                  <c:v>7.0000000000000007E-2</c:v>
                </c:pt>
                <c:pt idx="3827">
                  <c:v>7.0000000000000007E-2</c:v>
                </c:pt>
                <c:pt idx="3828">
                  <c:v>7.0000000000000007E-2</c:v>
                </c:pt>
                <c:pt idx="3829">
                  <c:v>7.0000000000000007E-2</c:v>
                </c:pt>
                <c:pt idx="3830">
                  <c:v>7.0000000000000007E-2</c:v>
                </c:pt>
                <c:pt idx="3831">
                  <c:v>7.0000000000000007E-2</c:v>
                </c:pt>
                <c:pt idx="3832">
                  <c:v>7.0000000000000007E-2</c:v>
                </c:pt>
                <c:pt idx="3833">
                  <c:v>7.0000000000000007E-2</c:v>
                </c:pt>
                <c:pt idx="3834">
                  <c:v>7.0000000000000007E-2</c:v>
                </c:pt>
                <c:pt idx="3835">
                  <c:v>7.0000000000000007E-2</c:v>
                </c:pt>
                <c:pt idx="3836">
                  <c:v>7.2499999999999995E-2</c:v>
                </c:pt>
                <c:pt idx="3837">
                  <c:v>7.2499999999999995E-2</c:v>
                </c:pt>
                <c:pt idx="3838">
                  <c:v>7.2499999999999995E-2</c:v>
                </c:pt>
                <c:pt idx="3839">
                  <c:v>7.2499999999999995E-2</c:v>
                </c:pt>
                <c:pt idx="3840">
                  <c:v>7.2499999999999995E-2</c:v>
                </c:pt>
                <c:pt idx="3841">
                  <c:v>7.2499999999999995E-2</c:v>
                </c:pt>
                <c:pt idx="3842">
                  <c:v>7.2499999999999995E-2</c:v>
                </c:pt>
                <c:pt idx="3843">
                  <c:v>7.2499999999999995E-2</c:v>
                </c:pt>
                <c:pt idx="3844">
                  <c:v>7.2499999999999995E-2</c:v>
                </c:pt>
                <c:pt idx="3845">
                  <c:v>7.2499999999999995E-2</c:v>
                </c:pt>
                <c:pt idx="3846">
                  <c:v>7.2499999999999995E-2</c:v>
                </c:pt>
                <c:pt idx="3847">
                  <c:v>7.2499999999999995E-2</c:v>
                </c:pt>
                <c:pt idx="3848">
                  <c:v>7.2499999999999995E-2</c:v>
                </c:pt>
                <c:pt idx="3849">
                  <c:v>7.2499999999999995E-2</c:v>
                </c:pt>
                <c:pt idx="3850">
                  <c:v>7.2499999999999995E-2</c:v>
                </c:pt>
                <c:pt idx="3851">
                  <c:v>7.2499999999999995E-2</c:v>
                </c:pt>
                <c:pt idx="3852">
                  <c:v>7.4999999999999997E-2</c:v>
                </c:pt>
                <c:pt idx="3853">
                  <c:v>7.4999999999999997E-2</c:v>
                </c:pt>
                <c:pt idx="3854">
                  <c:v>7.4999999999999997E-2</c:v>
                </c:pt>
                <c:pt idx="3855">
                  <c:v>7.4999999999999997E-2</c:v>
                </c:pt>
                <c:pt idx="3856">
                  <c:v>7.4999999999999997E-2</c:v>
                </c:pt>
                <c:pt idx="3857">
                  <c:v>7.4999999999999997E-2</c:v>
                </c:pt>
                <c:pt idx="3858">
                  <c:v>7.4999999999999997E-2</c:v>
                </c:pt>
                <c:pt idx="3859">
                  <c:v>7.4999999999999997E-2</c:v>
                </c:pt>
                <c:pt idx="3860">
                  <c:v>7.4999999999999997E-2</c:v>
                </c:pt>
                <c:pt idx="3861">
                  <c:v>7.4999999999999997E-2</c:v>
                </c:pt>
                <c:pt idx="3862">
                  <c:v>7.4999999999999997E-2</c:v>
                </c:pt>
                <c:pt idx="3863">
                  <c:v>7.4999999999999997E-2</c:v>
                </c:pt>
                <c:pt idx="3864">
                  <c:v>7.4999999999999997E-2</c:v>
                </c:pt>
                <c:pt idx="3865">
                  <c:v>7.4999999999999997E-2</c:v>
                </c:pt>
                <c:pt idx="3866">
                  <c:v>7.4999999999999997E-2</c:v>
                </c:pt>
                <c:pt idx="3867">
                  <c:v>7.4999999999999997E-2</c:v>
                </c:pt>
                <c:pt idx="3868">
                  <c:v>7.4999999999999997E-2</c:v>
                </c:pt>
                <c:pt idx="3869">
                  <c:v>7.4999999999999997E-2</c:v>
                </c:pt>
                <c:pt idx="3870">
                  <c:v>7.4999999999999997E-2</c:v>
                </c:pt>
                <c:pt idx="3871">
                  <c:v>7.4999999999999997E-2</c:v>
                </c:pt>
                <c:pt idx="3872">
                  <c:v>7.4999999999999997E-2</c:v>
                </c:pt>
                <c:pt idx="3873">
                  <c:v>7.4999999999999997E-2</c:v>
                </c:pt>
                <c:pt idx="3874">
                  <c:v>7.4999999999999997E-2</c:v>
                </c:pt>
                <c:pt idx="3875">
                  <c:v>7.4999999999999997E-2</c:v>
                </c:pt>
                <c:pt idx="3876">
                  <c:v>7.4999999999999997E-2</c:v>
                </c:pt>
                <c:pt idx="3877">
                  <c:v>7.7499999999999999E-2</c:v>
                </c:pt>
                <c:pt idx="3878">
                  <c:v>7.7499999999999999E-2</c:v>
                </c:pt>
                <c:pt idx="3879">
                  <c:v>7.7499999999999999E-2</c:v>
                </c:pt>
                <c:pt idx="3880">
                  <c:v>7.7499999999999999E-2</c:v>
                </c:pt>
                <c:pt idx="3881">
                  <c:v>7.7499999999999999E-2</c:v>
                </c:pt>
                <c:pt idx="3882">
                  <c:v>7.7499999999999999E-2</c:v>
                </c:pt>
                <c:pt idx="3883">
                  <c:v>7.7499999999999999E-2</c:v>
                </c:pt>
                <c:pt idx="3884">
                  <c:v>7.7499999999999999E-2</c:v>
                </c:pt>
                <c:pt idx="3885">
                  <c:v>7.7499999999999999E-2</c:v>
                </c:pt>
                <c:pt idx="3886">
                  <c:v>7.7499999999999999E-2</c:v>
                </c:pt>
                <c:pt idx="3887">
                  <c:v>7.7499999999999999E-2</c:v>
                </c:pt>
                <c:pt idx="3888">
                  <c:v>7.7499999999999999E-2</c:v>
                </c:pt>
                <c:pt idx="3889">
                  <c:v>7.7499999999999999E-2</c:v>
                </c:pt>
                <c:pt idx="3890">
                  <c:v>7.7499999999999999E-2</c:v>
                </c:pt>
                <c:pt idx="3891">
                  <c:v>7.7499999999999999E-2</c:v>
                </c:pt>
                <c:pt idx="3892">
                  <c:v>7.7499999999999999E-2</c:v>
                </c:pt>
                <c:pt idx="3893">
                  <c:v>7.7499999999999999E-2</c:v>
                </c:pt>
                <c:pt idx="3894">
                  <c:v>7.7499999999999999E-2</c:v>
                </c:pt>
                <c:pt idx="3895">
                  <c:v>7.7499999999999999E-2</c:v>
                </c:pt>
                <c:pt idx="3896">
                  <c:v>7.7499999999999999E-2</c:v>
                </c:pt>
                <c:pt idx="3897">
                  <c:v>7.7499999999999999E-2</c:v>
                </c:pt>
                <c:pt idx="3898">
                  <c:v>7.7499999999999999E-2</c:v>
                </c:pt>
                <c:pt idx="3899">
                  <c:v>7.7499999999999999E-2</c:v>
                </c:pt>
                <c:pt idx="3900">
                  <c:v>7.7499999999999999E-2</c:v>
                </c:pt>
                <c:pt idx="3901">
                  <c:v>7.7499999999999999E-2</c:v>
                </c:pt>
                <c:pt idx="3902">
                  <c:v>7.7499999999999999E-2</c:v>
                </c:pt>
                <c:pt idx="3903">
                  <c:v>7.7499999999999999E-2</c:v>
                </c:pt>
                <c:pt idx="3904">
                  <c:v>7.7499999999999999E-2</c:v>
                </c:pt>
                <c:pt idx="3905">
                  <c:v>7.7499999999999999E-2</c:v>
                </c:pt>
                <c:pt idx="3906">
                  <c:v>7.7499999999999999E-2</c:v>
                </c:pt>
                <c:pt idx="3907">
                  <c:v>7.7499999999999999E-2</c:v>
                </c:pt>
                <c:pt idx="3908">
                  <c:v>7.7499999999999999E-2</c:v>
                </c:pt>
                <c:pt idx="3909">
                  <c:v>7.7499999999999999E-2</c:v>
                </c:pt>
                <c:pt idx="3910">
                  <c:v>7.7499999999999999E-2</c:v>
                </c:pt>
                <c:pt idx="3911">
                  <c:v>7.7499999999999999E-2</c:v>
                </c:pt>
                <c:pt idx="3912">
                  <c:v>7.7499999999999999E-2</c:v>
                </c:pt>
                <c:pt idx="3913">
                  <c:v>7.7499999999999999E-2</c:v>
                </c:pt>
                <c:pt idx="3914">
                  <c:v>7.7499999999999999E-2</c:v>
                </c:pt>
                <c:pt idx="3915">
                  <c:v>7.7499999999999999E-2</c:v>
                </c:pt>
                <c:pt idx="3916">
                  <c:v>7.7499999999999999E-2</c:v>
                </c:pt>
                <c:pt idx="3917">
                  <c:v>7.7499999999999999E-2</c:v>
                </c:pt>
                <c:pt idx="3918">
                  <c:v>7.7499999999999999E-2</c:v>
                </c:pt>
                <c:pt idx="3919">
                  <c:v>7.7499999999999999E-2</c:v>
                </c:pt>
                <c:pt idx="3920">
                  <c:v>7.7499999999999999E-2</c:v>
                </c:pt>
                <c:pt idx="3921">
                  <c:v>7.7499999999999999E-2</c:v>
                </c:pt>
                <c:pt idx="3922">
                  <c:v>7.7499999999999999E-2</c:v>
                </c:pt>
                <c:pt idx="3923">
                  <c:v>7.7499999999999999E-2</c:v>
                </c:pt>
                <c:pt idx="3924">
                  <c:v>7.7499999999999999E-2</c:v>
                </c:pt>
                <c:pt idx="3925">
                  <c:v>7.7499999999999999E-2</c:v>
                </c:pt>
                <c:pt idx="3926">
                  <c:v>7.7499999999999999E-2</c:v>
                </c:pt>
                <c:pt idx="3927">
                  <c:v>7.7499999999999999E-2</c:v>
                </c:pt>
                <c:pt idx="3928">
                  <c:v>7.7499999999999999E-2</c:v>
                </c:pt>
                <c:pt idx="3929">
                  <c:v>7.7499999999999999E-2</c:v>
                </c:pt>
                <c:pt idx="3930">
                  <c:v>7.7499999999999999E-2</c:v>
                </c:pt>
                <c:pt idx="3931">
                  <c:v>7.7499999999999999E-2</c:v>
                </c:pt>
                <c:pt idx="3932">
                  <c:v>7.7499999999999999E-2</c:v>
                </c:pt>
                <c:pt idx="3933">
                  <c:v>7.7499999999999999E-2</c:v>
                </c:pt>
                <c:pt idx="3934">
                  <c:v>7.7499999999999999E-2</c:v>
                </c:pt>
                <c:pt idx="3935">
                  <c:v>7.7499999999999999E-2</c:v>
                </c:pt>
                <c:pt idx="3936">
                  <c:v>7.7499999999999999E-2</c:v>
                </c:pt>
                <c:pt idx="3937">
                  <c:v>7.7499999999999999E-2</c:v>
                </c:pt>
                <c:pt idx="3938">
                  <c:v>7.7499999999999999E-2</c:v>
                </c:pt>
                <c:pt idx="3939">
                  <c:v>7.7499999999999999E-2</c:v>
                </c:pt>
                <c:pt idx="3940">
                  <c:v>7.7499999999999999E-2</c:v>
                </c:pt>
                <c:pt idx="3941">
                  <c:v>7.7499999999999999E-2</c:v>
                </c:pt>
                <c:pt idx="3942">
                  <c:v>7.7499999999999999E-2</c:v>
                </c:pt>
                <c:pt idx="3943">
                  <c:v>7.7499999999999999E-2</c:v>
                </c:pt>
                <c:pt idx="3944">
                  <c:v>7.7499999999999999E-2</c:v>
                </c:pt>
                <c:pt idx="3945">
                  <c:v>7.7499999999999999E-2</c:v>
                </c:pt>
                <c:pt idx="3946">
                  <c:v>7.7499999999999999E-2</c:v>
                </c:pt>
                <c:pt idx="3947">
                  <c:v>7.7499999999999999E-2</c:v>
                </c:pt>
                <c:pt idx="3948">
                  <c:v>7.7499999999999999E-2</c:v>
                </c:pt>
                <c:pt idx="3949">
                  <c:v>7.7499999999999999E-2</c:v>
                </c:pt>
                <c:pt idx="3950">
                  <c:v>7.7499999999999999E-2</c:v>
                </c:pt>
                <c:pt idx="3951">
                  <c:v>7.7499999999999999E-2</c:v>
                </c:pt>
                <c:pt idx="3952">
                  <c:v>7.7499999999999999E-2</c:v>
                </c:pt>
                <c:pt idx="3953">
                  <c:v>7.7499999999999999E-2</c:v>
                </c:pt>
                <c:pt idx="3954">
                  <c:v>7.7499999999999999E-2</c:v>
                </c:pt>
                <c:pt idx="3955">
                  <c:v>7.7499999999999999E-2</c:v>
                </c:pt>
                <c:pt idx="3956">
                  <c:v>7.7499999999999999E-2</c:v>
                </c:pt>
                <c:pt idx="3957">
                  <c:v>7.7499999999999999E-2</c:v>
                </c:pt>
                <c:pt idx="3958">
                  <c:v>7.7499999999999999E-2</c:v>
                </c:pt>
                <c:pt idx="3959">
                  <c:v>7.7499999999999999E-2</c:v>
                </c:pt>
                <c:pt idx="3960">
                  <c:v>7.7499999999999999E-2</c:v>
                </c:pt>
                <c:pt idx="3961">
                  <c:v>7.7499999999999999E-2</c:v>
                </c:pt>
                <c:pt idx="3962">
                  <c:v>7.7499999999999999E-2</c:v>
                </c:pt>
                <c:pt idx="3963">
                  <c:v>7.7499999999999999E-2</c:v>
                </c:pt>
                <c:pt idx="3964">
                  <c:v>7.7499999999999999E-2</c:v>
                </c:pt>
                <c:pt idx="3965">
                  <c:v>7.7499999999999999E-2</c:v>
                </c:pt>
                <c:pt idx="3966">
                  <c:v>7.7499999999999999E-2</c:v>
                </c:pt>
                <c:pt idx="3967">
                  <c:v>7.7499999999999999E-2</c:v>
                </c:pt>
                <c:pt idx="3968">
                  <c:v>7.7499999999999999E-2</c:v>
                </c:pt>
                <c:pt idx="3969">
                  <c:v>7.7499999999999999E-2</c:v>
                </c:pt>
                <c:pt idx="3970">
                  <c:v>7.7499999999999999E-2</c:v>
                </c:pt>
                <c:pt idx="3971">
                  <c:v>7.7499999999999999E-2</c:v>
                </c:pt>
                <c:pt idx="3972">
                  <c:v>7.4999999999999997E-2</c:v>
                </c:pt>
                <c:pt idx="3973">
                  <c:v>7.4999999999999997E-2</c:v>
                </c:pt>
                <c:pt idx="3974">
                  <c:v>7.4999999999999997E-2</c:v>
                </c:pt>
                <c:pt idx="3975">
                  <c:v>7.4999999999999997E-2</c:v>
                </c:pt>
                <c:pt idx="3976">
                  <c:v>7.4999999999999997E-2</c:v>
                </c:pt>
                <c:pt idx="3977">
                  <c:v>7.4999999999999997E-2</c:v>
                </c:pt>
                <c:pt idx="3978">
                  <c:v>7.4999999999999997E-2</c:v>
                </c:pt>
                <c:pt idx="3979">
                  <c:v>7.4999999999999997E-2</c:v>
                </c:pt>
                <c:pt idx="3980">
                  <c:v>7.4999999999999997E-2</c:v>
                </c:pt>
                <c:pt idx="3981">
                  <c:v>7.4999999999999997E-2</c:v>
                </c:pt>
                <c:pt idx="3982">
                  <c:v>7.4999999999999997E-2</c:v>
                </c:pt>
                <c:pt idx="3983">
                  <c:v>7.4999999999999997E-2</c:v>
                </c:pt>
                <c:pt idx="3984">
                  <c:v>7.4999999999999997E-2</c:v>
                </c:pt>
                <c:pt idx="3985">
                  <c:v>7.4999999999999997E-2</c:v>
                </c:pt>
                <c:pt idx="3986">
                  <c:v>7.4999999999999997E-2</c:v>
                </c:pt>
                <c:pt idx="3987">
                  <c:v>7.4999999999999997E-2</c:v>
                </c:pt>
                <c:pt idx="3988">
                  <c:v>7.4999999999999997E-2</c:v>
                </c:pt>
                <c:pt idx="3989">
                  <c:v>7.4999999999999997E-2</c:v>
                </c:pt>
                <c:pt idx="3990">
                  <c:v>7.4999999999999997E-2</c:v>
                </c:pt>
                <c:pt idx="3991">
                  <c:v>7.4999999999999997E-2</c:v>
                </c:pt>
                <c:pt idx="3992">
                  <c:v>7.4999999999999997E-2</c:v>
                </c:pt>
                <c:pt idx="3993">
                  <c:v>7.4999999999999997E-2</c:v>
                </c:pt>
                <c:pt idx="3994">
                  <c:v>7.4999999999999997E-2</c:v>
                </c:pt>
                <c:pt idx="3995">
                  <c:v>7.4999999999999997E-2</c:v>
                </c:pt>
                <c:pt idx="3996">
                  <c:v>7.4999999999999997E-2</c:v>
                </c:pt>
                <c:pt idx="3997">
                  <c:v>7.4999999999999997E-2</c:v>
                </c:pt>
                <c:pt idx="3998">
                  <c:v>7.4999999999999997E-2</c:v>
                </c:pt>
                <c:pt idx="3999">
                  <c:v>7.4999999999999997E-2</c:v>
                </c:pt>
                <c:pt idx="4000">
                  <c:v>7.4999999999999997E-2</c:v>
                </c:pt>
                <c:pt idx="4001">
                  <c:v>7.4999999999999997E-2</c:v>
                </c:pt>
                <c:pt idx="4002">
                  <c:v>7.4999999999999997E-2</c:v>
                </c:pt>
                <c:pt idx="4003">
                  <c:v>7.4999999999999997E-2</c:v>
                </c:pt>
                <c:pt idx="4004">
                  <c:v>7.4999999999999997E-2</c:v>
                </c:pt>
                <c:pt idx="4005">
                  <c:v>7.4999999999999997E-2</c:v>
                </c:pt>
                <c:pt idx="4006">
                  <c:v>7.4999999999999997E-2</c:v>
                </c:pt>
                <c:pt idx="4007">
                  <c:v>7.4999999999999997E-2</c:v>
                </c:pt>
                <c:pt idx="4008">
                  <c:v>7.4999999999999997E-2</c:v>
                </c:pt>
                <c:pt idx="4009">
                  <c:v>7.4999999999999997E-2</c:v>
                </c:pt>
                <c:pt idx="4010">
                  <c:v>7.4999999999999997E-2</c:v>
                </c:pt>
                <c:pt idx="4011">
                  <c:v>7.4999999999999997E-2</c:v>
                </c:pt>
                <c:pt idx="4012">
                  <c:v>7.4999999999999997E-2</c:v>
                </c:pt>
                <c:pt idx="4013">
                  <c:v>7.4999999999999997E-2</c:v>
                </c:pt>
                <c:pt idx="4014">
                  <c:v>7.4999999999999997E-2</c:v>
                </c:pt>
                <c:pt idx="4015">
                  <c:v>7.4999999999999997E-2</c:v>
                </c:pt>
                <c:pt idx="4016">
                  <c:v>7.4999999999999997E-2</c:v>
                </c:pt>
                <c:pt idx="4017">
                  <c:v>7.4999999999999997E-2</c:v>
                </c:pt>
                <c:pt idx="4018">
                  <c:v>7.4999999999999997E-2</c:v>
                </c:pt>
                <c:pt idx="4019">
                  <c:v>7.4999999999999997E-2</c:v>
                </c:pt>
                <c:pt idx="4020">
                  <c:v>7.4999999999999997E-2</c:v>
                </c:pt>
                <c:pt idx="4021">
                  <c:v>7.2499999999999995E-2</c:v>
                </c:pt>
                <c:pt idx="4022">
                  <c:v>7.2499999999999995E-2</c:v>
                </c:pt>
                <c:pt idx="4023">
                  <c:v>7.2499999999999995E-2</c:v>
                </c:pt>
                <c:pt idx="4024">
                  <c:v>7.2499999999999995E-2</c:v>
                </c:pt>
                <c:pt idx="4025">
                  <c:v>7.2499999999999995E-2</c:v>
                </c:pt>
                <c:pt idx="4026">
                  <c:v>7.2499999999999995E-2</c:v>
                </c:pt>
                <c:pt idx="4027">
                  <c:v>7.2499999999999995E-2</c:v>
                </c:pt>
                <c:pt idx="4028">
                  <c:v>7.2499999999999995E-2</c:v>
                </c:pt>
                <c:pt idx="4029">
                  <c:v>7.2499999999999995E-2</c:v>
                </c:pt>
                <c:pt idx="4030">
                  <c:v>7.2499999999999995E-2</c:v>
                </c:pt>
                <c:pt idx="4031">
                  <c:v>7.2499999999999995E-2</c:v>
                </c:pt>
                <c:pt idx="4032">
                  <c:v>7.2499999999999995E-2</c:v>
                </c:pt>
                <c:pt idx="4033">
                  <c:v>7.2499999999999995E-2</c:v>
                </c:pt>
                <c:pt idx="4034">
                  <c:v>7.2499999999999995E-2</c:v>
                </c:pt>
                <c:pt idx="4035">
                  <c:v>7.2499999999999995E-2</c:v>
                </c:pt>
                <c:pt idx="4036">
                  <c:v>7.2499999999999995E-2</c:v>
                </c:pt>
                <c:pt idx="4037">
                  <c:v>7.2499999999999995E-2</c:v>
                </c:pt>
                <c:pt idx="4038">
                  <c:v>7.2499999999999995E-2</c:v>
                </c:pt>
                <c:pt idx="4039">
                  <c:v>7.2499999999999995E-2</c:v>
                </c:pt>
                <c:pt idx="4040">
                  <c:v>7.0000000000000007E-2</c:v>
                </c:pt>
                <c:pt idx="4041">
                  <c:v>7.0000000000000007E-2</c:v>
                </c:pt>
                <c:pt idx="4042">
                  <c:v>7.0000000000000007E-2</c:v>
                </c:pt>
                <c:pt idx="4043">
                  <c:v>7.0000000000000007E-2</c:v>
                </c:pt>
                <c:pt idx="4044">
                  <c:v>7.0000000000000007E-2</c:v>
                </c:pt>
                <c:pt idx="4045">
                  <c:v>7.0000000000000007E-2</c:v>
                </c:pt>
                <c:pt idx="4046">
                  <c:v>7.0000000000000007E-2</c:v>
                </c:pt>
                <c:pt idx="4047">
                  <c:v>7.0000000000000007E-2</c:v>
                </c:pt>
                <c:pt idx="4048">
                  <c:v>7.0000000000000007E-2</c:v>
                </c:pt>
                <c:pt idx="4049">
                  <c:v>7.0000000000000007E-2</c:v>
                </c:pt>
                <c:pt idx="4050">
                  <c:v>7.0000000000000007E-2</c:v>
                </c:pt>
                <c:pt idx="4051">
                  <c:v>7.0000000000000007E-2</c:v>
                </c:pt>
                <c:pt idx="4052">
                  <c:v>7.0000000000000007E-2</c:v>
                </c:pt>
                <c:pt idx="4053">
                  <c:v>7.0000000000000007E-2</c:v>
                </c:pt>
                <c:pt idx="4054">
                  <c:v>7.0000000000000007E-2</c:v>
                </c:pt>
                <c:pt idx="4055">
                  <c:v>7.0000000000000007E-2</c:v>
                </c:pt>
                <c:pt idx="4056">
                  <c:v>7.0000000000000007E-2</c:v>
                </c:pt>
                <c:pt idx="4057">
                  <c:v>7.0000000000000007E-2</c:v>
                </c:pt>
                <c:pt idx="4058">
                  <c:v>7.0000000000000007E-2</c:v>
                </c:pt>
                <c:pt idx="4059">
                  <c:v>7.0000000000000007E-2</c:v>
                </c:pt>
                <c:pt idx="4060">
                  <c:v>7.0000000000000007E-2</c:v>
                </c:pt>
                <c:pt idx="4061">
                  <c:v>7.0000000000000007E-2</c:v>
                </c:pt>
                <c:pt idx="4062">
                  <c:v>7.0000000000000007E-2</c:v>
                </c:pt>
                <c:pt idx="4063">
                  <c:v>6.5000000000000002E-2</c:v>
                </c:pt>
                <c:pt idx="4064">
                  <c:v>6.5000000000000002E-2</c:v>
                </c:pt>
                <c:pt idx="4065">
                  <c:v>6.5000000000000002E-2</c:v>
                </c:pt>
                <c:pt idx="4066">
                  <c:v>6.5000000000000002E-2</c:v>
                </c:pt>
                <c:pt idx="4067">
                  <c:v>6.5000000000000002E-2</c:v>
                </c:pt>
                <c:pt idx="4068">
                  <c:v>6.5000000000000002E-2</c:v>
                </c:pt>
                <c:pt idx="4069">
                  <c:v>6.5000000000000002E-2</c:v>
                </c:pt>
                <c:pt idx="4070">
                  <c:v>6.5000000000000002E-2</c:v>
                </c:pt>
                <c:pt idx="4071">
                  <c:v>6.5000000000000002E-2</c:v>
                </c:pt>
                <c:pt idx="4072">
                  <c:v>6.5000000000000002E-2</c:v>
                </c:pt>
                <c:pt idx="4073">
                  <c:v>6.5000000000000002E-2</c:v>
                </c:pt>
                <c:pt idx="4074">
                  <c:v>6.5000000000000002E-2</c:v>
                </c:pt>
                <c:pt idx="4075">
                  <c:v>6.5000000000000002E-2</c:v>
                </c:pt>
                <c:pt idx="4076">
                  <c:v>6.5000000000000002E-2</c:v>
                </c:pt>
                <c:pt idx="4077">
                  <c:v>6.5000000000000002E-2</c:v>
                </c:pt>
                <c:pt idx="4078">
                  <c:v>6.5000000000000002E-2</c:v>
                </c:pt>
                <c:pt idx="4079">
                  <c:v>6.5000000000000002E-2</c:v>
                </c:pt>
                <c:pt idx="4080">
                  <c:v>6.5000000000000002E-2</c:v>
                </c:pt>
                <c:pt idx="4081">
                  <c:v>6.5000000000000002E-2</c:v>
                </c:pt>
                <c:pt idx="4082">
                  <c:v>6.25E-2</c:v>
                </c:pt>
                <c:pt idx="4083">
                  <c:v>6.25E-2</c:v>
                </c:pt>
                <c:pt idx="4084">
                  <c:v>6.25E-2</c:v>
                </c:pt>
                <c:pt idx="4085">
                  <c:v>6.25E-2</c:v>
                </c:pt>
                <c:pt idx="4086">
                  <c:v>6.25E-2</c:v>
                </c:pt>
                <c:pt idx="4087">
                  <c:v>6.25E-2</c:v>
                </c:pt>
                <c:pt idx="4088">
                  <c:v>6.25E-2</c:v>
                </c:pt>
                <c:pt idx="4089">
                  <c:v>6.25E-2</c:v>
                </c:pt>
                <c:pt idx="4090">
                  <c:v>6.25E-2</c:v>
                </c:pt>
                <c:pt idx="4091">
                  <c:v>6.25E-2</c:v>
                </c:pt>
                <c:pt idx="4092">
                  <c:v>6.25E-2</c:v>
                </c:pt>
                <c:pt idx="4093">
                  <c:v>6.25E-2</c:v>
                </c:pt>
                <c:pt idx="4094">
                  <c:v>6.25E-2</c:v>
                </c:pt>
                <c:pt idx="4095">
                  <c:v>6.25E-2</c:v>
                </c:pt>
                <c:pt idx="4096">
                  <c:v>6.25E-2</c:v>
                </c:pt>
                <c:pt idx="4097">
                  <c:v>6.25E-2</c:v>
                </c:pt>
                <c:pt idx="4098">
                  <c:v>6.25E-2</c:v>
                </c:pt>
                <c:pt idx="4099">
                  <c:v>6.25E-2</c:v>
                </c:pt>
                <c:pt idx="4100">
                  <c:v>6.25E-2</c:v>
                </c:pt>
                <c:pt idx="4101">
                  <c:v>6.25E-2</c:v>
                </c:pt>
                <c:pt idx="4102">
                  <c:v>6.25E-2</c:v>
                </c:pt>
                <c:pt idx="4103">
                  <c:v>6.25E-2</c:v>
                </c:pt>
                <c:pt idx="4104">
                  <c:v>5.7500000000000002E-2</c:v>
                </c:pt>
                <c:pt idx="4105">
                  <c:v>5.7500000000000002E-2</c:v>
                </c:pt>
                <c:pt idx="4106">
                  <c:v>5.7500000000000002E-2</c:v>
                </c:pt>
                <c:pt idx="4107">
                  <c:v>5.7500000000000002E-2</c:v>
                </c:pt>
                <c:pt idx="4108">
                  <c:v>5.7500000000000002E-2</c:v>
                </c:pt>
                <c:pt idx="4109">
                  <c:v>5.7500000000000002E-2</c:v>
                </c:pt>
                <c:pt idx="4110">
                  <c:v>5.7500000000000002E-2</c:v>
                </c:pt>
                <c:pt idx="4111">
                  <c:v>5.7500000000000002E-2</c:v>
                </c:pt>
                <c:pt idx="4112">
                  <c:v>5.7500000000000002E-2</c:v>
                </c:pt>
                <c:pt idx="4113">
                  <c:v>5.7500000000000002E-2</c:v>
                </c:pt>
                <c:pt idx="4114">
                  <c:v>5.7500000000000002E-2</c:v>
                </c:pt>
                <c:pt idx="4115">
                  <c:v>5.7500000000000002E-2</c:v>
                </c:pt>
                <c:pt idx="4116">
                  <c:v>5.7500000000000002E-2</c:v>
                </c:pt>
                <c:pt idx="4117">
                  <c:v>5.7500000000000002E-2</c:v>
                </c:pt>
                <c:pt idx="4118">
                  <c:v>5.7500000000000002E-2</c:v>
                </c:pt>
                <c:pt idx="4119">
                  <c:v>5.7500000000000002E-2</c:v>
                </c:pt>
                <c:pt idx="4120">
                  <c:v>5.7500000000000002E-2</c:v>
                </c:pt>
                <c:pt idx="4121">
                  <c:v>5.5E-2</c:v>
                </c:pt>
                <c:pt idx="4122">
                  <c:v>5.5E-2</c:v>
                </c:pt>
                <c:pt idx="4123">
                  <c:v>5.5E-2</c:v>
                </c:pt>
                <c:pt idx="4124">
                  <c:v>5.5E-2</c:v>
                </c:pt>
                <c:pt idx="4125">
                  <c:v>5.5E-2</c:v>
                </c:pt>
                <c:pt idx="4126">
                  <c:v>5.5E-2</c:v>
                </c:pt>
                <c:pt idx="4127">
                  <c:v>5.5E-2</c:v>
                </c:pt>
                <c:pt idx="4128">
                  <c:v>5.5E-2</c:v>
                </c:pt>
                <c:pt idx="4129">
                  <c:v>5.5E-2</c:v>
                </c:pt>
                <c:pt idx="4130">
                  <c:v>5.5E-2</c:v>
                </c:pt>
                <c:pt idx="4131">
                  <c:v>5.5E-2</c:v>
                </c:pt>
                <c:pt idx="4132">
                  <c:v>5.5E-2</c:v>
                </c:pt>
                <c:pt idx="4133">
                  <c:v>5.5E-2</c:v>
                </c:pt>
                <c:pt idx="4134">
                  <c:v>5.5E-2</c:v>
                </c:pt>
                <c:pt idx="4135">
                  <c:v>5.5E-2</c:v>
                </c:pt>
                <c:pt idx="4136">
                  <c:v>5.5E-2</c:v>
                </c:pt>
                <c:pt idx="4137">
                  <c:v>5.5E-2</c:v>
                </c:pt>
                <c:pt idx="4138">
                  <c:v>5.5E-2</c:v>
                </c:pt>
                <c:pt idx="4139">
                  <c:v>5.5E-2</c:v>
                </c:pt>
                <c:pt idx="4140">
                  <c:v>5.5E-2</c:v>
                </c:pt>
                <c:pt idx="4141">
                  <c:v>5.5E-2</c:v>
                </c:pt>
                <c:pt idx="4142">
                  <c:v>5.5E-2</c:v>
                </c:pt>
                <c:pt idx="4143">
                  <c:v>5.5E-2</c:v>
                </c:pt>
                <c:pt idx="4144">
                  <c:v>5.2499999999999998E-2</c:v>
                </c:pt>
                <c:pt idx="4145">
                  <c:v>5.2499999999999998E-2</c:v>
                </c:pt>
                <c:pt idx="4146">
                  <c:v>5.2499999999999998E-2</c:v>
                </c:pt>
                <c:pt idx="4147">
                  <c:v>5.2499999999999998E-2</c:v>
                </c:pt>
                <c:pt idx="4148">
                  <c:v>5.2499999999999998E-2</c:v>
                </c:pt>
                <c:pt idx="4149">
                  <c:v>5.2499999999999998E-2</c:v>
                </c:pt>
                <c:pt idx="4150">
                  <c:v>5.2499999999999998E-2</c:v>
                </c:pt>
                <c:pt idx="4151">
                  <c:v>5.2499999999999998E-2</c:v>
                </c:pt>
                <c:pt idx="4152">
                  <c:v>5.2499999999999998E-2</c:v>
                </c:pt>
                <c:pt idx="4153">
                  <c:v>5.2499999999999998E-2</c:v>
                </c:pt>
                <c:pt idx="4154">
                  <c:v>5.2499999999999998E-2</c:v>
                </c:pt>
                <c:pt idx="4155">
                  <c:v>5.2499999999999998E-2</c:v>
                </c:pt>
                <c:pt idx="4156">
                  <c:v>5.2499999999999998E-2</c:v>
                </c:pt>
                <c:pt idx="4157">
                  <c:v>5.2499999999999998E-2</c:v>
                </c:pt>
                <c:pt idx="4158">
                  <c:v>5.2499999999999998E-2</c:v>
                </c:pt>
                <c:pt idx="4159">
                  <c:v>5.2499999999999998E-2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161536"/>
        <c:axId val="514164672"/>
      </c:lineChart>
      <c:dateAx>
        <c:axId val="514161536"/>
        <c:scaling>
          <c:orientation val="minMax"/>
          <c:min val="40088"/>
        </c:scaling>
        <c:delete val="0"/>
        <c:axPos val="b"/>
        <c:majorGridlines>
          <c:spPr>
            <a:ln>
              <a:noFill/>
              <a:prstDash val="dash"/>
            </a:ln>
          </c:spPr>
        </c:majorGridlines>
        <c:numFmt formatCode="[$-C0A]dd\-mmm\-yy;@" sourceLinked="0"/>
        <c:majorTickMark val="in"/>
        <c:minorTickMark val="none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00"/>
            </a:pPr>
            <a:endParaRPr lang="en-US"/>
          </a:p>
        </c:txPr>
        <c:crossAx val="514164672"/>
        <c:crosses val="autoZero"/>
        <c:auto val="0"/>
        <c:lblOffset val="100"/>
        <c:baseTimeUnit val="days"/>
        <c:majorUnit val="6"/>
        <c:majorTimeUnit val="months"/>
        <c:minorUnit val="1"/>
        <c:minorTimeUnit val="years"/>
      </c:dateAx>
      <c:valAx>
        <c:axId val="514164672"/>
        <c:scaling>
          <c:orientation val="minMax"/>
          <c:max val="9.0000000000000024E-2"/>
          <c:min val="2.0000000000000004E-2"/>
        </c:scaling>
        <c:delete val="0"/>
        <c:axPos val="l"/>
        <c:numFmt formatCode="0%" sourceLinked="0"/>
        <c:majorTickMark val="in"/>
        <c:minorTickMark val="none"/>
        <c:tickLblPos val="nextTo"/>
        <c:spPr>
          <a:ln w="19050">
            <a:solidFill>
              <a:schemeClr val="tx1"/>
            </a:solidFill>
          </a:ln>
        </c:spPr>
        <c:crossAx val="514161536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 b="1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790780822332869E-2"/>
          <c:y val="5.6274699636548318E-2"/>
          <c:w val="0.87012528910929099"/>
          <c:h val="0.7018575317028267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3399"/>
              </a:solidFill>
            </a:ln>
          </c:spPr>
          <c:marker>
            <c:symbol val="none"/>
          </c:marker>
          <c:dLbls>
            <c:dLbl>
              <c:idx val="211"/>
              <c:layout>
                <c:manualLayout>
                  <c:x val="0"/>
                  <c:y val="-7.30672782389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Hoja1!$A$2:$A$214</c:f>
              <c:numCache>
                <c:formatCode>m/d/yyyy</c:formatCode>
                <c:ptCount val="213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</c:numCache>
            </c:numRef>
          </c:cat>
          <c:val>
            <c:numRef>
              <c:f>Hoja1!$B$2:$B$214</c:f>
              <c:numCache>
                <c:formatCode>General</c:formatCode>
                <c:ptCount val="213"/>
                <c:pt idx="12" formatCode="0.00%">
                  <c:v>-7.3686766359027045E-2</c:v>
                </c:pt>
                <c:pt idx="13" formatCode="0.00%">
                  <c:v>-5.9708316768956604E-2</c:v>
                </c:pt>
                <c:pt idx="14" formatCode="0.00%">
                  <c:v>-4.2169234780589426E-2</c:v>
                </c:pt>
                <c:pt idx="15" formatCode="0.00%">
                  <c:v>-3.4114462661906431E-2</c:v>
                </c:pt>
                <c:pt idx="16" formatCode="0.00%">
                  <c:v>-4.3468951563392366E-2</c:v>
                </c:pt>
                <c:pt idx="17" formatCode="0.00%">
                  <c:v>-3.2648719121133873E-2</c:v>
                </c:pt>
                <c:pt idx="18" formatCode="0.00%">
                  <c:v>-1.8985623678137831E-2</c:v>
                </c:pt>
                <c:pt idx="19" formatCode="0.00%">
                  <c:v>-1.9134416471099036E-2</c:v>
                </c:pt>
                <c:pt idx="20" formatCode="0.00%">
                  <c:v>-1.3320595158706316E-2</c:v>
                </c:pt>
                <c:pt idx="21" formatCode="0.00%">
                  <c:v>-1.0192401420683672E-2</c:v>
                </c:pt>
                <c:pt idx="22" formatCode="0.00%">
                  <c:v>5.1519193301166055E-3</c:v>
                </c:pt>
                <c:pt idx="23" formatCode="0.00%">
                  <c:v>1.2369424482018276E-2</c:v>
                </c:pt>
                <c:pt idx="24" formatCode="0.00%">
                  <c:v>3.3617172904634174E-3</c:v>
                </c:pt>
                <c:pt idx="25" formatCode="0.00%">
                  <c:v>3.5334953160630622E-3</c:v>
                </c:pt>
                <c:pt idx="26" formatCode="0.00%">
                  <c:v>4.8998454469038055E-3</c:v>
                </c:pt>
                <c:pt idx="27" formatCode="0.00%">
                  <c:v>-3.1734286641023068E-3</c:v>
                </c:pt>
                <c:pt idx="28" formatCode="0.00%">
                  <c:v>2.4013786312604202E-2</c:v>
                </c:pt>
                <c:pt idx="29" formatCode="0.00%">
                  <c:v>3.3569245315043128E-2</c:v>
                </c:pt>
                <c:pt idx="30" formatCode="0.00%">
                  <c:v>3.8565499584676033E-2</c:v>
                </c:pt>
                <c:pt idx="31" formatCode="0.00%">
                  <c:v>4.7930844774701331E-2</c:v>
                </c:pt>
                <c:pt idx="32" formatCode="0.00%">
                  <c:v>5.4654192644123301E-2</c:v>
                </c:pt>
                <c:pt idx="33" formatCode="0.00%">
                  <c:v>6.8376459817931945E-2</c:v>
                </c:pt>
                <c:pt idx="34" formatCode="0.00%">
                  <c:v>7.0154651212855024E-2</c:v>
                </c:pt>
                <c:pt idx="35" formatCode="0.00%">
                  <c:v>8.774178405723565E-2</c:v>
                </c:pt>
                <c:pt idx="36" formatCode="0.00%">
                  <c:v>0.10338466736367291</c:v>
                </c:pt>
                <c:pt idx="37" formatCode="0.00%">
                  <c:v>0.1166907965574282</c:v>
                </c:pt>
                <c:pt idx="38" formatCode="0.00%">
                  <c:v>0.11995709359055651</c:v>
                </c:pt>
                <c:pt idx="39" formatCode="0.00%">
                  <c:v>0.12982699461146496</c:v>
                </c:pt>
                <c:pt idx="40" formatCode="0.00%">
                  <c:v>0.11891226998577564</c:v>
                </c:pt>
                <c:pt idx="41" formatCode="0.00%">
                  <c:v>9.9973362657002296E-2</c:v>
                </c:pt>
                <c:pt idx="42" formatCode="0.00%">
                  <c:v>8.8477551732620396E-2</c:v>
                </c:pt>
                <c:pt idx="43" formatCode="0.00%">
                  <c:v>9.2963114547951475E-2</c:v>
                </c:pt>
                <c:pt idx="44" formatCode="0.00%">
                  <c:v>9.3069633213449077E-2</c:v>
                </c:pt>
                <c:pt idx="45" formatCode="0.00%">
                  <c:v>9.0218677061942198E-2</c:v>
                </c:pt>
                <c:pt idx="46" formatCode="0.00%">
                  <c:v>9.4220073495651313E-2</c:v>
                </c:pt>
                <c:pt idx="47" formatCode="0.00%">
                  <c:v>8.8163051624986277E-2</c:v>
                </c:pt>
                <c:pt idx="48" formatCode="0.00%">
                  <c:v>8.11201118308984E-2</c:v>
                </c:pt>
                <c:pt idx="49" formatCode="0.00%">
                  <c:v>9.5405980982136152E-2</c:v>
                </c:pt>
                <c:pt idx="50" formatCode="0.00%">
                  <c:v>9.3479326429659393E-2</c:v>
                </c:pt>
                <c:pt idx="51" formatCode="0.00%">
                  <c:v>9.1282294688829868E-2</c:v>
                </c:pt>
                <c:pt idx="52" formatCode="0.00%">
                  <c:v>9.5213145660101972E-2</c:v>
                </c:pt>
                <c:pt idx="53" formatCode="0.00%">
                  <c:v>0.11602118962455399</c:v>
                </c:pt>
                <c:pt idx="54" formatCode="0.00%">
                  <c:v>0.13599106781493164</c:v>
                </c:pt>
                <c:pt idx="55" formatCode="0.00%">
                  <c:v>0.14099782101756375</c:v>
                </c:pt>
                <c:pt idx="56" formatCode="0.00%">
                  <c:v>0.14511808937649451</c:v>
                </c:pt>
                <c:pt idx="57" formatCode="0.00%">
                  <c:v>0.14718141557412023</c:v>
                </c:pt>
                <c:pt idx="58" formatCode="0.00%">
                  <c:v>0.1562475353767574</c:v>
                </c:pt>
                <c:pt idx="59" formatCode="0.00%">
                  <c:v>0.15769273617201285</c:v>
                </c:pt>
                <c:pt idx="60" formatCode="0.00%">
                  <c:v>0.16440667040048251</c:v>
                </c:pt>
                <c:pt idx="61" formatCode="0.00%">
                  <c:v>0.14493291043232248</c:v>
                </c:pt>
                <c:pt idx="62" formatCode="0.00%">
                  <c:v>0.15316360417480746</c:v>
                </c:pt>
                <c:pt idx="63" formatCode="0.00%">
                  <c:v>0.16410362800623268</c:v>
                </c:pt>
                <c:pt idx="64" formatCode="0.00%">
                  <c:v>0.16410263880367992</c:v>
                </c:pt>
                <c:pt idx="65" formatCode="0.00%">
                  <c:v>0.16022492265242394</c:v>
                </c:pt>
                <c:pt idx="66" formatCode="0.00%">
                  <c:v>0.14973858236646809</c:v>
                </c:pt>
                <c:pt idx="67" formatCode="0.00%">
                  <c:v>0.14224218976574954</c:v>
                </c:pt>
                <c:pt idx="68" formatCode="0.00%">
                  <c:v>0.13553805764779603</c:v>
                </c:pt>
                <c:pt idx="69" formatCode="0.00%">
                  <c:v>0.1387638293193747</c:v>
                </c:pt>
                <c:pt idx="70" formatCode="0.00%">
                  <c:v>0.13719851941149996</c:v>
                </c:pt>
                <c:pt idx="71" formatCode="0.00%">
                  <c:v>0.14009735076238528</c:v>
                </c:pt>
                <c:pt idx="72" formatCode="0.00%">
                  <c:v>0.15637829172375084</c:v>
                </c:pt>
                <c:pt idx="73" formatCode="0.00%">
                  <c:v>0.16972784647491235</c:v>
                </c:pt>
                <c:pt idx="74" formatCode="0.00%">
                  <c:v>0.17875669985700071</c:v>
                </c:pt>
                <c:pt idx="75" formatCode="0.00%">
                  <c:v>0.18481725412252681</c:v>
                </c:pt>
                <c:pt idx="76" formatCode="0.00%">
                  <c:v>0.20336206772018706</c:v>
                </c:pt>
                <c:pt idx="77" formatCode="0.00%">
                  <c:v>0.22713604673399934</c:v>
                </c:pt>
                <c:pt idx="78" formatCode="0.00%">
                  <c:v>0.24976145359787605</c:v>
                </c:pt>
                <c:pt idx="79" formatCode="0.00%">
                  <c:v>0.26419901677881996</c:v>
                </c:pt>
                <c:pt idx="80" formatCode="0.00%">
                  <c:v>0.27874815685128462</c:v>
                </c:pt>
                <c:pt idx="81" formatCode="0.00%">
                  <c:v>0.30297614801657424</c:v>
                </c:pt>
                <c:pt idx="82" formatCode="0.00%">
                  <c:v>0.30902853447605927</c:v>
                </c:pt>
                <c:pt idx="83" formatCode="0.00%">
                  <c:v>0.32247407400121775</c:v>
                </c:pt>
                <c:pt idx="84" formatCode="0.00%">
                  <c:v>0.3147777550073525</c:v>
                </c:pt>
                <c:pt idx="85" formatCode="0.00%">
                  <c:v>0.31733686541193507</c:v>
                </c:pt>
                <c:pt idx="86" formatCode="0.00%">
                  <c:v>0.32117656607363809</c:v>
                </c:pt>
                <c:pt idx="87" formatCode="0.00%">
                  <c:v>0.32389616063688731</c:v>
                </c:pt>
                <c:pt idx="88" formatCode="0.00%">
                  <c:v>0.3091899073674822</c:v>
                </c:pt>
                <c:pt idx="89" formatCode="0.00%">
                  <c:v>0.30305584054840184</c:v>
                </c:pt>
                <c:pt idx="90" formatCode="0.00%">
                  <c:v>0.2921347286120044</c:v>
                </c:pt>
                <c:pt idx="91" formatCode="0.00%">
                  <c:v>0.29684674863662575</c:v>
                </c:pt>
                <c:pt idx="92" formatCode="0.00%">
                  <c:v>0.29856139576935248</c:v>
                </c:pt>
                <c:pt idx="93" formatCode="0.00%">
                  <c:v>0.28992479032103247</c:v>
                </c:pt>
                <c:pt idx="94" formatCode="0.00%">
                  <c:v>0.28747636125121323</c:v>
                </c:pt>
                <c:pt idx="95" formatCode="0.00%">
                  <c:v>0.27508923852191725</c:v>
                </c:pt>
                <c:pt idx="96" formatCode="0.00%">
                  <c:v>0.26499110235502044</c:v>
                </c:pt>
                <c:pt idx="97" formatCode="0.00%">
                  <c:v>0.25355059665116375</c:v>
                </c:pt>
                <c:pt idx="98" formatCode="0.00%">
                  <c:v>0.24143510727621331</c:v>
                </c:pt>
                <c:pt idx="99" formatCode="0.00%">
                  <c:v>0.22896562253997188</c:v>
                </c:pt>
                <c:pt idx="100" formatCode="0.00%">
                  <c:v>0.2231032460211082</c:v>
                </c:pt>
                <c:pt idx="101" formatCode="0.00%">
                  <c:v>0.20881862931684347</c:v>
                </c:pt>
                <c:pt idx="102" formatCode="0.00%">
                  <c:v>0.20249085632979158</c:v>
                </c:pt>
                <c:pt idx="103" formatCode="0.00%">
                  <c:v>0.19754402267416804</c:v>
                </c:pt>
                <c:pt idx="104" formatCode="0.00%">
                  <c:v>0.19582757210276824</c:v>
                </c:pt>
                <c:pt idx="105" formatCode="0.00%">
                  <c:v>0.196810226516132</c:v>
                </c:pt>
                <c:pt idx="106" formatCode="0.00%">
                  <c:v>0.19727776518090634</c:v>
                </c:pt>
                <c:pt idx="107" formatCode="0.00%">
                  <c:v>0.1891588373087747</c:v>
                </c:pt>
                <c:pt idx="108" formatCode="0.00%">
                  <c:v>0.17584311080382098</c:v>
                </c:pt>
                <c:pt idx="109" formatCode="0.00%">
                  <c:v>0.16604973422210811</c:v>
                </c:pt>
                <c:pt idx="110" formatCode="0.00%">
                  <c:v>0.15633058279125245</c:v>
                </c:pt>
                <c:pt idx="111" formatCode="0.00%">
                  <c:v>0.14677486102449877</c:v>
                </c:pt>
                <c:pt idx="112" formatCode="0.00%">
                  <c:v>0.1374640630926296</c:v>
                </c:pt>
                <c:pt idx="113" formatCode="0.00%">
                  <c:v>0.13205326137414608</c:v>
                </c:pt>
                <c:pt idx="114" formatCode="0.00%">
                  <c:v>0.11445100290847976</c:v>
                </c:pt>
                <c:pt idx="115" formatCode="0.00%">
                  <c:v>8.9325112986336386E-2</c:v>
                </c:pt>
                <c:pt idx="116" formatCode="0.00%">
                  <c:v>6.3340019507400536E-2</c:v>
                </c:pt>
                <c:pt idx="117" formatCode="0.00%">
                  <c:v>3.6713525777227973E-2</c:v>
                </c:pt>
                <c:pt idx="118" formatCode="0.00%">
                  <c:v>2.1961632068581816E-2</c:v>
                </c:pt>
                <c:pt idx="119" formatCode="0.00%">
                  <c:v>1.8716991111340953E-2</c:v>
                </c:pt>
                <c:pt idx="120" formatCode="0.00%">
                  <c:v>2.7253506399811167E-2</c:v>
                </c:pt>
                <c:pt idx="121" formatCode="0.00%">
                  <c:v>3.0863842149515985E-2</c:v>
                </c:pt>
                <c:pt idx="122" formatCode="0.00%">
                  <c:v>3.8108093729782189E-2</c:v>
                </c:pt>
                <c:pt idx="123" formatCode="0.00%">
                  <c:v>3.8924700728469208E-2</c:v>
                </c:pt>
                <c:pt idx="124" formatCode="0.00%">
                  <c:v>4.4603844398758419E-2</c:v>
                </c:pt>
                <c:pt idx="125" formatCode="0.00%">
                  <c:v>4.7313519816330141E-2</c:v>
                </c:pt>
                <c:pt idx="126" formatCode="0.00%">
                  <c:v>6.1694526583436771E-2</c:v>
                </c:pt>
                <c:pt idx="127" formatCode="0.00%">
                  <c:v>8.2401253522476736E-2</c:v>
                </c:pt>
                <c:pt idx="128" formatCode="0.00%">
                  <c:v>0.10573066942298182</c:v>
                </c:pt>
                <c:pt idx="129" formatCode="0.00%">
                  <c:v>0.12799964167471423</c:v>
                </c:pt>
                <c:pt idx="130" formatCode="0.00%">
                  <c:v>0.15053634347370592</c:v>
                </c:pt>
                <c:pt idx="131" formatCode="0.00%">
                  <c:v>0.17382670149616208</c:v>
                </c:pt>
                <c:pt idx="132" formatCode="0.00%">
                  <c:v>0.17859944957666718</c:v>
                </c:pt>
                <c:pt idx="133" formatCode="0.00%">
                  <c:v>0.1866390323297844</c:v>
                </c:pt>
                <c:pt idx="134" formatCode="0.00%">
                  <c:v>0.19710326333490258</c:v>
                </c:pt>
                <c:pt idx="135" formatCode="0.00%">
                  <c:v>0.21662881732960915</c:v>
                </c:pt>
                <c:pt idx="136" formatCode="0.00%">
                  <c:v>0.22764230805938435</c:v>
                </c:pt>
                <c:pt idx="137" formatCode="0.00%">
                  <c:v>0.22767250020126606</c:v>
                </c:pt>
                <c:pt idx="138" formatCode="0.00%">
                  <c:v>0.23197327987652727</c:v>
                </c:pt>
                <c:pt idx="139" formatCode="0.00%">
                  <c:v>0.23120128735393908</c:v>
                </c:pt>
                <c:pt idx="140" formatCode="0.00%">
                  <c:v>0.23523380324179866</c:v>
                </c:pt>
                <c:pt idx="141" formatCode="0.00%">
                  <c:v>0.22866342727284161</c:v>
                </c:pt>
                <c:pt idx="142" formatCode="0.00%">
                  <c:v>0.21806041202836468</c:v>
                </c:pt>
                <c:pt idx="143" formatCode="0.00%">
                  <c:v>0.21243495997921591</c:v>
                </c:pt>
                <c:pt idx="144" formatCode="0.00%">
                  <c:v>0.20925773339550457</c:v>
                </c:pt>
                <c:pt idx="145" formatCode="0.00%">
                  <c:v>0.20185387497148133</c:v>
                </c:pt>
                <c:pt idx="146" formatCode="0.00%">
                  <c:v>0.19606982067027579</c:v>
                </c:pt>
                <c:pt idx="147" formatCode="0.00%">
                  <c:v>0.18645517867573957</c:v>
                </c:pt>
                <c:pt idx="148" formatCode="0.00%">
                  <c:v>0.17785330165681668</c:v>
                </c:pt>
                <c:pt idx="149" formatCode="0.00%">
                  <c:v>0.17882910681215769</c:v>
                </c:pt>
                <c:pt idx="150" formatCode="0.00%">
                  <c:v>0.17596936069532543</c:v>
                </c:pt>
                <c:pt idx="151" formatCode="0.00%">
                  <c:v>0.16883677559741361</c:v>
                </c:pt>
                <c:pt idx="152" formatCode="0.00%">
                  <c:v>0.15987673867703167</c:v>
                </c:pt>
                <c:pt idx="153" formatCode="0.00%">
                  <c:v>0.15118167885004952</c:v>
                </c:pt>
                <c:pt idx="154" formatCode="0.00%">
                  <c:v>0.15280138343244398</c:v>
                </c:pt>
                <c:pt idx="155" formatCode="0.00%">
                  <c:v>0.15060936289671956</c:v>
                </c:pt>
                <c:pt idx="156" formatCode="0.00%">
                  <c:v>0.15234572189386641</c:v>
                </c:pt>
                <c:pt idx="157" formatCode="0.00%">
                  <c:v>0.1558528738899847</c:v>
                </c:pt>
                <c:pt idx="158" formatCode="0.00%">
                  <c:v>0.14768638461316952</c:v>
                </c:pt>
                <c:pt idx="159" formatCode="0.00%">
                  <c:v>0.14608544466823825</c:v>
                </c:pt>
                <c:pt idx="160" formatCode="0.00%">
                  <c:v>0.14640675637786149</c:v>
                </c:pt>
                <c:pt idx="161" formatCode="0.00%">
                  <c:v>0.14952121104113769</c:v>
                </c:pt>
                <c:pt idx="162" formatCode="0.00%">
                  <c:v>0.14557408154255858</c:v>
                </c:pt>
                <c:pt idx="163" formatCode="0.00%">
                  <c:v>0.14657942764700937</c:v>
                </c:pt>
                <c:pt idx="164" formatCode="0.00%">
                  <c:v>0.14750752393425715</c:v>
                </c:pt>
                <c:pt idx="165" formatCode="0.00%">
                  <c:v>0.14662733657779392</c:v>
                </c:pt>
                <c:pt idx="166" formatCode="0.00%">
                  <c:v>0.13992803175693003</c:v>
                </c:pt>
                <c:pt idx="167" formatCode="0.00%">
                  <c:v>0.13005320170645018</c:v>
                </c:pt>
                <c:pt idx="168" formatCode="0.00%">
                  <c:v>0.13191890721428123</c:v>
                </c:pt>
                <c:pt idx="169" formatCode="0.00%">
                  <c:v>0.13551104573647543</c:v>
                </c:pt>
                <c:pt idx="170" formatCode="0.00%">
                  <c:v>0.13772021463303208</c:v>
                </c:pt>
                <c:pt idx="171" formatCode="0.00%">
                  <c:v>0.14141041155995815</c:v>
                </c:pt>
                <c:pt idx="172" formatCode="0.00%">
                  <c:v>0.14419033261852121</c:v>
                </c:pt>
                <c:pt idx="173" formatCode="0.00%">
                  <c:v>0.13698839424464526</c:v>
                </c:pt>
                <c:pt idx="174" formatCode="0.00%">
                  <c:v>0.13385401186772872</c:v>
                </c:pt>
                <c:pt idx="175" formatCode="0.00%">
                  <c:v>0.13408998215569978</c:v>
                </c:pt>
                <c:pt idx="176" formatCode="0.00%">
                  <c:v>0.12907453280763992</c:v>
                </c:pt>
                <c:pt idx="177" formatCode="0.00%">
                  <c:v>0.13186929154795557</c:v>
                </c:pt>
                <c:pt idx="178" formatCode="0.00%">
                  <c:v>0.13549524707521554</c:v>
                </c:pt>
                <c:pt idx="179" formatCode="0.00%">
                  <c:v>0.14469182787791479</c:v>
                </c:pt>
                <c:pt idx="180" formatCode="0.00%">
                  <c:v>0.14185595767406545</c:v>
                </c:pt>
                <c:pt idx="181" formatCode="0.00%">
                  <c:v>0.14342984136247372</c:v>
                </c:pt>
                <c:pt idx="182" formatCode="0.00%">
                  <c:v>0.1459829133922208</c:v>
                </c:pt>
                <c:pt idx="183" formatCode="0.00%">
                  <c:v>0.13740083264364289</c:v>
                </c:pt>
                <c:pt idx="184" formatCode="0.00%">
                  <c:v>0.13529253390961604</c:v>
                </c:pt>
                <c:pt idx="185" formatCode="0.00%">
                  <c:v>0.13909569802294519</c:v>
                </c:pt>
                <c:pt idx="186" formatCode="0.00%">
                  <c:v>0.1449398911893176</c:v>
                </c:pt>
                <c:pt idx="187" formatCode="0.00%">
                  <c:v>0.15516877933429996</c:v>
                </c:pt>
                <c:pt idx="188" formatCode="0.00%">
                  <c:v>0.15599523091288359</c:v>
                </c:pt>
                <c:pt idx="189" formatCode="0.00%">
                  <c:v>0.15354902707284301</c:v>
                </c:pt>
                <c:pt idx="190" formatCode="0.00%">
                  <c:v>0.15180315932583732</c:v>
                </c:pt>
                <c:pt idx="191" formatCode="0.00%">
                  <c:v>0.14384810090846356</c:v>
                </c:pt>
                <c:pt idx="192" formatCode="0.00%">
                  <c:v>0.14470033284079187</c:v>
                </c:pt>
                <c:pt idx="193" formatCode="0.00%">
                  <c:v>0.13740083362619426</c:v>
                </c:pt>
                <c:pt idx="194" formatCode="0.00%">
                  <c:v>0.13239643925322686</c:v>
                </c:pt>
                <c:pt idx="195" formatCode="0.00%">
                  <c:v>0.13379067300776559</c:v>
                </c:pt>
                <c:pt idx="196" formatCode="0.00%">
                  <c:v>0.12947098378960953</c:v>
                </c:pt>
                <c:pt idx="197" formatCode="0.00%">
                  <c:v>0.12253708822105835</c:v>
                </c:pt>
                <c:pt idx="198" formatCode="0.00%">
                  <c:v>0.11556189152414276</c:v>
                </c:pt>
                <c:pt idx="199" formatCode="0.00%">
                  <c:v>0.10034242911215685</c:v>
                </c:pt>
                <c:pt idx="200" formatCode="0.00%">
                  <c:v>9.8718466640395741E-2</c:v>
                </c:pt>
                <c:pt idx="201" formatCode="0.00%">
                  <c:v>8.7216196342824404E-2</c:v>
                </c:pt>
                <c:pt idx="202" formatCode="0.00%">
                  <c:v>8.6322244594673414E-2</c:v>
                </c:pt>
                <c:pt idx="203" formatCode="0.00%">
                  <c:v>7.6505794039285036E-2</c:v>
                </c:pt>
                <c:pt idx="204" formatCode="0.00%">
                  <c:v>7.0607792144137704E-2</c:v>
                </c:pt>
                <c:pt idx="205" formatCode="0.00%">
                  <c:v>6.6064768054593159E-2</c:v>
                </c:pt>
                <c:pt idx="206" formatCode="0.00%">
                  <c:v>6.9303028943547007E-2</c:v>
                </c:pt>
                <c:pt idx="207" formatCode="0.00%">
                  <c:v>6.9921646472746124E-2</c:v>
                </c:pt>
                <c:pt idx="208" formatCode="0.00%">
                  <c:v>6.6160972911040616E-2</c:v>
                </c:pt>
                <c:pt idx="209" formatCode="0.00%">
                  <c:v>6.6447865162012176E-2</c:v>
                </c:pt>
                <c:pt idx="210" formatCode="0.00%">
                  <c:v>6.3609421508136421E-2</c:v>
                </c:pt>
                <c:pt idx="211" formatCode="0.00%">
                  <c:v>6.1089603238825729E-2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Hipotecaria</c:v>
                </c:pt>
              </c:strCache>
            </c:strRef>
          </c:tx>
          <c:spPr>
            <a:ln w="38100">
              <a:solidFill>
                <a:srgbClr val="996633"/>
              </a:solidFill>
            </a:ln>
          </c:spPr>
          <c:marker>
            <c:symbol val="star"/>
            <c:size val="5"/>
            <c:spPr>
              <a:ln>
                <a:solidFill>
                  <a:srgbClr val="996633"/>
                </a:solidFill>
              </a:ln>
            </c:spPr>
          </c:marker>
          <c:cat>
            <c:numRef>
              <c:f>Hoja1!$A$2:$A$214</c:f>
              <c:numCache>
                <c:formatCode>m/d/yyyy</c:formatCode>
                <c:ptCount val="213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</c:numCache>
            </c:numRef>
          </c:cat>
          <c:val>
            <c:numRef>
              <c:f>Hoja1!$C$2:$C$214</c:f>
              <c:numCache>
                <c:formatCode>General</c:formatCode>
                <c:ptCount val="213"/>
                <c:pt idx="12" formatCode="0.00%">
                  <c:v>-0.19173566267155717</c:v>
                </c:pt>
                <c:pt idx="13" formatCode="0.00%">
                  <c:v>-0.16337631417441434</c:v>
                </c:pt>
                <c:pt idx="14" formatCode="0.00%">
                  <c:v>-0.14731660173511263</c:v>
                </c:pt>
                <c:pt idx="15" formatCode="0.00%">
                  <c:v>-0.13001388711197237</c:v>
                </c:pt>
                <c:pt idx="16" formatCode="0.00%">
                  <c:v>-0.16128084485360361</c:v>
                </c:pt>
                <c:pt idx="17" formatCode="0.00%">
                  <c:v>-0.14307404089268805</c:v>
                </c:pt>
                <c:pt idx="18" formatCode="0.00%">
                  <c:v>-0.12227289482483417</c:v>
                </c:pt>
                <c:pt idx="19" formatCode="0.00%">
                  <c:v>-0.11587103297910184</c:v>
                </c:pt>
                <c:pt idx="20" formatCode="0.00%">
                  <c:v>-0.10252834612627171</c:v>
                </c:pt>
                <c:pt idx="21" formatCode="0.00%">
                  <c:v>-6.8179821079381031E-2</c:v>
                </c:pt>
                <c:pt idx="22" formatCode="0.00%">
                  <c:v>-3.8652542610622342E-2</c:v>
                </c:pt>
                <c:pt idx="23" formatCode="0.00%">
                  <c:v>-4.2910212468028841E-2</c:v>
                </c:pt>
                <c:pt idx="24" formatCode="0.00%">
                  <c:v>-4.0769149074157074E-2</c:v>
                </c:pt>
                <c:pt idx="25" formatCode="0.00%">
                  <c:v>-4.598209138487297E-2</c:v>
                </c:pt>
                <c:pt idx="26" formatCode="0.00%">
                  <c:v>-4.7789299499300331E-2</c:v>
                </c:pt>
                <c:pt idx="27" formatCode="0.00%">
                  <c:v>-5.8514653606437594E-2</c:v>
                </c:pt>
                <c:pt idx="28" formatCode="0.00%">
                  <c:v>-9.0280949603210203E-2</c:v>
                </c:pt>
                <c:pt idx="29" formatCode="0.00%">
                  <c:v>-5.6977060482893416E-2</c:v>
                </c:pt>
                <c:pt idx="30" formatCode="0.00%">
                  <c:v>-5.9921333834138446E-2</c:v>
                </c:pt>
                <c:pt idx="31" formatCode="0.00%">
                  <c:v>-6.1205994353940807E-2</c:v>
                </c:pt>
                <c:pt idx="32" formatCode="0.00%">
                  <c:v>-6.0145256087292376E-2</c:v>
                </c:pt>
                <c:pt idx="33" formatCode="0.00%">
                  <c:v>-6.0423109750749049E-2</c:v>
                </c:pt>
                <c:pt idx="34" formatCode="0.00%">
                  <c:v>-5.9729397843564014E-2</c:v>
                </c:pt>
                <c:pt idx="35" formatCode="0.00%">
                  <c:v>-5.8265524063891516E-2</c:v>
                </c:pt>
                <c:pt idx="36" formatCode="0.00%">
                  <c:v>-5.4857844371530851E-2</c:v>
                </c:pt>
                <c:pt idx="37" formatCode="0.00%">
                  <c:v>-5.5134381473541105E-2</c:v>
                </c:pt>
                <c:pt idx="38" formatCode="0.00%">
                  <c:v>-5.4687816139514345E-2</c:v>
                </c:pt>
                <c:pt idx="39" formatCode="0.00%">
                  <c:v>-4.9627997804250645E-2</c:v>
                </c:pt>
                <c:pt idx="40" formatCode="0.00%">
                  <c:v>-7.9961720368163514E-3</c:v>
                </c:pt>
                <c:pt idx="41" formatCode="0.00%">
                  <c:v>-4.7668741585569108E-2</c:v>
                </c:pt>
                <c:pt idx="42" formatCode="0.00%">
                  <c:v>-5.0631093349028711E-2</c:v>
                </c:pt>
                <c:pt idx="43" formatCode="0.00%">
                  <c:v>-4.8340262363208319E-2</c:v>
                </c:pt>
                <c:pt idx="44" formatCode="0.00%">
                  <c:v>-4.6808613022227608E-2</c:v>
                </c:pt>
                <c:pt idx="45" formatCode="0.00%">
                  <c:v>-5.0683054712577058E-2</c:v>
                </c:pt>
                <c:pt idx="46" formatCode="0.00%">
                  <c:v>-5.4221498924647338E-2</c:v>
                </c:pt>
                <c:pt idx="47" formatCode="0.00%">
                  <c:v>-5.724186165200551E-2</c:v>
                </c:pt>
                <c:pt idx="48" formatCode="0.00%">
                  <c:v>-6.7347733090150519E-2</c:v>
                </c:pt>
                <c:pt idx="49" formatCode="0.00%">
                  <c:v>-6.3934733090117657E-2</c:v>
                </c:pt>
                <c:pt idx="50" formatCode="0.00%">
                  <c:v>-6.3049305069595052E-2</c:v>
                </c:pt>
                <c:pt idx="51" formatCode="0.00%">
                  <c:v>-6.3292107784075013E-2</c:v>
                </c:pt>
                <c:pt idx="52" formatCode="0.00%">
                  <c:v>-7.1292979364523945E-2</c:v>
                </c:pt>
                <c:pt idx="53" formatCode="0.00%">
                  <c:v>-6.8220649960787694E-2</c:v>
                </c:pt>
                <c:pt idx="54" formatCode="0.00%">
                  <c:v>-6.3630794528084178E-2</c:v>
                </c:pt>
                <c:pt idx="55" formatCode="0.00%">
                  <c:v>-6.0436223227180674E-2</c:v>
                </c:pt>
                <c:pt idx="56" formatCode="0.00%">
                  <c:v>-5.2364857846706081E-2</c:v>
                </c:pt>
                <c:pt idx="57" formatCode="0.00%">
                  <c:v>-5.5475968107856155E-2</c:v>
                </c:pt>
                <c:pt idx="58" formatCode="0.00%">
                  <c:v>-5.1810257599443021E-2</c:v>
                </c:pt>
                <c:pt idx="59" formatCode="0.00%">
                  <c:v>-6.8800472786667788E-2</c:v>
                </c:pt>
                <c:pt idx="60" formatCode="0.00%">
                  <c:v>-7.7990159140833182E-2</c:v>
                </c:pt>
                <c:pt idx="61" formatCode="0.00%">
                  <c:v>-7.7545738424174671E-2</c:v>
                </c:pt>
                <c:pt idx="62" formatCode="0.00%">
                  <c:v>-7.6731005444493627E-2</c:v>
                </c:pt>
                <c:pt idx="63" formatCode="0.00%">
                  <c:v>-8.4108029014011598E-2</c:v>
                </c:pt>
                <c:pt idx="64" formatCode="0.00%">
                  <c:v>-7.5661050873794156E-2</c:v>
                </c:pt>
                <c:pt idx="65" formatCode="0.00%">
                  <c:v>-8.0697677927584643E-2</c:v>
                </c:pt>
                <c:pt idx="66" formatCode="0.00%">
                  <c:v>-8.5394469884583657E-2</c:v>
                </c:pt>
                <c:pt idx="67" formatCode="0.00%">
                  <c:v>-8.5536121762319062E-2</c:v>
                </c:pt>
                <c:pt idx="68" formatCode="0.00%">
                  <c:v>-9.2738193303737448E-2</c:v>
                </c:pt>
                <c:pt idx="69" formatCode="0.00%">
                  <c:v>-8.9915656725337079E-2</c:v>
                </c:pt>
                <c:pt idx="70" formatCode="0.00%">
                  <c:v>-8.4885984251859448E-2</c:v>
                </c:pt>
                <c:pt idx="71" formatCode="0.00%">
                  <c:v>-6.611761624966328E-2</c:v>
                </c:pt>
                <c:pt idx="72" formatCode="0.00%">
                  <c:v>-4.7293863540283976E-2</c:v>
                </c:pt>
                <c:pt idx="73" formatCode="0.00%">
                  <c:v>-4.9214608144138694E-2</c:v>
                </c:pt>
                <c:pt idx="74" formatCode="0.00%">
                  <c:v>-4.7474956363578347E-2</c:v>
                </c:pt>
                <c:pt idx="75" formatCode="0.00%">
                  <c:v>-3.671877466624085E-2</c:v>
                </c:pt>
                <c:pt idx="76" formatCode="0.00%">
                  <c:v>-2.4287038556574658E-2</c:v>
                </c:pt>
                <c:pt idx="77" formatCode="0.00%">
                  <c:v>-1.9593534844533189E-2</c:v>
                </c:pt>
                <c:pt idx="78" formatCode="0.00%">
                  <c:v>-1.0921446068915097E-2</c:v>
                </c:pt>
                <c:pt idx="79" formatCode="0.00%">
                  <c:v>3.4774589144428436E-3</c:v>
                </c:pt>
                <c:pt idx="80" formatCode="0.00%">
                  <c:v>2.3976839604711753E-2</c:v>
                </c:pt>
                <c:pt idx="81" formatCode="0.00%">
                  <c:v>5.0333446952068428E-2</c:v>
                </c:pt>
                <c:pt idx="82" formatCode="0.00%">
                  <c:v>6.7935209726166956E-2</c:v>
                </c:pt>
                <c:pt idx="83" formatCode="0.00%">
                  <c:v>8.0895598895624365E-2</c:v>
                </c:pt>
                <c:pt idx="84" formatCode="0.00%">
                  <c:v>0.10455720902781085</c:v>
                </c:pt>
                <c:pt idx="85" formatCode="0.00%">
                  <c:v>0.12483562549342686</c:v>
                </c:pt>
                <c:pt idx="86" formatCode="0.00%">
                  <c:v>0.14237406436615063</c:v>
                </c:pt>
                <c:pt idx="87" formatCode="0.00%">
                  <c:v>0.1570823038842093</c:v>
                </c:pt>
                <c:pt idx="88" formatCode="0.00%">
                  <c:v>0.16405781272286357</c:v>
                </c:pt>
                <c:pt idx="89" formatCode="0.00%">
                  <c:v>0.18568106004638363</c:v>
                </c:pt>
                <c:pt idx="90" formatCode="0.00%">
                  <c:v>0.20121570148077117</c:v>
                </c:pt>
                <c:pt idx="91" formatCode="0.00%">
                  <c:v>0.20003856319009961</c:v>
                </c:pt>
                <c:pt idx="92" formatCode="0.00%">
                  <c:v>0.1952975688155596</c:v>
                </c:pt>
                <c:pt idx="93" formatCode="0.00%">
                  <c:v>0.21526851760508792</c:v>
                </c:pt>
                <c:pt idx="94" formatCode="0.00%">
                  <c:v>0.21038746288605603</c:v>
                </c:pt>
                <c:pt idx="95" formatCode="0.00%">
                  <c:v>0.21855001913764771</c:v>
                </c:pt>
                <c:pt idx="96" formatCode="0.00%">
                  <c:v>0.20786986945737951</c:v>
                </c:pt>
                <c:pt idx="97" formatCode="0.00%">
                  <c:v>0.20306270537315418</c:v>
                </c:pt>
                <c:pt idx="98" formatCode="0.00%">
                  <c:v>0.19990965381198023</c:v>
                </c:pt>
                <c:pt idx="99" formatCode="0.00%">
                  <c:v>0.19757427136258077</c:v>
                </c:pt>
                <c:pt idx="100" formatCode="0.00%">
                  <c:v>0.19515809438142995</c:v>
                </c:pt>
                <c:pt idx="101" formatCode="0.00%">
                  <c:v>0.19138784465686931</c:v>
                </c:pt>
                <c:pt idx="102" formatCode="0.00%">
                  <c:v>0.19100760827549967</c:v>
                </c:pt>
                <c:pt idx="103" formatCode="0.00%">
                  <c:v>0.19624824318586609</c:v>
                </c:pt>
                <c:pt idx="104" formatCode="0.00%">
                  <c:v>0.19828434210900392</c:v>
                </c:pt>
                <c:pt idx="105" formatCode="0.00%">
                  <c:v>0.17081323798137404</c:v>
                </c:pt>
                <c:pt idx="106" formatCode="0.00%">
                  <c:v>0.16918997962256999</c:v>
                </c:pt>
                <c:pt idx="107" formatCode="0.00%">
                  <c:v>0.16329162972518918</c:v>
                </c:pt>
                <c:pt idx="108" formatCode="0.00%">
                  <c:v>0.15775585797745095</c:v>
                </c:pt>
                <c:pt idx="109" formatCode="0.00%">
                  <c:v>0.15384272478743188</c:v>
                </c:pt>
                <c:pt idx="110" formatCode="0.00%">
                  <c:v>0.14690061160263501</c:v>
                </c:pt>
                <c:pt idx="111" formatCode="0.00%">
                  <c:v>0.13946946706898089</c:v>
                </c:pt>
                <c:pt idx="112" formatCode="0.00%">
                  <c:v>0.13355639370121031</c:v>
                </c:pt>
                <c:pt idx="113" formatCode="0.00%">
                  <c:v>0.1243470807404603</c:v>
                </c:pt>
                <c:pt idx="114" formatCode="0.00%">
                  <c:v>0.1184743666851884</c:v>
                </c:pt>
                <c:pt idx="115" formatCode="0.00%">
                  <c:v>0.11062076370574814</c:v>
                </c:pt>
                <c:pt idx="116" formatCode="0.00%">
                  <c:v>0.11197266369365244</c:v>
                </c:pt>
                <c:pt idx="117" formatCode="0.00%">
                  <c:v>0.11417355795421047</c:v>
                </c:pt>
                <c:pt idx="118" formatCode="0.00%">
                  <c:v>0.11807394355163292</c:v>
                </c:pt>
                <c:pt idx="119" formatCode="0.00%">
                  <c:v>0.12499197874361889</c:v>
                </c:pt>
                <c:pt idx="120" formatCode="0.00%">
                  <c:v>0.13081288238944921</c:v>
                </c:pt>
                <c:pt idx="121" formatCode="0.00%">
                  <c:v>0.13584966467875481</c:v>
                </c:pt>
                <c:pt idx="122" formatCode="0.00%">
                  <c:v>0.14334923098459407</c:v>
                </c:pt>
                <c:pt idx="123" formatCode="0.00%">
                  <c:v>0.15115014317150677</c:v>
                </c:pt>
                <c:pt idx="124" formatCode="0.00%">
                  <c:v>0.15091096323232334</c:v>
                </c:pt>
                <c:pt idx="125" formatCode="0.00%">
                  <c:v>0.15879390007769945</c:v>
                </c:pt>
                <c:pt idx="126" formatCode="0.00%">
                  <c:v>0.17860982672911629</c:v>
                </c:pt>
                <c:pt idx="127" formatCode="0.00%">
                  <c:v>0.2033197312570898</c:v>
                </c:pt>
                <c:pt idx="128" formatCode="0.00%">
                  <c:v>0.20343378119800049</c:v>
                </c:pt>
                <c:pt idx="129" formatCode="0.00%">
                  <c:v>0.20377767236567235</c:v>
                </c:pt>
                <c:pt idx="130" formatCode="0.00%">
                  <c:v>0.20173704815796034</c:v>
                </c:pt>
                <c:pt idx="131" formatCode="0.00%">
                  <c:v>0.20399879350986816</c:v>
                </c:pt>
                <c:pt idx="132" formatCode="0.00%">
                  <c:v>0.20569013673724035</c:v>
                </c:pt>
                <c:pt idx="133" formatCode="0.00%">
                  <c:v>0.20416824768129027</c:v>
                </c:pt>
                <c:pt idx="134" formatCode="0.00%">
                  <c:v>0.20438107021850116</c:v>
                </c:pt>
                <c:pt idx="135" formatCode="0.00%">
                  <c:v>0.20391075130841285</c:v>
                </c:pt>
                <c:pt idx="136" formatCode="0.00%">
                  <c:v>0.20805168291067644</c:v>
                </c:pt>
                <c:pt idx="137" formatCode="0.00%">
                  <c:v>0.20956675752855136</c:v>
                </c:pt>
                <c:pt idx="138" formatCode="0.00%">
                  <c:v>0.19725386306351433</c:v>
                </c:pt>
                <c:pt idx="139" formatCode="0.00%">
                  <c:v>0.18026004496960546</c:v>
                </c:pt>
                <c:pt idx="140" formatCode="0.00%">
                  <c:v>0.18230186306978524</c:v>
                </c:pt>
                <c:pt idx="141" formatCode="0.00%">
                  <c:v>0.18315620488525042</c:v>
                </c:pt>
                <c:pt idx="142" formatCode="0.00%">
                  <c:v>0.18509058453096072</c:v>
                </c:pt>
                <c:pt idx="143" formatCode="0.00%">
                  <c:v>0.18556823918344545</c:v>
                </c:pt>
                <c:pt idx="144" formatCode="0.00%">
                  <c:v>0.18804568001410193</c:v>
                </c:pt>
                <c:pt idx="145" formatCode="0.00%">
                  <c:v>0.18846528957150221</c:v>
                </c:pt>
                <c:pt idx="146" formatCode="0.00%">
                  <c:v>0.18815997766875814</c:v>
                </c:pt>
                <c:pt idx="147" formatCode="0.00%">
                  <c:v>0.18578147855164584</c:v>
                </c:pt>
                <c:pt idx="148" formatCode="0.00%">
                  <c:v>0.18489727860533312</c:v>
                </c:pt>
                <c:pt idx="149" formatCode="0.00%">
                  <c:v>0.18296087277084938</c:v>
                </c:pt>
                <c:pt idx="150" formatCode="0.00%">
                  <c:v>0.1782706881747258</c:v>
                </c:pt>
                <c:pt idx="151" formatCode="0.00%">
                  <c:v>0.17966131929399287</c:v>
                </c:pt>
                <c:pt idx="152" formatCode="0.00%">
                  <c:v>0.17946328457077332</c:v>
                </c:pt>
                <c:pt idx="153" formatCode="0.00%">
                  <c:v>0.17687473082273986</c:v>
                </c:pt>
                <c:pt idx="154" formatCode="0.00%">
                  <c:v>0.17746965973907081</c:v>
                </c:pt>
                <c:pt idx="155" formatCode="0.00%">
                  <c:v>0.17686102205719334</c:v>
                </c:pt>
                <c:pt idx="156" formatCode="0.00%">
                  <c:v>0.17406505508995096</c:v>
                </c:pt>
                <c:pt idx="157" formatCode="0.00%">
                  <c:v>0.17335655218983881</c:v>
                </c:pt>
                <c:pt idx="158" formatCode="0.00%">
                  <c:v>0.16971546244919256</c:v>
                </c:pt>
                <c:pt idx="159" formatCode="0.00%">
                  <c:v>0.1652549180384475</c:v>
                </c:pt>
                <c:pt idx="160" formatCode="0.00%">
                  <c:v>0.16605022208465003</c:v>
                </c:pt>
                <c:pt idx="161" formatCode="0.00%">
                  <c:v>0.16741561892233769</c:v>
                </c:pt>
                <c:pt idx="162" formatCode="0.00%">
                  <c:v>0.17184952079946236</c:v>
                </c:pt>
                <c:pt idx="163" formatCode="0.00%">
                  <c:v>0.17211431839752023</c:v>
                </c:pt>
                <c:pt idx="164" formatCode="0.00%">
                  <c:v>0.17407148326187616</c:v>
                </c:pt>
                <c:pt idx="165" formatCode="0.00%">
                  <c:v>0.17898223249400758</c:v>
                </c:pt>
                <c:pt idx="166" formatCode="0.00%">
                  <c:v>0.18547825959291631</c:v>
                </c:pt>
                <c:pt idx="167" formatCode="0.00%">
                  <c:v>0.19068604153559776</c:v>
                </c:pt>
                <c:pt idx="168" formatCode="0.00%">
                  <c:v>0.19130541960500724</c:v>
                </c:pt>
                <c:pt idx="169" formatCode="0.00%">
                  <c:v>0.19733198096113735</c:v>
                </c:pt>
                <c:pt idx="170" formatCode="0.00%">
                  <c:v>0.19840783092861725</c:v>
                </c:pt>
                <c:pt idx="171" formatCode="0.00%">
                  <c:v>0.2067246334752828</c:v>
                </c:pt>
                <c:pt idx="172" formatCode="0.00%">
                  <c:v>0.20843092840777766</c:v>
                </c:pt>
                <c:pt idx="173" formatCode="0.00%">
                  <c:v>0.20739168615972914</c:v>
                </c:pt>
                <c:pt idx="174" formatCode="0.00%">
                  <c:v>0.2023476345922548</c:v>
                </c:pt>
                <c:pt idx="175" formatCode="0.00%">
                  <c:v>0.19681837210884345</c:v>
                </c:pt>
                <c:pt idx="176" formatCode="0.00%">
                  <c:v>0.1921760606071683</c:v>
                </c:pt>
                <c:pt idx="177" formatCode="0.00%">
                  <c:v>0.18852770736164048</c:v>
                </c:pt>
                <c:pt idx="178" formatCode="0.00%">
                  <c:v>0.181806204989718</c:v>
                </c:pt>
                <c:pt idx="179" formatCode="0.00%">
                  <c:v>0.17281143276922739</c:v>
                </c:pt>
                <c:pt idx="180" formatCode="0.00%">
                  <c:v>0.16904291489152268</c:v>
                </c:pt>
                <c:pt idx="181" formatCode="0.00%">
                  <c:v>0.16054017500177808</c:v>
                </c:pt>
                <c:pt idx="182" formatCode="0.00%">
                  <c:v>0.15654442775681932</c:v>
                </c:pt>
                <c:pt idx="183" formatCode="0.00%">
                  <c:v>0.15262634288952293</c:v>
                </c:pt>
                <c:pt idx="184" formatCode="0.00%">
                  <c:v>0.14932928463375084</c:v>
                </c:pt>
                <c:pt idx="185" formatCode="0.00%">
                  <c:v>0.1461829523723599</c:v>
                </c:pt>
                <c:pt idx="186" formatCode="0.00%">
                  <c:v>0.14595161071074836</c:v>
                </c:pt>
                <c:pt idx="187" formatCode="0.00%">
                  <c:v>0.14535030005531868</c:v>
                </c:pt>
                <c:pt idx="188" formatCode="0.00%">
                  <c:v>0.14353414465681813</c:v>
                </c:pt>
                <c:pt idx="189" formatCode="0.00%">
                  <c:v>0.14389693325782793</c:v>
                </c:pt>
                <c:pt idx="190" formatCode="0.00%">
                  <c:v>0.14283792116192151</c:v>
                </c:pt>
                <c:pt idx="191" formatCode="0.00%">
                  <c:v>0.1467284369045232</c:v>
                </c:pt>
                <c:pt idx="192" formatCode="0.00%">
                  <c:v>0.14833045161596869</c:v>
                </c:pt>
                <c:pt idx="193" formatCode="0.00%">
                  <c:v>0.14815463679629026</c:v>
                </c:pt>
                <c:pt idx="194" formatCode="0.00%">
                  <c:v>0.15135437719167877</c:v>
                </c:pt>
                <c:pt idx="195" formatCode="0.00%">
                  <c:v>0.15109936921827383</c:v>
                </c:pt>
                <c:pt idx="196" formatCode="0.00%">
                  <c:v>0.14987179489842406</c:v>
                </c:pt>
                <c:pt idx="197" formatCode="0.00%">
                  <c:v>0.15072118822751657</c:v>
                </c:pt>
                <c:pt idx="198" formatCode="0.00%">
                  <c:v>0.15183082548219029</c:v>
                </c:pt>
                <c:pt idx="199" formatCode="0.00%">
                  <c:v>0.15080302655311861</c:v>
                </c:pt>
                <c:pt idx="200" formatCode="0.00%">
                  <c:v>0.15015254275728007</c:v>
                </c:pt>
                <c:pt idx="201" formatCode="0.00%">
                  <c:v>0.14290625936555945</c:v>
                </c:pt>
                <c:pt idx="202" formatCode="0.00%">
                  <c:v>0.13991003219070608</c:v>
                </c:pt>
                <c:pt idx="203" formatCode="0.00%">
                  <c:v>0.13817063493246562</c:v>
                </c:pt>
                <c:pt idx="204" formatCode="0.00%">
                  <c:v>0.13531975129107265</c:v>
                </c:pt>
                <c:pt idx="205" formatCode="0.00%">
                  <c:v>0.13314188380036884</c:v>
                </c:pt>
                <c:pt idx="206" formatCode="0.00%">
                  <c:v>0.13503157341437189</c:v>
                </c:pt>
                <c:pt idx="207" formatCode="0.00%">
                  <c:v>0.13286900880856622</c:v>
                </c:pt>
                <c:pt idx="208" formatCode="0.00%">
                  <c:v>0.12885127592491763</c:v>
                </c:pt>
                <c:pt idx="209" formatCode="0.00%">
                  <c:v>0.12555294439726872</c:v>
                </c:pt>
                <c:pt idx="210" formatCode="0.00%">
                  <c:v>0.1215701837545915</c:v>
                </c:pt>
                <c:pt idx="211" formatCode="0.00%">
                  <c:v>0.11752391352632507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Comercial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11"/>
              <c:layout>
                <c:manualLayout>
                  <c:x val="0"/>
                  <c:y val="-6.046947164600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Hoja1!$A$2:$A$214</c:f>
              <c:numCache>
                <c:formatCode>m/d/yyyy</c:formatCode>
                <c:ptCount val="213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</c:numCache>
            </c:numRef>
          </c:cat>
          <c:val>
            <c:numRef>
              <c:f>Hoja1!$D$2:$D$214</c:f>
              <c:numCache>
                <c:formatCode>General</c:formatCode>
                <c:ptCount val="213"/>
                <c:pt idx="12" formatCode="0.00%">
                  <c:v>-1.2882571185570235E-2</c:v>
                </c:pt>
                <c:pt idx="13" formatCode="0.00%">
                  <c:v>-1.1681740883880187E-2</c:v>
                </c:pt>
                <c:pt idx="14" formatCode="0.00%">
                  <c:v>8.5276186423339784E-3</c:v>
                </c:pt>
                <c:pt idx="15" formatCode="0.00%">
                  <c:v>1.4174524258285803E-2</c:v>
                </c:pt>
                <c:pt idx="16" formatCode="0.00%">
                  <c:v>1.4327099753687511E-2</c:v>
                </c:pt>
                <c:pt idx="17" formatCode="0.00%">
                  <c:v>1.5917677363523453E-2</c:v>
                </c:pt>
                <c:pt idx="18" formatCode="0.00%">
                  <c:v>2.1581248941634934E-2</c:v>
                </c:pt>
                <c:pt idx="19" formatCode="0.00%">
                  <c:v>1.4144842686184544E-2</c:v>
                </c:pt>
                <c:pt idx="20" formatCode="0.00%">
                  <c:v>1.5654410784731621E-2</c:v>
                </c:pt>
                <c:pt idx="21" formatCode="0.00%">
                  <c:v>1.8437803609048231E-3</c:v>
                </c:pt>
                <c:pt idx="22" formatCode="0.00%">
                  <c:v>4.8552911286781075E-3</c:v>
                </c:pt>
                <c:pt idx="23" formatCode="0.00%">
                  <c:v>1.5109623392894456E-2</c:v>
                </c:pt>
                <c:pt idx="24" formatCode="0.00%">
                  <c:v>-3.8901199564247424E-3</c:v>
                </c:pt>
                <c:pt idx="25" formatCode="0.00%">
                  <c:v>5.0761479895815587E-3</c:v>
                </c:pt>
                <c:pt idx="26" formatCode="0.00%">
                  <c:v>2.0999085291729003E-2</c:v>
                </c:pt>
                <c:pt idx="27" formatCode="0.00%">
                  <c:v>2.7551456237019822E-2</c:v>
                </c:pt>
                <c:pt idx="28" formatCode="0.00%">
                  <c:v>7.8175310570559375E-2</c:v>
                </c:pt>
                <c:pt idx="29" formatCode="0.00%">
                  <c:v>7.7017544525462611E-2</c:v>
                </c:pt>
                <c:pt idx="30" formatCode="0.00%">
                  <c:v>8.6692869030746245E-2</c:v>
                </c:pt>
                <c:pt idx="31" formatCode="0.00%">
                  <c:v>9.7140722945299851E-2</c:v>
                </c:pt>
                <c:pt idx="32" formatCode="0.00%">
                  <c:v>9.8733273911206121E-2</c:v>
                </c:pt>
                <c:pt idx="33" formatCode="0.00%">
                  <c:v>0.12276450030772446</c:v>
                </c:pt>
                <c:pt idx="34" formatCode="0.00%">
                  <c:v>0.12490990539759594</c:v>
                </c:pt>
                <c:pt idx="35" formatCode="0.00%">
                  <c:v>0.15200185405947853</c:v>
                </c:pt>
                <c:pt idx="36" formatCode="0.00%">
                  <c:v>0.175712957999409</c:v>
                </c:pt>
                <c:pt idx="37" formatCode="0.00%">
                  <c:v>0.18689871108631539</c:v>
                </c:pt>
                <c:pt idx="38" formatCode="0.00%">
                  <c:v>0.17589715339401168</c:v>
                </c:pt>
                <c:pt idx="39" formatCode="0.00%">
                  <c:v>0.17038624494227483</c:v>
                </c:pt>
                <c:pt idx="40" formatCode="0.00%">
                  <c:v>0.13686708349264864</c:v>
                </c:pt>
                <c:pt idx="41" formatCode="0.00%">
                  <c:v>0.12357335537762926</c:v>
                </c:pt>
                <c:pt idx="42" formatCode="0.00%">
                  <c:v>0.10519473098401844</c:v>
                </c:pt>
                <c:pt idx="43" formatCode="0.00%">
                  <c:v>0.10955209160061674</c:v>
                </c:pt>
                <c:pt idx="44" formatCode="0.00%">
                  <c:v>0.11609619016793848</c:v>
                </c:pt>
                <c:pt idx="45" formatCode="0.00%">
                  <c:v>0.10800738696559797</c:v>
                </c:pt>
                <c:pt idx="46" formatCode="0.00%">
                  <c:v>0.11514753790481969</c:v>
                </c:pt>
                <c:pt idx="47" formatCode="0.00%">
                  <c:v>0.10581071332701786</c:v>
                </c:pt>
                <c:pt idx="48" formatCode="0.00%">
                  <c:v>9.3183866628579581E-2</c:v>
                </c:pt>
                <c:pt idx="49" formatCode="0.00%">
                  <c:v>0.11138922752733182</c:v>
                </c:pt>
                <c:pt idx="50" formatCode="0.00%">
                  <c:v>0.10440081660505385</c:v>
                </c:pt>
                <c:pt idx="51" formatCode="0.00%">
                  <c:v>9.5396593123879825E-2</c:v>
                </c:pt>
                <c:pt idx="52" formatCode="0.00%">
                  <c:v>0.10257265922798897</c:v>
                </c:pt>
                <c:pt idx="53" formatCode="0.00%">
                  <c:v>0.13489257278504119</c:v>
                </c:pt>
                <c:pt idx="54" formatCode="0.00%">
                  <c:v>0.16131400791920014</c:v>
                </c:pt>
                <c:pt idx="55" formatCode="0.00%">
                  <c:v>0.1704304767673277</c:v>
                </c:pt>
                <c:pt idx="56" formatCode="0.00%">
                  <c:v>0.17030254332781092</c:v>
                </c:pt>
                <c:pt idx="57" formatCode="0.00%">
                  <c:v>0.17003760956746627</c:v>
                </c:pt>
                <c:pt idx="58" formatCode="0.00%">
                  <c:v>0.17815876770067174</c:v>
                </c:pt>
                <c:pt idx="59" formatCode="0.00%">
                  <c:v>0.17809406812192163</c:v>
                </c:pt>
                <c:pt idx="60" formatCode="0.00%">
                  <c:v>0.1912438699076684</c:v>
                </c:pt>
                <c:pt idx="61" formatCode="0.00%">
                  <c:v>0.16079739682179284</c:v>
                </c:pt>
                <c:pt idx="62" formatCode="0.00%">
                  <c:v>0.1706342074549303</c:v>
                </c:pt>
                <c:pt idx="63" formatCode="0.00%">
                  <c:v>0.18917561026208896</c:v>
                </c:pt>
                <c:pt idx="64" formatCode="0.00%">
                  <c:v>0.18155998808610008</c:v>
                </c:pt>
                <c:pt idx="65" formatCode="0.00%">
                  <c:v>0.17346947394907475</c:v>
                </c:pt>
                <c:pt idx="66" formatCode="0.00%">
                  <c:v>0.15306419385072378</c:v>
                </c:pt>
                <c:pt idx="67" formatCode="0.00%">
                  <c:v>0.13671295110989035</c:v>
                </c:pt>
                <c:pt idx="68" formatCode="0.00%">
                  <c:v>0.12276353188026512</c:v>
                </c:pt>
                <c:pt idx="69" formatCode="0.00%">
                  <c:v>0.12344655363634782</c:v>
                </c:pt>
                <c:pt idx="70" formatCode="0.00%">
                  <c:v>0.12022240495042524</c:v>
                </c:pt>
                <c:pt idx="71" formatCode="0.00%">
                  <c:v>0.11367699224135852</c:v>
                </c:pt>
                <c:pt idx="72" formatCode="0.00%">
                  <c:v>0.12885793982953109</c:v>
                </c:pt>
                <c:pt idx="73" formatCode="0.00%">
                  <c:v>0.14638619226457306</c:v>
                </c:pt>
                <c:pt idx="74" formatCode="0.00%">
                  <c:v>0.15111401647686851</c:v>
                </c:pt>
                <c:pt idx="75" formatCode="0.00%">
                  <c:v>0.14855420854254109</c:v>
                </c:pt>
                <c:pt idx="76" formatCode="0.00%">
                  <c:v>0.17290992629440471</c:v>
                </c:pt>
                <c:pt idx="77" formatCode="0.00%">
                  <c:v>0.19971567186037342</c:v>
                </c:pt>
                <c:pt idx="78" formatCode="0.00%">
                  <c:v>0.23116507026745703</c:v>
                </c:pt>
                <c:pt idx="79" formatCode="0.00%">
                  <c:v>0.24876597225102004</c:v>
                </c:pt>
                <c:pt idx="80" formatCode="0.00%">
                  <c:v>0.25976423210237387</c:v>
                </c:pt>
                <c:pt idx="81" formatCode="0.00%">
                  <c:v>0.28869361815777927</c:v>
                </c:pt>
                <c:pt idx="82" formatCode="0.00%">
                  <c:v>0.29138482520169529</c:v>
                </c:pt>
                <c:pt idx="83" formatCode="0.00%">
                  <c:v>0.30974324438838852</c:v>
                </c:pt>
                <c:pt idx="84" formatCode="0.00%">
                  <c:v>0.29274601006607548</c:v>
                </c:pt>
                <c:pt idx="85" formatCode="0.00%">
                  <c:v>0.29232105572038991</c:v>
                </c:pt>
                <c:pt idx="86" formatCode="0.00%">
                  <c:v>0.29459300406635691</c:v>
                </c:pt>
                <c:pt idx="87" formatCode="0.00%">
                  <c:v>0.29827711832618142</c:v>
                </c:pt>
                <c:pt idx="88" formatCode="0.00%">
                  <c:v>0.27209293450755667</c:v>
                </c:pt>
                <c:pt idx="89" formatCode="0.00%">
                  <c:v>0.26504581559191687</c:v>
                </c:pt>
                <c:pt idx="90" formatCode="0.00%">
                  <c:v>0.24895152441573187</c:v>
                </c:pt>
                <c:pt idx="91" formatCode="0.00%">
                  <c:v>0.25838795873316833</c:v>
                </c:pt>
                <c:pt idx="92" formatCode="0.00%">
                  <c:v>0.27387672938268248</c:v>
                </c:pt>
                <c:pt idx="93" formatCode="0.00%">
                  <c:v>0.25330345973975388</c:v>
                </c:pt>
                <c:pt idx="94" formatCode="0.00%">
                  <c:v>0.25587076844611456</c:v>
                </c:pt>
                <c:pt idx="95" formatCode="0.00%">
                  <c:v>0.24703735836348528</c:v>
                </c:pt>
                <c:pt idx="96" formatCode="0.00%">
                  <c:v>0.23951290944009518</c:v>
                </c:pt>
                <c:pt idx="97" formatCode="0.00%">
                  <c:v>0.22948365639535551</c:v>
                </c:pt>
                <c:pt idx="98" formatCode="0.00%">
                  <c:v>0.22579088927077917</c:v>
                </c:pt>
                <c:pt idx="99" formatCode="0.00%">
                  <c:v>0.2172133359458579</c:v>
                </c:pt>
                <c:pt idx="100" formatCode="0.00%">
                  <c:v>0.21458233043751274</c:v>
                </c:pt>
                <c:pt idx="101" formatCode="0.00%">
                  <c:v>0.20066481025283944</c:v>
                </c:pt>
                <c:pt idx="102" formatCode="0.00%">
                  <c:v>0.20056016443404556</c:v>
                </c:pt>
                <c:pt idx="103" formatCode="0.00%">
                  <c:v>0.19718844141743141</c:v>
                </c:pt>
                <c:pt idx="104" formatCode="0.00%">
                  <c:v>0.20040665894646037</c:v>
                </c:pt>
                <c:pt idx="105" formatCode="0.00%">
                  <c:v>0.21847434553912914</c:v>
                </c:pt>
                <c:pt idx="106" formatCode="0.00%">
                  <c:v>0.22209780336210461</c:v>
                </c:pt>
                <c:pt idx="107" formatCode="0.00%">
                  <c:v>0.21592897582821524</c:v>
                </c:pt>
                <c:pt idx="108" formatCode="0.00%">
                  <c:v>0.19804444229856655</c:v>
                </c:pt>
                <c:pt idx="109" formatCode="0.00%">
                  <c:v>0.18990771113499738</c:v>
                </c:pt>
                <c:pt idx="110" formatCode="0.00%">
                  <c:v>0.18086212605323992</c:v>
                </c:pt>
                <c:pt idx="111" formatCode="0.00%">
                  <c:v>0.17505260447133453</c:v>
                </c:pt>
                <c:pt idx="112" formatCode="0.00%">
                  <c:v>0.17022107073884341</c:v>
                </c:pt>
                <c:pt idx="113" formatCode="0.00%">
                  <c:v>0.16954131222471336</c:v>
                </c:pt>
                <c:pt idx="114" formatCode="0.00%">
                  <c:v>0.14078635405149131</c:v>
                </c:pt>
                <c:pt idx="115" formatCode="0.00%">
                  <c:v>0.10666417160570862</c:v>
                </c:pt>
                <c:pt idx="116" formatCode="0.00%">
                  <c:v>6.6234485170016733E-2</c:v>
                </c:pt>
                <c:pt idx="117" formatCode="0.00%">
                  <c:v>2.8339673043141556E-2</c:v>
                </c:pt>
                <c:pt idx="118" formatCode="0.00%">
                  <c:v>5.7714080043929084E-3</c:v>
                </c:pt>
                <c:pt idx="119" formatCode="0.00%">
                  <c:v>-5.7561319000563049E-3</c:v>
                </c:pt>
                <c:pt idx="120" formatCode="0.00%">
                  <c:v>7.7691457111292994E-3</c:v>
                </c:pt>
                <c:pt idx="121" formatCode="0.00%">
                  <c:v>9.2116181866728208E-3</c:v>
                </c:pt>
                <c:pt idx="122" formatCode="0.00%">
                  <c:v>1.5924084976600472E-2</c:v>
                </c:pt>
                <c:pt idx="123" formatCode="0.00%">
                  <c:v>1.0077186732669663E-2</c:v>
                </c:pt>
                <c:pt idx="124" formatCode="0.00%">
                  <c:v>1.5332265146402291E-2</c:v>
                </c:pt>
                <c:pt idx="125" formatCode="0.00%">
                  <c:v>1.3744643488398323E-2</c:v>
                </c:pt>
                <c:pt idx="126" formatCode="0.00%">
                  <c:v>2.7298357542403506E-2</c:v>
                </c:pt>
                <c:pt idx="127" formatCode="0.00%">
                  <c:v>5.076651070865279E-2</c:v>
                </c:pt>
                <c:pt idx="128" formatCode="0.00%">
                  <c:v>8.2278315725292428E-2</c:v>
                </c:pt>
                <c:pt idx="129" formatCode="0.00%">
                  <c:v>0.11190747991672079</c:v>
                </c:pt>
                <c:pt idx="130" formatCode="0.00%">
                  <c:v>0.14488545604516245</c:v>
                </c:pt>
                <c:pt idx="131" formatCode="0.00%">
                  <c:v>0.17837859209267815</c:v>
                </c:pt>
                <c:pt idx="132" formatCode="0.00%">
                  <c:v>0.18054690063535994</c:v>
                </c:pt>
                <c:pt idx="133" formatCode="0.00%">
                  <c:v>0.18602648196912797</c:v>
                </c:pt>
                <c:pt idx="134" formatCode="0.00%">
                  <c:v>0.19659274971716378</c:v>
                </c:pt>
                <c:pt idx="135" formatCode="0.00%">
                  <c:v>0.2207704465476179</c:v>
                </c:pt>
                <c:pt idx="136" formatCode="0.00%">
                  <c:v>0.22930465183134419</c:v>
                </c:pt>
                <c:pt idx="137" formatCode="0.00%">
                  <c:v>0.22110632826434173</c:v>
                </c:pt>
                <c:pt idx="138" formatCode="0.00%">
                  <c:v>0.22672646071825797</c:v>
                </c:pt>
                <c:pt idx="139" formatCode="0.00%">
                  <c:v>0.2281712190840437</c:v>
                </c:pt>
                <c:pt idx="140" formatCode="0.00%">
                  <c:v>0.23008803880892281</c:v>
                </c:pt>
                <c:pt idx="141" formatCode="0.00%">
                  <c:v>0.22009760299279857</c:v>
                </c:pt>
                <c:pt idx="142" formatCode="0.00%">
                  <c:v>0.20318540190076928</c:v>
                </c:pt>
                <c:pt idx="143" formatCode="0.00%">
                  <c:v>0.19443133822944492</c:v>
                </c:pt>
                <c:pt idx="144" formatCode="0.00%">
                  <c:v>0.18920578807646238</c:v>
                </c:pt>
                <c:pt idx="145" formatCode="0.00%">
                  <c:v>0.18137631435712054</c:v>
                </c:pt>
                <c:pt idx="146" formatCode="0.00%">
                  <c:v>0.17048840465368675</c:v>
                </c:pt>
                <c:pt idx="147" formatCode="0.00%">
                  <c:v>0.1603534339419419</c:v>
                </c:pt>
                <c:pt idx="148" formatCode="0.00%">
                  <c:v>0.15290717918980312</c:v>
                </c:pt>
                <c:pt idx="149" formatCode="0.00%">
                  <c:v>0.15682248688794331</c:v>
                </c:pt>
                <c:pt idx="150" formatCode="0.00%">
                  <c:v>0.15901925269227846</c:v>
                </c:pt>
                <c:pt idx="151" formatCode="0.00%">
                  <c:v>0.14714800320582233</c:v>
                </c:pt>
                <c:pt idx="152" formatCode="0.00%">
                  <c:v>0.13617933062360565</c:v>
                </c:pt>
                <c:pt idx="153" formatCode="0.00%">
                  <c:v>0.12774332202505256</c:v>
                </c:pt>
                <c:pt idx="154" formatCode="0.00%">
                  <c:v>0.12929187601867609</c:v>
                </c:pt>
                <c:pt idx="155" formatCode="0.00%">
                  <c:v>0.13103136136556071</c:v>
                </c:pt>
                <c:pt idx="156" formatCode="0.00%">
                  <c:v>0.13787875385907933</c:v>
                </c:pt>
                <c:pt idx="157" formatCode="0.00%">
                  <c:v>0.1443686639228039</c:v>
                </c:pt>
                <c:pt idx="158" formatCode="0.00%">
                  <c:v>0.13769712631047981</c:v>
                </c:pt>
                <c:pt idx="159" formatCode="0.00%">
                  <c:v>0.13983379377054117</c:v>
                </c:pt>
                <c:pt idx="160" formatCode="0.00%">
                  <c:v>0.14058121508945498</c:v>
                </c:pt>
                <c:pt idx="161" formatCode="0.00%">
                  <c:v>0.14931734278252007</c:v>
                </c:pt>
                <c:pt idx="162" formatCode="0.00%">
                  <c:v>0.14541044993788077</c:v>
                </c:pt>
                <c:pt idx="163" formatCode="0.00%">
                  <c:v>0.14717532749171647</c:v>
                </c:pt>
                <c:pt idx="164" formatCode="0.00%">
                  <c:v>0.15134616928184141</c:v>
                </c:pt>
                <c:pt idx="165" formatCode="0.00%">
                  <c:v>0.1483380772003875</c:v>
                </c:pt>
                <c:pt idx="166" formatCode="0.00%">
                  <c:v>0.13747278332731017</c:v>
                </c:pt>
                <c:pt idx="167" formatCode="0.00%">
                  <c:v>0.12136827724059174</c:v>
                </c:pt>
                <c:pt idx="168" formatCode="0.00%">
                  <c:v>0.12419607474671635</c:v>
                </c:pt>
                <c:pt idx="169" formatCode="0.00%">
                  <c:v>0.13126465335736848</c:v>
                </c:pt>
                <c:pt idx="170" formatCode="0.00%">
                  <c:v>0.13581362247838547</c:v>
                </c:pt>
                <c:pt idx="171" formatCode="0.00%">
                  <c:v>0.13893111477478537</c:v>
                </c:pt>
                <c:pt idx="172" formatCode="0.00%">
                  <c:v>0.14328004820750784</c:v>
                </c:pt>
                <c:pt idx="173" formatCode="0.00%">
                  <c:v>0.13199495377491433</c:v>
                </c:pt>
                <c:pt idx="174" formatCode="0.00%">
                  <c:v>0.12787380436367601</c:v>
                </c:pt>
                <c:pt idx="175" formatCode="0.00%">
                  <c:v>0.12956652313745542</c:v>
                </c:pt>
                <c:pt idx="176" formatCode="0.00%">
                  <c:v>0.12170415552412339</c:v>
                </c:pt>
                <c:pt idx="177" formatCode="0.00%">
                  <c:v>0.12445289841348917</c:v>
                </c:pt>
                <c:pt idx="178" formatCode="0.00%">
                  <c:v>0.13158859215403007</c:v>
                </c:pt>
                <c:pt idx="179" formatCode="0.00%">
                  <c:v>0.14854946505302924</c:v>
                </c:pt>
                <c:pt idx="180" formatCode="0.00%">
                  <c:v>0.1452679170960387</c:v>
                </c:pt>
                <c:pt idx="181" formatCode="0.00%">
                  <c:v>0.14391267779549533</c:v>
                </c:pt>
                <c:pt idx="182" formatCode="0.00%">
                  <c:v>0.14820307961896728</c:v>
                </c:pt>
                <c:pt idx="183" formatCode="0.00%">
                  <c:v>0.13518645055905165</c:v>
                </c:pt>
                <c:pt idx="184" formatCode="0.00%">
                  <c:v>0.13362441591668084</c:v>
                </c:pt>
                <c:pt idx="185" formatCode="0.00%">
                  <c:v>0.13896540987069739</c:v>
                </c:pt>
                <c:pt idx="186" formatCode="0.00%">
                  <c:v>0.14669516772946167</c:v>
                </c:pt>
                <c:pt idx="187" formatCode="0.00%">
                  <c:v>0.16689149948736537</c:v>
                </c:pt>
                <c:pt idx="188" formatCode="0.00%">
                  <c:v>0.17126963912305904</c:v>
                </c:pt>
                <c:pt idx="189" formatCode="0.00%">
                  <c:v>0.16835939558589641</c:v>
                </c:pt>
                <c:pt idx="190" formatCode="0.00%">
                  <c:v>0.16861667164311878</c:v>
                </c:pt>
                <c:pt idx="191" formatCode="0.00%">
                  <c:v>0.15323433281993282</c:v>
                </c:pt>
                <c:pt idx="192" formatCode="0.00%">
                  <c:v>0.15613746704726372</c:v>
                </c:pt>
                <c:pt idx="193" formatCode="0.00%">
                  <c:v>0.15051198870826488</c:v>
                </c:pt>
                <c:pt idx="194" formatCode="0.00%">
                  <c:v>0.14040529960372572</c:v>
                </c:pt>
                <c:pt idx="195" formatCode="0.00%">
                  <c:v>0.14306813435191112</c:v>
                </c:pt>
                <c:pt idx="196" formatCode="0.00%">
                  <c:v>0.1355377883229496</c:v>
                </c:pt>
                <c:pt idx="197" formatCode="0.00%">
                  <c:v>0.12199113456785482</c:v>
                </c:pt>
                <c:pt idx="198" formatCode="0.00%">
                  <c:v>0.10884107116755848</c:v>
                </c:pt>
                <c:pt idx="199" formatCode="0.00%">
                  <c:v>8.2904746607383117E-2</c:v>
                </c:pt>
                <c:pt idx="200" formatCode="0.00%">
                  <c:v>7.6867106386026451E-2</c:v>
                </c:pt>
                <c:pt idx="201" formatCode="0.00%">
                  <c:v>5.9361348662703817E-2</c:v>
                </c:pt>
                <c:pt idx="202" formatCode="0.00%">
                  <c:v>5.6469780166131578E-2</c:v>
                </c:pt>
                <c:pt idx="203" formatCode="0.00%">
                  <c:v>3.9214424155116667E-2</c:v>
                </c:pt>
                <c:pt idx="204" formatCode="0.00%">
                  <c:v>2.8134954471678908E-2</c:v>
                </c:pt>
                <c:pt idx="205" formatCode="0.00%">
                  <c:v>1.9754538742262628E-2</c:v>
                </c:pt>
                <c:pt idx="206" formatCode="0.00%">
                  <c:v>2.4523050160459414E-2</c:v>
                </c:pt>
                <c:pt idx="207" formatCode="0.00%">
                  <c:v>2.588000686133185E-2</c:v>
                </c:pt>
                <c:pt idx="208" formatCode="0.00%">
                  <c:v>2.2315583004856032E-2</c:v>
                </c:pt>
                <c:pt idx="209" formatCode="0.00%">
                  <c:v>2.5486463017915018E-2</c:v>
                </c:pt>
                <c:pt idx="210" formatCode="0.00%">
                  <c:v>2.332439914992479E-2</c:v>
                </c:pt>
                <c:pt idx="211" formatCode="0.00%">
                  <c:v>2.1409566136682878E-2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Consumo</c:v>
                </c:pt>
              </c:strCache>
            </c:strRef>
          </c:tx>
          <c:spPr>
            <a:ln w="38100" cmpd="sng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11"/>
              <c:layout>
                <c:manualLayout>
                  <c:x val="-8.0167860136753661E-3"/>
                  <c:y val="-0.12849762724776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Hoja1!$A$2:$A$214</c:f>
              <c:numCache>
                <c:formatCode>m/d/yyyy</c:formatCode>
                <c:ptCount val="213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</c:numCache>
            </c:numRef>
          </c:cat>
          <c:val>
            <c:numRef>
              <c:f>Hoja1!$E$2:$E$214</c:f>
              <c:numCache>
                <c:formatCode>General</c:formatCode>
                <c:ptCount val="213"/>
                <c:pt idx="12" formatCode="0.00%">
                  <c:v>-3.8703808076630764E-2</c:v>
                </c:pt>
                <c:pt idx="13" formatCode="0.00%">
                  <c:v>-1.351773072713125E-2</c:v>
                </c:pt>
                <c:pt idx="14" formatCode="0.00%">
                  <c:v>-4.104320031316111E-3</c:v>
                </c:pt>
                <c:pt idx="15" formatCode="0.00%">
                  <c:v>-1.080552484509556E-2</c:v>
                </c:pt>
                <c:pt idx="16" formatCode="0.00%">
                  <c:v>3.2029816209533379E-4</c:v>
                </c:pt>
                <c:pt idx="17" formatCode="0.00%">
                  <c:v>2.5830446224663461E-2</c:v>
                </c:pt>
                <c:pt idx="18" formatCode="0.00%">
                  <c:v>4.9202923294865863E-2</c:v>
                </c:pt>
                <c:pt idx="19" formatCode="0.00%">
                  <c:v>6.0679442355003443E-2</c:v>
                </c:pt>
                <c:pt idx="20" formatCode="0.00%">
                  <c:v>6.088738977002528E-2</c:v>
                </c:pt>
                <c:pt idx="21" formatCode="0.00%">
                  <c:v>5.9534330298900651E-2</c:v>
                </c:pt>
                <c:pt idx="22" formatCode="0.00%">
                  <c:v>9.3160076384744883E-2</c:v>
                </c:pt>
                <c:pt idx="23" formatCode="0.00%">
                  <c:v>0.1107257242753561</c:v>
                </c:pt>
                <c:pt idx="24" formatCode="0.00%">
                  <c:v>0.12032271088133961</c:v>
                </c:pt>
                <c:pt idx="25" formatCode="0.00%">
                  <c:v>9.4656745732440317E-2</c:v>
                </c:pt>
                <c:pt idx="26" formatCode="0.00%">
                  <c:v>4.3057510407524813E-2</c:v>
                </c:pt>
                <c:pt idx="27" formatCode="0.00%">
                  <c:v>-1.9086152161436165E-2</c:v>
                </c:pt>
                <c:pt idx="28" formatCode="0.00%">
                  <c:v>2.8099223674033169E-2</c:v>
                </c:pt>
                <c:pt idx="29" formatCode="0.00%">
                  <c:v>3.4096662782802101E-2</c:v>
                </c:pt>
                <c:pt idx="30" formatCode="0.00%">
                  <c:v>3.3543492867995406E-2</c:v>
                </c:pt>
                <c:pt idx="31" formatCode="0.00%">
                  <c:v>5.8284388118911679E-2</c:v>
                </c:pt>
                <c:pt idx="32" formatCode="0.00%">
                  <c:v>9.2079489009703419E-2</c:v>
                </c:pt>
                <c:pt idx="33" formatCode="0.00%">
                  <c:v>9.1226287006905382E-2</c:v>
                </c:pt>
                <c:pt idx="34" formatCode="0.00%">
                  <c:v>9.0389422318152279E-2</c:v>
                </c:pt>
                <c:pt idx="35" formatCode="0.00%">
                  <c:v>9.7563429917974398E-2</c:v>
                </c:pt>
                <c:pt idx="36" formatCode="0.00%">
                  <c:v>0.10778262463590416</c:v>
                </c:pt>
                <c:pt idx="37" formatCode="0.00%">
                  <c:v>0.15004252855478994</c:v>
                </c:pt>
                <c:pt idx="38" formatCode="0.00%">
                  <c:v>0.21090509334804453</c:v>
                </c:pt>
                <c:pt idx="39" formatCode="0.00%">
                  <c:v>0.2964525080275926</c:v>
                </c:pt>
                <c:pt idx="40" formatCode="0.00%">
                  <c:v>0.26196679701044334</c:v>
                </c:pt>
                <c:pt idx="41" formatCode="0.00%">
                  <c:v>0.26126839319933048</c:v>
                </c:pt>
                <c:pt idx="42" formatCode="0.00%">
                  <c:v>0.25857595787248822</c:v>
                </c:pt>
                <c:pt idx="43" formatCode="0.00%">
                  <c:v>0.25925680764521464</c:v>
                </c:pt>
                <c:pt idx="44" formatCode="0.00%">
                  <c:v>0.22213035162515027</c:v>
                </c:pt>
                <c:pt idx="45" formatCode="0.00%">
                  <c:v>0.23817102948928826</c:v>
                </c:pt>
                <c:pt idx="46" formatCode="0.00%">
                  <c:v>0.23600602878195476</c:v>
                </c:pt>
                <c:pt idx="47" formatCode="0.00%">
                  <c:v>0.23214375908884244</c:v>
                </c:pt>
                <c:pt idx="48" formatCode="0.00%">
                  <c:v>0.24890692817710214</c:v>
                </c:pt>
                <c:pt idx="49" formatCode="0.00%">
                  <c:v>0.2584179885008504</c:v>
                </c:pt>
                <c:pt idx="50" formatCode="0.00%">
                  <c:v>0.27044558505508043</c:v>
                </c:pt>
                <c:pt idx="51" formatCode="0.00%">
                  <c:v>0.28979190963405022</c:v>
                </c:pt>
                <c:pt idx="52" formatCode="0.00%">
                  <c:v>0.29316325201230597</c:v>
                </c:pt>
                <c:pt idx="53" formatCode="0.00%">
                  <c:v>0.29065884003022857</c:v>
                </c:pt>
                <c:pt idx="54" formatCode="0.00%">
                  <c:v>0.30274356377210498</c:v>
                </c:pt>
                <c:pt idx="55" formatCode="0.00%">
                  <c:v>0.28733245209858538</c:v>
                </c:pt>
                <c:pt idx="56" formatCode="0.00%">
                  <c:v>0.29646608952230324</c:v>
                </c:pt>
                <c:pt idx="57" formatCode="0.00%">
                  <c:v>0.3070292793485494</c:v>
                </c:pt>
                <c:pt idx="58" formatCode="0.00%">
                  <c:v>0.31870354685731939</c:v>
                </c:pt>
                <c:pt idx="59" formatCode="0.00%">
                  <c:v>0.33994562407072126</c:v>
                </c:pt>
                <c:pt idx="60" formatCode="0.00%">
                  <c:v>0.33502245518430329</c:v>
                </c:pt>
                <c:pt idx="61" formatCode="0.00%">
                  <c:v>0.3241733144863792</c:v>
                </c:pt>
                <c:pt idx="62" formatCode="0.00%">
                  <c:v>0.33189856496774728</c:v>
                </c:pt>
                <c:pt idx="63" formatCode="0.00%">
                  <c:v>0.3321515866367335</c:v>
                </c:pt>
                <c:pt idx="64" formatCode="0.00%">
                  <c:v>0.3410232230814616</c:v>
                </c:pt>
                <c:pt idx="65" formatCode="0.00%">
                  <c:v>0.34804331823577095</c:v>
                </c:pt>
                <c:pt idx="66" formatCode="0.00%">
                  <c:v>0.35896668326915138</c:v>
                </c:pt>
                <c:pt idx="67" formatCode="0.00%">
                  <c:v>0.36817253520912829</c:v>
                </c:pt>
                <c:pt idx="68" formatCode="0.00%">
                  <c:v>0.38085280250647346</c:v>
                </c:pt>
                <c:pt idx="69" formatCode="0.00%">
                  <c:v>0.38347775757470659</c:v>
                </c:pt>
                <c:pt idx="70" formatCode="0.00%">
                  <c:v>0.37393122446282434</c:v>
                </c:pt>
                <c:pt idx="71" formatCode="0.00%">
                  <c:v>0.38226433620972777</c:v>
                </c:pt>
                <c:pt idx="72" formatCode="0.00%">
                  <c:v>0.39118948969072243</c:v>
                </c:pt>
                <c:pt idx="73" formatCode="0.00%">
                  <c:v>0.39884489979738524</c:v>
                </c:pt>
                <c:pt idx="74" formatCode="0.00%">
                  <c:v>0.4220969724271042</c:v>
                </c:pt>
                <c:pt idx="75" formatCode="0.00%">
                  <c:v>0.44395437442642982</c:v>
                </c:pt>
                <c:pt idx="76" formatCode="0.00%">
                  <c:v>0.44375552315123024</c:v>
                </c:pt>
                <c:pt idx="77" formatCode="0.00%">
                  <c:v>0.46665821754876724</c:v>
                </c:pt>
                <c:pt idx="78" formatCode="0.00%">
                  <c:v>0.4658347435606276</c:v>
                </c:pt>
                <c:pt idx="79" formatCode="0.00%">
                  <c:v>0.46506688504465465</c:v>
                </c:pt>
                <c:pt idx="80" formatCode="0.00%">
                  <c:v>0.47824168119718014</c:v>
                </c:pt>
                <c:pt idx="81" formatCode="0.00%">
                  <c:v>0.48229882569370086</c:v>
                </c:pt>
                <c:pt idx="82" formatCode="0.00%">
                  <c:v>0.48680812295864473</c:v>
                </c:pt>
                <c:pt idx="83" formatCode="0.00%">
                  <c:v>0.48126371495346243</c:v>
                </c:pt>
                <c:pt idx="84" formatCode="0.00%">
                  <c:v>0.47599402306410621</c:v>
                </c:pt>
                <c:pt idx="85" formatCode="0.00%">
                  <c:v>0.47373016314432403</c:v>
                </c:pt>
                <c:pt idx="86" formatCode="0.00%">
                  <c:v>0.47028361701565746</c:v>
                </c:pt>
                <c:pt idx="87" formatCode="0.00%">
                  <c:v>0.46037312112084172</c:v>
                </c:pt>
                <c:pt idx="88" formatCode="0.00%">
                  <c:v>0.46160117962674474</c:v>
                </c:pt>
                <c:pt idx="89" formatCode="0.00%">
                  <c:v>0.44293795476945452</c:v>
                </c:pt>
                <c:pt idx="90" formatCode="0.00%">
                  <c:v>0.43184183065857318</c:v>
                </c:pt>
                <c:pt idx="91" formatCode="0.00%">
                  <c:v>0.42611476547043048</c:v>
                </c:pt>
                <c:pt idx="92" formatCode="0.00%">
                  <c:v>0.39583503476902582</c:v>
                </c:pt>
                <c:pt idx="93" formatCode="0.00%">
                  <c:v>0.40160990392411433</c:v>
                </c:pt>
                <c:pt idx="94" formatCode="0.00%">
                  <c:v>0.38801883469492515</c:v>
                </c:pt>
                <c:pt idx="95" formatCode="0.00%">
                  <c:v>0.35847604286061663</c:v>
                </c:pt>
                <c:pt idx="96" formatCode="0.00%">
                  <c:v>0.3414728147221302</c:v>
                </c:pt>
                <c:pt idx="97" formatCode="0.00%">
                  <c:v>0.32406099707084479</c:v>
                </c:pt>
                <c:pt idx="98" formatCode="0.00%">
                  <c:v>0.28975605449294872</c:v>
                </c:pt>
                <c:pt idx="99" formatCode="0.00%">
                  <c:v>0.26468936009634869</c:v>
                </c:pt>
                <c:pt idx="100" formatCode="0.00%">
                  <c:v>0.25050280100040179</c:v>
                </c:pt>
                <c:pt idx="101" formatCode="0.00%">
                  <c:v>0.23173605582566204</c:v>
                </c:pt>
                <c:pt idx="102" formatCode="0.00%">
                  <c:v>0.21052769512124669</c:v>
                </c:pt>
                <c:pt idx="103" formatCode="0.00%">
                  <c:v>0.19872422968860071</c:v>
                </c:pt>
                <c:pt idx="104" formatCode="0.00%">
                  <c:v>0.1856155232808252</c:v>
                </c:pt>
                <c:pt idx="105" formatCode="0.00%">
                  <c:v>0.16254411772077559</c:v>
                </c:pt>
                <c:pt idx="106" formatCode="0.00%">
                  <c:v>0.15718943225527915</c:v>
                </c:pt>
                <c:pt idx="107" formatCode="0.00%">
                  <c:v>0.14404086680028039</c:v>
                </c:pt>
                <c:pt idx="108" formatCode="0.00%">
                  <c:v>0.13803677607737463</c:v>
                </c:pt>
                <c:pt idx="109" formatCode="0.00%">
                  <c:v>0.12293447983642536</c:v>
                </c:pt>
                <c:pt idx="110" formatCode="0.00%">
                  <c:v>0.11062974876520748</c:v>
                </c:pt>
                <c:pt idx="111" formatCode="0.00%">
                  <c:v>9.3180712216885508E-2</c:v>
                </c:pt>
                <c:pt idx="112" formatCode="0.00%">
                  <c:v>7.4253894974168455E-2</c:v>
                </c:pt>
                <c:pt idx="113" formatCode="0.00%">
                  <c:v>6.0099595354223379E-2</c:v>
                </c:pt>
                <c:pt idx="114" formatCode="0.00%">
                  <c:v>5.9727475448532852E-2</c:v>
                </c:pt>
                <c:pt idx="115" formatCode="0.00%">
                  <c:v>4.6564647425577865E-2</c:v>
                </c:pt>
                <c:pt idx="116" formatCode="0.00%">
                  <c:v>4.0229528120519831E-2</c:v>
                </c:pt>
                <c:pt idx="117" formatCode="0.00%">
                  <c:v>2.7192759071463124E-2</c:v>
                </c:pt>
                <c:pt idx="118" formatCode="0.00%">
                  <c:v>2.2759545516447988E-2</c:v>
                </c:pt>
                <c:pt idx="119" formatCode="0.00%">
                  <c:v>3.3988910454041843E-2</c:v>
                </c:pt>
                <c:pt idx="120" formatCode="0.00%">
                  <c:v>3.1714784187326872E-2</c:v>
                </c:pt>
                <c:pt idx="121" formatCode="0.00%">
                  <c:v>3.9262172870761392E-2</c:v>
                </c:pt>
                <c:pt idx="122" formatCode="0.00%">
                  <c:v>4.7538734928809667E-2</c:v>
                </c:pt>
                <c:pt idx="123" formatCode="0.00%">
                  <c:v>5.9932283679953402E-2</c:v>
                </c:pt>
                <c:pt idx="124" formatCode="0.00%">
                  <c:v>6.8666741199012948E-2</c:v>
                </c:pt>
                <c:pt idx="125" formatCode="0.00%">
                  <c:v>7.994179223356479E-2</c:v>
                </c:pt>
                <c:pt idx="126" formatCode="0.00%">
                  <c:v>9.3344566679230967E-2</c:v>
                </c:pt>
                <c:pt idx="127" formatCode="0.00%">
                  <c:v>0.10545645319179586</c:v>
                </c:pt>
                <c:pt idx="128" formatCode="0.00%">
                  <c:v>0.11868854294169506</c:v>
                </c:pt>
                <c:pt idx="129" formatCode="0.00%">
                  <c:v>0.13302485946888898</c:v>
                </c:pt>
                <c:pt idx="130" formatCode="0.00%">
                  <c:v>0.14280124250270876</c:v>
                </c:pt>
                <c:pt idx="131" formatCode="0.00%">
                  <c:v>0.15293968144957137</c:v>
                </c:pt>
                <c:pt idx="132" formatCode="0.00%">
                  <c:v>0.16424587884783626</c:v>
                </c:pt>
                <c:pt idx="133" formatCode="0.00%">
                  <c:v>0.18111847622341681</c:v>
                </c:pt>
                <c:pt idx="134" formatCode="0.00%">
                  <c:v>0.19531216898664039</c:v>
                </c:pt>
                <c:pt idx="135" formatCode="0.00%">
                  <c:v>0.21319773435064548</c:v>
                </c:pt>
                <c:pt idx="136" formatCode="0.00%">
                  <c:v>0.23194842743382371</c:v>
                </c:pt>
                <c:pt idx="137" formatCode="0.00%">
                  <c:v>0.24837289299144172</c:v>
                </c:pt>
                <c:pt idx="138" formatCode="0.00%">
                  <c:v>0.25657926364922923</c:v>
                </c:pt>
                <c:pt idx="139" formatCode="0.00%">
                  <c:v>0.25804704218253871</c:v>
                </c:pt>
                <c:pt idx="140" formatCode="0.00%">
                  <c:v>0.26722079262390386</c:v>
                </c:pt>
                <c:pt idx="141" formatCode="0.00%">
                  <c:v>0.26460316725153099</c:v>
                </c:pt>
                <c:pt idx="142" formatCode="0.00%">
                  <c:v>0.26230550903379402</c:v>
                </c:pt>
                <c:pt idx="143" formatCode="0.00%">
                  <c:v>0.26108064270213149</c:v>
                </c:pt>
                <c:pt idx="144" formatCode="0.00%">
                  <c:v>0.25913547891009192</c:v>
                </c:pt>
                <c:pt idx="145" formatCode="0.00%">
                  <c:v>0.24908726281714566</c:v>
                </c:pt>
                <c:pt idx="146" formatCode="0.00%">
                  <c:v>0.25189239274324127</c:v>
                </c:pt>
                <c:pt idx="147" formatCode="0.00%">
                  <c:v>0.24011620378506549</c:v>
                </c:pt>
                <c:pt idx="148" formatCode="0.00%">
                  <c:v>0.2259161121540465</c:v>
                </c:pt>
                <c:pt idx="149" formatCode="0.00%">
                  <c:v>0.22162611503225693</c:v>
                </c:pt>
                <c:pt idx="150" formatCode="0.00%">
                  <c:v>0.20897532505238225</c:v>
                </c:pt>
                <c:pt idx="151" formatCode="0.00%">
                  <c:v>0.20803343649328609</c:v>
                </c:pt>
                <c:pt idx="152" formatCode="0.00%">
                  <c:v>0.1996674008815631</c:v>
                </c:pt>
                <c:pt idx="153" formatCode="0.00%">
                  <c:v>0.18802773388771432</c:v>
                </c:pt>
                <c:pt idx="154" formatCode="0.00%">
                  <c:v>0.19028073209401652</c:v>
                </c:pt>
                <c:pt idx="155" formatCode="0.00%">
                  <c:v>0.17987891246084642</c:v>
                </c:pt>
                <c:pt idx="156" formatCode="0.00%">
                  <c:v>0.17246219877767333</c:v>
                </c:pt>
                <c:pt idx="157" formatCode="0.00%">
                  <c:v>0.17155174903508197</c:v>
                </c:pt>
                <c:pt idx="158" formatCode="0.00%">
                  <c:v>0.16004467543144374</c:v>
                </c:pt>
                <c:pt idx="159" formatCode="0.00%">
                  <c:v>0.15091680269362895</c:v>
                </c:pt>
                <c:pt idx="160" formatCode="0.00%">
                  <c:v>0.15024334784421978</c:v>
                </c:pt>
                <c:pt idx="161" formatCode="0.00%">
                  <c:v>0.14326858663631281</c:v>
                </c:pt>
                <c:pt idx="162" formatCode="0.00%">
                  <c:v>0.13614546255188853</c:v>
                </c:pt>
                <c:pt idx="163" formatCode="0.00%">
                  <c:v>0.13596759028114636</c:v>
                </c:pt>
                <c:pt idx="164" formatCode="0.00%">
                  <c:v>0.13040270830863254</c:v>
                </c:pt>
                <c:pt idx="165" formatCode="0.00%">
                  <c:v>0.13133373058410047</c:v>
                </c:pt>
                <c:pt idx="166" formatCode="0.00%">
                  <c:v>0.12761451966379611</c:v>
                </c:pt>
                <c:pt idx="167" formatCode="0.00%">
                  <c:v>0.12404941801317637</c:v>
                </c:pt>
                <c:pt idx="168" formatCode="0.00%">
                  <c:v>0.1242846148608272</c:v>
                </c:pt>
                <c:pt idx="169" formatCode="0.00%">
                  <c:v>0.12035166171244693</c:v>
                </c:pt>
                <c:pt idx="170" formatCode="0.00%">
                  <c:v>0.11715761287124771</c:v>
                </c:pt>
                <c:pt idx="171" formatCode="0.00%">
                  <c:v>0.12149526191446824</c:v>
                </c:pt>
                <c:pt idx="172" formatCode="0.00%">
                  <c:v>0.12166749202421445</c:v>
                </c:pt>
                <c:pt idx="173" formatCode="0.00%">
                  <c:v>0.11989104796895234</c:v>
                </c:pt>
                <c:pt idx="174" formatCode="0.00%">
                  <c:v>0.11921376462696887</c:v>
                </c:pt>
                <c:pt idx="175" formatCode="0.00%">
                  <c:v>0.11871881254480354</c:v>
                </c:pt>
                <c:pt idx="176" formatCode="0.00%">
                  <c:v>0.11889219285980146</c:v>
                </c:pt>
                <c:pt idx="177" formatCode="0.00%">
                  <c:v>0.12402565510466057</c:v>
                </c:pt>
                <c:pt idx="178" formatCode="0.00%">
                  <c:v>0.12481774306497528</c:v>
                </c:pt>
                <c:pt idx="179" formatCode="0.00%">
                  <c:v>0.12621002782603741</c:v>
                </c:pt>
                <c:pt idx="180" formatCode="0.00%">
                  <c:v>0.12458738800317382</c:v>
                </c:pt>
                <c:pt idx="181" formatCode="0.00%">
                  <c:v>0.1356451108553165</c:v>
                </c:pt>
                <c:pt idx="182" formatCode="0.00%">
                  <c:v>0.13745210760775706</c:v>
                </c:pt>
                <c:pt idx="183" formatCode="0.00%">
                  <c:v>0.13548987154283076</c:v>
                </c:pt>
                <c:pt idx="184" formatCode="0.00%">
                  <c:v>0.1328111629565365</c:v>
                </c:pt>
                <c:pt idx="185" formatCode="0.00%">
                  <c:v>0.13645248013452771</c:v>
                </c:pt>
                <c:pt idx="186" formatCode="0.00%">
                  <c:v>0.14110694679917835</c:v>
                </c:pt>
                <c:pt idx="187" formatCode="0.00%">
                  <c:v>0.13652572502757243</c:v>
                </c:pt>
                <c:pt idx="188" formatCode="0.00%">
                  <c:v>0.13170248739076929</c:v>
                </c:pt>
                <c:pt idx="189" formatCode="0.00%">
                  <c:v>0.12918175719929126</c:v>
                </c:pt>
                <c:pt idx="190" formatCode="0.00%">
                  <c:v>0.1232913288297286</c:v>
                </c:pt>
                <c:pt idx="191" formatCode="0.00%">
                  <c:v>0.12438419076445406</c:v>
                </c:pt>
                <c:pt idx="192" formatCode="0.00%">
                  <c:v>0.12112906235413989</c:v>
                </c:pt>
                <c:pt idx="193" formatCode="0.00%">
                  <c:v>0.10774895305705812</c:v>
                </c:pt>
                <c:pt idx="194" formatCode="0.00%">
                  <c:v>0.10908042315942112</c:v>
                </c:pt>
                <c:pt idx="195" formatCode="0.00%">
                  <c:v>0.10880911814287964</c:v>
                </c:pt>
                <c:pt idx="196" formatCode="0.00%">
                  <c:v>0.10930699012610279</c:v>
                </c:pt>
                <c:pt idx="197" formatCode="0.00%">
                  <c:v>0.1119834688222181</c:v>
                </c:pt>
                <c:pt idx="198" formatCode="0.00%">
                  <c:v>0.11374695356103293</c:v>
                </c:pt>
                <c:pt idx="199" formatCode="0.00%">
                  <c:v>0.11411765191159451</c:v>
                </c:pt>
                <c:pt idx="200" formatCode="0.00%">
                  <c:v>0.12090917354279873</c:v>
                </c:pt>
                <c:pt idx="201" formatCode="0.00%">
                  <c:v>0.1191653215213484</c:v>
                </c:pt>
                <c:pt idx="202" formatCode="0.00%">
                  <c:v>0.12338822097532742</c:v>
                </c:pt>
                <c:pt idx="203" formatCode="0.00%">
                  <c:v>0.12509863014479916</c:v>
                </c:pt>
                <c:pt idx="204" formatCode="0.00%">
                  <c:v>0.12775404793140654</c:v>
                </c:pt>
                <c:pt idx="205" formatCode="0.00%">
                  <c:v>0.13018207324715303</c:v>
                </c:pt>
                <c:pt idx="206" formatCode="0.00%">
                  <c:v>0.13056546378806333</c:v>
                </c:pt>
                <c:pt idx="207" formatCode="0.00%">
                  <c:v>0.1304095431680321</c:v>
                </c:pt>
                <c:pt idx="208" formatCode="0.00%">
                  <c:v>0.12624428866137638</c:v>
                </c:pt>
                <c:pt idx="209" formatCode="0.00%">
                  <c:v>0.12162182894469731</c:v>
                </c:pt>
                <c:pt idx="210" formatCode="0.00%">
                  <c:v>0.11734540130062077</c:v>
                </c:pt>
                <c:pt idx="211" formatCode="0.00%">
                  <c:v>0.11358053401981749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18136"/>
        <c:axId val="513615784"/>
      </c:lineChart>
      <c:dateAx>
        <c:axId val="513618136"/>
        <c:scaling>
          <c:orientation val="minMax"/>
          <c:max val="42978"/>
          <c:min val="41152"/>
        </c:scaling>
        <c:delete val="0"/>
        <c:axPos val="b"/>
        <c:numFmt formatCode="mmm\-yy" sourceLinked="0"/>
        <c:majorTickMark val="in"/>
        <c:minorTickMark val="none"/>
        <c:tickLblPos val="low"/>
        <c:spPr>
          <a:ln w="349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600" b="1">
                <a:latin typeface="+mn-lt"/>
                <a:cs typeface="Arial" pitchFamily="34" charset="0"/>
              </a:defRPr>
            </a:pPr>
            <a:endParaRPr lang="en-US"/>
          </a:p>
        </c:txPr>
        <c:crossAx val="513615784"/>
        <c:crossesAt val="0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513615784"/>
        <c:scaling>
          <c:orientation val="minMax"/>
          <c:max val="0.30000000000000004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0"/>
        <c:majorTickMark val="in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+mn-lt"/>
                <a:cs typeface="Arial" pitchFamily="34" charset="0"/>
              </a:defRPr>
            </a:pPr>
            <a:endParaRPr lang="en-US"/>
          </a:p>
        </c:txPr>
        <c:crossAx val="513618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91157548151215E-2"/>
          <c:y val="0.88512506546891612"/>
          <c:w val="0.89999999999999991"/>
          <c:h val="6.3832193248369223E-2"/>
        </c:manualLayout>
      </c:layout>
      <c:overlay val="0"/>
      <c:txPr>
        <a:bodyPr/>
        <a:lstStyle/>
        <a:p>
          <a:pPr>
            <a:defRPr sz="1600" b="1">
              <a:latin typeface="+mn-lt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17774861475654E-2"/>
          <c:y val="8.1973041871353791E-2"/>
          <c:w val="0.89943654612617863"/>
          <c:h val="0.6471595339702451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Alta</c:v>
                </c:pt>
              </c:strCache>
            </c:strRef>
          </c:tx>
          <c:spPr>
            <a:ln>
              <a:solidFill>
                <a:srgbClr val="CC00FF"/>
              </a:solidFill>
            </a:ln>
          </c:spPr>
          <c:marker>
            <c:symbol val="none"/>
          </c:marker>
          <c:dLbls>
            <c:dLbl>
              <c:idx val="58"/>
              <c:layout>
                <c:manualLayout>
                  <c:x val="-6.391115134828361E-2"/>
                  <c:y val="-5.95931795030176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00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9"/>
              <c:layout>
                <c:manualLayout>
                  <c:x val="-1.558808569470329E-3"/>
                  <c:y val="-7.85546457085232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00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Hoja1!$A$2:$A$71</c:f>
              <c:numCache>
                <c:formatCode>m/d/yyyy</c:formatCode>
                <c:ptCount val="70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  <c:pt idx="36">
                  <c:v>39873</c:v>
                </c:pt>
                <c:pt idx="37">
                  <c:v>39965</c:v>
                </c:pt>
                <c:pt idx="38">
                  <c:v>40057</c:v>
                </c:pt>
                <c:pt idx="39">
                  <c:v>40148</c:v>
                </c:pt>
                <c:pt idx="40">
                  <c:v>40238</c:v>
                </c:pt>
                <c:pt idx="41">
                  <c:v>40330</c:v>
                </c:pt>
                <c:pt idx="42">
                  <c:v>40422</c:v>
                </c:pt>
                <c:pt idx="43">
                  <c:v>40513</c:v>
                </c:pt>
                <c:pt idx="44">
                  <c:v>40603</c:v>
                </c:pt>
                <c:pt idx="45">
                  <c:v>40695</c:v>
                </c:pt>
                <c:pt idx="46">
                  <c:v>40787</c:v>
                </c:pt>
                <c:pt idx="47">
                  <c:v>40878</c:v>
                </c:pt>
                <c:pt idx="48">
                  <c:v>40969</c:v>
                </c:pt>
                <c:pt idx="49">
                  <c:v>41061</c:v>
                </c:pt>
                <c:pt idx="50">
                  <c:v>41153</c:v>
                </c:pt>
                <c:pt idx="51">
                  <c:v>41244</c:v>
                </c:pt>
                <c:pt idx="52">
                  <c:v>41334</c:v>
                </c:pt>
                <c:pt idx="53">
                  <c:v>41426</c:v>
                </c:pt>
                <c:pt idx="54">
                  <c:v>41518</c:v>
                </c:pt>
                <c:pt idx="55">
                  <c:v>41609</c:v>
                </c:pt>
                <c:pt idx="56">
                  <c:v>41699</c:v>
                </c:pt>
                <c:pt idx="57">
                  <c:v>41791</c:v>
                </c:pt>
                <c:pt idx="58">
                  <c:v>41883</c:v>
                </c:pt>
                <c:pt idx="59">
                  <c:v>41974</c:v>
                </c:pt>
                <c:pt idx="60">
                  <c:v>42064</c:v>
                </c:pt>
                <c:pt idx="61">
                  <c:v>42156</c:v>
                </c:pt>
                <c:pt idx="62">
                  <c:v>42248</c:v>
                </c:pt>
                <c:pt idx="63">
                  <c:v>42339</c:v>
                </c:pt>
                <c:pt idx="64">
                  <c:v>42430</c:v>
                </c:pt>
                <c:pt idx="65">
                  <c:v>42522</c:v>
                </c:pt>
                <c:pt idx="66">
                  <c:v>42614</c:v>
                </c:pt>
                <c:pt idx="67">
                  <c:v>42705</c:v>
                </c:pt>
                <c:pt idx="68">
                  <c:v>42795</c:v>
                </c:pt>
                <c:pt idx="69">
                  <c:v>42887</c:v>
                </c:pt>
              </c:numCache>
            </c:numRef>
          </c:cat>
          <c:val>
            <c:numRef>
              <c:f>Hoja1!$B$2:$B$71</c:f>
              <c:numCache>
                <c:formatCode>0.00%</c:formatCode>
                <c:ptCount val="70"/>
                <c:pt idx="0">
                  <c:v>0.33333333333333331</c:v>
                </c:pt>
                <c:pt idx="1">
                  <c:v>0.36</c:v>
                </c:pt>
                <c:pt idx="2">
                  <c:v>0.27160493827160492</c:v>
                </c:pt>
                <c:pt idx="3">
                  <c:v>0.39506172839506171</c:v>
                </c:pt>
                <c:pt idx="4">
                  <c:v>0.36842105263157893</c:v>
                </c:pt>
                <c:pt idx="5">
                  <c:v>0.32098765432098764</c:v>
                </c:pt>
                <c:pt idx="6">
                  <c:v>0.35802469135802467</c:v>
                </c:pt>
                <c:pt idx="7">
                  <c:v>0.4567901234567901</c:v>
                </c:pt>
                <c:pt idx="8">
                  <c:v>0.51851851851851849</c:v>
                </c:pt>
                <c:pt idx="9">
                  <c:v>0.53749999999999998</c:v>
                </c:pt>
                <c:pt idx="10">
                  <c:v>0.55555555555555558</c:v>
                </c:pt>
                <c:pt idx="11">
                  <c:v>0.67901234567901236</c:v>
                </c:pt>
                <c:pt idx="12">
                  <c:v>0.73750000000000004</c:v>
                </c:pt>
                <c:pt idx="13">
                  <c:v>0.76543209876543206</c:v>
                </c:pt>
                <c:pt idx="14">
                  <c:v>0.6875</c:v>
                </c:pt>
                <c:pt idx="15">
                  <c:v>0.76543209876543206</c:v>
                </c:pt>
                <c:pt idx="16">
                  <c:v>0.8271604938271605</c:v>
                </c:pt>
                <c:pt idx="17">
                  <c:v>0.8</c:v>
                </c:pt>
                <c:pt idx="18">
                  <c:v>0.87654320987654322</c:v>
                </c:pt>
                <c:pt idx="19">
                  <c:v>0.80246913580246915</c:v>
                </c:pt>
                <c:pt idx="20">
                  <c:v>0.810126582278481</c:v>
                </c:pt>
                <c:pt idx="21">
                  <c:v>0.90123456790123457</c:v>
                </c:pt>
                <c:pt idx="22">
                  <c:v>0.92405063291139244</c:v>
                </c:pt>
                <c:pt idx="23">
                  <c:v>0.92592592592592593</c:v>
                </c:pt>
                <c:pt idx="24">
                  <c:v>0.94936708860759489</c:v>
                </c:pt>
                <c:pt idx="25">
                  <c:v>0.87654320987654322</c:v>
                </c:pt>
                <c:pt idx="26">
                  <c:v>0.90123456790123457</c:v>
                </c:pt>
                <c:pt idx="27">
                  <c:v>0.92592592592592593</c:v>
                </c:pt>
                <c:pt idx="28">
                  <c:v>0.92592592592592593</c:v>
                </c:pt>
                <c:pt idx="29">
                  <c:v>0.79012345679012341</c:v>
                </c:pt>
                <c:pt idx="30">
                  <c:v>0.7407407407407407</c:v>
                </c:pt>
                <c:pt idx="31">
                  <c:v>0.69135802469135799</c:v>
                </c:pt>
                <c:pt idx="32">
                  <c:v>0.7407407407407407</c:v>
                </c:pt>
                <c:pt idx="33">
                  <c:v>0.65432098765432101</c:v>
                </c:pt>
                <c:pt idx="34">
                  <c:v>0.27160493827160492</c:v>
                </c:pt>
                <c:pt idx="35">
                  <c:v>0.19753086419753085</c:v>
                </c:pt>
                <c:pt idx="36">
                  <c:v>0.39506172839506171</c:v>
                </c:pt>
                <c:pt idx="37">
                  <c:v>0.39506172839506171</c:v>
                </c:pt>
                <c:pt idx="38">
                  <c:v>0.60493827160493829</c:v>
                </c:pt>
                <c:pt idx="39">
                  <c:v>0.60493827160493829</c:v>
                </c:pt>
                <c:pt idx="40">
                  <c:v>0.67901234567901236</c:v>
                </c:pt>
                <c:pt idx="41">
                  <c:v>0.76543209876543206</c:v>
                </c:pt>
                <c:pt idx="42">
                  <c:v>0.81481481481481477</c:v>
                </c:pt>
                <c:pt idx="43">
                  <c:v>0.85185185185185186</c:v>
                </c:pt>
                <c:pt idx="44">
                  <c:v>0.83950617283950613</c:v>
                </c:pt>
                <c:pt idx="45">
                  <c:v>0.88888888888888884</c:v>
                </c:pt>
                <c:pt idx="46">
                  <c:v>0.86419753086419748</c:v>
                </c:pt>
                <c:pt idx="47">
                  <c:v>0.81481481481481477</c:v>
                </c:pt>
                <c:pt idx="48">
                  <c:v>0.76543209876543206</c:v>
                </c:pt>
                <c:pt idx="49">
                  <c:v>0.65432098765432101</c:v>
                </c:pt>
                <c:pt idx="50">
                  <c:v>0.79012345679012341</c:v>
                </c:pt>
                <c:pt idx="51">
                  <c:v>0.75308641975308643</c:v>
                </c:pt>
                <c:pt idx="52">
                  <c:v>0.80246913580246915</c:v>
                </c:pt>
                <c:pt idx="53">
                  <c:v>0.80246913580246915</c:v>
                </c:pt>
                <c:pt idx="54">
                  <c:v>0.77777777777777779</c:v>
                </c:pt>
                <c:pt idx="55">
                  <c:v>0.81481481481481477</c:v>
                </c:pt>
                <c:pt idx="56">
                  <c:v>0.8271604938271605</c:v>
                </c:pt>
                <c:pt idx="57">
                  <c:v>0.8271604938271605</c:v>
                </c:pt>
                <c:pt idx="58">
                  <c:v>0.85185185185185186</c:v>
                </c:pt>
                <c:pt idx="59">
                  <c:v>0.8271604938271605</c:v>
                </c:pt>
                <c:pt idx="60">
                  <c:v>0.77777777777777779</c:v>
                </c:pt>
                <c:pt idx="61">
                  <c:v>0.67901234567901236</c:v>
                </c:pt>
                <c:pt idx="62">
                  <c:v>0.67901234567901236</c:v>
                </c:pt>
                <c:pt idx="63">
                  <c:v>0.5679012345679012</c:v>
                </c:pt>
                <c:pt idx="64">
                  <c:v>0.5625</c:v>
                </c:pt>
                <c:pt idx="65">
                  <c:v>0.58750000000000002</c:v>
                </c:pt>
                <c:pt idx="66">
                  <c:v>0.67088607594936711</c:v>
                </c:pt>
                <c:pt idx="67">
                  <c:v>0.53164556962025311</c:v>
                </c:pt>
                <c:pt idx="68">
                  <c:v>0.625</c:v>
                </c:pt>
                <c:pt idx="69">
                  <c:v>0.63749999999999996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Baja</c:v>
                </c:pt>
              </c:strCache>
            </c:strRef>
          </c:tx>
          <c:spPr>
            <a:ln>
              <a:solidFill>
                <a:srgbClr val="202CA0"/>
              </a:solidFill>
            </a:ln>
          </c:spPr>
          <c:marker>
            <c:symbol val="none"/>
          </c:marker>
          <c:cat>
            <c:numRef>
              <c:f>Hoja1!$A$2:$A$71</c:f>
              <c:numCache>
                <c:formatCode>m/d/yyyy</c:formatCode>
                <c:ptCount val="70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  <c:pt idx="36">
                  <c:v>39873</c:v>
                </c:pt>
                <c:pt idx="37">
                  <c:v>39965</c:v>
                </c:pt>
                <c:pt idx="38">
                  <c:v>40057</c:v>
                </c:pt>
                <c:pt idx="39">
                  <c:v>40148</c:v>
                </c:pt>
                <c:pt idx="40">
                  <c:v>40238</c:v>
                </c:pt>
                <c:pt idx="41">
                  <c:v>40330</c:v>
                </c:pt>
                <c:pt idx="42">
                  <c:v>40422</c:v>
                </c:pt>
                <c:pt idx="43">
                  <c:v>40513</c:v>
                </c:pt>
                <c:pt idx="44">
                  <c:v>40603</c:v>
                </c:pt>
                <c:pt idx="45">
                  <c:v>40695</c:v>
                </c:pt>
                <c:pt idx="46">
                  <c:v>40787</c:v>
                </c:pt>
                <c:pt idx="47">
                  <c:v>40878</c:v>
                </c:pt>
                <c:pt idx="48">
                  <c:v>40969</c:v>
                </c:pt>
                <c:pt idx="49">
                  <c:v>41061</c:v>
                </c:pt>
                <c:pt idx="50">
                  <c:v>41153</c:v>
                </c:pt>
                <c:pt idx="51">
                  <c:v>41244</c:v>
                </c:pt>
                <c:pt idx="52">
                  <c:v>41334</c:v>
                </c:pt>
                <c:pt idx="53">
                  <c:v>41426</c:v>
                </c:pt>
                <c:pt idx="54">
                  <c:v>41518</c:v>
                </c:pt>
                <c:pt idx="55">
                  <c:v>41609</c:v>
                </c:pt>
                <c:pt idx="56">
                  <c:v>41699</c:v>
                </c:pt>
                <c:pt idx="57">
                  <c:v>41791</c:v>
                </c:pt>
                <c:pt idx="58">
                  <c:v>41883</c:v>
                </c:pt>
                <c:pt idx="59">
                  <c:v>41974</c:v>
                </c:pt>
                <c:pt idx="60">
                  <c:v>42064</c:v>
                </c:pt>
                <c:pt idx="61">
                  <c:v>42156</c:v>
                </c:pt>
                <c:pt idx="62">
                  <c:v>42248</c:v>
                </c:pt>
                <c:pt idx="63">
                  <c:v>42339</c:v>
                </c:pt>
                <c:pt idx="64">
                  <c:v>42430</c:v>
                </c:pt>
                <c:pt idx="65">
                  <c:v>42522</c:v>
                </c:pt>
                <c:pt idx="66">
                  <c:v>42614</c:v>
                </c:pt>
                <c:pt idx="67">
                  <c:v>42705</c:v>
                </c:pt>
                <c:pt idx="68">
                  <c:v>42795</c:v>
                </c:pt>
                <c:pt idx="69">
                  <c:v>42887</c:v>
                </c:pt>
              </c:numCache>
            </c:numRef>
          </c:cat>
          <c:val>
            <c:numRef>
              <c:f>Hoja1!$C$2:$C$71</c:f>
              <c:numCache>
                <c:formatCode>0.00%</c:formatCode>
                <c:ptCount val="70"/>
                <c:pt idx="0">
                  <c:v>0.48148148148148145</c:v>
                </c:pt>
                <c:pt idx="1">
                  <c:v>0.62</c:v>
                </c:pt>
                <c:pt idx="2">
                  <c:v>0.65432098765432101</c:v>
                </c:pt>
                <c:pt idx="3">
                  <c:v>0.50617283950617287</c:v>
                </c:pt>
                <c:pt idx="4">
                  <c:v>0.52631578947368418</c:v>
                </c:pt>
                <c:pt idx="5">
                  <c:v>0.5679012345679012</c:v>
                </c:pt>
                <c:pt idx="6">
                  <c:v>0.46913580246913578</c:v>
                </c:pt>
                <c:pt idx="7">
                  <c:v>0.44444444444444442</c:v>
                </c:pt>
                <c:pt idx="8">
                  <c:v>0.39506172839506171</c:v>
                </c:pt>
                <c:pt idx="9">
                  <c:v>0.35</c:v>
                </c:pt>
                <c:pt idx="10">
                  <c:v>0.34567901234567899</c:v>
                </c:pt>
                <c:pt idx="11">
                  <c:v>0.1728395061728395</c:v>
                </c:pt>
                <c:pt idx="12">
                  <c:v>0.1875</c:v>
                </c:pt>
                <c:pt idx="13">
                  <c:v>0.12345679012345678</c:v>
                </c:pt>
                <c:pt idx="14">
                  <c:v>0.15</c:v>
                </c:pt>
                <c:pt idx="15">
                  <c:v>0.13580246913580246</c:v>
                </c:pt>
                <c:pt idx="16">
                  <c:v>8.6419753086419748E-2</c:v>
                </c:pt>
                <c:pt idx="17">
                  <c:v>0.1</c:v>
                </c:pt>
                <c:pt idx="18">
                  <c:v>6.1728395061728392E-2</c:v>
                </c:pt>
                <c:pt idx="19">
                  <c:v>6.1728395061728392E-2</c:v>
                </c:pt>
                <c:pt idx="20">
                  <c:v>7.5949367088607597E-2</c:v>
                </c:pt>
                <c:pt idx="21">
                  <c:v>6.1728395061728392E-2</c:v>
                </c:pt>
                <c:pt idx="22">
                  <c:v>3.7974683544303799E-2</c:v>
                </c:pt>
                <c:pt idx="23">
                  <c:v>4.9382716049382713E-2</c:v>
                </c:pt>
                <c:pt idx="24">
                  <c:v>3.7974683544303799E-2</c:v>
                </c:pt>
                <c:pt idx="25">
                  <c:v>8.6419753086419748E-2</c:v>
                </c:pt>
                <c:pt idx="26">
                  <c:v>4.9382716049382713E-2</c:v>
                </c:pt>
                <c:pt idx="27">
                  <c:v>4.9382716049382713E-2</c:v>
                </c:pt>
                <c:pt idx="28">
                  <c:v>2.4691358024691357E-2</c:v>
                </c:pt>
                <c:pt idx="29">
                  <c:v>9.8765432098765427E-2</c:v>
                </c:pt>
                <c:pt idx="30">
                  <c:v>9.8765432098765427E-2</c:v>
                </c:pt>
                <c:pt idx="31">
                  <c:v>0.19753086419753085</c:v>
                </c:pt>
                <c:pt idx="32">
                  <c:v>0.16049382716049382</c:v>
                </c:pt>
                <c:pt idx="33">
                  <c:v>0.14814814814814814</c:v>
                </c:pt>
                <c:pt idx="34">
                  <c:v>0.46913580246913578</c:v>
                </c:pt>
                <c:pt idx="35">
                  <c:v>0.58024691358024694</c:v>
                </c:pt>
                <c:pt idx="36">
                  <c:v>0.34567901234567899</c:v>
                </c:pt>
                <c:pt idx="37">
                  <c:v>0.32098765432098764</c:v>
                </c:pt>
                <c:pt idx="38">
                  <c:v>0.2839506172839506</c:v>
                </c:pt>
                <c:pt idx="39">
                  <c:v>0.25925925925925924</c:v>
                </c:pt>
                <c:pt idx="40">
                  <c:v>0.18518518518518517</c:v>
                </c:pt>
                <c:pt idx="41">
                  <c:v>0.12345679012345678</c:v>
                </c:pt>
                <c:pt idx="42">
                  <c:v>8.6419753086419748E-2</c:v>
                </c:pt>
                <c:pt idx="43">
                  <c:v>7.407407407407407E-2</c:v>
                </c:pt>
                <c:pt idx="44">
                  <c:v>8.6419753086419748E-2</c:v>
                </c:pt>
                <c:pt idx="45">
                  <c:v>4.9382716049382713E-2</c:v>
                </c:pt>
                <c:pt idx="46">
                  <c:v>7.407407407407407E-2</c:v>
                </c:pt>
                <c:pt idx="47">
                  <c:v>0.13580246913580246</c:v>
                </c:pt>
                <c:pt idx="48">
                  <c:v>0.12345679012345678</c:v>
                </c:pt>
                <c:pt idx="49">
                  <c:v>0.18518518518518517</c:v>
                </c:pt>
                <c:pt idx="50">
                  <c:v>6.1728395061728392E-2</c:v>
                </c:pt>
                <c:pt idx="51">
                  <c:v>8.6419753086419748E-2</c:v>
                </c:pt>
                <c:pt idx="52">
                  <c:v>7.407407407407407E-2</c:v>
                </c:pt>
                <c:pt idx="53">
                  <c:v>4.9382716049382713E-2</c:v>
                </c:pt>
                <c:pt idx="54">
                  <c:v>8.6419753086419748E-2</c:v>
                </c:pt>
                <c:pt idx="55">
                  <c:v>6.1728395061728392E-2</c:v>
                </c:pt>
                <c:pt idx="56">
                  <c:v>7.407407407407407E-2</c:v>
                </c:pt>
                <c:pt idx="57">
                  <c:v>6.1728395061728392E-2</c:v>
                </c:pt>
                <c:pt idx="58">
                  <c:v>6.1728395061728392E-2</c:v>
                </c:pt>
                <c:pt idx="59">
                  <c:v>8.6419753086419748E-2</c:v>
                </c:pt>
                <c:pt idx="60">
                  <c:v>6.1728395061728392E-2</c:v>
                </c:pt>
                <c:pt idx="61">
                  <c:v>0.18518518518518517</c:v>
                </c:pt>
                <c:pt idx="62">
                  <c:v>0.14814814814814814</c:v>
                </c:pt>
                <c:pt idx="63">
                  <c:v>0.29629629629629628</c:v>
                </c:pt>
                <c:pt idx="64">
                  <c:v>0.3125</c:v>
                </c:pt>
                <c:pt idx="65">
                  <c:v>0.27500000000000002</c:v>
                </c:pt>
                <c:pt idx="66">
                  <c:v>0.25316455696202533</c:v>
                </c:pt>
                <c:pt idx="67">
                  <c:v>0.30379746835443039</c:v>
                </c:pt>
                <c:pt idx="68">
                  <c:v>0.22500000000000001</c:v>
                </c:pt>
                <c:pt idx="69">
                  <c:v>0.22500000000000001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 alta ni baja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Hoja1!$A$2:$A$71</c:f>
              <c:numCache>
                <c:formatCode>m/d/yyyy</c:formatCode>
                <c:ptCount val="70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  <c:pt idx="36">
                  <c:v>39873</c:v>
                </c:pt>
                <c:pt idx="37">
                  <c:v>39965</c:v>
                </c:pt>
                <c:pt idx="38">
                  <c:v>40057</c:v>
                </c:pt>
                <c:pt idx="39">
                  <c:v>40148</c:v>
                </c:pt>
                <c:pt idx="40">
                  <c:v>40238</c:v>
                </c:pt>
                <c:pt idx="41">
                  <c:v>40330</c:v>
                </c:pt>
                <c:pt idx="42">
                  <c:v>40422</c:v>
                </c:pt>
                <c:pt idx="43">
                  <c:v>40513</c:v>
                </c:pt>
                <c:pt idx="44">
                  <c:v>40603</c:v>
                </c:pt>
                <c:pt idx="45">
                  <c:v>40695</c:v>
                </c:pt>
                <c:pt idx="46">
                  <c:v>40787</c:v>
                </c:pt>
                <c:pt idx="47">
                  <c:v>40878</c:v>
                </c:pt>
                <c:pt idx="48">
                  <c:v>40969</c:v>
                </c:pt>
                <c:pt idx="49">
                  <c:v>41061</c:v>
                </c:pt>
                <c:pt idx="50">
                  <c:v>41153</c:v>
                </c:pt>
                <c:pt idx="51">
                  <c:v>41244</c:v>
                </c:pt>
                <c:pt idx="52">
                  <c:v>41334</c:v>
                </c:pt>
                <c:pt idx="53">
                  <c:v>41426</c:v>
                </c:pt>
                <c:pt idx="54">
                  <c:v>41518</c:v>
                </c:pt>
                <c:pt idx="55">
                  <c:v>41609</c:v>
                </c:pt>
                <c:pt idx="56">
                  <c:v>41699</c:v>
                </c:pt>
                <c:pt idx="57">
                  <c:v>41791</c:v>
                </c:pt>
                <c:pt idx="58">
                  <c:v>41883</c:v>
                </c:pt>
                <c:pt idx="59">
                  <c:v>41974</c:v>
                </c:pt>
                <c:pt idx="60">
                  <c:v>42064</c:v>
                </c:pt>
                <c:pt idx="61">
                  <c:v>42156</c:v>
                </c:pt>
                <c:pt idx="62">
                  <c:v>42248</c:v>
                </c:pt>
                <c:pt idx="63">
                  <c:v>42339</c:v>
                </c:pt>
                <c:pt idx="64">
                  <c:v>42430</c:v>
                </c:pt>
                <c:pt idx="65">
                  <c:v>42522</c:v>
                </c:pt>
                <c:pt idx="66">
                  <c:v>42614</c:v>
                </c:pt>
                <c:pt idx="67">
                  <c:v>42705</c:v>
                </c:pt>
                <c:pt idx="68">
                  <c:v>42795</c:v>
                </c:pt>
                <c:pt idx="69">
                  <c:v>42887</c:v>
                </c:pt>
              </c:numCache>
            </c:numRef>
          </c:cat>
          <c:val>
            <c:numRef>
              <c:f>Hoja1!$D$2:$D$71</c:f>
              <c:numCache>
                <c:formatCode>0.00%</c:formatCode>
                <c:ptCount val="70"/>
                <c:pt idx="0">
                  <c:v>0.16049382716049382</c:v>
                </c:pt>
                <c:pt idx="1">
                  <c:v>0.02</c:v>
                </c:pt>
                <c:pt idx="2">
                  <c:v>6.1728395061728392E-2</c:v>
                </c:pt>
                <c:pt idx="3">
                  <c:v>9.8765432098765427E-2</c:v>
                </c:pt>
                <c:pt idx="4">
                  <c:v>7.8947368421052627E-2</c:v>
                </c:pt>
                <c:pt idx="5">
                  <c:v>6.1728395061728392E-2</c:v>
                </c:pt>
                <c:pt idx="6">
                  <c:v>0.12345679012345678</c:v>
                </c:pt>
                <c:pt idx="7">
                  <c:v>7.407407407407407E-2</c:v>
                </c:pt>
                <c:pt idx="8">
                  <c:v>4.9382716049382713E-2</c:v>
                </c:pt>
                <c:pt idx="9">
                  <c:v>7.4999999999999997E-2</c:v>
                </c:pt>
                <c:pt idx="10">
                  <c:v>6.1728395061728392E-2</c:v>
                </c:pt>
                <c:pt idx="11">
                  <c:v>0.12345679012345678</c:v>
                </c:pt>
                <c:pt idx="12">
                  <c:v>0.05</c:v>
                </c:pt>
                <c:pt idx="13">
                  <c:v>9.8765432098765427E-2</c:v>
                </c:pt>
                <c:pt idx="14">
                  <c:v>0.13750000000000001</c:v>
                </c:pt>
                <c:pt idx="15">
                  <c:v>7.407407407407407E-2</c:v>
                </c:pt>
                <c:pt idx="16">
                  <c:v>6.1728395061728392E-2</c:v>
                </c:pt>
                <c:pt idx="17">
                  <c:v>8.7499999999999994E-2</c:v>
                </c:pt>
                <c:pt idx="18">
                  <c:v>4.9382716049382713E-2</c:v>
                </c:pt>
                <c:pt idx="19">
                  <c:v>0.12345679012345678</c:v>
                </c:pt>
                <c:pt idx="20">
                  <c:v>0.10126582278481013</c:v>
                </c:pt>
                <c:pt idx="21">
                  <c:v>3.7037037037037035E-2</c:v>
                </c:pt>
                <c:pt idx="22">
                  <c:v>2.5316455696202531E-2</c:v>
                </c:pt>
                <c:pt idx="23">
                  <c:v>2.4691358024691357E-2</c:v>
                </c:pt>
                <c:pt idx="24">
                  <c:v>1.2658227848101266E-2</c:v>
                </c:pt>
                <c:pt idx="25">
                  <c:v>3.7037037037037035E-2</c:v>
                </c:pt>
                <c:pt idx="26">
                  <c:v>4.9382716049382713E-2</c:v>
                </c:pt>
                <c:pt idx="27">
                  <c:v>2.4691358024691357E-2</c:v>
                </c:pt>
                <c:pt idx="28">
                  <c:v>4.9382716049382713E-2</c:v>
                </c:pt>
                <c:pt idx="29">
                  <c:v>0.1111111111111111</c:v>
                </c:pt>
                <c:pt idx="30">
                  <c:v>0.12345679012345678</c:v>
                </c:pt>
                <c:pt idx="31">
                  <c:v>0.1111111111111111</c:v>
                </c:pt>
                <c:pt idx="32">
                  <c:v>8.6419753086419748E-2</c:v>
                </c:pt>
                <c:pt idx="33">
                  <c:v>0.18518518518518517</c:v>
                </c:pt>
                <c:pt idx="34">
                  <c:v>0.20987654320987653</c:v>
                </c:pt>
                <c:pt idx="35">
                  <c:v>0.19753086419753085</c:v>
                </c:pt>
                <c:pt idx="36">
                  <c:v>0.24691358024691357</c:v>
                </c:pt>
                <c:pt idx="37">
                  <c:v>0.24691358024691357</c:v>
                </c:pt>
                <c:pt idx="38">
                  <c:v>8.6419753086419748E-2</c:v>
                </c:pt>
                <c:pt idx="39">
                  <c:v>0.12345679012345678</c:v>
                </c:pt>
                <c:pt idx="40">
                  <c:v>0.12345679012345678</c:v>
                </c:pt>
                <c:pt idx="41">
                  <c:v>9.8765432098765427E-2</c:v>
                </c:pt>
                <c:pt idx="42">
                  <c:v>8.6419753086419748E-2</c:v>
                </c:pt>
                <c:pt idx="43">
                  <c:v>4.9382716049382713E-2</c:v>
                </c:pt>
                <c:pt idx="44">
                  <c:v>6.1728395061728392E-2</c:v>
                </c:pt>
                <c:pt idx="45">
                  <c:v>4.9382716049382713E-2</c:v>
                </c:pt>
                <c:pt idx="46">
                  <c:v>6.1728395061728392E-2</c:v>
                </c:pt>
                <c:pt idx="47">
                  <c:v>3.7037037037037035E-2</c:v>
                </c:pt>
                <c:pt idx="48">
                  <c:v>9.8765432098765427E-2</c:v>
                </c:pt>
                <c:pt idx="49">
                  <c:v>0.12345679012345678</c:v>
                </c:pt>
                <c:pt idx="50">
                  <c:v>0.12345679012345678</c:v>
                </c:pt>
                <c:pt idx="51">
                  <c:v>0.14814814814814814</c:v>
                </c:pt>
                <c:pt idx="52">
                  <c:v>0.1111111111111111</c:v>
                </c:pt>
                <c:pt idx="53">
                  <c:v>0.12345679012345678</c:v>
                </c:pt>
                <c:pt idx="54">
                  <c:v>0.1111111111111111</c:v>
                </c:pt>
                <c:pt idx="55">
                  <c:v>8.6419753086419748E-2</c:v>
                </c:pt>
                <c:pt idx="56">
                  <c:v>7.407407407407407E-2</c:v>
                </c:pt>
                <c:pt idx="57">
                  <c:v>7.407407407407407E-2</c:v>
                </c:pt>
                <c:pt idx="58">
                  <c:v>4.9382716049382713E-2</c:v>
                </c:pt>
                <c:pt idx="59">
                  <c:v>6.1728395061728392E-2</c:v>
                </c:pt>
                <c:pt idx="60">
                  <c:v>0.12345679012345678</c:v>
                </c:pt>
                <c:pt idx="61">
                  <c:v>9.8765432098765427E-2</c:v>
                </c:pt>
                <c:pt idx="62">
                  <c:v>0.16049382716049382</c:v>
                </c:pt>
                <c:pt idx="63">
                  <c:v>9.8765432098765427E-2</c:v>
                </c:pt>
                <c:pt idx="64">
                  <c:v>0.1125</c:v>
                </c:pt>
                <c:pt idx="65">
                  <c:v>0.1125</c:v>
                </c:pt>
                <c:pt idx="66">
                  <c:v>6.3291139240506333E-2</c:v>
                </c:pt>
                <c:pt idx="67">
                  <c:v>0.12658227848101267</c:v>
                </c:pt>
                <c:pt idx="68">
                  <c:v>0.125</c:v>
                </c:pt>
                <c:pt idx="69">
                  <c:v>0.1125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09120"/>
        <c:axId val="513619312"/>
      </c:lineChart>
      <c:dateAx>
        <c:axId val="513609120"/>
        <c:scaling>
          <c:orientation val="minMax"/>
          <c:min val="38869"/>
        </c:scaling>
        <c:delete val="0"/>
        <c:axPos val="b"/>
        <c:numFmt formatCode="[$-C0A]mmm\-yy;@" sourceLinked="0"/>
        <c:majorTickMark val="in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500" b="1"/>
            </a:pPr>
            <a:endParaRPr lang="en-US"/>
          </a:p>
        </c:txPr>
        <c:crossAx val="513619312"/>
        <c:crosses val="autoZero"/>
        <c:auto val="1"/>
        <c:lblOffset val="100"/>
        <c:baseTimeUnit val="months"/>
        <c:majorUnit val="6"/>
        <c:majorTimeUnit val="months"/>
      </c:dateAx>
      <c:valAx>
        <c:axId val="51361931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minorGridlines>
          <c:spPr>
            <a:ln>
              <a:noFill/>
              <a:prstDash val="dash"/>
            </a:ln>
          </c:spPr>
        </c:minorGridlines>
        <c:numFmt formatCode="0%" sourceLinked="0"/>
        <c:majorTickMark val="in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500" b="1"/>
            </a:pPr>
            <a:endParaRPr lang="en-US"/>
          </a:p>
        </c:txPr>
        <c:crossAx val="513609120"/>
        <c:crosses val="autoZero"/>
        <c:crossBetween val="midCat"/>
        <c:majorUnit val="0.2"/>
        <c:minorUnit val="0.1"/>
      </c:valAx>
      <c:spPr>
        <a:ln>
          <a:noFill/>
        </a:ln>
      </c:spPr>
    </c:plotArea>
    <c:legend>
      <c:legendPos val="b"/>
      <c:layout/>
      <c:overlay val="0"/>
      <c:spPr>
        <a:ln>
          <a:noFill/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96748323126274E-2"/>
          <c:y val="3.7614978293017423E-2"/>
          <c:w val="0.86289090599786133"/>
          <c:h val="0.5742623172129334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Sin alimentos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5"/>
              <c:layout>
                <c:manualLayout>
                  <c:x val="-4.7839506172839504E-2"/>
                  <c:y val="7.63650782893137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1"/>
              <c:layout>
                <c:manualLayout>
                  <c:x val="-6.1728395061729528E-3"/>
                  <c:y val="-4.7553592336907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Hoja1!$B$2:$B$213</c:f>
              <c:numCache>
                <c:formatCode>General</c:formatCode>
                <c:ptCount val="212"/>
                <c:pt idx="0">
                  <c:v>9.3714883210408892</c:v>
                </c:pt>
                <c:pt idx="1">
                  <c:v>9.8294453210270092</c:v>
                </c:pt>
                <c:pt idx="2">
                  <c:v>10.239721690670823</c:v>
                </c:pt>
                <c:pt idx="3">
                  <c:v>9.9461364440053046</c:v>
                </c:pt>
                <c:pt idx="4">
                  <c:v>9.9032231961385886</c:v>
                </c:pt>
                <c:pt idx="5">
                  <c:v>9.5776894563082351</c:v>
                </c:pt>
                <c:pt idx="6">
                  <c:v>9.5819646630767252</c:v>
                </c:pt>
                <c:pt idx="7">
                  <c:v>9.5172878605648048</c:v>
                </c:pt>
                <c:pt idx="8">
                  <c:v>9.6106996917240561</c:v>
                </c:pt>
                <c:pt idx="9">
                  <c:v>9.2442365976876939</c:v>
                </c:pt>
                <c:pt idx="10">
                  <c:v>9.1334199129267546</c:v>
                </c:pt>
                <c:pt idx="11">
                  <c:v>9.2938481720355792</c:v>
                </c:pt>
                <c:pt idx="12">
                  <c:v>8.939810838131578</c:v>
                </c:pt>
                <c:pt idx="13">
                  <c:v>8.2852049196479918</c:v>
                </c:pt>
                <c:pt idx="14">
                  <c:v>8.1221178572979049</c:v>
                </c:pt>
                <c:pt idx="15">
                  <c:v>8.071229071365682</c:v>
                </c:pt>
                <c:pt idx="16">
                  <c:v>7.6571805974453344</c:v>
                </c:pt>
                <c:pt idx="17">
                  <c:v>7.7073138542634645</c:v>
                </c:pt>
                <c:pt idx="18">
                  <c:v>7.4107199891550124</c:v>
                </c:pt>
                <c:pt idx="19">
                  <c:v>7.1196161505251432</c:v>
                </c:pt>
                <c:pt idx="20">
                  <c:v>6.9133157468749928</c:v>
                </c:pt>
                <c:pt idx="21">
                  <c:v>6.9842242377389008</c:v>
                </c:pt>
                <c:pt idx="22">
                  <c:v>6.8248056018642256</c:v>
                </c:pt>
                <c:pt idx="23">
                  <c:v>6.4803825648977575</c:v>
                </c:pt>
                <c:pt idx="24">
                  <c:v>6.3394039695354953</c:v>
                </c:pt>
                <c:pt idx="25">
                  <c:v>6.0139496110042767</c:v>
                </c:pt>
                <c:pt idx="26">
                  <c:v>5.3528821034145802</c:v>
                </c:pt>
                <c:pt idx="27">
                  <c:v>5.2297730930010555</c:v>
                </c:pt>
                <c:pt idx="28">
                  <c:v>5.0618586932910103</c:v>
                </c:pt>
                <c:pt idx="29">
                  <c:v>5.0229500951256112</c:v>
                </c:pt>
                <c:pt idx="30">
                  <c:v>5.0118141423907137</c:v>
                </c:pt>
                <c:pt idx="31">
                  <c:v>4.9757443300604498</c:v>
                </c:pt>
                <c:pt idx="32">
                  <c:v>4.8894310227512783</c:v>
                </c:pt>
                <c:pt idx="33">
                  <c:v>4.9384623082467272</c:v>
                </c:pt>
                <c:pt idx="34">
                  <c:v>5.223507838207353</c:v>
                </c:pt>
                <c:pt idx="35">
                  <c:v>5.3524263932546612</c:v>
                </c:pt>
                <c:pt idx="36">
                  <c:v>6.0185098216392507</c:v>
                </c:pt>
                <c:pt idx="37">
                  <c:v>6.3420943641464333</c:v>
                </c:pt>
                <c:pt idx="38">
                  <c:v>6.6343011831081267</c:v>
                </c:pt>
                <c:pt idx="39">
                  <c:v>6.608234850146788</c:v>
                </c:pt>
                <c:pt idx="40">
                  <c:v>6.8598618320751426</c:v>
                </c:pt>
                <c:pt idx="41">
                  <c:v>6.9842714067990475</c:v>
                </c:pt>
                <c:pt idx="42">
                  <c:v>6.8807280604339383</c:v>
                </c:pt>
                <c:pt idx="43">
                  <c:v>7.178856119098409</c:v>
                </c:pt>
                <c:pt idx="44">
                  <c:v>7.3713987639006939</c:v>
                </c:pt>
                <c:pt idx="45">
                  <c:v>7.2109025213330291</c:v>
                </c:pt>
                <c:pt idx="46">
                  <c:v>6.9693657848390655</c:v>
                </c:pt>
                <c:pt idx="47">
                  <c:v>7.0077357358650394</c:v>
                </c:pt>
                <c:pt idx="48">
                  <c:v>6.5178877664835433</c:v>
                </c:pt>
                <c:pt idx="49">
                  <c:v>6.2727785433236427</c:v>
                </c:pt>
                <c:pt idx="50">
                  <c:v>6.0630158941936685</c:v>
                </c:pt>
                <c:pt idx="51">
                  <c:v>5.8320580913258091</c:v>
                </c:pt>
                <c:pt idx="52">
                  <c:v>5.6872309392555831</c:v>
                </c:pt>
                <c:pt idx="53">
                  <c:v>5.8825645880846267</c:v>
                </c:pt>
                <c:pt idx="54">
                  <c:v>6.0179206540034391</c:v>
                </c:pt>
                <c:pt idx="55">
                  <c:v>5.6029598205066256</c:v>
                </c:pt>
                <c:pt idx="56">
                  <c:v>5.44257012856324</c:v>
                </c:pt>
                <c:pt idx="57">
                  <c:v>5.3315150775606668</c:v>
                </c:pt>
                <c:pt idx="58">
                  <c:v>5.4183402511729151</c:v>
                </c:pt>
                <c:pt idx="59">
                  <c:v>5.5239816261609231</c:v>
                </c:pt>
                <c:pt idx="60">
                  <c:v>5.3863378413311569</c:v>
                </c:pt>
                <c:pt idx="61">
                  <c:v>5.1659498779740298</c:v>
                </c:pt>
                <c:pt idx="62">
                  <c:v>4.8212914275923779</c:v>
                </c:pt>
                <c:pt idx="63">
                  <c:v>4.6628041415952115</c:v>
                </c:pt>
                <c:pt idx="64">
                  <c:v>4.6252351004427483</c:v>
                </c:pt>
                <c:pt idx="65">
                  <c:v>4.2851149780822606</c:v>
                </c:pt>
                <c:pt idx="66">
                  <c:v>4.2090859822824234</c:v>
                </c:pt>
                <c:pt idx="67">
                  <c:v>4.3365526406462074</c:v>
                </c:pt>
                <c:pt idx="68">
                  <c:v>4.4350564015537719</c:v>
                </c:pt>
                <c:pt idx="69">
                  <c:v>4.5146432924128899</c:v>
                </c:pt>
                <c:pt idx="70">
                  <c:v>4.3914845807448977</c:v>
                </c:pt>
                <c:pt idx="71">
                  <c:v>4.1191518847277342</c:v>
                </c:pt>
                <c:pt idx="72">
                  <c:v>3.8843029835622822</c:v>
                </c:pt>
                <c:pt idx="73">
                  <c:v>3.6606004335186348</c:v>
                </c:pt>
                <c:pt idx="74">
                  <c:v>3.6192056312021492</c:v>
                </c:pt>
                <c:pt idx="75">
                  <c:v>3.5259337551062364</c:v>
                </c:pt>
                <c:pt idx="76">
                  <c:v>3.5131692882963028</c:v>
                </c:pt>
                <c:pt idx="77">
                  <c:v>3.5910608282911483</c:v>
                </c:pt>
                <c:pt idx="78">
                  <c:v>3.7752942844907489</c:v>
                </c:pt>
                <c:pt idx="79">
                  <c:v>3.9732638496659423</c:v>
                </c:pt>
                <c:pt idx="80">
                  <c:v>3.9384069814258016</c:v>
                </c:pt>
                <c:pt idx="81">
                  <c:v>3.6863346009529563</c:v>
                </c:pt>
                <c:pt idx="82">
                  <c:v>3.8250567305925021</c:v>
                </c:pt>
                <c:pt idx="83">
                  <c:v>3.944954870739803</c:v>
                </c:pt>
                <c:pt idx="84">
                  <c:v>4.2230651547924936</c:v>
                </c:pt>
                <c:pt idx="85">
                  <c:v>4.3220360392763446</c:v>
                </c:pt>
                <c:pt idx="86">
                  <c:v>4.3799039494209824</c:v>
                </c:pt>
                <c:pt idx="87">
                  <c:v>4.5514007183293792</c:v>
                </c:pt>
                <c:pt idx="88">
                  <c:v>4.5171758037694687</c:v>
                </c:pt>
                <c:pt idx="89">
                  <c:v>4.3810885744602901</c:v>
                </c:pt>
                <c:pt idx="90">
                  <c:v>4.340790862190147</c:v>
                </c:pt>
                <c:pt idx="91">
                  <c:v>4.306957803912681</c:v>
                </c:pt>
                <c:pt idx="92">
                  <c:v>4.1187948624349602</c:v>
                </c:pt>
                <c:pt idx="93">
                  <c:v>4.343137257516072</c:v>
                </c:pt>
                <c:pt idx="94">
                  <c:v>4.3723643543621904</c:v>
                </c:pt>
                <c:pt idx="95">
                  <c:v>4.4272357175442423</c:v>
                </c:pt>
                <c:pt idx="96">
                  <c:v>4.4636156450864162</c:v>
                </c:pt>
                <c:pt idx="97">
                  <c:v>4.4665383440636974</c:v>
                </c:pt>
                <c:pt idx="98">
                  <c:v>4.6711257722022337</c:v>
                </c:pt>
                <c:pt idx="99">
                  <c:v>4.7354369313337585</c:v>
                </c:pt>
                <c:pt idx="100">
                  <c:v>4.8078317800440029</c:v>
                </c:pt>
                <c:pt idx="101">
                  <c:v>4.9015322342062628</c:v>
                </c:pt>
                <c:pt idx="102">
                  <c:v>4.9292552792032041</c:v>
                </c:pt>
                <c:pt idx="103">
                  <c:v>4.9305692731805406</c:v>
                </c:pt>
                <c:pt idx="104">
                  <c:v>5.1560563308946428</c:v>
                </c:pt>
                <c:pt idx="105">
                  <c:v>5.5235798403526548</c:v>
                </c:pt>
                <c:pt idx="106">
                  <c:v>5.3035610135981015</c:v>
                </c:pt>
                <c:pt idx="107">
                  <c:v>5.1079916296558059</c:v>
                </c:pt>
                <c:pt idx="108">
                  <c:v>4.8423259552412112</c:v>
                </c:pt>
                <c:pt idx="109">
                  <c:v>5.0299479410012893</c:v>
                </c:pt>
                <c:pt idx="110">
                  <c:v>4.9034691069951508</c:v>
                </c:pt>
                <c:pt idx="111">
                  <c:v>4.6644704669676296</c:v>
                </c:pt>
                <c:pt idx="112">
                  <c:v>4.402458444098678</c:v>
                </c:pt>
                <c:pt idx="113">
                  <c:v>4.2691235221736346</c:v>
                </c:pt>
                <c:pt idx="114">
                  <c:v>4.063606423847399</c:v>
                </c:pt>
                <c:pt idx="115">
                  <c:v>3.8352604696479942</c:v>
                </c:pt>
                <c:pt idx="116">
                  <c:v>3.5209178376447881</c:v>
                </c:pt>
                <c:pt idx="117">
                  <c:v>3.0518945274341069</c:v>
                </c:pt>
                <c:pt idx="118">
                  <c:v>2.9591632398616508</c:v>
                </c:pt>
                <c:pt idx="119">
                  <c:v>2.9127569295070099</c:v>
                </c:pt>
                <c:pt idx="120">
                  <c:v>3.1439616651903535</c:v>
                </c:pt>
                <c:pt idx="121">
                  <c:v>2.9449110013485491</c:v>
                </c:pt>
                <c:pt idx="122">
                  <c:v>2.428972899428028</c:v>
                </c:pt>
                <c:pt idx="123">
                  <c:v>2.3959414676642643</c:v>
                </c:pt>
                <c:pt idx="124">
                  <c:v>2.499630100912964</c:v>
                </c:pt>
                <c:pt idx="125">
                  <c:v>2.5278890096117834</c:v>
                </c:pt>
                <c:pt idx="126">
                  <c:v>2.4487293217151596</c:v>
                </c:pt>
                <c:pt idx="127">
                  <c:v>2.5082877710587148</c:v>
                </c:pt>
                <c:pt idx="128">
                  <c:v>2.5030310615138385</c:v>
                </c:pt>
                <c:pt idx="129">
                  <c:v>2.5692840352633084</c:v>
                </c:pt>
                <c:pt idx="130">
                  <c:v>2.6645869206319395</c:v>
                </c:pt>
                <c:pt idx="131">
                  <c:v>2.8224613052399983</c:v>
                </c:pt>
                <c:pt idx="132">
                  <c:v>2.8590440102051806</c:v>
                </c:pt>
                <c:pt idx="133">
                  <c:v>2.7007871758851998</c:v>
                </c:pt>
                <c:pt idx="134">
                  <c:v>2.9001760374327779</c:v>
                </c:pt>
                <c:pt idx="135">
                  <c:v>2.8592782873846367</c:v>
                </c:pt>
                <c:pt idx="136">
                  <c:v>2.8136404364921486</c:v>
                </c:pt>
                <c:pt idx="137">
                  <c:v>2.9057437815922516</c:v>
                </c:pt>
                <c:pt idx="138">
                  <c:v>2.8993430855018376</c:v>
                </c:pt>
                <c:pt idx="139">
                  <c:v>2.7583638535361166</c:v>
                </c:pt>
                <c:pt idx="140">
                  <c:v>2.9766872619617857</c:v>
                </c:pt>
                <c:pt idx="141">
                  <c:v>3.027789902387279</c:v>
                </c:pt>
                <c:pt idx="142">
                  <c:v>3.0303222665676977</c:v>
                </c:pt>
                <c:pt idx="143">
                  <c:v>3.1304796342527696</c:v>
                </c:pt>
                <c:pt idx="144">
                  <c:v>2.9995778752192725</c:v>
                </c:pt>
                <c:pt idx="145">
                  <c:v>3.103225523633335</c:v>
                </c:pt>
                <c:pt idx="146">
                  <c:v>2.9491730665751614</c:v>
                </c:pt>
                <c:pt idx="147">
                  <c:v>2.8104834428778425</c:v>
                </c:pt>
                <c:pt idx="148">
                  <c:v>2.9414566605297399</c:v>
                </c:pt>
                <c:pt idx="149">
                  <c:v>2.8006378297491974</c:v>
                </c:pt>
                <c:pt idx="150">
                  <c:v>2.7351897468577802</c:v>
                </c:pt>
                <c:pt idx="151">
                  <c:v>2.752371557580835</c:v>
                </c:pt>
                <c:pt idx="152">
                  <c:v>2.8694541525464023</c:v>
                </c:pt>
                <c:pt idx="153">
                  <c:v>2.8577741589777883</c:v>
                </c:pt>
                <c:pt idx="154">
                  <c:v>2.6797007006000184</c:v>
                </c:pt>
                <c:pt idx="155">
                  <c:v>2.4034788060440127</c:v>
                </c:pt>
                <c:pt idx="156">
                  <c:v>2.1166063870442509</c:v>
                </c:pt>
                <c:pt idx="157">
                  <c:v>2.079110483832447</c:v>
                </c:pt>
                <c:pt idx="158">
                  <c:v>2.1076681066752645</c:v>
                </c:pt>
                <c:pt idx="159">
                  <c:v>2.2020845053977611</c:v>
                </c:pt>
                <c:pt idx="160">
                  <c:v>2.2829148787942621</c:v>
                </c:pt>
                <c:pt idx="161">
                  <c:v>2.4791345883632632</c:v>
                </c:pt>
                <c:pt idx="162">
                  <c:v>2.4523746291864157</c:v>
                </c:pt>
                <c:pt idx="163">
                  <c:v>2.4619435064800577</c:v>
                </c:pt>
                <c:pt idx="164">
                  <c:v>2.3611473240177538</c:v>
                </c:pt>
                <c:pt idx="165">
                  <c:v>2.3095199634262542</c:v>
                </c:pt>
                <c:pt idx="166">
                  <c:v>2.2098630484450821</c:v>
                </c:pt>
                <c:pt idx="167">
                  <c:v>2.3640104630284542</c:v>
                </c:pt>
                <c:pt idx="168">
                  <c:v>2.4946696534328128</c:v>
                </c:pt>
                <c:pt idx="169">
                  <c:v>2.5308644862401364</c:v>
                </c:pt>
                <c:pt idx="170">
                  <c:v>2.6212192390883127</c:v>
                </c:pt>
                <c:pt idx="171">
                  <c:v>2.8522542228600845</c:v>
                </c:pt>
                <c:pt idx="172">
                  <c:v>2.7644036548130968</c:v>
                </c:pt>
                <c:pt idx="173">
                  <c:v>2.6594185680764548</c:v>
                </c:pt>
                <c:pt idx="174">
                  <c:v>2.7500498362471149</c:v>
                </c:pt>
                <c:pt idx="175">
                  <c:v>2.8413894397568695</c:v>
                </c:pt>
                <c:pt idx="176">
                  <c:v>2.7031053540007566</c:v>
                </c:pt>
                <c:pt idx="177">
                  <c:v>2.9139205906457466</c:v>
                </c:pt>
                <c:pt idx="178">
                  <c:v>3.179435194215019</c:v>
                </c:pt>
                <c:pt idx="179">
                  <c:v>3.2568363356911378</c:v>
                </c:pt>
                <c:pt idx="180">
                  <c:v>3.1999606601163633</c:v>
                </c:pt>
                <c:pt idx="181">
                  <c:v>3.4148123221268811</c:v>
                </c:pt>
                <c:pt idx="182">
                  <c:v>3.4576588648635997</c:v>
                </c:pt>
                <c:pt idx="183">
                  <c:v>3.4373939428830491</c:v>
                </c:pt>
                <c:pt idx="184">
                  <c:v>3.7159242290278449</c:v>
                </c:pt>
                <c:pt idx="185">
                  <c:v>3.7217763845078355</c:v>
                </c:pt>
                <c:pt idx="186">
                  <c:v>3.97660173439085</c:v>
                </c:pt>
                <c:pt idx="187">
                  <c:v>4.2044596302969195</c:v>
                </c:pt>
                <c:pt idx="188">
                  <c:v>4.5803972081811084</c:v>
                </c:pt>
                <c:pt idx="189">
                  <c:v>4.7468421236448899</c:v>
                </c:pt>
                <c:pt idx="190">
                  <c:v>5.0474070146286243</c:v>
                </c:pt>
                <c:pt idx="191">
                  <c:v>5.1654358779951171</c:v>
                </c:pt>
                <c:pt idx="192">
                  <c:v>5.5401520160686113</c:v>
                </c:pt>
                <c:pt idx="193">
                  <c:v>5.8800030832266925</c:v>
                </c:pt>
                <c:pt idx="194">
                  <c:v>6.2029627611069893</c:v>
                </c:pt>
                <c:pt idx="195">
                  <c:v>6.0164561053713816</c:v>
                </c:pt>
                <c:pt idx="196">
                  <c:v>6.0658968895673349</c:v>
                </c:pt>
                <c:pt idx="197">
                  <c:v>6.3146087751277724</c:v>
                </c:pt>
                <c:pt idx="198">
                  <c:v>6.2591872472956389</c:v>
                </c:pt>
                <c:pt idx="199">
                  <c:v>6.0993563689774266</c:v>
                </c:pt>
                <c:pt idx="200">
                  <c:v>5.9204623914679066</c:v>
                </c:pt>
                <c:pt idx="201">
                  <c:v>5.6448819934506567</c:v>
                </c:pt>
                <c:pt idx="202">
                  <c:v>5.314278654141269</c:v>
                </c:pt>
                <c:pt idx="203">
                  <c:v>5.1374192882994052</c:v>
                </c:pt>
                <c:pt idx="204">
                  <c:v>5.2563719631991468</c:v>
                </c:pt>
                <c:pt idx="205">
                  <c:v>5.1720554792838547</c:v>
                </c:pt>
                <c:pt idx="206">
                  <c:v>5.13</c:v>
                </c:pt>
                <c:pt idx="207">
                  <c:v>5.6</c:v>
                </c:pt>
                <c:pt idx="208">
                  <c:v>5.35</c:v>
                </c:pt>
                <c:pt idx="209">
                  <c:v>5.12</c:v>
                </c:pt>
                <c:pt idx="210">
                  <c:v>4.79</c:v>
                </c:pt>
                <c:pt idx="211">
                  <c:v>4.8099999999999996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Núcleo 20</c:v>
                </c:pt>
              </c:strCache>
            </c:strRef>
          </c:tx>
          <c:marker>
            <c:symbol val="none"/>
          </c:marker>
          <c:dLbls>
            <c:dLbl>
              <c:idx val="105"/>
              <c:layout>
                <c:manualLayout>
                  <c:x val="0"/>
                  <c:y val="-1.426607770107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1"/>
              <c:layout>
                <c:manualLayout>
                  <c:x val="-1.0802469135802469E-2"/>
                  <c:y val="-3.0909835018989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Hoja1!$C$2:$C$213</c:f>
              <c:numCache>
                <c:formatCode>General</c:formatCode>
                <c:ptCount val="212"/>
                <c:pt idx="0">
                  <c:v>8.5849083879754318</c:v>
                </c:pt>
                <c:pt idx="1">
                  <c:v>8.6549870115980365</c:v>
                </c:pt>
                <c:pt idx="2">
                  <c:v>8.6745661553639497</c:v>
                </c:pt>
                <c:pt idx="3">
                  <c:v>8.689470521034238</c:v>
                </c:pt>
                <c:pt idx="4">
                  <c:v>8.9529121316535676</c:v>
                </c:pt>
                <c:pt idx="5">
                  <c:v>8.8801213378088661</c:v>
                </c:pt>
                <c:pt idx="6">
                  <c:v>9.1148616081700098</c:v>
                </c:pt>
                <c:pt idx="7">
                  <c:v>9.0314468183287033</c:v>
                </c:pt>
                <c:pt idx="8">
                  <c:v>9.0506473454751823</c:v>
                </c:pt>
                <c:pt idx="9">
                  <c:v>8.8293688645963098</c:v>
                </c:pt>
                <c:pt idx="10">
                  <c:v>8.6200687220378001</c:v>
                </c:pt>
                <c:pt idx="11">
                  <c:v>8.5426740815466751</c:v>
                </c:pt>
                <c:pt idx="12">
                  <c:v>8.3560683856263474</c:v>
                </c:pt>
                <c:pt idx="13">
                  <c:v>8.1118555221325828</c:v>
                </c:pt>
                <c:pt idx="14">
                  <c:v>8.5581423675393786</c:v>
                </c:pt>
                <c:pt idx="15">
                  <c:v>8.4464963929646864</c:v>
                </c:pt>
                <c:pt idx="16">
                  <c:v>8.1926553760778056</c:v>
                </c:pt>
                <c:pt idx="17">
                  <c:v>8.1661518441508143</c:v>
                </c:pt>
                <c:pt idx="18">
                  <c:v>8.1221965507685123</c:v>
                </c:pt>
                <c:pt idx="19">
                  <c:v>7.9752391543939316</c:v>
                </c:pt>
                <c:pt idx="20">
                  <c:v>7.7529421537027021</c:v>
                </c:pt>
                <c:pt idx="21">
                  <c:v>7.7015677962100737</c:v>
                </c:pt>
                <c:pt idx="22">
                  <c:v>7.483003270428501</c:v>
                </c:pt>
                <c:pt idx="23">
                  <c:v>7.4049330697194327</c:v>
                </c:pt>
                <c:pt idx="24">
                  <c:v>7.3143674267728054</c:v>
                </c:pt>
                <c:pt idx="25">
                  <c:v>6.9815569875347983</c:v>
                </c:pt>
                <c:pt idx="26">
                  <c:v>5.9811240094986395</c:v>
                </c:pt>
                <c:pt idx="27">
                  <c:v>5.996597491587341</c:v>
                </c:pt>
                <c:pt idx="28">
                  <c:v>5.7977679159118001</c:v>
                </c:pt>
                <c:pt idx="29">
                  <c:v>5.8823239935152039</c:v>
                </c:pt>
                <c:pt idx="30">
                  <c:v>5.6827142963815191</c:v>
                </c:pt>
                <c:pt idx="31">
                  <c:v>5.5442872469737337</c:v>
                </c:pt>
                <c:pt idx="32">
                  <c:v>5.5716110063694702</c:v>
                </c:pt>
                <c:pt idx="33">
                  <c:v>5.8037570243954617</c:v>
                </c:pt>
                <c:pt idx="34">
                  <c:v>6.181388239015928</c:v>
                </c:pt>
                <c:pt idx="35">
                  <c:v>6.207904614251869</c:v>
                </c:pt>
                <c:pt idx="36">
                  <c:v>6.9746003628664122</c:v>
                </c:pt>
                <c:pt idx="37">
                  <c:v>7.3706835829805417</c:v>
                </c:pt>
                <c:pt idx="38">
                  <c:v>7.8471878551662488</c:v>
                </c:pt>
                <c:pt idx="39">
                  <c:v>7.8696002033061374</c:v>
                </c:pt>
                <c:pt idx="40">
                  <c:v>8.0505975215507508</c:v>
                </c:pt>
                <c:pt idx="41">
                  <c:v>8.0004201583460564</c:v>
                </c:pt>
                <c:pt idx="42">
                  <c:v>8.0457208212553653</c:v>
                </c:pt>
                <c:pt idx="43">
                  <c:v>8.272660604951799</c:v>
                </c:pt>
                <c:pt idx="44">
                  <c:v>8.3444267168489858</c:v>
                </c:pt>
                <c:pt idx="45">
                  <c:v>8.0476767963794096</c:v>
                </c:pt>
                <c:pt idx="46">
                  <c:v>7.7663333768100085</c:v>
                </c:pt>
                <c:pt idx="47">
                  <c:v>7.9200197617528278</c:v>
                </c:pt>
                <c:pt idx="48">
                  <c:v>7.2546175133595403</c:v>
                </c:pt>
                <c:pt idx="49">
                  <c:v>6.8109234686481113</c:v>
                </c:pt>
                <c:pt idx="50">
                  <c:v>6.5018649900653092</c:v>
                </c:pt>
                <c:pt idx="51">
                  <c:v>6.1421463110484353</c:v>
                </c:pt>
                <c:pt idx="52">
                  <c:v>5.9879594232314703</c:v>
                </c:pt>
                <c:pt idx="53">
                  <c:v>6.2965102011792728</c:v>
                </c:pt>
                <c:pt idx="54">
                  <c:v>6.2765865422162781</c:v>
                </c:pt>
                <c:pt idx="55">
                  <c:v>5.8088104924756578</c:v>
                </c:pt>
                <c:pt idx="56">
                  <c:v>5.665926338525229</c:v>
                </c:pt>
                <c:pt idx="57">
                  <c:v>5.5418129455810483</c:v>
                </c:pt>
                <c:pt idx="58">
                  <c:v>5.4610215900288139</c:v>
                </c:pt>
                <c:pt idx="59">
                  <c:v>5.342278417400026</c:v>
                </c:pt>
                <c:pt idx="60">
                  <c:v>5.4397040464038815</c:v>
                </c:pt>
                <c:pt idx="61">
                  <c:v>5.3826585708584007</c:v>
                </c:pt>
                <c:pt idx="62">
                  <c:v>5.1207991644203865</c:v>
                </c:pt>
                <c:pt idx="63">
                  <c:v>4.9522882915508326</c:v>
                </c:pt>
                <c:pt idx="64">
                  <c:v>4.8052134379962697</c:v>
                </c:pt>
                <c:pt idx="65">
                  <c:v>4.3677780860132964</c:v>
                </c:pt>
                <c:pt idx="66">
                  <c:v>4.269707866357586</c:v>
                </c:pt>
                <c:pt idx="67">
                  <c:v>4.4364405094146075</c:v>
                </c:pt>
                <c:pt idx="68">
                  <c:v>4.568399986230709</c:v>
                </c:pt>
                <c:pt idx="69">
                  <c:v>4.5924679314759187</c:v>
                </c:pt>
                <c:pt idx="70">
                  <c:v>4.5251378957601673</c:v>
                </c:pt>
                <c:pt idx="71">
                  <c:v>4.2862626816676963</c:v>
                </c:pt>
                <c:pt idx="72">
                  <c:v>3.9542755756563963</c:v>
                </c:pt>
                <c:pt idx="73">
                  <c:v>3.5156590983385749</c:v>
                </c:pt>
                <c:pt idx="74">
                  <c:v>3.4940256337967046</c:v>
                </c:pt>
                <c:pt idx="75">
                  <c:v>3.488213302945109</c:v>
                </c:pt>
                <c:pt idx="76">
                  <c:v>3.5851552366441108</c:v>
                </c:pt>
                <c:pt idx="77">
                  <c:v>3.7346757640534189</c:v>
                </c:pt>
                <c:pt idx="78">
                  <c:v>4.195549729883763</c:v>
                </c:pt>
                <c:pt idx="79">
                  <c:v>4.5384771257046319</c:v>
                </c:pt>
                <c:pt idx="80">
                  <c:v>4.5645037206329953</c:v>
                </c:pt>
                <c:pt idx="81">
                  <c:v>4.5028802063524109</c:v>
                </c:pt>
                <c:pt idx="82">
                  <c:v>4.5996241350681144</c:v>
                </c:pt>
                <c:pt idx="83">
                  <c:v>4.7973211550924377</c:v>
                </c:pt>
                <c:pt idx="84">
                  <c:v>5.0444537742375228</c:v>
                </c:pt>
                <c:pt idx="85">
                  <c:v>5.3434686151571098</c:v>
                </c:pt>
                <c:pt idx="86">
                  <c:v>5.4807322298182193</c:v>
                </c:pt>
                <c:pt idx="87">
                  <c:v>5.8482457986714032</c:v>
                </c:pt>
                <c:pt idx="88">
                  <c:v>5.73416332376675</c:v>
                </c:pt>
                <c:pt idx="89">
                  <c:v>5.6114175691100998</c:v>
                </c:pt>
                <c:pt idx="90">
                  <c:v>5.3880658901122036</c:v>
                </c:pt>
                <c:pt idx="91">
                  <c:v>5.1937335913690763</c:v>
                </c:pt>
                <c:pt idx="92">
                  <c:v>4.9795894899798521</c:v>
                </c:pt>
                <c:pt idx="93">
                  <c:v>5.2569454042531216</c:v>
                </c:pt>
                <c:pt idx="94">
                  <c:v>5.4676816519349636</c:v>
                </c:pt>
                <c:pt idx="95">
                  <c:v>5.5113082759873366</c:v>
                </c:pt>
                <c:pt idx="96">
                  <c:v>5.4727871423760899</c:v>
                </c:pt>
                <c:pt idx="97">
                  <c:v>5.6039307504945901</c:v>
                </c:pt>
                <c:pt idx="98">
                  <c:v>5.9942963436869778</c:v>
                </c:pt>
                <c:pt idx="99">
                  <c:v>5.9479732018307363</c:v>
                </c:pt>
                <c:pt idx="100">
                  <c:v>6.0203881380355817</c:v>
                </c:pt>
                <c:pt idx="101">
                  <c:v>6.4646540620309612</c:v>
                </c:pt>
                <c:pt idx="102">
                  <c:v>6.9769737693567313</c:v>
                </c:pt>
                <c:pt idx="103">
                  <c:v>7.0469899938540692</c:v>
                </c:pt>
                <c:pt idx="104">
                  <c:v>7.1567020981161189</c:v>
                </c:pt>
                <c:pt idx="105">
                  <c:v>7.5703438349537633</c:v>
                </c:pt>
                <c:pt idx="106">
                  <c:v>7.6386445058776342</c:v>
                </c:pt>
                <c:pt idx="107">
                  <c:v>7.2885285562373614</c:v>
                </c:pt>
                <c:pt idx="108">
                  <c:v>7.4160868427958437</c:v>
                </c:pt>
                <c:pt idx="109">
                  <c:v>7.5225291836325869</c:v>
                </c:pt>
                <c:pt idx="110">
                  <c:v>6.6678258717709715</c:v>
                </c:pt>
                <c:pt idx="111">
                  <c:v>6.2750085662125032</c:v>
                </c:pt>
                <c:pt idx="112">
                  <c:v>6.1748646759556269</c:v>
                </c:pt>
                <c:pt idx="113">
                  <c:v>5.7804367772833487</c:v>
                </c:pt>
                <c:pt idx="114">
                  <c:v>5.0339322169953293</c:v>
                </c:pt>
                <c:pt idx="115">
                  <c:v>4.8127771146665888</c:v>
                </c:pt>
                <c:pt idx="116">
                  <c:v>4.5833030796422092</c:v>
                </c:pt>
                <c:pt idx="117">
                  <c:v>3.986983075645667</c:v>
                </c:pt>
                <c:pt idx="118">
                  <c:v>3.5073138369325019</c:v>
                </c:pt>
                <c:pt idx="119">
                  <c:v>3.7414304654514785</c:v>
                </c:pt>
                <c:pt idx="120">
                  <c:v>3.8323713458669362</c:v>
                </c:pt>
                <c:pt idx="121">
                  <c:v>3.3476315220476671</c:v>
                </c:pt>
                <c:pt idx="122">
                  <c:v>3.1993836062951475</c:v>
                </c:pt>
                <c:pt idx="123">
                  <c:v>3.1818438725198961</c:v>
                </c:pt>
                <c:pt idx="124">
                  <c:v>3.2344272906318139</c:v>
                </c:pt>
                <c:pt idx="125">
                  <c:v>3.0834948797930029</c:v>
                </c:pt>
                <c:pt idx="126">
                  <c:v>3.0194828081638647</c:v>
                </c:pt>
                <c:pt idx="127">
                  <c:v>2.9729044301783247</c:v>
                </c:pt>
                <c:pt idx="128">
                  <c:v>2.9748641766881967</c:v>
                </c:pt>
                <c:pt idx="129">
                  <c:v>3.001627474997659</c:v>
                </c:pt>
                <c:pt idx="130">
                  <c:v>3.0934488161331597</c:v>
                </c:pt>
                <c:pt idx="131">
                  <c:v>3.1724239974719737</c:v>
                </c:pt>
                <c:pt idx="132">
                  <c:v>3.1423418014031812</c:v>
                </c:pt>
                <c:pt idx="133">
                  <c:v>3.1412587489782595</c:v>
                </c:pt>
                <c:pt idx="134">
                  <c:v>3.12014072880058</c:v>
                </c:pt>
                <c:pt idx="135">
                  <c:v>3.0305106048177821</c:v>
                </c:pt>
                <c:pt idx="136">
                  <c:v>3.0841234411368657</c:v>
                </c:pt>
                <c:pt idx="137">
                  <c:v>3.4314929292972307</c:v>
                </c:pt>
                <c:pt idx="138">
                  <c:v>3.5291558533981471</c:v>
                </c:pt>
                <c:pt idx="139">
                  <c:v>3.2245705687073745</c:v>
                </c:pt>
                <c:pt idx="140">
                  <c:v>3.4039099707451781</c:v>
                </c:pt>
                <c:pt idx="141">
                  <c:v>3.6100063239804303</c:v>
                </c:pt>
                <c:pt idx="142">
                  <c:v>3.778252810210847</c:v>
                </c:pt>
                <c:pt idx="143">
                  <c:v>3.9152476870811803</c:v>
                </c:pt>
                <c:pt idx="144">
                  <c:v>3.776465351299696</c:v>
                </c:pt>
                <c:pt idx="145">
                  <c:v>3.7635393979327469</c:v>
                </c:pt>
                <c:pt idx="146">
                  <c:v>3.7577555670285312</c:v>
                </c:pt>
                <c:pt idx="147">
                  <c:v>3.8962826509194581</c:v>
                </c:pt>
                <c:pt idx="148">
                  <c:v>3.8238192860206244</c:v>
                </c:pt>
                <c:pt idx="149">
                  <c:v>3.5585945483851411</c:v>
                </c:pt>
                <c:pt idx="150">
                  <c:v>3.6459292785968378</c:v>
                </c:pt>
                <c:pt idx="151">
                  <c:v>3.796109487076893</c:v>
                </c:pt>
                <c:pt idx="152">
                  <c:v>3.7095532406401066</c:v>
                </c:pt>
                <c:pt idx="153">
                  <c:v>3.5758319291814056</c:v>
                </c:pt>
                <c:pt idx="154">
                  <c:v>3.3531658550844057</c:v>
                </c:pt>
                <c:pt idx="155">
                  <c:v>3.231009899180215</c:v>
                </c:pt>
                <c:pt idx="156">
                  <c:v>2.951328903281869</c:v>
                </c:pt>
                <c:pt idx="157">
                  <c:v>2.7846450856666705</c:v>
                </c:pt>
                <c:pt idx="158">
                  <c:v>2.7791820474224238</c:v>
                </c:pt>
                <c:pt idx="159">
                  <c:v>2.7930499210938597</c:v>
                </c:pt>
                <c:pt idx="160">
                  <c:v>2.7217916521557139</c:v>
                </c:pt>
                <c:pt idx="161">
                  <c:v>2.8269445443226848</c:v>
                </c:pt>
                <c:pt idx="162">
                  <c:v>2.8059211484991797</c:v>
                </c:pt>
                <c:pt idx="163">
                  <c:v>2.7761939489731935</c:v>
                </c:pt>
                <c:pt idx="164">
                  <c:v>2.785725627688973</c:v>
                </c:pt>
                <c:pt idx="165">
                  <c:v>2.6620335309744059</c:v>
                </c:pt>
                <c:pt idx="166">
                  <c:v>2.7686099928476482</c:v>
                </c:pt>
                <c:pt idx="167">
                  <c:v>2.7177077955276685</c:v>
                </c:pt>
                <c:pt idx="168">
                  <c:v>2.68869658051758</c:v>
                </c:pt>
                <c:pt idx="169">
                  <c:v>2.7928745668482913</c:v>
                </c:pt>
                <c:pt idx="170">
                  <c:v>2.8606361329330587</c:v>
                </c:pt>
                <c:pt idx="171">
                  <c:v>2.8000322513175524</c:v>
                </c:pt>
                <c:pt idx="172">
                  <c:v>3.1413346579418411</c:v>
                </c:pt>
                <c:pt idx="173">
                  <c:v>3.0391921000146649</c:v>
                </c:pt>
                <c:pt idx="174">
                  <c:v>2.7337200867770362</c:v>
                </c:pt>
                <c:pt idx="175">
                  <c:v>2.9772710358219046</c:v>
                </c:pt>
                <c:pt idx="176">
                  <c:v>2.8892047769730311</c:v>
                </c:pt>
                <c:pt idx="177">
                  <c:v>3.0188476310630374</c:v>
                </c:pt>
                <c:pt idx="178">
                  <c:v>3.0935770078510672</c:v>
                </c:pt>
                <c:pt idx="179">
                  <c:v>3.416161711538046</c:v>
                </c:pt>
                <c:pt idx="180">
                  <c:v>3.580477005385263</c:v>
                </c:pt>
                <c:pt idx="181">
                  <c:v>3.6217403104919166</c:v>
                </c:pt>
                <c:pt idx="182">
                  <c:v>3.6969971551487069</c:v>
                </c:pt>
                <c:pt idx="183">
                  <c:v>3.972443149436744</c:v>
                </c:pt>
                <c:pt idx="184">
                  <c:v>4.0627309723850091</c:v>
                </c:pt>
                <c:pt idx="185">
                  <c:v>4.2350116532307025</c:v>
                </c:pt>
                <c:pt idx="186">
                  <c:v>4.1977037713105236</c:v>
                </c:pt>
                <c:pt idx="187">
                  <c:v>4.2817449948362007</c:v>
                </c:pt>
                <c:pt idx="188">
                  <c:v>4.7299753173826398</c:v>
                </c:pt>
                <c:pt idx="189">
                  <c:v>4.9399479256790002</c:v>
                </c:pt>
                <c:pt idx="190">
                  <c:v>5.2297270646071148</c:v>
                </c:pt>
                <c:pt idx="191">
                  <c:v>5.2167966493136264</c:v>
                </c:pt>
                <c:pt idx="192">
                  <c:v>5.5580552279925977</c:v>
                </c:pt>
                <c:pt idx="193">
                  <c:v>6.2473790202822066</c:v>
                </c:pt>
                <c:pt idx="194">
                  <c:v>6.4790073496993283</c:v>
                </c:pt>
                <c:pt idx="195">
                  <c:v>6.6939672996569666</c:v>
                </c:pt>
                <c:pt idx="196">
                  <c:v>6.5518618624968106</c:v>
                </c:pt>
                <c:pt idx="197">
                  <c:v>6.8160148649233587</c:v>
                </c:pt>
                <c:pt idx="198">
                  <c:v>7.0294686619131186</c:v>
                </c:pt>
                <c:pt idx="199">
                  <c:v>7.0660954730730197</c:v>
                </c:pt>
                <c:pt idx="200">
                  <c:v>6.7335296797086164</c:v>
                </c:pt>
                <c:pt idx="201">
                  <c:v>6.5843745223322481</c:v>
                </c:pt>
                <c:pt idx="202">
                  <c:v>6.3330708998231566</c:v>
                </c:pt>
                <c:pt idx="203">
                  <c:v>6.1823374861491587</c:v>
                </c:pt>
                <c:pt idx="204">
                  <c:v>6.1797748810409336</c:v>
                </c:pt>
                <c:pt idx="205">
                  <c:v>6.0346578798763373</c:v>
                </c:pt>
                <c:pt idx="206">
                  <c:v>6.01</c:v>
                </c:pt>
                <c:pt idx="207">
                  <c:v>5.84</c:v>
                </c:pt>
                <c:pt idx="208">
                  <c:v>5.59</c:v>
                </c:pt>
                <c:pt idx="209">
                  <c:v>5.31</c:v>
                </c:pt>
                <c:pt idx="210">
                  <c:v>5.22</c:v>
                </c:pt>
                <c:pt idx="21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Sin alimentos primarios, combustibles y servicios públicos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5"/>
            <c:spPr>
              <a:solidFill>
                <a:srgbClr val="00B050"/>
              </a:solidFill>
            </c:spPr>
          </c:marker>
          <c:dLbls>
            <c:dLbl>
              <c:idx val="107"/>
              <c:layout>
                <c:manualLayout>
                  <c:x val="-4.6296417808885028E-2"/>
                  <c:y val="-2.853215540214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1"/>
              <c:layout>
                <c:manualLayout>
                  <c:x val="-9.2592592592592587E-3"/>
                  <c:y val="1.902143693476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Hoja1!$D$2:$D$213</c:f>
              <c:numCache>
                <c:formatCode>General</c:formatCode>
                <c:ptCount val="212"/>
                <c:pt idx="0">
                  <c:v>7.9990401649373988</c:v>
                </c:pt>
                <c:pt idx="1">
                  <c:v>7.7251739534151653</c:v>
                </c:pt>
                <c:pt idx="2">
                  <c:v>7.7899118720731408</c:v>
                </c:pt>
                <c:pt idx="3">
                  <c:v>7.4340925132377444</c:v>
                </c:pt>
                <c:pt idx="4">
                  <c:v>7.5016530029704542</c:v>
                </c:pt>
                <c:pt idx="5">
                  <c:v>7.4005326834211793</c:v>
                </c:pt>
                <c:pt idx="6">
                  <c:v>7.4037156599263465</c:v>
                </c:pt>
                <c:pt idx="7">
                  <c:v>7.3447157520085016</c:v>
                </c:pt>
                <c:pt idx="8">
                  <c:v>7.4598888922763118</c:v>
                </c:pt>
                <c:pt idx="9">
                  <c:v>7.2617780069857529</c:v>
                </c:pt>
                <c:pt idx="10">
                  <c:v>7.2178435400844343</c:v>
                </c:pt>
                <c:pt idx="11">
                  <c:v>7.4722531460907682</c:v>
                </c:pt>
                <c:pt idx="12">
                  <c:v>7.0863452441228603</c:v>
                </c:pt>
                <c:pt idx="13">
                  <c:v>6.8413959875078811</c:v>
                </c:pt>
                <c:pt idx="14">
                  <c:v>6.9140240415756615</c:v>
                </c:pt>
                <c:pt idx="15">
                  <c:v>7.1647148654932602</c:v>
                </c:pt>
                <c:pt idx="16">
                  <c:v>6.9741068067722622</c:v>
                </c:pt>
                <c:pt idx="17">
                  <c:v>6.9613286457373968</c:v>
                </c:pt>
                <c:pt idx="18">
                  <c:v>6.8131155593138981</c:v>
                </c:pt>
                <c:pt idx="19">
                  <c:v>6.5309248820618393</c:v>
                </c:pt>
                <c:pt idx="20">
                  <c:v>6.3499752699508916</c:v>
                </c:pt>
                <c:pt idx="21">
                  <c:v>6.4053043166895307</c:v>
                </c:pt>
                <c:pt idx="22">
                  <c:v>6.2944059113674511</c:v>
                </c:pt>
                <c:pt idx="23">
                  <c:v>6.1041043679933127</c:v>
                </c:pt>
                <c:pt idx="24">
                  <c:v>6.2130570046213363</c:v>
                </c:pt>
                <c:pt idx="25">
                  <c:v>6.0116722578568593</c:v>
                </c:pt>
                <c:pt idx="26">
                  <c:v>5.404682652825854</c:v>
                </c:pt>
                <c:pt idx="27">
                  <c:v>5.1021262274954848</c:v>
                </c:pt>
                <c:pt idx="28">
                  <c:v>5.1290999871660636</c:v>
                </c:pt>
                <c:pt idx="29">
                  <c:v>5.0938433090929047</c:v>
                </c:pt>
                <c:pt idx="30">
                  <c:v>5.0331891722872335</c:v>
                </c:pt>
                <c:pt idx="31">
                  <c:v>5.0104894440663461</c:v>
                </c:pt>
                <c:pt idx="32">
                  <c:v>4.9780655866801693</c:v>
                </c:pt>
                <c:pt idx="33">
                  <c:v>5.0776641408121881</c:v>
                </c:pt>
                <c:pt idx="34">
                  <c:v>5.334616615105392</c:v>
                </c:pt>
                <c:pt idx="35">
                  <c:v>5.3262421662763293</c:v>
                </c:pt>
                <c:pt idx="36">
                  <c:v>6.0250728958476829</c:v>
                </c:pt>
                <c:pt idx="37">
                  <c:v>6.2831292891454726</c:v>
                </c:pt>
                <c:pt idx="38">
                  <c:v>6.4925873621689556</c:v>
                </c:pt>
                <c:pt idx="39">
                  <c:v>6.5233166611735172</c:v>
                </c:pt>
                <c:pt idx="40">
                  <c:v>6.5290062160352713</c:v>
                </c:pt>
                <c:pt idx="41">
                  <c:v>6.5838493073346216</c:v>
                </c:pt>
                <c:pt idx="42">
                  <c:v>6.4861075488564568</c:v>
                </c:pt>
                <c:pt idx="43">
                  <c:v>6.7209706540151348</c:v>
                </c:pt>
                <c:pt idx="44">
                  <c:v>6.7999701163752313</c:v>
                </c:pt>
                <c:pt idx="45">
                  <c:v>6.5654095737150753</c:v>
                </c:pt>
                <c:pt idx="46">
                  <c:v>6.3256779932412854</c:v>
                </c:pt>
                <c:pt idx="47">
                  <c:v>6.4697064559324113</c:v>
                </c:pt>
                <c:pt idx="48">
                  <c:v>5.866358947000716</c:v>
                </c:pt>
                <c:pt idx="49">
                  <c:v>5.6326675756078748</c:v>
                </c:pt>
                <c:pt idx="50">
                  <c:v>5.5462826044702984</c:v>
                </c:pt>
                <c:pt idx="51">
                  <c:v>5.4230935815273718</c:v>
                </c:pt>
                <c:pt idx="52">
                  <c:v>5.2920131687645977</c:v>
                </c:pt>
                <c:pt idx="53">
                  <c:v>5.4323736220590613</c:v>
                </c:pt>
                <c:pt idx="54">
                  <c:v>5.5557753346265004</c:v>
                </c:pt>
                <c:pt idx="55">
                  <c:v>5.2940963822768694</c:v>
                </c:pt>
                <c:pt idx="56">
                  <c:v>5.1387722847463957</c:v>
                </c:pt>
                <c:pt idx="57">
                  <c:v>5.075443645397737</c:v>
                </c:pt>
                <c:pt idx="58">
                  <c:v>5.0727925705859933</c:v>
                </c:pt>
                <c:pt idx="59">
                  <c:v>5.0379455717699972</c:v>
                </c:pt>
                <c:pt idx="60">
                  <c:v>4.9601127097531617</c:v>
                </c:pt>
                <c:pt idx="61">
                  <c:v>4.7864579464308221</c:v>
                </c:pt>
                <c:pt idx="62">
                  <c:v>4.412112799091461</c:v>
                </c:pt>
                <c:pt idx="63">
                  <c:v>4.2094224534303226</c:v>
                </c:pt>
                <c:pt idx="64">
                  <c:v>4.2630518461505895</c:v>
                </c:pt>
                <c:pt idx="65">
                  <c:v>4.0893874462261559</c:v>
                </c:pt>
                <c:pt idx="66">
                  <c:v>3.9901572345082847</c:v>
                </c:pt>
                <c:pt idx="67">
                  <c:v>3.9549543127918252</c:v>
                </c:pt>
                <c:pt idx="68">
                  <c:v>4.0445323516276943</c:v>
                </c:pt>
                <c:pt idx="69">
                  <c:v>4.0220706828534514</c:v>
                </c:pt>
                <c:pt idx="70">
                  <c:v>3.9612000687045512</c:v>
                </c:pt>
                <c:pt idx="71">
                  <c:v>3.6981431243022111</c:v>
                </c:pt>
                <c:pt idx="72">
                  <c:v>3.4843352952737439</c:v>
                </c:pt>
                <c:pt idx="73">
                  <c:v>3.4026458611813748</c:v>
                </c:pt>
                <c:pt idx="74">
                  <c:v>3.4142959365440095</c:v>
                </c:pt>
                <c:pt idx="75">
                  <c:v>3.4464839530572</c:v>
                </c:pt>
                <c:pt idx="76">
                  <c:v>3.5418083609889406</c:v>
                </c:pt>
                <c:pt idx="77">
                  <c:v>3.6309195516011972</c:v>
                </c:pt>
                <c:pt idx="78">
                  <c:v>3.9424129463200952</c:v>
                </c:pt>
                <c:pt idx="79">
                  <c:v>4.1798271759068584</c:v>
                </c:pt>
                <c:pt idx="80">
                  <c:v>4.1837406089585194</c:v>
                </c:pt>
                <c:pt idx="81">
                  <c:v>4.2572792349277133</c:v>
                </c:pt>
                <c:pt idx="82">
                  <c:v>4.4741124273517396</c:v>
                </c:pt>
                <c:pt idx="83">
                  <c:v>4.7729057579088074</c:v>
                </c:pt>
                <c:pt idx="84">
                  <c:v>5.1431190627787338</c:v>
                </c:pt>
                <c:pt idx="85">
                  <c:v>5.2577007028806522</c:v>
                </c:pt>
                <c:pt idx="86">
                  <c:v>5.3404830352535404</c:v>
                </c:pt>
                <c:pt idx="87">
                  <c:v>5.4804010400484771</c:v>
                </c:pt>
                <c:pt idx="88">
                  <c:v>5.3807617221286907</c:v>
                </c:pt>
                <c:pt idx="89">
                  <c:v>5.3180963866564124</c:v>
                </c:pt>
                <c:pt idx="90">
                  <c:v>5.2380842185139054</c:v>
                </c:pt>
                <c:pt idx="91">
                  <c:v>5.2355490373638736</c:v>
                </c:pt>
                <c:pt idx="92">
                  <c:v>5.1302721918271565</c:v>
                </c:pt>
                <c:pt idx="93">
                  <c:v>5.0969547273452598</c:v>
                </c:pt>
                <c:pt idx="94">
                  <c:v>5.200154965776993</c:v>
                </c:pt>
                <c:pt idx="95">
                  <c:v>5.1801333720300935</c:v>
                </c:pt>
                <c:pt idx="96">
                  <c:v>5.049675872803383</c:v>
                </c:pt>
                <c:pt idx="97">
                  <c:v>5.0429488188432847</c:v>
                </c:pt>
                <c:pt idx="98">
                  <c:v>5.1483434006835305</c:v>
                </c:pt>
                <c:pt idx="99">
                  <c:v>5.2581141580501978</c:v>
                </c:pt>
                <c:pt idx="100">
                  <c:v>5.3465692153086941</c:v>
                </c:pt>
                <c:pt idx="101">
                  <c:v>5.56160768101297</c:v>
                </c:pt>
                <c:pt idx="102">
                  <c:v>5.8331802767337404</c:v>
                </c:pt>
                <c:pt idx="103">
                  <c:v>5.5802906983823508</c:v>
                </c:pt>
                <c:pt idx="104">
                  <c:v>5.4391512104510653</c:v>
                </c:pt>
                <c:pt idx="105">
                  <c:v>5.8172759477143732</c:v>
                </c:pt>
                <c:pt idx="106">
                  <c:v>5.7976180460839188</c:v>
                </c:pt>
                <c:pt idx="107">
                  <c:v>5.9198078847197744</c:v>
                </c:pt>
                <c:pt idx="108">
                  <c:v>5.7578709108579318</c:v>
                </c:pt>
                <c:pt idx="109">
                  <c:v>5.7497538685555627</c:v>
                </c:pt>
                <c:pt idx="110">
                  <c:v>5.4211984307406036</c:v>
                </c:pt>
                <c:pt idx="111">
                  <c:v>5.0462091248622221</c:v>
                </c:pt>
                <c:pt idx="112">
                  <c:v>4.8706693274982227</c:v>
                </c:pt>
                <c:pt idx="113">
                  <c:v>4.5398925697932802</c:v>
                </c:pt>
                <c:pt idx="114">
                  <c:v>3.9654176951555709</c:v>
                </c:pt>
                <c:pt idx="115">
                  <c:v>3.9660200645180277</c:v>
                </c:pt>
                <c:pt idx="116">
                  <c:v>3.9362962914062827</c:v>
                </c:pt>
                <c:pt idx="117">
                  <c:v>3.4626983411324419</c:v>
                </c:pt>
                <c:pt idx="118">
                  <c:v>3.0229876060060556</c:v>
                </c:pt>
                <c:pt idx="119">
                  <c:v>2.6769457431050414</c:v>
                </c:pt>
                <c:pt idx="120">
                  <c:v>2.8060029421310917</c:v>
                </c:pt>
                <c:pt idx="121">
                  <c:v>2.4655331161635097</c:v>
                </c:pt>
                <c:pt idx="122">
                  <c:v>2.2726048385571573</c:v>
                </c:pt>
                <c:pt idx="123">
                  <c:v>2.2125425284084566</c:v>
                </c:pt>
                <c:pt idx="124">
                  <c:v>2.2269174131375857</c:v>
                </c:pt>
                <c:pt idx="125">
                  <c:v>2.2473963514052731</c:v>
                </c:pt>
                <c:pt idx="126">
                  <c:v>2.229865598302494</c:v>
                </c:pt>
                <c:pt idx="127">
                  <c:v>2.2520698855726051</c:v>
                </c:pt>
                <c:pt idx="128">
                  <c:v>2.3038013600171547</c:v>
                </c:pt>
                <c:pt idx="129">
                  <c:v>2.3659801916608991</c:v>
                </c:pt>
                <c:pt idx="130">
                  <c:v>2.5047045749222452</c:v>
                </c:pt>
                <c:pt idx="131">
                  <c:v>2.647068682756859</c:v>
                </c:pt>
                <c:pt idx="132">
                  <c:v>2.6822364059324366</c:v>
                </c:pt>
                <c:pt idx="133">
                  <c:v>2.7707482897222135</c:v>
                </c:pt>
                <c:pt idx="134">
                  <c:v>2.7935005174859695</c:v>
                </c:pt>
                <c:pt idx="135">
                  <c:v>2.8297232444769893</c:v>
                </c:pt>
                <c:pt idx="136">
                  <c:v>2.9288951600810575</c:v>
                </c:pt>
                <c:pt idx="137">
                  <c:v>3.0465934335495826</c:v>
                </c:pt>
                <c:pt idx="138">
                  <c:v>3.1161203318512687</c:v>
                </c:pt>
                <c:pt idx="139">
                  <c:v>2.9602700791206304</c:v>
                </c:pt>
                <c:pt idx="140">
                  <c:v>3.0209064285249498</c:v>
                </c:pt>
                <c:pt idx="141">
                  <c:v>3.1570340368300753</c:v>
                </c:pt>
                <c:pt idx="142">
                  <c:v>3.2118614678733115</c:v>
                </c:pt>
                <c:pt idx="143">
                  <c:v>3.1826858384570667</c:v>
                </c:pt>
                <c:pt idx="144">
                  <c:v>3.0094915389099919</c:v>
                </c:pt>
                <c:pt idx="145">
                  <c:v>2.9382252587234259</c:v>
                </c:pt>
                <c:pt idx="146">
                  <c:v>2.9851601516698079</c:v>
                </c:pt>
                <c:pt idx="147">
                  <c:v>3.1944645508387159</c:v>
                </c:pt>
                <c:pt idx="148">
                  <c:v>3.2765016852851714</c:v>
                </c:pt>
                <c:pt idx="149">
                  <c:v>3.2331453824136602</c:v>
                </c:pt>
                <c:pt idx="150">
                  <c:v>3.2696497677197955</c:v>
                </c:pt>
                <c:pt idx="151">
                  <c:v>3.3058278390780238</c:v>
                </c:pt>
                <c:pt idx="152">
                  <c:v>3.3334807957065005</c:v>
                </c:pt>
                <c:pt idx="153">
                  <c:v>3.2804354032901273</c:v>
                </c:pt>
                <c:pt idx="154">
                  <c:v>3.1507002132169726</c:v>
                </c:pt>
                <c:pt idx="155">
                  <c:v>3.0167945125212148</c:v>
                </c:pt>
                <c:pt idx="156">
                  <c:v>2.7613696135689647</c:v>
                </c:pt>
                <c:pt idx="157">
                  <c:v>2.6014536970034641</c:v>
                </c:pt>
                <c:pt idx="158">
                  <c:v>2.5093710408774061</c:v>
                </c:pt>
                <c:pt idx="159">
                  <c:v>2.3371998271745742</c:v>
                </c:pt>
                <c:pt idx="160">
                  <c:v>2.1612407072936213</c:v>
                </c:pt>
                <c:pt idx="161">
                  <c:v>2.139278354660501</c:v>
                </c:pt>
                <c:pt idx="162">
                  <c:v>2.1413961302566564</c:v>
                </c:pt>
                <c:pt idx="163">
                  <c:v>2.1866139059968148</c:v>
                </c:pt>
                <c:pt idx="164">
                  <c:v>2.1946236373012962</c:v>
                </c:pt>
                <c:pt idx="165">
                  <c:v>2.1197585300830157</c:v>
                </c:pt>
                <c:pt idx="166">
                  <c:v>2.1310957483518189</c:v>
                </c:pt>
                <c:pt idx="167">
                  <c:v>2.1930909122636733</c:v>
                </c:pt>
                <c:pt idx="168">
                  <c:v>2.2652565659682766</c:v>
                </c:pt>
                <c:pt idx="169">
                  <c:v>2.4274726815177505</c:v>
                </c:pt>
                <c:pt idx="170">
                  <c:v>2.5336115424497763</c:v>
                </c:pt>
                <c:pt idx="171">
                  <c:v>2.5351866848877469</c:v>
                </c:pt>
                <c:pt idx="172">
                  <c:v>2.6283465778009107</c:v>
                </c:pt>
                <c:pt idx="173">
                  <c:v>2.5346650341830479</c:v>
                </c:pt>
                <c:pt idx="174">
                  <c:v>2.3346128556653634</c:v>
                </c:pt>
                <c:pt idx="175">
                  <c:v>2.4187184394494299</c:v>
                </c:pt>
                <c:pt idx="176">
                  <c:v>2.3932100510298149</c:v>
                </c:pt>
                <c:pt idx="177">
                  <c:v>2.5252908265349205</c:v>
                </c:pt>
                <c:pt idx="178">
                  <c:v>2.5695706391925421</c:v>
                </c:pt>
                <c:pt idx="179">
                  <c:v>2.7631325469231305</c:v>
                </c:pt>
                <c:pt idx="180">
                  <c:v>3.1179605678089972</c:v>
                </c:pt>
                <c:pt idx="181">
                  <c:v>3.6908074774844035</c:v>
                </c:pt>
                <c:pt idx="182">
                  <c:v>3.948915726095148</c:v>
                </c:pt>
                <c:pt idx="183">
                  <c:v>4.2904079908561821</c:v>
                </c:pt>
                <c:pt idx="184">
                  <c:v>4.3851437696256879</c:v>
                </c:pt>
                <c:pt idx="185">
                  <c:v>4.5384964695891483</c:v>
                </c:pt>
                <c:pt idx="186">
                  <c:v>4.6441416263104163</c:v>
                </c:pt>
                <c:pt idx="187">
                  <c:v>4.8298742043468845</c:v>
                </c:pt>
                <c:pt idx="188">
                  <c:v>5.2796222800823411</c:v>
                </c:pt>
                <c:pt idx="189">
                  <c:v>5.5359471109316827</c:v>
                </c:pt>
                <c:pt idx="190">
                  <c:v>5.8530075866814801</c:v>
                </c:pt>
                <c:pt idx="191">
                  <c:v>5.9294038097794433</c:v>
                </c:pt>
                <c:pt idx="192">
                  <c:v>6.1339399786967119</c:v>
                </c:pt>
                <c:pt idx="193">
                  <c:v>6.4069131997104067</c:v>
                </c:pt>
                <c:pt idx="194">
                  <c:v>6.5705161696466341</c:v>
                </c:pt>
                <c:pt idx="195">
                  <c:v>6.7225882416290128</c:v>
                </c:pt>
                <c:pt idx="196">
                  <c:v>6.6144628498012059</c:v>
                </c:pt>
                <c:pt idx="197">
                  <c:v>6.765028374768578</c:v>
                </c:pt>
                <c:pt idx="198">
                  <c:v>6.9232501849907813</c:v>
                </c:pt>
                <c:pt idx="199">
                  <c:v>6.9692241405216793</c:v>
                </c:pt>
                <c:pt idx="200">
                  <c:v>6.6450353311541255</c:v>
                </c:pt>
                <c:pt idx="201">
                  <c:v>6.3662039253382208</c:v>
                </c:pt>
                <c:pt idx="202">
                  <c:v>6.0774583808331561</c:v>
                </c:pt>
                <c:pt idx="203">
                  <c:v>6.0266380435581635</c:v>
                </c:pt>
                <c:pt idx="204">
                  <c:v>5.9475620423887543</c:v>
                </c:pt>
                <c:pt idx="205">
                  <c:v>5.7439491578792135</c:v>
                </c:pt>
                <c:pt idx="206">
                  <c:v>5.61</c:v>
                </c:pt>
                <c:pt idx="207">
                  <c:v>5.37</c:v>
                </c:pt>
                <c:pt idx="208">
                  <c:v>5.29</c:v>
                </c:pt>
                <c:pt idx="209">
                  <c:v>5.07</c:v>
                </c:pt>
                <c:pt idx="210">
                  <c:v>4.88</c:v>
                </c:pt>
                <c:pt idx="211">
                  <c:v>4.5599999999999996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rgbClr val="FF00FF"/>
              </a:solidFill>
              <a:prstDash val="sysDot"/>
            </a:ln>
          </c:spPr>
          <c:marker>
            <c:symbol val="none"/>
          </c:marker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Hoja1!$E$2:$E$213</c:f>
              <c:numCache>
                <c:formatCode>General</c:formatCode>
                <c:ptCount val="2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rgbClr val="FF00FF"/>
              </a:solidFill>
              <a:prstDash val="sysDot"/>
            </a:ln>
          </c:spPr>
          <c:marker>
            <c:symbol val="none"/>
          </c:marker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Hoja1!$F$2:$F$213</c:f>
              <c:numCache>
                <c:formatCode>General</c:formatCode>
                <c:ptCount val="2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688928"/>
        <c:axId val="510690496"/>
      </c:lineChart>
      <c:dateAx>
        <c:axId val="510688928"/>
        <c:scaling>
          <c:orientation val="minMax"/>
          <c:max val="42948"/>
          <c:min val="39295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2000" b="1"/>
            </a:pPr>
            <a:endParaRPr lang="en-US"/>
          </a:p>
        </c:txPr>
        <c:crossAx val="510690496"/>
        <c:crosses val="autoZero"/>
        <c:auto val="1"/>
        <c:lblOffset val="100"/>
        <c:baseTimeUnit val="months"/>
        <c:majorUnit val="12"/>
        <c:majorTimeUnit val="months"/>
      </c:dateAx>
      <c:valAx>
        <c:axId val="51069049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10688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8.3202099737532814E-2"/>
          <c:y val="0.81849823508773634"/>
          <c:w val="0.82897577038981241"/>
          <c:h val="0.17873598058315679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67180189432846E-2"/>
          <c:y val="8.2620477671684428E-2"/>
          <c:w val="0.94154779565597779"/>
          <c:h val="0.75635589037436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Deuda en pesos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Hoja1!$B$2:$B$18</c:f>
              <c:numCache>
                <c:formatCode>0.00</c:formatCode>
                <c:ptCount val="17"/>
                <c:pt idx="0">
                  <c:v>14.70675132945056</c:v>
                </c:pt>
                <c:pt idx="1">
                  <c:v>15.136558449407818</c:v>
                </c:pt>
                <c:pt idx="2">
                  <c:v>17.426327518380514</c:v>
                </c:pt>
                <c:pt idx="3">
                  <c:v>18.386032623700586</c:v>
                </c:pt>
                <c:pt idx="4">
                  <c:v>19.098076111384245</c:v>
                </c:pt>
                <c:pt idx="5">
                  <c:v>20.200321124783791</c:v>
                </c:pt>
                <c:pt idx="6">
                  <c:v>23.2796613943555</c:v>
                </c:pt>
                <c:pt idx="7">
                  <c:v>24.133997744719025</c:v>
                </c:pt>
                <c:pt idx="8">
                  <c:v>25.307316623125441</c:v>
                </c:pt>
                <c:pt idx="9">
                  <c:v>26.850149772738181</c:v>
                </c:pt>
                <c:pt idx="10">
                  <c:v>25.262073293310145</c:v>
                </c:pt>
                <c:pt idx="11">
                  <c:v>26.858407787062731</c:v>
                </c:pt>
                <c:pt idx="12">
                  <c:v>27.31544756196541</c:v>
                </c:pt>
                <c:pt idx="13">
                  <c:v>28.249838076146382</c:v>
                </c:pt>
                <c:pt idx="14">
                  <c:v>30.229630714213968</c:v>
                </c:pt>
                <c:pt idx="15">
                  <c:v>31.611265056423193</c:v>
                </c:pt>
                <c:pt idx="16" formatCode="0.0">
                  <c:v>30.932925054660842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Deuda en dólares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Hoja1!$C$2:$C$18</c:f>
              <c:numCache>
                <c:formatCode>0.00</c:formatCode>
                <c:ptCount val="17"/>
                <c:pt idx="0">
                  <c:v>16.175777395638015</c:v>
                </c:pt>
                <c:pt idx="1">
                  <c:v>15.371809676832665</c:v>
                </c:pt>
                <c:pt idx="2">
                  <c:v>16.761322235202918</c:v>
                </c:pt>
                <c:pt idx="3">
                  <c:v>13.593421541687093</c:v>
                </c:pt>
                <c:pt idx="4">
                  <c:v>10.519352099505245</c:v>
                </c:pt>
                <c:pt idx="5">
                  <c:v>9.6791777061092024</c:v>
                </c:pt>
                <c:pt idx="6">
                  <c:v>8.0156616304581689</c:v>
                </c:pt>
                <c:pt idx="7">
                  <c:v>7.3135098836849526</c:v>
                </c:pt>
                <c:pt idx="8">
                  <c:v>7.9445881136204672</c:v>
                </c:pt>
                <c:pt idx="9">
                  <c:v>6.800105621376483</c:v>
                </c:pt>
                <c:pt idx="10">
                  <c:v>8.5817215737887942</c:v>
                </c:pt>
                <c:pt idx="11">
                  <c:v>9.8088850839757704</c:v>
                </c:pt>
                <c:pt idx="12">
                  <c:v>8.6107753308727979</c:v>
                </c:pt>
                <c:pt idx="13">
                  <c:v>9.7811837681686882</c:v>
                </c:pt>
                <c:pt idx="14">
                  <c:v>12.08383926464484</c:v>
                </c:pt>
                <c:pt idx="15" formatCode="0.0">
                  <c:v>15.425607627983487</c:v>
                </c:pt>
                <c:pt idx="16" formatCode="0.0">
                  <c:v>14.857886751667538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2953568"/>
        <c:axId val="732950432"/>
      </c:barChart>
      <c:catAx>
        <c:axId val="7329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0432"/>
        <c:crosses val="autoZero"/>
        <c:auto val="1"/>
        <c:lblAlgn val="ctr"/>
        <c:lblOffset val="100"/>
        <c:noMultiLvlLbl val="0"/>
      </c:catAx>
      <c:valAx>
        <c:axId val="732950432"/>
        <c:scaling>
          <c:orientation val="minMax"/>
        </c:scaling>
        <c:delete val="0"/>
        <c:axPos val="l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 smtClean="0"/>
                  <a:t>(porcentaje)</a:t>
                </a:r>
                <a:endParaRPr lang="es-CO" dirty="0"/>
              </a:p>
            </c:rich>
          </c:tx>
          <c:layout>
            <c:manualLayout>
              <c:xMode val="edge"/>
              <c:yMode val="edge"/>
              <c:x val="0"/>
              <c:y val="8.1396586732116367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90242372492202E-2"/>
          <c:y val="2.7349269863639201E-2"/>
          <c:w val="0.91861544441113496"/>
          <c:h val="0.80353538372700795"/>
        </c:manualLayout>
      </c:layou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Vivienda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2"/>
              <c:layout>
                <c:manualLayout>
                  <c:x val="-8.791208791208803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4"/>
              <c:layout>
                <c:manualLayout>
                  <c:x val="-1.3888888888889003E-2"/>
                  <c:y val="-5.612065321788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C33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Sheet1!$E$2:$E$327</c:f>
              <c:numCache>
                <c:formatCode>_(* #,##0.0_);_(* \(#,##0.0\);_(* "-"??_);_(@_)</c:formatCode>
                <c:ptCount val="326"/>
                <c:pt idx="0">
                  <c:v>4.3371648806923488</c:v>
                </c:pt>
                <c:pt idx="1">
                  <c:v>8.5901848152396898</c:v>
                </c:pt>
                <c:pt idx="2">
                  <c:v>8.1741330015295883</c:v>
                </c:pt>
                <c:pt idx="3">
                  <c:v>7.3945289194061861</c:v>
                </c:pt>
                <c:pt idx="4">
                  <c:v>7.1512345543885223</c:v>
                </c:pt>
                <c:pt idx="5">
                  <c:v>7.2661002142493061</c:v>
                </c:pt>
                <c:pt idx="6">
                  <c:v>3.3702367544560961</c:v>
                </c:pt>
                <c:pt idx="7">
                  <c:v>3.1856957528312733</c:v>
                </c:pt>
                <c:pt idx="8">
                  <c:v>3.3236390811110899</c:v>
                </c:pt>
                <c:pt idx="9">
                  <c:v>3.1855018324030682</c:v>
                </c:pt>
                <c:pt idx="10">
                  <c:v>3.3645503301273769</c:v>
                </c:pt>
                <c:pt idx="11">
                  <c:v>3.2916566011769568</c:v>
                </c:pt>
                <c:pt idx="12">
                  <c:v>3.0854016266817741</c:v>
                </c:pt>
                <c:pt idx="13">
                  <c:v>3.0909067576644222</c:v>
                </c:pt>
                <c:pt idx="14">
                  <c:v>3.1578734024032116</c:v>
                </c:pt>
                <c:pt idx="15">
                  <c:v>3.1342852647304</c:v>
                </c:pt>
                <c:pt idx="16">
                  <c:v>2.9843784929325956</c:v>
                </c:pt>
                <c:pt idx="17">
                  <c:v>3.0222512016527547</c:v>
                </c:pt>
                <c:pt idx="18">
                  <c:v>2.7901209933110827</c:v>
                </c:pt>
                <c:pt idx="19">
                  <c:v>3.7823327320117222</c:v>
                </c:pt>
                <c:pt idx="20">
                  <c:v>3.7973219036386987</c:v>
                </c:pt>
                <c:pt idx="21">
                  <c:v>3.8002675027752906</c:v>
                </c:pt>
                <c:pt idx="22">
                  <c:v>3.8356022997202572</c:v>
                </c:pt>
                <c:pt idx="23">
                  <c:v>3.7944421414732794</c:v>
                </c:pt>
                <c:pt idx="24">
                  <c:v>3.3464811073121701</c:v>
                </c:pt>
                <c:pt idx="25">
                  <c:v>4.5946870946739562</c:v>
                </c:pt>
                <c:pt idx="26">
                  <c:v>4.5122662773239526</c:v>
                </c:pt>
                <c:pt idx="27">
                  <c:v>4.3076655697269697</c:v>
                </c:pt>
                <c:pt idx="28">
                  <c:v>4.1617369348928959</c:v>
                </c:pt>
                <c:pt idx="29">
                  <c:v>3.8613035484651412</c:v>
                </c:pt>
                <c:pt idx="30">
                  <c:v>3.5117522013521039</c:v>
                </c:pt>
                <c:pt idx="31">
                  <c:v>3.7020372345476957</c:v>
                </c:pt>
                <c:pt idx="32">
                  <c:v>2.5721052226389602</c:v>
                </c:pt>
                <c:pt idx="33">
                  <c:v>2.4822894540152651</c:v>
                </c:pt>
                <c:pt idx="34">
                  <c:v>3.5360282996210262</c:v>
                </c:pt>
                <c:pt idx="35">
                  <c:v>2.3629443507259129</c:v>
                </c:pt>
                <c:pt idx="36">
                  <c:v>2.7870830751043743</c:v>
                </c:pt>
                <c:pt idx="37">
                  <c:v>2.7245276340661539</c:v>
                </c:pt>
                <c:pt idx="38">
                  <c:v>2.6128115623457888</c:v>
                </c:pt>
                <c:pt idx="39">
                  <c:v>2.5686431337669986</c:v>
                </c:pt>
                <c:pt idx="40">
                  <c:v>2.4315893860912454</c:v>
                </c:pt>
                <c:pt idx="41">
                  <c:v>2.4344588113395393</c:v>
                </c:pt>
                <c:pt idx="42">
                  <c:v>2.2540387795458794</c:v>
                </c:pt>
                <c:pt idx="43">
                  <c:v>2.8667838593325317</c:v>
                </c:pt>
                <c:pt idx="44">
                  <c:v>2.9009186159129241</c:v>
                </c:pt>
                <c:pt idx="45">
                  <c:v>2.7603011756712661</c:v>
                </c:pt>
                <c:pt idx="46">
                  <c:v>2.699310738637096</c:v>
                </c:pt>
                <c:pt idx="47">
                  <c:v>2.734541750116303</c:v>
                </c:pt>
                <c:pt idx="48">
                  <c:v>2.6539535993823002</c:v>
                </c:pt>
                <c:pt idx="49">
                  <c:v>2.1426050772091485</c:v>
                </c:pt>
                <c:pt idx="50">
                  <c:v>2.2067001318103787</c:v>
                </c:pt>
                <c:pt idx="51">
                  <c:v>2.5119048355230702</c:v>
                </c:pt>
                <c:pt idx="52">
                  <c:v>4.3922605342395276</c:v>
                </c:pt>
                <c:pt idx="53">
                  <c:v>4.2252197031181478</c:v>
                </c:pt>
                <c:pt idx="54">
                  <c:v>4.6283679580330697</c:v>
                </c:pt>
                <c:pt idx="55">
                  <c:v>4.4737695134764959</c:v>
                </c:pt>
                <c:pt idx="56">
                  <c:v>4.9435334510013433</c:v>
                </c:pt>
                <c:pt idx="57">
                  <c:v>3.3218374447867625</c:v>
                </c:pt>
                <c:pt idx="58">
                  <c:v>3.4415785182833099</c:v>
                </c:pt>
                <c:pt idx="59">
                  <c:v>3.2421704147216146</c:v>
                </c:pt>
                <c:pt idx="60">
                  <c:v>3.1640498683836191</c:v>
                </c:pt>
                <c:pt idx="61">
                  <c:v>3.3272691495569449</c:v>
                </c:pt>
                <c:pt idx="62">
                  <c:v>3.3950821292325828</c:v>
                </c:pt>
                <c:pt idx="63">
                  <c:v>3.3427300294191165</c:v>
                </c:pt>
                <c:pt idx="64">
                  <c:v>3.368873246936658</c:v>
                </c:pt>
                <c:pt idx="65">
                  <c:v>3.4921968398137007</c:v>
                </c:pt>
                <c:pt idx="66">
                  <c:v>3.3935607986604284</c:v>
                </c:pt>
                <c:pt idx="67">
                  <c:v>3.6367282028960308</c:v>
                </c:pt>
                <c:pt idx="68">
                  <c:v>3.6345527294987252</c:v>
                </c:pt>
                <c:pt idx="69">
                  <c:v>3.6539670747516446</c:v>
                </c:pt>
                <c:pt idx="70">
                  <c:v>3.7606964753426309</c:v>
                </c:pt>
                <c:pt idx="71">
                  <c:v>3.8242819174991034</c:v>
                </c:pt>
                <c:pt idx="72">
                  <c:v>3.8782006285057742</c:v>
                </c:pt>
                <c:pt idx="73">
                  <c:v>3.9224099792403413</c:v>
                </c:pt>
                <c:pt idx="74">
                  <c:v>3.9600975823498397</c:v>
                </c:pt>
                <c:pt idx="75">
                  <c:v>4.1226377184672343</c:v>
                </c:pt>
                <c:pt idx="76">
                  <c:v>4.251276389901566</c:v>
                </c:pt>
                <c:pt idx="77">
                  <c:v>4.4842408974716017</c:v>
                </c:pt>
                <c:pt idx="78">
                  <c:v>4.6148945618635659</c:v>
                </c:pt>
                <c:pt idx="79">
                  <c:v>5.4216583820565214</c:v>
                </c:pt>
                <c:pt idx="80">
                  <c:v>5.0482116370277419</c:v>
                </c:pt>
                <c:pt idx="81">
                  <c:v>5.265417601530757</c:v>
                </c:pt>
                <c:pt idx="82">
                  <c:v>5.3017685648886319</c:v>
                </c:pt>
                <c:pt idx="83">
                  <c:v>5.6177130168818099</c:v>
                </c:pt>
                <c:pt idx="84">
                  <c:v>5.8118966950726385</c:v>
                </c:pt>
                <c:pt idx="85">
                  <c:v>6.0919874908309755</c:v>
                </c:pt>
                <c:pt idx="86">
                  <c:v>6.0959807883927315</c:v>
                </c:pt>
                <c:pt idx="87">
                  <c:v>6.0678526024128869</c:v>
                </c:pt>
                <c:pt idx="88">
                  <c:v>6.3155529161098807</c:v>
                </c:pt>
                <c:pt idx="89">
                  <c:v>6.3443105685255823</c:v>
                </c:pt>
                <c:pt idx="90">
                  <c:v>6.2932329552067641</c:v>
                </c:pt>
                <c:pt idx="91">
                  <c:v>6.4980681637236914</c:v>
                </c:pt>
                <c:pt idx="92">
                  <c:v>6.7263016527507018</c:v>
                </c:pt>
                <c:pt idx="93">
                  <c:v>7.0001728857378209</c:v>
                </c:pt>
                <c:pt idx="94">
                  <c:v>7.040033980466406</c:v>
                </c:pt>
                <c:pt idx="95">
                  <c:v>7.130898860480098</c:v>
                </c:pt>
                <c:pt idx="96">
                  <c:v>6.9813586522316173</c:v>
                </c:pt>
                <c:pt idx="97">
                  <c:v>7.0616606766150349</c:v>
                </c:pt>
                <c:pt idx="98">
                  <c:v>7.4374477260828087</c:v>
                </c:pt>
                <c:pt idx="99">
                  <c:v>7.8902794570461401</c:v>
                </c:pt>
                <c:pt idx="100">
                  <c:v>8.8832301886451539</c:v>
                </c:pt>
                <c:pt idx="101">
                  <c:v>9.4926545052160591</c:v>
                </c:pt>
                <c:pt idx="102">
                  <c:v>10.100243837369687</c:v>
                </c:pt>
                <c:pt idx="103">
                  <c:v>11.516781835723952</c:v>
                </c:pt>
                <c:pt idx="104">
                  <c:v>12.688850651081617</c:v>
                </c:pt>
                <c:pt idx="105">
                  <c:v>13.714760166264812</c:v>
                </c:pt>
                <c:pt idx="106">
                  <c:v>15.113560433844301</c:v>
                </c:pt>
                <c:pt idx="107">
                  <c:v>12.697370317480017</c:v>
                </c:pt>
                <c:pt idx="108">
                  <c:v>12.720468567131499</c:v>
                </c:pt>
                <c:pt idx="109">
                  <c:v>13.398707522952281</c:v>
                </c:pt>
                <c:pt idx="110">
                  <c:v>14.702788088801814</c:v>
                </c:pt>
                <c:pt idx="111">
                  <c:v>14.672665362547313</c:v>
                </c:pt>
                <c:pt idx="112">
                  <c:v>16.719963620734308</c:v>
                </c:pt>
                <c:pt idx="113">
                  <c:v>19.755259018000778</c:v>
                </c:pt>
                <c:pt idx="114">
                  <c:v>18.480621372352129</c:v>
                </c:pt>
                <c:pt idx="115">
                  <c:v>20.034027364150006</c:v>
                </c:pt>
                <c:pt idx="116">
                  <c:v>16.013366117810541</c:v>
                </c:pt>
                <c:pt idx="117">
                  <c:v>14.823335189144624</c:v>
                </c:pt>
                <c:pt idx="118">
                  <c:v>12.701190221143428</c:v>
                </c:pt>
                <c:pt idx="119">
                  <c:v>12.159388395732702</c:v>
                </c:pt>
                <c:pt idx="120">
                  <c:v>11.747443552411555</c:v>
                </c:pt>
                <c:pt idx="121">
                  <c:v>13.655623452909888</c:v>
                </c:pt>
                <c:pt idx="122">
                  <c:v>15.754353309991753</c:v>
                </c:pt>
                <c:pt idx="123">
                  <c:v>17.935122605608299</c:v>
                </c:pt>
                <c:pt idx="124">
                  <c:v>17.791121248905256</c:v>
                </c:pt>
                <c:pt idx="125">
                  <c:v>18.999242020997169</c:v>
                </c:pt>
                <c:pt idx="126">
                  <c:v>19.272157008134382</c:v>
                </c:pt>
                <c:pt idx="127">
                  <c:v>19.874862440137775</c:v>
                </c:pt>
                <c:pt idx="128">
                  <c:v>20.288607348857049</c:v>
                </c:pt>
                <c:pt idx="129">
                  <c:v>20.68216689850864</c:v>
                </c:pt>
                <c:pt idx="130">
                  <c:v>19.708246296170461</c:v>
                </c:pt>
                <c:pt idx="131">
                  <c:v>19.333054376212129</c:v>
                </c:pt>
                <c:pt idx="132">
                  <c:v>19.473255957037026</c:v>
                </c:pt>
                <c:pt idx="133">
                  <c:v>19.58251917847166</c:v>
                </c:pt>
                <c:pt idx="134">
                  <c:v>20.197939995606102</c:v>
                </c:pt>
                <c:pt idx="135">
                  <c:v>20.930810868100338</c:v>
                </c:pt>
                <c:pt idx="136">
                  <c:v>20.791192684892358</c:v>
                </c:pt>
                <c:pt idx="137">
                  <c:v>21.234025855110964</c:v>
                </c:pt>
                <c:pt idx="138">
                  <c:v>20.85508523236383</c:v>
                </c:pt>
                <c:pt idx="139">
                  <c:v>33.713895504614669</c:v>
                </c:pt>
                <c:pt idx="140">
                  <c:v>33.996917920781328</c:v>
                </c:pt>
                <c:pt idx="141">
                  <c:v>35.025496119331294</c:v>
                </c:pt>
                <c:pt idx="142">
                  <c:v>34.894624085007308</c:v>
                </c:pt>
                <c:pt idx="143">
                  <c:v>35.786740743802213</c:v>
                </c:pt>
                <c:pt idx="144">
                  <c:v>35.187712204268195</c:v>
                </c:pt>
                <c:pt idx="145">
                  <c:v>34.962637199109309</c:v>
                </c:pt>
                <c:pt idx="146">
                  <c:v>35.307209207872582</c:v>
                </c:pt>
                <c:pt idx="147">
                  <c:v>35.13295838693201</c:v>
                </c:pt>
                <c:pt idx="148">
                  <c:v>35.066128547091758</c:v>
                </c:pt>
                <c:pt idx="149">
                  <c:v>36.467058775073504</c:v>
                </c:pt>
                <c:pt idx="150">
                  <c:v>34.690695641475536</c:v>
                </c:pt>
                <c:pt idx="151">
                  <c:v>34.702310759655575</c:v>
                </c:pt>
                <c:pt idx="152">
                  <c:v>34.39704444689913</c:v>
                </c:pt>
                <c:pt idx="153">
                  <c:v>35.611024261847099</c:v>
                </c:pt>
                <c:pt idx="154">
                  <c:v>35.46611676189454</c:v>
                </c:pt>
                <c:pt idx="155">
                  <c:v>35.812510508721239</c:v>
                </c:pt>
                <c:pt idx="156">
                  <c:v>36.485448605202983</c:v>
                </c:pt>
                <c:pt idx="157">
                  <c:v>35.765993581683688</c:v>
                </c:pt>
                <c:pt idx="158">
                  <c:v>36.012901629801839</c:v>
                </c:pt>
                <c:pt idx="159">
                  <c:v>35.875934974280447</c:v>
                </c:pt>
                <c:pt idx="160">
                  <c:v>35.731690078149178</c:v>
                </c:pt>
                <c:pt idx="161">
                  <c:v>36.737386653708477</c:v>
                </c:pt>
                <c:pt idx="162">
                  <c:v>33.822525967516022</c:v>
                </c:pt>
                <c:pt idx="163">
                  <c:v>34.193500738334848</c:v>
                </c:pt>
                <c:pt idx="164">
                  <c:v>33.796655234565733</c:v>
                </c:pt>
                <c:pt idx="165">
                  <c:v>33.807769809933127</c:v>
                </c:pt>
                <c:pt idx="166">
                  <c:v>33.741688432330122</c:v>
                </c:pt>
                <c:pt idx="167">
                  <c:v>32.930015986281482</c:v>
                </c:pt>
                <c:pt idx="168">
                  <c:v>29.031714860518509</c:v>
                </c:pt>
                <c:pt idx="169">
                  <c:v>28.573958548989342</c:v>
                </c:pt>
                <c:pt idx="170">
                  <c:v>26.850416523219504</c:v>
                </c:pt>
                <c:pt idx="171">
                  <c:v>24.522723158416429</c:v>
                </c:pt>
                <c:pt idx="172">
                  <c:v>24.089389664526262</c:v>
                </c:pt>
                <c:pt idx="173">
                  <c:v>24.408496676073341</c:v>
                </c:pt>
                <c:pt idx="174">
                  <c:v>20.580236350830646</c:v>
                </c:pt>
                <c:pt idx="175">
                  <c:v>21.347538042123933</c:v>
                </c:pt>
                <c:pt idx="176">
                  <c:v>20.712005135867273</c:v>
                </c:pt>
                <c:pt idx="177">
                  <c:v>21.339556860058799</c:v>
                </c:pt>
                <c:pt idx="178">
                  <c:v>20.314865274976277</c:v>
                </c:pt>
                <c:pt idx="179">
                  <c:v>20.72076432175399</c:v>
                </c:pt>
                <c:pt idx="180">
                  <c:v>19.563880962870897</c:v>
                </c:pt>
                <c:pt idx="181">
                  <c:v>19.047138197929982</c:v>
                </c:pt>
                <c:pt idx="182">
                  <c:v>19.018185240933736</c:v>
                </c:pt>
                <c:pt idx="183">
                  <c:v>19.432032864056939</c:v>
                </c:pt>
                <c:pt idx="184">
                  <c:v>19.624595596378612</c:v>
                </c:pt>
                <c:pt idx="185">
                  <c:v>19.403101141020628</c:v>
                </c:pt>
                <c:pt idx="186">
                  <c:v>15.415221184435811</c:v>
                </c:pt>
                <c:pt idx="187">
                  <c:v>16.284758805144872</c:v>
                </c:pt>
                <c:pt idx="188">
                  <c:v>15.620276932457308</c:v>
                </c:pt>
                <c:pt idx="189">
                  <c:v>15.762680538998037</c:v>
                </c:pt>
                <c:pt idx="190">
                  <c:v>14.987747528265125</c:v>
                </c:pt>
                <c:pt idx="191">
                  <c:v>14.614373888688304</c:v>
                </c:pt>
                <c:pt idx="192">
                  <c:v>13.332735500515517</c:v>
                </c:pt>
                <c:pt idx="193">
                  <c:v>12.831182114170289</c:v>
                </c:pt>
                <c:pt idx="194">
                  <c:v>12.488445195927609</c:v>
                </c:pt>
                <c:pt idx="195">
                  <c:v>11.531503172195476</c:v>
                </c:pt>
                <c:pt idx="196">
                  <c:v>12.401247529431181</c:v>
                </c:pt>
                <c:pt idx="197">
                  <c:v>12.312241969338059</c:v>
                </c:pt>
                <c:pt idx="198">
                  <c:v>11.104502729632371</c:v>
                </c:pt>
                <c:pt idx="199">
                  <c:v>11.457170400079496</c:v>
                </c:pt>
                <c:pt idx="200">
                  <c:v>10.60908665681929</c:v>
                </c:pt>
                <c:pt idx="201">
                  <c:v>10.759039832758909</c:v>
                </c:pt>
                <c:pt idx="202">
                  <c:v>10.92665951771566</c:v>
                </c:pt>
                <c:pt idx="203">
                  <c:v>10.741106728286521</c:v>
                </c:pt>
                <c:pt idx="204">
                  <c:v>10.314466755930125</c:v>
                </c:pt>
                <c:pt idx="205">
                  <c:v>10.830139720033504</c:v>
                </c:pt>
                <c:pt idx="206">
                  <c:v>10.464940201972913</c:v>
                </c:pt>
                <c:pt idx="207">
                  <c:v>10.079438997672874</c:v>
                </c:pt>
                <c:pt idx="208">
                  <c:v>9.9864452192546462</c:v>
                </c:pt>
                <c:pt idx="209">
                  <c:v>10.246668734777074</c:v>
                </c:pt>
                <c:pt idx="210">
                  <c:v>9.1671051881127745</c:v>
                </c:pt>
                <c:pt idx="211">
                  <c:v>9.7632928388961133</c:v>
                </c:pt>
                <c:pt idx="212">
                  <c:v>9.5054863380979224</c:v>
                </c:pt>
                <c:pt idx="213">
                  <c:v>9.9406226875444155</c:v>
                </c:pt>
                <c:pt idx="214">
                  <c:v>9.5944101462783635</c:v>
                </c:pt>
                <c:pt idx="215">
                  <c:v>10.072858302661764</c:v>
                </c:pt>
                <c:pt idx="216">
                  <c:v>9.3825444498788908</c:v>
                </c:pt>
                <c:pt idx="217">
                  <c:v>8.9999915646421496</c:v>
                </c:pt>
                <c:pt idx="218">
                  <c:v>9.6146777533716321</c:v>
                </c:pt>
                <c:pt idx="219">
                  <c:v>9.4725627492618045</c:v>
                </c:pt>
                <c:pt idx="220">
                  <c:v>9.4730645035420302</c:v>
                </c:pt>
                <c:pt idx="221">
                  <c:v>10.048554319388316</c:v>
                </c:pt>
                <c:pt idx="222">
                  <c:v>9.4537726015224202</c:v>
                </c:pt>
                <c:pt idx="223">
                  <c:v>10.140660429715846</c:v>
                </c:pt>
                <c:pt idx="224">
                  <c:v>9.9854604871140449</c:v>
                </c:pt>
                <c:pt idx="225">
                  <c:v>10.10048148638465</c:v>
                </c:pt>
                <c:pt idx="226">
                  <c:v>10.520582863228322</c:v>
                </c:pt>
                <c:pt idx="227">
                  <c:v>11.157472163982693</c:v>
                </c:pt>
                <c:pt idx="228">
                  <c:v>10.36880684218319</c:v>
                </c:pt>
                <c:pt idx="229">
                  <c:v>9.8080963545821831</c:v>
                </c:pt>
                <c:pt idx="230">
                  <c:v>10.252619430584133</c:v>
                </c:pt>
                <c:pt idx="231">
                  <c:v>9.6179828427368736</c:v>
                </c:pt>
                <c:pt idx="232">
                  <c:v>9.603339548223655</c:v>
                </c:pt>
                <c:pt idx="233">
                  <c:v>9.4820732042237363</c:v>
                </c:pt>
                <c:pt idx="234">
                  <c:v>8.0837335984795846</c:v>
                </c:pt>
                <c:pt idx="235">
                  <c:v>8.3444237679826792</c:v>
                </c:pt>
                <c:pt idx="236">
                  <c:v>8.4665534587368843</c:v>
                </c:pt>
                <c:pt idx="237">
                  <c:v>7.6917097663960181</c:v>
                </c:pt>
                <c:pt idx="238">
                  <c:v>8.6926658945148567</c:v>
                </c:pt>
                <c:pt idx="239">
                  <c:v>8.4620724942651311</c:v>
                </c:pt>
                <c:pt idx="240">
                  <c:v>7.7740287186637609</c:v>
                </c:pt>
                <c:pt idx="241">
                  <c:v>8.0730987337760762</c:v>
                </c:pt>
                <c:pt idx="242">
                  <c:v>7.7122713216714986</c:v>
                </c:pt>
                <c:pt idx="243">
                  <c:v>7.4792793358462699</c:v>
                </c:pt>
                <c:pt idx="244">
                  <c:v>7.6035250183114371</c:v>
                </c:pt>
                <c:pt idx="245">
                  <c:v>7.2543122838815535</c:v>
                </c:pt>
                <c:pt idx="246">
                  <c:v>7.305657470764257</c:v>
                </c:pt>
                <c:pt idx="247">
                  <c:v>7.4191479604261339</c:v>
                </c:pt>
                <c:pt idx="248">
                  <c:v>7.4010890433329495</c:v>
                </c:pt>
                <c:pt idx="249">
                  <c:v>6.9213098876148225</c:v>
                </c:pt>
                <c:pt idx="250">
                  <c:v>7.09679866912718</c:v>
                </c:pt>
                <c:pt idx="251">
                  <c:v>6.5466559088814948</c:v>
                </c:pt>
                <c:pt idx="252">
                  <c:v>6.582959654841698</c:v>
                </c:pt>
                <c:pt idx="253">
                  <c:v>6.3496544243147195</c:v>
                </c:pt>
                <c:pt idx="254">
                  <c:v>6.0274539849989583</c:v>
                </c:pt>
                <c:pt idx="255">
                  <c:v>6.0327746770745785</c:v>
                </c:pt>
                <c:pt idx="256">
                  <c:v>6.1007805534226627</c:v>
                </c:pt>
                <c:pt idx="257">
                  <c:v>6.0466132387910143</c:v>
                </c:pt>
                <c:pt idx="258">
                  <c:v>5.4484550456743737</c:v>
                </c:pt>
                <c:pt idx="259">
                  <c:v>5.6961181191338621</c:v>
                </c:pt>
                <c:pt idx="260">
                  <c:v>5.6622558527946456</c:v>
                </c:pt>
                <c:pt idx="261">
                  <c:v>5.6898503264860238</c:v>
                </c:pt>
                <c:pt idx="262">
                  <c:v>5.8647859862348062</c:v>
                </c:pt>
                <c:pt idx="263">
                  <c:v>5.7502896755336383</c:v>
                </c:pt>
                <c:pt idx="264">
                  <c:v>5.5814470451923874</c:v>
                </c:pt>
                <c:pt idx="265">
                  <c:v>5.487136668224001</c:v>
                </c:pt>
                <c:pt idx="266">
                  <c:v>5.6427531944043654</c:v>
                </c:pt>
                <c:pt idx="267">
                  <c:v>5.6745782709001613</c:v>
                </c:pt>
                <c:pt idx="268">
                  <c:v>5.3896375330826913</c:v>
                </c:pt>
                <c:pt idx="269">
                  <c:v>5.7213009674812794</c:v>
                </c:pt>
                <c:pt idx="270">
                  <c:v>5.2916047930910475</c:v>
                </c:pt>
                <c:pt idx="271">
                  <c:v>5.423733692855671</c:v>
                </c:pt>
                <c:pt idx="272">
                  <c:v>5.3752000924521264</c:v>
                </c:pt>
                <c:pt idx="273">
                  <c:v>5.7916599763283463</c:v>
                </c:pt>
                <c:pt idx="274">
                  <c:v>5.5479604834755154</c:v>
                </c:pt>
                <c:pt idx="275">
                  <c:v>5.5648925016594797</c:v>
                </c:pt>
                <c:pt idx="276">
                  <c:v>5.4197946821567724</c:v>
                </c:pt>
                <c:pt idx="277">
                  <c:v>4.9572729484685798</c:v>
                </c:pt>
                <c:pt idx="278">
                  <c:v>5.1820986645975671</c:v>
                </c:pt>
                <c:pt idx="279">
                  <c:v>5.0473986423150485</c:v>
                </c:pt>
                <c:pt idx="280">
                  <c:v>4.8460465948952089</c:v>
                </c:pt>
                <c:pt idx="281">
                  <c:v>4.9555230823622791</c:v>
                </c:pt>
                <c:pt idx="282">
                  <c:v>4.3067580481723322</c:v>
                </c:pt>
                <c:pt idx="283">
                  <c:v>4.5674028138275213</c:v>
                </c:pt>
                <c:pt idx="284">
                  <c:v>4.4222225581761228</c:v>
                </c:pt>
                <c:pt idx="285">
                  <c:v>4.4873028354164539</c:v>
                </c:pt>
                <c:pt idx="286">
                  <c:v>4.5510050606057737</c:v>
                </c:pt>
                <c:pt idx="287">
                  <c:v>4.6224863151796631</c:v>
                </c:pt>
                <c:pt idx="288">
                  <c:v>4.7516212016058077</c:v>
                </c:pt>
                <c:pt idx="289">
                  <c:v>4.3354399705333124</c:v>
                </c:pt>
                <c:pt idx="290">
                  <c:v>4.6874130040508026</c:v>
                </c:pt>
                <c:pt idx="291">
                  <c:v>4.6321689527472181</c:v>
                </c:pt>
                <c:pt idx="292">
                  <c:v>4.6625507777734043</c:v>
                </c:pt>
                <c:pt idx="293">
                  <c:v>4.8316494107127959</c:v>
                </c:pt>
                <c:pt idx="294">
                  <c:v>4.2908610899468496</c:v>
                </c:pt>
                <c:pt idx="295">
                  <c:v>5.5732045430584298</c:v>
                </c:pt>
                <c:pt idx="296">
                  <c:v>5.4072561086689142</c:v>
                </c:pt>
                <c:pt idx="297">
                  <c:v>4.9476462373303285</c:v>
                </c:pt>
                <c:pt idx="298">
                  <c:v>5.3474322147712172</c:v>
                </c:pt>
                <c:pt idx="299">
                  <c:v>5.4883444022812311</c:v>
                </c:pt>
                <c:pt idx="300">
                  <c:v>5.5583589482308566</c:v>
                </c:pt>
                <c:pt idx="301">
                  <c:v>5.2470468837734288</c:v>
                </c:pt>
                <c:pt idx="302">
                  <c:v>5.4144694856704572</c:v>
                </c:pt>
                <c:pt idx="303">
                  <c:v>5.2165079708920423</c:v>
                </c:pt>
                <c:pt idx="304">
                  <c:v>5.2959627084248222</c:v>
                </c:pt>
                <c:pt idx="305">
                  <c:v>5.4751308814716504</c:v>
                </c:pt>
                <c:pt idx="306">
                  <c:v>4.9270261576607961</c:v>
                </c:pt>
                <c:pt idx="307">
                  <c:v>5.2737037502785995</c:v>
                </c:pt>
                <c:pt idx="308">
                  <c:v>5.3033482335438569</c:v>
                </c:pt>
                <c:pt idx="309">
                  <c:v>5.4591382839585503</c:v>
                </c:pt>
                <c:pt idx="310">
                  <c:v>5.6150464803881119</c:v>
                </c:pt>
                <c:pt idx="311">
                  <c:v>5.6791064816373709</c:v>
                </c:pt>
                <c:pt idx="312">
                  <c:v>5.6135894171932801</c:v>
                </c:pt>
                <c:pt idx="313">
                  <c:v>5.8069512015499178</c:v>
                </c:pt>
                <c:pt idx="314">
                  <c:v>5.6780902110631892</c:v>
                </c:pt>
                <c:pt idx="315">
                  <c:v>5.7994063336989861</c:v>
                </c:pt>
                <c:pt idx="316">
                  <c:v>5.9371973002897285</c:v>
                </c:pt>
                <c:pt idx="317">
                  <c:v>6.069508050528138</c:v>
                </c:pt>
                <c:pt idx="318">
                  <c:v>5.4801390327427315</c:v>
                </c:pt>
                <c:pt idx="319">
                  <c:v>6.0973912299129065</c:v>
                </c:pt>
                <c:pt idx="320">
                  <c:v>5.9982320857878362</c:v>
                </c:pt>
                <c:pt idx="321">
                  <c:v>6.2440866541843052</c:v>
                </c:pt>
                <c:pt idx="322">
                  <c:v>6.7466511845886101</c:v>
                </c:pt>
                <c:pt idx="323">
                  <c:v>6.7268265253993516</c:v>
                </c:pt>
                <c:pt idx="324">
                  <c:v>6.9662425604049023</c:v>
                </c:pt>
                <c:pt idx="325">
                  <c:v>7.1300755261778122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11080"/>
        <c:axId val="513620880"/>
      </c:lineChart>
      <c:dateAx>
        <c:axId val="5136110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20880"/>
        <c:crosses val="autoZero"/>
        <c:auto val="1"/>
        <c:lblOffset val="100"/>
        <c:baseTimeUnit val="months"/>
      </c:dateAx>
      <c:valAx>
        <c:axId val="513620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70AD47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32137649460483E-2"/>
          <c:y val="2.4434578895143423E-2"/>
          <c:w val="0.33087479449684176"/>
          <c:h val="0.34691755102726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90242372492202E-2"/>
          <c:y val="2.7349269863639201E-2"/>
          <c:w val="0.91861544441113496"/>
          <c:h val="0.80353538372700795"/>
        </c:manualLayout>
      </c:layou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Comercial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13"/>
              <c:layout>
                <c:manualLayout>
                  <c:x val="-6.2261338211844396E-2"/>
                  <c:y val="0.216064514888875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9"/>
              <c:layout>
                <c:manualLayout>
                  <c:x val="-4.0123456790123573E-2"/>
                  <c:y val="5.6120653217889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5"/>
              <c:layout>
                <c:manualLayout>
                  <c:x val="-1.1316741696017772E-16"/>
                  <c:y val="6.1732718539678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Sheet1!$C$2:$C$327</c:f>
              <c:numCache>
                <c:formatCode>_(* #,##0.0_);_(* \(#,##0.0\);_(* "-"??_);_(@_)</c:formatCode>
                <c:ptCount val="326"/>
                <c:pt idx="0">
                  <c:v>3.5563279548403823</c:v>
                </c:pt>
                <c:pt idx="1">
                  <c:v>7.1609457763164786</c:v>
                </c:pt>
                <c:pt idx="2">
                  <c:v>7.1867885286448816</c:v>
                </c:pt>
                <c:pt idx="3">
                  <c:v>6.9015596687466738</c:v>
                </c:pt>
                <c:pt idx="4">
                  <c:v>6.9792771261647069</c:v>
                </c:pt>
                <c:pt idx="5">
                  <c:v>6.8889081545471074</c:v>
                </c:pt>
                <c:pt idx="6">
                  <c:v>6.5900889734426817</c:v>
                </c:pt>
                <c:pt idx="7">
                  <c:v>8.3854953633933107</c:v>
                </c:pt>
                <c:pt idx="8">
                  <c:v>9.0275845342711172</c:v>
                </c:pt>
                <c:pt idx="9">
                  <c:v>9.7104113026602867</c:v>
                </c:pt>
                <c:pt idx="10">
                  <c:v>9.7921230126931835</c:v>
                </c:pt>
                <c:pt idx="11">
                  <c:v>9.6643340567540825</c:v>
                </c:pt>
                <c:pt idx="12">
                  <c:v>9.6028328704900048</c:v>
                </c:pt>
                <c:pt idx="13">
                  <c:v>9.6871160740142876</c:v>
                </c:pt>
                <c:pt idx="14">
                  <c:v>10.043789213208427</c:v>
                </c:pt>
                <c:pt idx="15">
                  <c:v>9.6627433486500074</c:v>
                </c:pt>
                <c:pt idx="16">
                  <c:v>9.5805745240013902</c:v>
                </c:pt>
                <c:pt idx="17">
                  <c:v>9.7335571649904882</c:v>
                </c:pt>
                <c:pt idx="18">
                  <c:v>8.603872442288143</c:v>
                </c:pt>
                <c:pt idx="19">
                  <c:v>9.3626970258644615</c:v>
                </c:pt>
                <c:pt idx="20">
                  <c:v>9.5300742959548579</c:v>
                </c:pt>
                <c:pt idx="21">
                  <c:v>9.4289441095239912</c:v>
                </c:pt>
                <c:pt idx="22">
                  <c:v>9.7109425444753352</c:v>
                </c:pt>
                <c:pt idx="23">
                  <c:v>9.6583445980882896</c:v>
                </c:pt>
                <c:pt idx="24">
                  <c:v>9.1684393496818526</c:v>
                </c:pt>
                <c:pt idx="25">
                  <c:v>8.7046994983969928</c:v>
                </c:pt>
                <c:pt idx="26">
                  <c:v>8.3396924713408271</c:v>
                </c:pt>
                <c:pt idx="27">
                  <c:v>7.4618929835781334</c:v>
                </c:pt>
                <c:pt idx="28">
                  <c:v>7.3321565630287813</c:v>
                </c:pt>
                <c:pt idx="29">
                  <c:v>7.3056594516996212</c:v>
                </c:pt>
                <c:pt idx="30">
                  <c:v>6.210498479576497</c:v>
                </c:pt>
                <c:pt idx="31">
                  <c:v>6.7264654052523021</c:v>
                </c:pt>
                <c:pt idx="32">
                  <c:v>6.8990851047538051</c:v>
                </c:pt>
                <c:pt idx="33">
                  <c:v>6.7317737493023504</c:v>
                </c:pt>
                <c:pt idx="34">
                  <c:v>6.8892207532511058</c:v>
                </c:pt>
                <c:pt idx="35">
                  <c:v>6.8741765975064162</c:v>
                </c:pt>
                <c:pt idx="36">
                  <c:v>6.3226944782482555</c:v>
                </c:pt>
                <c:pt idx="37">
                  <c:v>6.4431223064231391</c:v>
                </c:pt>
                <c:pt idx="38">
                  <c:v>6.2896755645281077</c:v>
                </c:pt>
                <c:pt idx="39">
                  <c:v>6.3035516473925206</c:v>
                </c:pt>
                <c:pt idx="40">
                  <c:v>6.6307753783651249</c:v>
                </c:pt>
                <c:pt idx="41">
                  <c:v>6.6540861617262914</c:v>
                </c:pt>
                <c:pt idx="42">
                  <c:v>5.3311589431241675</c:v>
                </c:pt>
                <c:pt idx="43">
                  <c:v>3.93508854581225</c:v>
                </c:pt>
                <c:pt idx="44">
                  <c:v>4.0737257207336928</c:v>
                </c:pt>
                <c:pt idx="45">
                  <c:v>3.8672363423504406</c:v>
                </c:pt>
                <c:pt idx="46">
                  <c:v>4.137528621253856</c:v>
                </c:pt>
                <c:pt idx="47">
                  <c:v>4.2394612167505885</c:v>
                </c:pt>
                <c:pt idx="48">
                  <c:v>3.5864135020104881</c:v>
                </c:pt>
                <c:pt idx="49">
                  <c:v>3.6602378369483657</c:v>
                </c:pt>
                <c:pt idx="50">
                  <c:v>3.8024214599469262</c:v>
                </c:pt>
                <c:pt idx="51">
                  <c:v>3.3890011846590054</c:v>
                </c:pt>
                <c:pt idx="52">
                  <c:v>3.5372956893475958</c:v>
                </c:pt>
                <c:pt idx="53">
                  <c:v>3.707884633981223</c:v>
                </c:pt>
                <c:pt idx="54">
                  <c:v>3.1786128390803032</c:v>
                </c:pt>
                <c:pt idx="55">
                  <c:v>3.5311604837713069</c:v>
                </c:pt>
                <c:pt idx="56">
                  <c:v>4.2004676192494754</c:v>
                </c:pt>
                <c:pt idx="57">
                  <c:v>4.2760624101109874</c:v>
                </c:pt>
                <c:pt idx="58">
                  <c:v>4.3375423755804903</c:v>
                </c:pt>
                <c:pt idx="59">
                  <c:v>4.2068307250268315</c:v>
                </c:pt>
                <c:pt idx="60">
                  <c:v>4.1562288051667906</c:v>
                </c:pt>
                <c:pt idx="61">
                  <c:v>4.6353188427481813</c:v>
                </c:pt>
                <c:pt idx="62">
                  <c:v>4.6628891061263218</c:v>
                </c:pt>
                <c:pt idx="63">
                  <c:v>4.4243952260897679</c:v>
                </c:pt>
                <c:pt idx="64">
                  <c:v>4.6708396995736239</c:v>
                </c:pt>
                <c:pt idx="65">
                  <c:v>4.6652834648307184</c:v>
                </c:pt>
                <c:pt idx="66">
                  <c:v>4.1103310659309695</c:v>
                </c:pt>
                <c:pt idx="67">
                  <c:v>4.3299815885339479</c:v>
                </c:pt>
                <c:pt idx="68">
                  <c:v>4.5306391658314604</c:v>
                </c:pt>
                <c:pt idx="69">
                  <c:v>4.503105968579332</c:v>
                </c:pt>
                <c:pt idx="70">
                  <c:v>4.8227744830095158</c:v>
                </c:pt>
                <c:pt idx="71">
                  <c:v>4.9783832782959951</c:v>
                </c:pt>
                <c:pt idx="72">
                  <c:v>4.8140123381951945</c:v>
                </c:pt>
                <c:pt idx="73">
                  <c:v>5.234113327896992</c:v>
                </c:pt>
                <c:pt idx="74">
                  <c:v>5.7427196781616185</c:v>
                </c:pt>
                <c:pt idx="75">
                  <c:v>5.5698110663251779</c:v>
                </c:pt>
                <c:pt idx="76">
                  <c:v>5.9622644752975607</c:v>
                </c:pt>
                <c:pt idx="77">
                  <c:v>6.1523599097407278</c:v>
                </c:pt>
                <c:pt idx="78">
                  <c:v>5.4911223599639296</c:v>
                </c:pt>
                <c:pt idx="79">
                  <c:v>6.2191962249316264</c:v>
                </c:pt>
                <c:pt idx="80">
                  <c:v>6.224491924465462</c:v>
                </c:pt>
                <c:pt idx="81">
                  <c:v>6.20226104069671</c:v>
                </c:pt>
                <c:pt idx="82">
                  <c:v>6.3846487648000574</c:v>
                </c:pt>
                <c:pt idx="83">
                  <c:v>6.3626713631955285</c:v>
                </c:pt>
                <c:pt idx="84">
                  <c:v>5.9732628383367512</c:v>
                </c:pt>
                <c:pt idx="85">
                  <c:v>6.2095327268283764</c:v>
                </c:pt>
                <c:pt idx="86">
                  <c:v>6.3661151144630255</c:v>
                </c:pt>
                <c:pt idx="87">
                  <c:v>6.1868139365822739</c:v>
                </c:pt>
                <c:pt idx="88">
                  <c:v>5.9193883255385629</c:v>
                </c:pt>
                <c:pt idx="89">
                  <c:v>5.9601175623033287</c:v>
                </c:pt>
                <c:pt idx="90">
                  <c:v>5.1816762228018947</c:v>
                </c:pt>
                <c:pt idx="91">
                  <c:v>5.6633938200131109</c:v>
                </c:pt>
                <c:pt idx="92">
                  <c:v>5.8286959651069488</c:v>
                </c:pt>
                <c:pt idx="93">
                  <c:v>6.2697087725514749</c:v>
                </c:pt>
                <c:pt idx="94">
                  <c:v>6.5152436007331298</c:v>
                </c:pt>
                <c:pt idx="95">
                  <c:v>6.4173474683103287</c:v>
                </c:pt>
                <c:pt idx="96">
                  <c:v>6.5240868536177929</c:v>
                </c:pt>
                <c:pt idx="97">
                  <c:v>6.8584890565895105</c:v>
                </c:pt>
                <c:pt idx="98">
                  <c:v>7.4655884975921492</c:v>
                </c:pt>
                <c:pt idx="99">
                  <c:v>7.3568775085678082</c:v>
                </c:pt>
                <c:pt idx="100">
                  <c:v>8.1482188771897093</c:v>
                </c:pt>
                <c:pt idx="101">
                  <c:v>9.125337684212651</c:v>
                </c:pt>
                <c:pt idx="102">
                  <c:v>8.4743300258440133</c:v>
                </c:pt>
                <c:pt idx="103">
                  <c:v>9.7048274906306204</c:v>
                </c:pt>
                <c:pt idx="104">
                  <c:v>10.280485690250833</c:v>
                </c:pt>
                <c:pt idx="105">
                  <c:v>11.010602389727</c:v>
                </c:pt>
                <c:pt idx="106">
                  <c:v>11.754627925704703</c:v>
                </c:pt>
                <c:pt idx="107">
                  <c:v>12.227981911395853</c:v>
                </c:pt>
                <c:pt idx="108">
                  <c:v>10.430312046150862</c:v>
                </c:pt>
                <c:pt idx="109">
                  <c:v>10.959277595360762</c:v>
                </c:pt>
                <c:pt idx="110">
                  <c:v>10.562895826286871</c:v>
                </c:pt>
                <c:pt idx="111">
                  <c:v>10.570609787373762</c:v>
                </c:pt>
                <c:pt idx="112">
                  <c:v>10.97017714210469</c:v>
                </c:pt>
                <c:pt idx="113">
                  <c:v>12.384358007601456</c:v>
                </c:pt>
                <c:pt idx="114">
                  <c:v>9.3344339926094158</c:v>
                </c:pt>
                <c:pt idx="115">
                  <c:v>9.9990865477687905</c:v>
                </c:pt>
                <c:pt idx="116">
                  <c:v>9.4029838246340169</c:v>
                </c:pt>
                <c:pt idx="117">
                  <c:v>9.2700791948458043</c:v>
                </c:pt>
                <c:pt idx="118">
                  <c:v>9.4875177161255717</c:v>
                </c:pt>
                <c:pt idx="119">
                  <c:v>9.2563928171765042</c:v>
                </c:pt>
                <c:pt idx="120">
                  <c:v>8.2660656021491494</c:v>
                </c:pt>
                <c:pt idx="121">
                  <c:v>8.8430619247658484</c:v>
                </c:pt>
                <c:pt idx="122">
                  <c:v>8.8007635678473672</c:v>
                </c:pt>
                <c:pt idx="123">
                  <c:v>8.4764500276229153</c:v>
                </c:pt>
                <c:pt idx="124">
                  <c:v>7.659796937704602</c:v>
                </c:pt>
                <c:pt idx="125">
                  <c:v>7.0431694549598207</c:v>
                </c:pt>
                <c:pt idx="126">
                  <c:v>6.4970187002495283</c:v>
                </c:pt>
                <c:pt idx="127">
                  <c:v>6.9402231360747937</c:v>
                </c:pt>
                <c:pt idx="128">
                  <c:v>6.603009887650015</c:v>
                </c:pt>
                <c:pt idx="129">
                  <c:v>6.5124664677712856</c:v>
                </c:pt>
                <c:pt idx="130">
                  <c:v>6.7099759685274041</c:v>
                </c:pt>
                <c:pt idx="131">
                  <c:v>6.6884890001463599</c:v>
                </c:pt>
                <c:pt idx="132">
                  <c:v>6.3100191192316943</c:v>
                </c:pt>
                <c:pt idx="133">
                  <c:v>6.3323537981259221</c:v>
                </c:pt>
                <c:pt idx="134">
                  <c:v>6.2146478665001554</c:v>
                </c:pt>
                <c:pt idx="135">
                  <c:v>5.8105981292089943</c:v>
                </c:pt>
                <c:pt idx="136">
                  <c:v>5.6808811324074195</c:v>
                </c:pt>
                <c:pt idx="137">
                  <c:v>5.3306013026385894</c:v>
                </c:pt>
                <c:pt idx="138">
                  <c:v>4.7826981520365548</c:v>
                </c:pt>
                <c:pt idx="139">
                  <c:v>6.3202969107233056</c:v>
                </c:pt>
                <c:pt idx="140">
                  <c:v>6.011518488374139</c:v>
                </c:pt>
                <c:pt idx="141">
                  <c:v>5.6205967511330339</c:v>
                </c:pt>
                <c:pt idx="142">
                  <c:v>5.5247410485002968</c:v>
                </c:pt>
                <c:pt idx="143">
                  <c:v>5.2808924629229779</c:v>
                </c:pt>
                <c:pt idx="144">
                  <c:v>5.3846759236523427</c:v>
                </c:pt>
                <c:pt idx="145">
                  <c:v>5.2659139136306878</c:v>
                </c:pt>
                <c:pt idx="146">
                  <c:v>4.6428685407409267</c:v>
                </c:pt>
                <c:pt idx="147">
                  <c:v>4.3389020196668806</c:v>
                </c:pt>
                <c:pt idx="148">
                  <c:v>4.2408036669184499</c:v>
                </c:pt>
                <c:pt idx="149">
                  <c:v>4.2615485400030515</c:v>
                </c:pt>
                <c:pt idx="150">
                  <c:v>3.7994214609086638</c:v>
                </c:pt>
                <c:pt idx="151">
                  <c:v>3.7769855384974718</c:v>
                </c:pt>
                <c:pt idx="152">
                  <c:v>3.8829658025884504</c:v>
                </c:pt>
                <c:pt idx="153">
                  <c:v>3.6557254647752204</c:v>
                </c:pt>
                <c:pt idx="154">
                  <c:v>3.500232062857997</c:v>
                </c:pt>
                <c:pt idx="155">
                  <c:v>3.5810151118121061</c:v>
                </c:pt>
                <c:pt idx="156">
                  <c:v>3.161448152159573</c:v>
                </c:pt>
                <c:pt idx="157">
                  <c:v>3.0930322676647948</c:v>
                </c:pt>
                <c:pt idx="158">
                  <c:v>3.0803043989445547</c:v>
                </c:pt>
                <c:pt idx="159">
                  <c:v>2.9746236305222697</c:v>
                </c:pt>
                <c:pt idx="160">
                  <c:v>2.7701025287390491</c:v>
                </c:pt>
                <c:pt idx="161">
                  <c:v>2.590198327844861</c:v>
                </c:pt>
                <c:pt idx="162">
                  <c:v>2.3897376661527314</c:v>
                </c:pt>
                <c:pt idx="163">
                  <c:v>2.7543588770127316</c:v>
                </c:pt>
                <c:pt idx="164">
                  <c:v>2.6671749619636387</c:v>
                </c:pt>
                <c:pt idx="165">
                  <c:v>2.5940280566444098</c:v>
                </c:pt>
                <c:pt idx="166">
                  <c:v>2.6343542998737939</c:v>
                </c:pt>
                <c:pt idx="167">
                  <c:v>2.4849335634067886</c:v>
                </c:pt>
                <c:pt idx="168">
                  <c:v>2.3838036613413123</c:v>
                </c:pt>
                <c:pt idx="169">
                  <c:v>2.4790150925950871</c:v>
                </c:pt>
                <c:pt idx="170">
                  <c:v>2.4113964587989254</c:v>
                </c:pt>
                <c:pt idx="171">
                  <c:v>2.1859907629624318</c:v>
                </c:pt>
                <c:pt idx="172">
                  <c:v>2.1234207932126212</c:v>
                </c:pt>
                <c:pt idx="173">
                  <c:v>2.0859176535722086</c:v>
                </c:pt>
                <c:pt idx="174">
                  <c:v>1.8058158774024538</c:v>
                </c:pt>
                <c:pt idx="175">
                  <c:v>1.9801725491896658</c:v>
                </c:pt>
                <c:pt idx="176">
                  <c:v>1.921000413448307</c:v>
                </c:pt>
                <c:pt idx="177">
                  <c:v>1.9533630024754889</c:v>
                </c:pt>
                <c:pt idx="178">
                  <c:v>1.9484262579978355</c:v>
                </c:pt>
                <c:pt idx="179">
                  <c:v>1.988530907038534</c:v>
                </c:pt>
                <c:pt idx="180">
                  <c:v>1.7988978036840433</c:v>
                </c:pt>
                <c:pt idx="181">
                  <c:v>2.032957705266436</c:v>
                </c:pt>
                <c:pt idx="182">
                  <c:v>1.9935811390595581</c:v>
                </c:pt>
                <c:pt idx="183">
                  <c:v>1.9365305283354766</c:v>
                </c:pt>
                <c:pt idx="184">
                  <c:v>1.9528614028498099</c:v>
                </c:pt>
                <c:pt idx="185">
                  <c:v>1.8922862901021773</c:v>
                </c:pt>
                <c:pt idx="186">
                  <c:v>1.6141557741652695</c:v>
                </c:pt>
                <c:pt idx="187">
                  <c:v>1.8561162149152228</c:v>
                </c:pt>
                <c:pt idx="188">
                  <c:v>1.8904855135201726</c:v>
                </c:pt>
                <c:pt idx="189">
                  <c:v>1.9622128720481837</c:v>
                </c:pt>
                <c:pt idx="190">
                  <c:v>2.1133595919509731</c:v>
                </c:pt>
                <c:pt idx="191">
                  <c:v>1.9523997296620663</c:v>
                </c:pt>
                <c:pt idx="192">
                  <c:v>1.776979214187618</c:v>
                </c:pt>
                <c:pt idx="193">
                  <c:v>1.9521194672149844</c:v>
                </c:pt>
                <c:pt idx="194">
                  <c:v>1.6648146399763446</c:v>
                </c:pt>
                <c:pt idx="195">
                  <c:v>1.7643142682748365</c:v>
                </c:pt>
                <c:pt idx="196">
                  <c:v>1.7208708951719327</c:v>
                </c:pt>
                <c:pt idx="197">
                  <c:v>1.5987649078576471</c:v>
                </c:pt>
                <c:pt idx="198">
                  <c:v>1.514778399095208</c:v>
                </c:pt>
                <c:pt idx="199">
                  <c:v>1.6691508148353211</c:v>
                </c:pt>
                <c:pt idx="200">
                  <c:v>1.7255137154323239</c:v>
                </c:pt>
                <c:pt idx="201">
                  <c:v>1.6933703855778741</c:v>
                </c:pt>
                <c:pt idx="202">
                  <c:v>1.9217502332022067</c:v>
                </c:pt>
                <c:pt idx="203">
                  <c:v>1.799899784132418</c:v>
                </c:pt>
                <c:pt idx="204">
                  <c:v>1.8185154291347796</c:v>
                </c:pt>
                <c:pt idx="205">
                  <c:v>1.9460026584685992</c:v>
                </c:pt>
                <c:pt idx="206">
                  <c:v>1.9461123712640829</c:v>
                </c:pt>
                <c:pt idx="207">
                  <c:v>1.9390113364340347</c:v>
                </c:pt>
                <c:pt idx="208">
                  <c:v>2.0236825550711965</c:v>
                </c:pt>
                <c:pt idx="209">
                  <c:v>2.1393633266953018</c:v>
                </c:pt>
                <c:pt idx="210">
                  <c:v>2.0540984908817683</c:v>
                </c:pt>
                <c:pt idx="211">
                  <c:v>2.2535631133897613</c:v>
                </c:pt>
                <c:pt idx="212">
                  <c:v>2.3829190479468085</c:v>
                </c:pt>
                <c:pt idx="213">
                  <c:v>2.5529216342185626</c:v>
                </c:pt>
                <c:pt idx="214">
                  <c:v>2.5579908266418419</c:v>
                </c:pt>
                <c:pt idx="215">
                  <c:v>2.7591927487128536</c:v>
                </c:pt>
                <c:pt idx="216">
                  <c:v>2.6893916212937681</c:v>
                </c:pt>
                <c:pt idx="217">
                  <c:v>2.7363887558103381</c:v>
                </c:pt>
                <c:pt idx="218">
                  <c:v>2.8255831477622224</c:v>
                </c:pt>
                <c:pt idx="219">
                  <c:v>2.7615296737603869</c:v>
                </c:pt>
                <c:pt idx="220">
                  <c:v>2.7773727193706321</c:v>
                </c:pt>
                <c:pt idx="221">
                  <c:v>2.9603401991312586</c:v>
                </c:pt>
                <c:pt idx="222">
                  <c:v>2.7435799871157029</c:v>
                </c:pt>
                <c:pt idx="223">
                  <c:v>3.0663252134299088</c:v>
                </c:pt>
                <c:pt idx="224">
                  <c:v>3.1580809252188042</c:v>
                </c:pt>
                <c:pt idx="225">
                  <c:v>3.2068993800802899</c:v>
                </c:pt>
                <c:pt idx="226">
                  <c:v>3.3264105435353062</c:v>
                </c:pt>
                <c:pt idx="227">
                  <c:v>3.3490943140716869</c:v>
                </c:pt>
                <c:pt idx="228">
                  <c:v>3.3230528421058114</c:v>
                </c:pt>
                <c:pt idx="229">
                  <c:v>3.3612881916351087</c:v>
                </c:pt>
                <c:pt idx="230">
                  <c:v>3.5486381087430461</c:v>
                </c:pt>
                <c:pt idx="231">
                  <c:v>3.4001114254623843</c:v>
                </c:pt>
                <c:pt idx="232">
                  <c:v>3.4293754415892677</c:v>
                </c:pt>
                <c:pt idx="233">
                  <c:v>3.5599310839112266</c:v>
                </c:pt>
                <c:pt idx="234">
                  <c:v>3.1633737404644862</c:v>
                </c:pt>
                <c:pt idx="235">
                  <c:v>3.428635943971166</c:v>
                </c:pt>
                <c:pt idx="236">
                  <c:v>3.4914188216115511</c:v>
                </c:pt>
                <c:pt idx="237">
                  <c:v>3.5454085386790819</c:v>
                </c:pt>
                <c:pt idx="238">
                  <c:v>3.6076809658720581</c:v>
                </c:pt>
                <c:pt idx="239">
                  <c:v>3.3994122275074861</c:v>
                </c:pt>
                <c:pt idx="240">
                  <c:v>3.089999356983232</c:v>
                </c:pt>
                <c:pt idx="241">
                  <c:v>3.1662425700904531</c:v>
                </c:pt>
                <c:pt idx="242">
                  <c:v>3.0509865268437455</c:v>
                </c:pt>
                <c:pt idx="243">
                  <c:v>2.6633145175073367</c:v>
                </c:pt>
                <c:pt idx="244">
                  <c:v>2.6387457991274008</c:v>
                </c:pt>
                <c:pt idx="245">
                  <c:v>2.4923558323120316</c:v>
                </c:pt>
                <c:pt idx="246">
                  <c:v>2.1023923990565194</c:v>
                </c:pt>
                <c:pt idx="247">
                  <c:v>2.3323886182386393</c:v>
                </c:pt>
                <c:pt idx="248">
                  <c:v>2.3084370806205978</c:v>
                </c:pt>
                <c:pt idx="249">
                  <c:v>2.3062329634631342</c:v>
                </c:pt>
                <c:pt idx="250">
                  <c:v>2.261410611145338</c:v>
                </c:pt>
                <c:pt idx="251">
                  <c:v>2.07876863098216</c:v>
                </c:pt>
                <c:pt idx="252">
                  <c:v>1.9977120797748673</c:v>
                </c:pt>
                <c:pt idx="253">
                  <c:v>2.1299114464665578</c:v>
                </c:pt>
                <c:pt idx="254">
                  <c:v>2.0640955198703645</c:v>
                </c:pt>
                <c:pt idx="255">
                  <c:v>2.0659713935099773</c:v>
                </c:pt>
                <c:pt idx="256">
                  <c:v>2.1342113363542956</c:v>
                </c:pt>
                <c:pt idx="257">
                  <c:v>1.9642726082870468</c:v>
                </c:pt>
                <c:pt idx="258">
                  <c:v>1.6932607360887573</c:v>
                </c:pt>
                <c:pt idx="259">
                  <c:v>1.9090748453748252</c:v>
                </c:pt>
                <c:pt idx="260">
                  <c:v>1.9669624462369923</c:v>
                </c:pt>
                <c:pt idx="261">
                  <c:v>1.9376563967204961</c:v>
                </c:pt>
                <c:pt idx="262">
                  <c:v>2.1026671257435501</c:v>
                </c:pt>
                <c:pt idx="263">
                  <c:v>2.0131544628114164</c:v>
                </c:pt>
                <c:pt idx="264">
                  <c:v>1.958943411026276</c:v>
                </c:pt>
                <c:pt idx="265">
                  <c:v>2.1414282955022825</c:v>
                </c:pt>
                <c:pt idx="266">
                  <c:v>2.0332471899391105</c:v>
                </c:pt>
                <c:pt idx="267">
                  <c:v>2.0072216608938893</c:v>
                </c:pt>
                <c:pt idx="268">
                  <c:v>1.984589233545236</c:v>
                </c:pt>
                <c:pt idx="269">
                  <c:v>2.0384770102737777</c:v>
                </c:pt>
                <c:pt idx="270">
                  <c:v>1.9190519816973814</c:v>
                </c:pt>
                <c:pt idx="271">
                  <c:v>2.1180406801939582</c:v>
                </c:pt>
                <c:pt idx="272">
                  <c:v>2.0912169871591826</c:v>
                </c:pt>
                <c:pt idx="273">
                  <c:v>2.2254276040935173</c:v>
                </c:pt>
                <c:pt idx="274">
                  <c:v>2.3098032494887004</c:v>
                </c:pt>
                <c:pt idx="275">
                  <c:v>2.1034746164108884</c:v>
                </c:pt>
                <c:pt idx="276">
                  <c:v>2.0352422109273425</c:v>
                </c:pt>
                <c:pt idx="277">
                  <c:v>2.069398064998845</c:v>
                </c:pt>
                <c:pt idx="278">
                  <c:v>2.1735694431590642</c:v>
                </c:pt>
                <c:pt idx="279">
                  <c:v>2.1907938895818941</c:v>
                </c:pt>
                <c:pt idx="280">
                  <c:v>2.1711507078186907</c:v>
                </c:pt>
                <c:pt idx="281">
                  <c:v>2.2543043410159038</c:v>
                </c:pt>
                <c:pt idx="282">
                  <c:v>2.0893318077580103</c:v>
                </c:pt>
                <c:pt idx="283">
                  <c:v>2.2391920918406276</c:v>
                </c:pt>
                <c:pt idx="284">
                  <c:v>2.2710187091497072</c:v>
                </c:pt>
                <c:pt idx="285">
                  <c:v>2.3541683494219803</c:v>
                </c:pt>
                <c:pt idx="286">
                  <c:v>2.4353184195046902</c:v>
                </c:pt>
                <c:pt idx="287">
                  <c:v>2.3703889396094651</c:v>
                </c:pt>
                <c:pt idx="288">
                  <c:v>2.3739263653843099</c:v>
                </c:pt>
                <c:pt idx="289">
                  <c:v>2.3828278643509222</c:v>
                </c:pt>
                <c:pt idx="290">
                  <c:v>2.4988997627038456</c:v>
                </c:pt>
                <c:pt idx="291">
                  <c:v>2.4806669742881953</c:v>
                </c:pt>
                <c:pt idx="292">
                  <c:v>2.4419583818542683</c:v>
                </c:pt>
                <c:pt idx="293">
                  <c:v>2.4189791127405913</c:v>
                </c:pt>
                <c:pt idx="294">
                  <c:v>2.3090935475730436</c:v>
                </c:pt>
                <c:pt idx="295">
                  <c:v>2.3206896693344734</c:v>
                </c:pt>
                <c:pt idx="296">
                  <c:v>2.3273033620059254</c:v>
                </c:pt>
                <c:pt idx="297">
                  <c:v>2.3206408143627577</c:v>
                </c:pt>
                <c:pt idx="298">
                  <c:v>2.3658332304453675</c:v>
                </c:pt>
                <c:pt idx="299">
                  <c:v>2.3302499451950718</c:v>
                </c:pt>
                <c:pt idx="300">
                  <c:v>2.3388376243396758</c:v>
                </c:pt>
                <c:pt idx="301">
                  <c:v>2.3349398300413218</c:v>
                </c:pt>
                <c:pt idx="302">
                  <c:v>2.3551391034001683</c:v>
                </c:pt>
                <c:pt idx="303">
                  <c:v>2.3678202924239349</c:v>
                </c:pt>
                <c:pt idx="304">
                  <c:v>2.2896555883082992</c:v>
                </c:pt>
                <c:pt idx="305">
                  <c:v>2.3527279943287467</c:v>
                </c:pt>
                <c:pt idx="306">
                  <c:v>2.1690369863068359</c:v>
                </c:pt>
                <c:pt idx="307">
                  <c:v>2.3172571510216957</c:v>
                </c:pt>
                <c:pt idx="308">
                  <c:v>2.3985082904883734</c:v>
                </c:pt>
                <c:pt idx="309">
                  <c:v>2.4548488680015854</c:v>
                </c:pt>
                <c:pt idx="310">
                  <c:v>2.5002658937662985</c:v>
                </c:pt>
                <c:pt idx="311">
                  <c:v>2.4477856783738141</c:v>
                </c:pt>
                <c:pt idx="312">
                  <c:v>2.2533045887145402</c:v>
                </c:pt>
                <c:pt idx="313">
                  <c:v>2.5024431030361409</c:v>
                </c:pt>
                <c:pt idx="314">
                  <c:v>2.5128563571430664</c:v>
                </c:pt>
                <c:pt idx="315">
                  <c:v>2.498787834073477</c:v>
                </c:pt>
                <c:pt idx="316">
                  <c:v>2.6645161853963102</c:v>
                </c:pt>
                <c:pt idx="317">
                  <c:v>2.6368791655240744</c:v>
                </c:pt>
                <c:pt idx="318">
                  <c:v>2.3247436684866356</c:v>
                </c:pt>
                <c:pt idx="319">
                  <c:v>3.1588020697864025</c:v>
                </c:pt>
                <c:pt idx="320">
                  <c:v>3.1289123770272806</c:v>
                </c:pt>
                <c:pt idx="321">
                  <c:v>3.3555141683817493</c:v>
                </c:pt>
                <c:pt idx="322">
                  <c:v>3.5600252690255081</c:v>
                </c:pt>
                <c:pt idx="323">
                  <c:v>3.6037411678491211</c:v>
                </c:pt>
                <c:pt idx="324">
                  <c:v>3.5901875601860618</c:v>
                </c:pt>
                <c:pt idx="325">
                  <c:v>3.7625095159146422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Consumo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8"/>
              <c:layout>
                <c:manualLayout>
                  <c:x val="-9.2592592592592587E-3"/>
                  <c:y val="-4.20904899134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5"/>
              <c:layout>
                <c:manualLayout>
                  <c:x val="-5.4012345679012461E-2"/>
                  <c:y val="-7.576288184415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Sheet1!$D$2:$D$327</c:f>
              <c:numCache>
                <c:formatCode>_(* #,##0.0_);_(* \(#,##0.0\);_(* "-"??_);_(@_)</c:formatCode>
                <c:ptCount val="326"/>
                <c:pt idx="0">
                  <c:v>5.9173847114886522</c:v>
                </c:pt>
                <c:pt idx="1">
                  <c:v>10.679228020998464</c:v>
                </c:pt>
                <c:pt idx="2">
                  <c:v>10.908629660050607</c:v>
                </c:pt>
                <c:pt idx="3">
                  <c:v>10.163728561540951</c:v>
                </c:pt>
                <c:pt idx="4">
                  <c:v>10.505368969093976</c:v>
                </c:pt>
                <c:pt idx="5">
                  <c:v>10.255862249398534</c:v>
                </c:pt>
                <c:pt idx="6">
                  <c:v>9.0054268263575281</c:v>
                </c:pt>
                <c:pt idx="7">
                  <c:v>10.543790292151176</c:v>
                </c:pt>
                <c:pt idx="8">
                  <c:v>10.98001760076016</c:v>
                </c:pt>
                <c:pt idx="9">
                  <c:v>12.098770269711954</c:v>
                </c:pt>
                <c:pt idx="10">
                  <c:v>12.301227226301812</c:v>
                </c:pt>
                <c:pt idx="11">
                  <c:v>11.817737319911338</c:v>
                </c:pt>
                <c:pt idx="12">
                  <c:v>11.152760437947789</c:v>
                </c:pt>
                <c:pt idx="13">
                  <c:v>11.275461805471283</c:v>
                </c:pt>
                <c:pt idx="14">
                  <c:v>11.78003112366159</c:v>
                </c:pt>
                <c:pt idx="15">
                  <c:v>11.143389711437814</c:v>
                </c:pt>
                <c:pt idx="16">
                  <c:v>11.234521410769659</c:v>
                </c:pt>
                <c:pt idx="17">
                  <c:v>11.541241581137067</c:v>
                </c:pt>
                <c:pt idx="18">
                  <c:v>10.530774394040598</c:v>
                </c:pt>
                <c:pt idx="19">
                  <c:v>11.649738553859512</c:v>
                </c:pt>
                <c:pt idx="20">
                  <c:v>11.708064747129441</c:v>
                </c:pt>
                <c:pt idx="21">
                  <c:v>11.490373360258047</c:v>
                </c:pt>
                <c:pt idx="22">
                  <c:v>11.944349280238335</c:v>
                </c:pt>
                <c:pt idx="23">
                  <c:v>11.596583833836718</c:v>
                </c:pt>
                <c:pt idx="24">
                  <c:v>10.462028950269705</c:v>
                </c:pt>
                <c:pt idx="25">
                  <c:v>9.9760692008049894</c:v>
                </c:pt>
                <c:pt idx="26">
                  <c:v>10.217144274322475</c:v>
                </c:pt>
                <c:pt idx="27">
                  <c:v>9.353907936623381</c:v>
                </c:pt>
                <c:pt idx="28">
                  <c:v>9.2799519450544761</c:v>
                </c:pt>
                <c:pt idx="29">
                  <c:v>9.5214016130194388</c:v>
                </c:pt>
                <c:pt idx="30">
                  <c:v>7.7954494647471533</c:v>
                </c:pt>
                <c:pt idx="31">
                  <c:v>8.1521022372739118</c:v>
                </c:pt>
                <c:pt idx="32">
                  <c:v>8.7618560499896567</c:v>
                </c:pt>
                <c:pt idx="33">
                  <c:v>7.9524814789290144</c:v>
                </c:pt>
                <c:pt idx="34">
                  <c:v>8.0333489611358129</c:v>
                </c:pt>
                <c:pt idx="35">
                  <c:v>8.2550440924522395</c:v>
                </c:pt>
                <c:pt idx="36">
                  <c:v>7.7891442413742977</c:v>
                </c:pt>
                <c:pt idx="37">
                  <c:v>7.9122086971177783</c:v>
                </c:pt>
                <c:pt idx="38">
                  <c:v>7.7331056968787459</c:v>
                </c:pt>
                <c:pt idx="39">
                  <c:v>7.2809501915816339</c:v>
                </c:pt>
                <c:pt idx="40">
                  <c:v>7.3210054966239806</c:v>
                </c:pt>
                <c:pt idx="41">
                  <c:v>7.3876952892469401</c:v>
                </c:pt>
                <c:pt idx="42">
                  <c:v>6.4049333204003478</c:v>
                </c:pt>
                <c:pt idx="43">
                  <c:v>11.135083005268417</c:v>
                </c:pt>
                <c:pt idx="44">
                  <c:v>11.393186001651854</c:v>
                </c:pt>
                <c:pt idx="45">
                  <c:v>11.316998687593744</c:v>
                </c:pt>
                <c:pt idx="46">
                  <c:v>11.539591796002632</c:v>
                </c:pt>
                <c:pt idx="47">
                  <c:v>11.225620148814288</c:v>
                </c:pt>
                <c:pt idx="48">
                  <c:v>11.253508343927628</c:v>
                </c:pt>
                <c:pt idx="49">
                  <c:v>11.844747377758578</c:v>
                </c:pt>
                <c:pt idx="50">
                  <c:v>11.158949212764698</c:v>
                </c:pt>
                <c:pt idx="51">
                  <c:v>10.106168841601139</c:v>
                </c:pt>
                <c:pt idx="52">
                  <c:v>10.469717171440529</c:v>
                </c:pt>
                <c:pt idx="53">
                  <c:v>10.487935901832051</c:v>
                </c:pt>
                <c:pt idx="54">
                  <c:v>9.9421030134975492</c:v>
                </c:pt>
                <c:pt idx="55">
                  <c:v>11.03522592836487</c:v>
                </c:pt>
                <c:pt idx="56">
                  <c:v>11.591771873722095</c:v>
                </c:pt>
                <c:pt idx="57">
                  <c:v>10.864908230950714</c:v>
                </c:pt>
                <c:pt idx="58">
                  <c:v>11.747222166170593</c:v>
                </c:pt>
                <c:pt idx="59">
                  <c:v>11.850796007542041</c:v>
                </c:pt>
                <c:pt idx="60">
                  <c:v>11.342774010505055</c:v>
                </c:pt>
                <c:pt idx="61">
                  <c:v>12.487523361975187</c:v>
                </c:pt>
                <c:pt idx="62">
                  <c:v>12.421765707821715</c:v>
                </c:pt>
                <c:pt idx="63">
                  <c:v>12.033178927931248</c:v>
                </c:pt>
                <c:pt idx="64">
                  <c:v>12.055483262746334</c:v>
                </c:pt>
                <c:pt idx="65">
                  <c:v>12.336461386786272</c:v>
                </c:pt>
                <c:pt idx="66">
                  <c:v>12.139736169266637</c:v>
                </c:pt>
                <c:pt idx="67">
                  <c:v>13.45913322787489</c:v>
                </c:pt>
                <c:pt idx="68">
                  <c:v>14.01879687425712</c:v>
                </c:pt>
                <c:pt idx="69">
                  <c:v>14.054037675638172</c:v>
                </c:pt>
                <c:pt idx="70">
                  <c:v>14.670754414813366</c:v>
                </c:pt>
                <c:pt idx="71">
                  <c:v>14.242261598847392</c:v>
                </c:pt>
                <c:pt idx="72">
                  <c:v>14.172212984984355</c:v>
                </c:pt>
                <c:pt idx="73">
                  <c:v>14.634522104256561</c:v>
                </c:pt>
                <c:pt idx="74">
                  <c:v>14.734779168607703</c:v>
                </c:pt>
                <c:pt idx="75">
                  <c:v>14.761689684671337</c:v>
                </c:pt>
                <c:pt idx="76">
                  <c:v>15.305211445411915</c:v>
                </c:pt>
                <c:pt idx="77">
                  <c:v>15.613641820084256</c:v>
                </c:pt>
                <c:pt idx="78">
                  <c:v>13.53713624823866</c:v>
                </c:pt>
                <c:pt idx="79">
                  <c:v>14.295753218356804</c:v>
                </c:pt>
                <c:pt idx="80">
                  <c:v>14.320377195879702</c:v>
                </c:pt>
                <c:pt idx="81">
                  <c:v>15.231600090420336</c:v>
                </c:pt>
                <c:pt idx="82">
                  <c:v>14.276185284111346</c:v>
                </c:pt>
                <c:pt idx="83">
                  <c:v>13.73705101258825</c:v>
                </c:pt>
                <c:pt idx="84">
                  <c:v>13.079571263232397</c:v>
                </c:pt>
                <c:pt idx="85">
                  <c:v>12.563534254765992</c:v>
                </c:pt>
                <c:pt idx="86">
                  <c:v>12.892005996448159</c:v>
                </c:pt>
                <c:pt idx="87">
                  <c:v>12.247083568336656</c:v>
                </c:pt>
                <c:pt idx="88">
                  <c:v>12.102470353087089</c:v>
                </c:pt>
                <c:pt idx="89">
                  <c:v>12.537465672005135</c:v>
                </c:pt>
                <c:pt idx="90">
                  <c:v>11.285676338383954</c:v>
                </c:pt>
                <c:pt idx="91">
                  <c:v>11.93855587839791</c:v>
                </c:pt>
                <c:pt idx="92">
                  <c:v>12.365447380756764</c:v>
                </c:pt>
                <c:pt idx="93">
                  <c:v>12.826636405785774</c:v>
                </c:pt>
                <c:pt idx="94">
                  <c:v>13.11566319271942</c:v>
                </c:pt>
                <c:pt idx="95">
                  <c:v>13.198816878697089</c:v>
                </c:pt>
                <c:pt idx="96">
                  <c:v>14.436674643155104</c:v>
                </c:pt>
                <c:pt idx="97">
                  <c:v>14.690228016754359</c:v>
                </c:pt>
                <c:pt idx="98">
                  <c:v>15.147525348995558</c:v>
                </c:pt>
                <c:pt idx="99">
                  <c:v>15.467499006771082</c:v>
                </c:pt>
                <c:pt idx="100">
                  <c:v>17.255779228592985</c:v>
                </c:pt>
                <c:pt idx="101">
                  <c:v>18.381103140786148</c:v>
                </c:pt>
                <c:pt idx="102">
                  <c:v>17.693673479249608</c:v>
                </c:pt>
                <c:pt idx="103">
                  <c:v>19.702933140786403</c:v>
                </c:pt>
                <c:pt idx="104">
                  <c:v>20.414245044093676</c:v>
                </c:pt>
                <c:pt idx="105">
                  <c:v>21.209028502030648</c:v>
                </c:pt>
                <c:pt idx="106">
                  <c:v>22.16471179884174</c:v>
                </c:pt>
                <c:pt idx="107">
                  <c:v>22.532664834904033</c:v>
                </c:pt>
                <c:pt idx="108">
                  <c:v>20.553798454371663</c:v>
                </c:pt>
                <c:pt idx="109">
                  <c:v>21.579025607875867</c:v>
                </c:pt>
                <c:pt idx="110">
                  <c:v>21.054658536463162</c:v>
                </c:pt>
                <c:pt idx="111">
                  <c:v>20.420218312574821</c:v>
                </c:pt>
                <c:pt idx="112">
                  <c:v>21.393744960846885</c:v>
                </c:pt>
                <c:pt idx="113">
                  <c:v>22.660495379948365</c:v>
                </c:pt>
                <c:pt idx="114">
                  <c:v>18.297110582788491</c:v>
                </c:pt>
                <c:pt idx="115">
                  <c:v>19.426242143856065</c:v>
                </c:pt>
                <c:pt idx="116">
                  <c:v>18.835603840737463</c:v>
                </c:pt>
                <c:pt idx="117">
                  <c:v>17.31522587287845</c:v>
                </c:pt>
                <c:pt idx="118">
                  <c:v>17.139469160968872</c:v>
                </c:pt>
                <c:pt idx="119">
                  <c:v>16.610461371050551</c:v>
                </c:pt>
                <c:pt idx="120">
                  <c:v>16.192012152018439</c:v>
                </c:pt>
                <c:pt idx="121">
                  <c:v>16.749915934179022</c:v>
                </c:pt>
                <c:pt idx="122">
                  <c:v>15.96102799809476</c:v>
                </c:pt>
                <c:pt idx="123">
                  <c:v>15.254348196106676</c:v>
                </c:pt>
                <c:pt idx="124">
                  <c:v>13.681855770463455</c:v>
                </c:pt>
                <c:pt idx="125">
                  <c:v>13.615248184163683</c:v>
                </c:pt>
                <c:pt idx="126">
                  <c:v>12.073145428806747</c:v>
                </c:pt>
                <c:pt idx="127">
                  <c:v>12.090886905593528</c:v>
                </c:pt>
                <c:pt idx="128">
                  <c:v>12.324898464445976</c:v>
                </c:pt>
                <c:pt idx="129">
                  <c:v>11.637126844606305</c:v>
                </c:pt>
                <c:pt idx="130">
                  <c:v>12.161522140428211</c:v>
                </c:pt>
                <c:pt idx="131">
                  <c:v>11.021193613721273</c:v>
                </c:pt>
                <c:pt idx="132">
                  <c:v>10.312329945751491</c:v>
                </c:pt>
                <c:pt idx="133">
                  <c:v>10.495443658268483</c:v>
                </c:pt>
                <c:pt idx="134">
                  <c:v>9.8623531252592347</c:v>
                </c:pt>
                <c:pt idx="135">
                  <c:v>9.6463482047483389</c:v>
                </c:pt>
                <c:pt idx="136">
                  <c:v>9.5951914073056468</c:v>
                </c:pt>
                <c:pt idx="137">
                  <c:v>8.5521073065942854</c:v>
                </c:pt>
                <c:pt idx="138">
                  <c:v>7.8198984168333459</c:v>
                </c:pt>
                <c:pt idx="139">
                  <c:v>7.7438366758666337</c:v>
                </c:pt>
                <c:pt idx="140">
                  <c:v>8.0838979902445587</c:v>
                </c:pt>
                <c:pt idx="141">
                  <c:v>8.4347254867833819</c:v>
                </c:pt>
                <c:pt idx="142">
                  <c:v>7.6640150143273713</c:v>
                </c:pt>
                <c:pt idx="143">
                  <c:v>7.4186201067198603</c:v>
                </c:pt>
                <c:pt idx="144">
                  <c:v>7.0230782094945345</c:v>
                </c:pt>
                <c:pt idx="145">
                  <c:v>6.526713227834116</c:v>
                </c:pt>
                <c:pt idx="146">
                  <c:v>6.3218537518037046</c:v>
                </c:pt>
                <c:pt idx="147">
                  <c:v>6.5334695938527059</c:v>
                </c:pt>
                <c:pt idx="148">
                  <c:v>6.3922503740542629</c:v>
                </c:pt>
                <c:pt idx="149">
                  <c:v>6.5918051704599616</c:v>
                </c:pt>
                <c:pt idx="150">
                  <c:v>5.7775304237369092</c:v>
                </c:pt>
                <c:pt idx="151">
                  <c:v>5.9957358168979633</c:v>
                </c:pt>
                <c:pt idx="152">
                  <c:v>6.2721335821802349</c:v>
                </c:pt>
                <c:pt idx="153">
                  <c:v>6.4568016450375145</c:v>
                </c:pt>
                <c:pt idx="154">
                  <c:v>6.2394745981990765</c:v>
                </c:pt>
                <c:pt idx="155">
                  <c:v>6.0536584331417007</c:v>
                </c:pt>
                <c:pt idx="156">
                  <c:v>6.0041535654923397</c:v>
                </c:pt>
                <c:pt idx="157">
                  <c:v>5.4689075772859326</c:v>
                </c:pt>
                <c:pt idx="158">
                  <c:v>5.7228667857515614</c:v>
                </c:pt>
                <c:pt idx="159">
                  <c:v>5.6695532007862743</c:v>
                </c:pt>
                <c:pt idx="160">
                  <c:v>5.5276818934733392</c:v>
                </c:pt>
                <c:pt idx="161">
                  <c:v>5.7232419315228142</c:v>
                </c:pt>
                <c:pt idx="162">
                  <c:v>4.9545009563379514</c:v>
                </c:pt>
                <c:pt idx="163">
                  <c:v>5.1802618062993337</c:v>
                </c:pt>
                <c:pt idx="164">
                  <c:v>5.4101595571543477</c:v>
                </c:pt>
                <c:pt idx="165">
                  <c:v>5.4378438621601219</c:v>
                </c:pt>
                <c:pt idx="166">
                  <c:v>5.5064995060117115</c:v>
                </c:pt>
                <c:pt idx="167">
                  <c:v>5.4573794560864473</c:v>
                </c:pt>
                <c:pt idx="168">
                  <c:v>5.2055328725275931</c:v>
                </c:pt>
                <c:pt idx="169">
                  <c:v>5.2592262434378787</c:v>
                </c:pt>
                <c:pt idx="170">
                  <c:v>5.0230517868190416</c:v>
                </c:pt>
                <c:pt idx="171">
                  <c:v>5.1048579130681313</c:v>
                </c:pt>
                <c:pt idx="172">
                  <c:v>5.0320977477369562</c:v>
                </c:pt>
                <c:pt idx="173">
                  <c:v>4.9133276453773531</c:v>
                </c:pt>
                <c:pt idx="174">
                  <c:v>4.1267935289500812</c:v>
                </c:pt>
                <c:pt idx="175">
                  <c:v>4.3827093233591379</c:v>
                </c:pt>
                <c:pt idx="176">
                  <c:v>4.7396564388937454</c:v>
                </c:pt>
                <c:pt idx="177">
                  <c:v>4.8996552109665883</c:v>
                </c:pt>
                <c:pt idx="178">
                  <c:v>4.7903491753950744</c:v>
                </c:pt>
                <c:pt idx="179">
                  <c:v>4.8251888754203902</c:v>
                </c:pt>
                <c:pt idx="180">
                  <c:v>4.3579460129437617</c:v>
                </c:pt>
                <c:pt idx="181">
                  <c:v>4.4574672699839883</c:v>
                </c:pt>
                <c:pt idx="182">
                  <c:v>4.3068260590602678</c:v>
                </c:pt>
                <c:pt idx="183">
                  <c:v>4.1929625051805335</c:v>
                </c:pt>
                <c:pt idx="184">
                  <c:v>4.547979525118059</c:v>
                </c:pt>
                <c:pt idx="185">
                  <c:v>4.3909199486993309</c:v>
                </c:pt>
                <c:pt idx="186">
                  <c:v>3.8552466149003295</c:v>
                </c:pt>
                <c:pt idx="187">
                  <c:v>4.2128455608015276</c:v>
                </c:pt>
                <c:pt idx="188">
                  <c:v>4.3580302760680256</c:v>
                </c:pt>
                <c:pt idx="189">
                  <c:v>4.4344202384255693</c:v>
                </c:pt>
                <c:pt idx="190">
                  <c:v>4.5846231067043695</c:v>
                </c:pt>
                <c:pt idx="191">
                  <c:v>6.2658599369397852</c:v>
                </c:pt>
                <c:pt idx="192">
                  <c:v>4.5580995542802434</c:v>
                </c:pt>
                <c:pt idx="193">
                  <c:v>4.6574623975647471</c:v>
                </c:pt>
                <c:pt idx="194">
                  <c:v>4.4814151356315071</c:v>
                </c:pt>
                <c:pt idx="195">
                  <c:v>4.4292463730358937</c:v>
                </c:pt>
                <c:pt idx="196">
                  <c:v>4.6654547510775997</c:v>
                </c:pt>
                <c:pt idx="197">
                  <c:v>4.7190414156695661</c:v>
                </c:pt>
                <c:pt idx="198">
                  <c:v>4.4479482838845019</c:v>
                </c:pt>
                <c:pt idx="199">
                  <c:v>4.7015576185426617</c:v>
                </c:pt>
                <c:pt idx="200">
                  <c:v>4.8770911654258704</c:v>
                </c:pt>
                <c:pt idx="201">
                  <c:v>4.8806329877895083</c:v>
                </c:pt>
                <c:pt idx="202">
                  <c:v>4.9746204310359365</c:v>
                </c:pt>
                <c:pt idx="203">
                  <c:v>4.9840906739097832</c:v>
                </c:pt>
                <c:pt idx="204">
                  <c:v>5.2316775310215515</c:v>
                </c:pt>
                <c:pt idx="205">
                  <c:v>5.3293399534302885</c:v>
                </c:pt>
                <c:pt idx="206">
                  <c:v>5.2893109770886886</c:v>
                </c:pt>
                <c:pt idx="207">
                  <c:v>5.5381700105279066</c:v>
                </c:pt>
                <c:pt idx="208">
                  <c:v>5.6508637696204849</c:v>
                </c:pt>
                <c:pt idx="209">
                  <c:v>5.891888863696586</c:v>
                </c:pt>
                <c:pt idx="210">
                  <c:v>5.578680871890997</c:v>
                </c:pt>
                <c:pt idx="211">
                  <c:v>5.9613389635910243</c:v>
                </c:pt>
                <c:pt idx="212">
                  <c:v>6.2919084764280111</c:v>
                </c:pt>
                <c:pt idx="213">
                  <c:v>6.9614000560410814</c:v>
                </c:pt>
                <c:pt idx="214">
                  <c:v>7.0251618854261562</c:v>
                </c:pt>
                <c:pt idx="215">
                  <c:v>7.0668207089017194</c:v>
                </c:pt>
                <c:pt idx="216">
                  <c:v>6.7493105807556173</c:v>
                </c:pt>
                <c:pt idx="217">
                  <c:v>6.7042510617569233</c:v>
                </c:pt>
                <c:pt idx="218">
                  <c:v>7.317206051647883</c:v>
                </c:pt>
                <c:pt idx="219">
                  <c:v>7.2856359944480618</c:v>
                </c:pt>
                <c:pt idx="220">
                  <c:v>7.2395789390775622</c:v>
                </c:pt>
                <c:pt idx="221">
                  <c:v>7.807011508386835</c:v>
                </c:pt>
                <c:pt idx="222">
                  <c:v>7.1692310656999974</c:v>
                </c:pt>
                <c:pt idx="223">
                  <c:v>7.6824735957103165</c:v>
                </c:pt>
                <c:pt idx="224">
                  <c:v>8.0318182159467959</c:v>
                </c:pt>
                <c:pt idx="225">
                  <c:v>8.0381924860692031</c:v>
                </c:pt>
                <c:pt idx="226">
                  <c:v>8.2861278543302586</c:v>
                </c:pt>
                <c:pt idx="227">
                  <c:v>8.321746914053465</c:v>
                </c:pt>
                <c:pt idx="228">
                  <c:v>8.0586258426193567</c:v>
                </c:pt>
                <c:pt idx="229">
                  <c:v>7.6058745895380611</c:v>
                </c:pt>
                <c:pt idx="230">
                  <c:v>7.8131390909632152</c:v>
                </c:pt>
                <c:pt idx="231">
                  <c:v>7.4111467581268142</c:v>
                </c:pt>
                <c:pt idx="232">
                  <c:v>7.4343184728580551</c:v>
                </c:pt>
                <c:pt idx="233">
                  <c:v>7.3744328549668685</c:v>
                </c:pt>
                <c:pt idx="234">
                  <c:v>6.4745276665132758</c:v>
                </c:pt>
                <c:pt idx="235">
                  <c:v>6.7323858568648349</c:v>
                </c:pt>
                <c:pt idx="236">
                  <c:v>6.932239491958196</c:v>
                </c:pt>
                <c:pt idx="237">
                  <c:v>6.6802209408539008</c:v>
                </c:pt>
                <c:pt idx="238">
                  <c:v>6.5962675608981947</c:v>
                </c:pt>
                <c:pt idx="239">
                  <c:v>6.3835890356102638</c:v>
                </c:pt>
                <c:pt idx="240">
                  <c:v>6.020669065688149</c:v>
                </c:pt>
                <c:pt idx="241">
                  <c:v>5.9338455925568505</c:v>
                </c:pt>
                <c:pt idx="242">
                  <c:v>5.6352566782218911</c:v>
                </c:pt>
                <c:pt idx="243">
                  <c:v>5.3224405905836401</c:v>
                </c:pt>
                <c:pt idx="244">
                  <c:v>5.3039682461047164</c:v>
                </c:pt>
                <c:pt idx="245">
                  <c:v>5.0886344644260531</c:v>
                </c:pt>
                <c:pt idx="246">
                  <c:v>4.4349195236639698</c:v>
                </c:pt>
                <c:pt idx="247">
                  <c:v>4.5961804105373494</c:v>
                </c:pt>
                <c:pt idx="248">
                  <c:v>4.8205612879136899</c:v>
                </c:pt>
                <c:pt idx="249">
                  <c:v>4.6911087163782526</c:v>
                </c:pt>
                <c:pt idx="250">
                  <c:v>4.8248891782990651</c:v>
                </c:pt>
                <c:pt idx="251">
                  <c:v>4.5723069691867781</c:v>
                </c:pt>
                <c:pt idx="252">
                  <c:v>4.4437044874865483</c:v>
                </c:pt>
                <c:pt idx="253">
                  <c:v>4.5316697690224217</c:v>
                </c:pt>
                <c:pt idx="254">
                  <c:v>4.4856538010531617</c:v>
                </c:pt>
                <c:pt idx="255">
                  <c:v>4.5075096029967145</c:v>
                </c:pt>
                <c:pt idx="256">
                  <c:v>4.6606156680729063</c:v>
                </c:pt>
                <c:pt idx="257">
                  <c:v>4.6478378782774703</c:v>
                </c:pt>
                <c:pt idx="258">
                  <c:v>4.2146674988505639</c:v>
                </c:pt>
                <c:pt idx="259">
                  <c:v>4.515241095915302</c:v>
                </c:pt>
                <c:pt idx="260">
                  <c:v>4.7355878899181301</c:v>
                </c:pt>
                <c:pt idx="261">
                  <c:v>4.7583241627867965</c:v>
                </c:pt>
                <c:pt idx="262">
                  <c:v>4.9780259871707688</c:v>
                </c:pt>
                <c:pt idx="263">
                  <c:v>4.9675210739484559</c:v>
                </c:pt>
                <c:pt idx="264">
                  <c:v>4.9551312117438489</c:v>
                </c:pt>
                <c:pt idx="265">
                  <c:v>4.9027177257064753</c:v>
                </c:pt>
                <c:pt idx="266">
                  <c:v>4.9001985529097976</c:v>
                </c:pt>
                <c:pt idx="267">
                  <c:v>4.9834934671979951</c:v>
                </c:pt>
                <c:pt idx="268">
                  <c:v>4.9803363589752427</c:v>
                </c:pt>
                <c:pt idx="269">
                  <c:v>5.0413472906564172</c:v>
                </c:pt>
                <c:pt idx="270">
                  <c:v>4.8004437789620287</c:v>
                </c:pt>
                <c:pt idx="271">
                  <c:v>4.9585060334701323</c:v>
                </c:pt>
                <c:pt idx="272">
                  <c:v>5.1691955461259997</c:v>
                </c:pt>
                <c:pt idx="273">
                  <c:v>5.4651012416553009</c:v>
                </c:pt>
                <c:pt idx="274">
                  <c:v>5.3391048341757941</c:v>
                </c:pt>
                <c:pt idx="275">
                  <c:v>5.2294902964146353</c:v>
                </c:pt>
                <c:pt idx="276">
                  <c:v>5.1731840458289353</c:v>
                </c:pt>
                <c:pt idx="277">
                  <c:v>4.8586865921034104</c:v>
                </c:pt>
                <c:pt idx="278">
                  <c:v>4.8714282295919169</c:v>
                </c:pt>
                <c:pt idx="279">
                  <c:v>4.8486497797590316</c:v>
                </c:pt>
                <c:pt idx="280">
                  <c:v>4.7932510583258923</c:v>
                </c:pt>
                <c:pt idx="281">
                  <c:v>4.8771094687598344</c:v>
                </c:pt>
                <c:pt idx="282">
                  <c:v>4.4407225452142516</c:v>
                </c:pt>
                <c:pt idx="283">
                  <c:v>4.5524083518857639</c:v>
                </c:pt>
                <c:pt idx="284">
                  <c:v>4.7098070480865015</c:v>
                </c:pt>
                <c:pt idx="285">
                  <c:v>4.8107002259831422</c:v>
                </c:pt>
                <c:pt idx="286">
                  <c:v>4.824260381555221</c:v>
                </c:pt>
                <c:pt idx="287">
                  <c:v>4.8300035350517172</c:v>
                </c:pt>
                <c:pt idx="288">
                  <c:v>4.864171424498136</c:v>
                </c:pt>
                <c:pt idx="289">
                  <c:v>4.5533651505600687</c:v>
                </c:pt>
                <c:pt idx="290">
                  <c:v>4.7010135297083702</c:v>
                </c:pt>
                <c:pt idx="291">
                  <c:v>4.6326936763012627</c:v>
                </c:pt>
                <c:pt idx="292">
                  <c:v>4.5646599072605714</c:v>
                </c:pt>
                <c:pt idx="293">
                  <c:v>4.704642875099367</c:v>
                </c:pt>
                <c:pt idx="294">
                  <c:v>4.3723249077162514</c:v>
                </c:pt>
                <c:pt idx="295">
                  <c:v>4.552683107267919</c:v>
                </c:pt>
                <c:pt idx="296">
                  <c:v>4.6735703172364644</c:v>
                </c:pt>
                <c:pt idx="297">
                  <c:v>4.6577094168196824</c:v>
                </c:pt>
                <c:pt idx="298">
                  <c:v>4.8287696417518831</c:v>
                </c:pt>
                <c:pt idx="299">
                  <c:v>4.9084228794504297</c:v>
                </c:pt>
                <c:pt idx="300">
                  <c:v>4.8993654420338046</c:v>
                </c:pt>
                <c:pt idx="301">
                  <c:v>4.6674750627301291</c:v>
                </c:pt>
                <c:pt idx="302">
                  <c:v>4.6982919142604223</c:v>
                </c:pt>
                <c:pt idx="303">
                  <c:v>4.5965399069246873</c:v>
                </c:pt>
                <c:pt idx="304">
                  <c:v>4.6021518000829635</c:v>
                </c:pt>
                <c:pt idx="305">
                  <c:v>4.7169838819013963</c:v>
                </c:pt>
                <c:pt idx="306">
                  <c:v>4.4579313597735011</c:v>
                </c:pt>
                <c:pt idx="307">
                  <c:v>4.6126899197135831</c:v>
                </c:pt>
                <c:pt idx="308">
                  <c:v>4.7768334204441247</c:v>
                </c:pt>
                <c:pt idx="309">
                  <c:v>4.8982470035692423</c:v>
                </c:pt>
                <c:pt idx="310">
                  <c:v>4.9252882880629807</c:v>
                </c:pt>
                <c:pt idx="311">
                  <c:v>5.0269388358399052</c:v>
                </c:pt>
                <c:pt idx="312">
                  <c:v>4.8928113560858106</c:v>
                </c:pt>
                <c:pt idx="313">
                  <c:v>5.0459713074375241</c:v>
                </c:pt>
                <c:pt idx="314">
                  <c:v>4.9779678789487587</c:v>
                </c:pt>
                <c:pt idx="315">
                  <c:v>4.9767017303382408</c:v>
                </c:pt>
                <c:pt idx="316">
                  <c:v>5.1376111812642868</c:v>
                </c:pt>
                <c:pt idx="317">
                  <c:v>5.2750173626456567</c:v>
                </c:pt>
                <c:pt idx="318">
                  <c:v>4.9889406862696264</c:v>
                </c:pt>
                <c:pt idx="319">
                  <c:v>5.1717196449627743</c:v>
                </c:pt>
                <c:pt idx="320">
                  <c:v>5.3950014254741241</c:v>
                </c:pt>
                <c:pt idx="321">
                  <c:v>5.480297789201102</c:v>
                </c:pt>
                <c:pt idx="322">
                  <c:v>5.7891093629010477</c:v>
                </c:pt>
                <c:pt idx="323">
                  <c:v>5.8979663218772176</c:v>
                </c:pt>
                <c:pt idx="324">
                  <c:v>5.927189106407555</c:v>
                </c:pt>
                <c:pt idx="325">
                  <c:v>5.995985914624729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Microcrédito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15"/>
              <c:layout>
                <c:manualLayout>
                  <c:x val="-4.1666666666666664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5"/>
              <c:layout>
                <c:manualLayout>
                  <c:x val="-1.6975308641975308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Sheet1!$F$2:$F$327</c:f>
              <c:numCache>
                <c:formatCode>_(* #,##0.0_);_(* \(#,##0.0\);_(* "-"??_);_(@_)</c:formatCode>
                <c:ptCount val="32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7.387508991506178</c:v>
                </c:pt>
                <c:pt idx="140">
                  <c:v>7.926331933887198</c:v>
                </c:pt>
                <c:pt idx="141">
                  <c:v>7.5895124825770068</c:v>
                </c:pt>
                <c:pt idx="142">
                  <c:v>7.0777360057888634</c:v>
                </c:pt>
                <c:pt idx="143">
                  <c:v>7.1620073333598695</c:v>
                </c:pt>
                <c:pt idx="144">
                  <c:v>7.7377203560113603</c:v>
                </c:pt>
                <c:pt idx="145">
                  <c:v>7.7887318582914382</c:v>
                </c:pt>
                <c:pt idx="146">
                  <c:v>8.0639568595723485</c:v>
                </c:pt>
                <c:pt idx="147">
                  <c:v>8.0867140567082885</c:v>
                </c:pt>
                <c:pt idx="148">
                  <c:v>8.0796384066530003</c:v>
                </c:pt>
                <c:pt idx="149">
                  <c:v>8.1316568592436891</c:v>
                </c:pt>
                <c:pt idx="150">
                  <c:v>6.5593014061155923</c:v>
                </c:pt>
                <c:pt idx="151">
                  <c:v>6.5128025482046157</c:v>
                </c:pt>
                <c:pt idx="152">
                  <c:v>6.5751381747505642</c:v>
                </c:pt>
                <c:pt idx="153">
                  <c:v>6.4452945124967895</c:v>
                </c:pt>
                <c:pt idx="154">
                  <c:v>6.8260177261803374</c:v>
                </c:pt>
                <c:pt idx="155">
                  <c:v>6.4322751975239054</c:v>
                </c:pt>
                <c:pt idx="156">
                  <c:v>6.4464112292135569</c:v>
                </c:pt>
                <c:pt idx="157">
                  <c:v>5.9687046878937116</c:v>
                </c:pt>
                <c:pt idx="158">
                  <c:v>5.8211023489711247</c:v>
                </c:pt>
                <c:pt idx="159">
                  <c:v>5.2902946542244953</c:v>
                </c:pt>
                <c:pt idx="160">
                  <c:v>5.2730410166034982</c:v>
                </c:pt>
                <c:pt idx="161">
                  <c:v>5.506016584535204</c:v>
                </c:pt>
                <c:pt idx="162">
                  <c:v>5.3418417485275853</c:v>
                </c:pt>
                <c:pt idx="163">
                  <c:v>5.6024539575770307</c:v>
                </c:pt>
                <c:pt idx="164">
                  <c:v>5.5760656434235241</c:v>
                </c:pt>
                <c:pt idx="165">
                  <c:v>5.9484023060365292</c:v>
                </c:pt>
                <c:pt idx="166">
                  <c:v>6.5044527479538132</c:v>
                </c:pt>
                <c:pt idx="167">
                  <c:v>6.6044704712029629</c:v>
                </c:pt>
                <c:pt idx="168">
                  <c:v>6.5305325089780109</c:v>
                </c:pt>
                <c:pt idx="169">
                  <c:v>6.6352380579769443</c:v>
                </c:pt>
                <c:pt idx="170">
                  <c:v>6.0842722216911937</c:v>
                </c:pt>
                <c:pt idx="171">
                  <c:v>5.8801891951221892</c:v>
                </c:pt>
                <c:pt idx="172">
                  <c:v>5.8750673124461441</c:v>
                </c:pt>
                <c:pt idx="173">
                  <c:v>5.9037388868164147</c:v>
                </c:pt>
                <c:pt idx="174">
                  <c:v>5.4033892295929338</c:v>
                </c:pt>
                <c:pt idx="175">
                  <c:v>5.8567450385602502</c:v>
                </c:pt>
                <c:pt idx="176">
                  <c:v>5.8045497820624741</c:v>
                </c:pt>
                <c:pt idx="177">
                  <c:v>5.5648010796689844</c:v>
                </c:pt>
                <c:pt idx="178">
                  <c:v>5.3962556518690956</c:v>
                </c:pt>
                <c:pt idx="179">
                  <c:v>5.3462556255893032</c:v>
                </c:pt>
                <c:pt idx="180">
                  <c:v>4.9904964885761114</c:v>
                </c:pt>
                <c:pt idx="181">
                  <c:v>5.0889173929470131</c:v>
                </c:pt>
                <c:pt idx="182">
                  <c:v>4.987350341189658</c:v>
                </c:pt>
                <c:pt idx="183">
                  <c:v>4.9591006380381586</c:v>
                </c:pt>
                <c:pt idx="184">
                  <c:v>4.7870295675627794</c:v>
                </c:pt>
                <c:pt idx="185">
                  <c:v>4.6857674405867948</c:v>
                </c:pt>
                <c:pt idx="186">
                  <c:v>4.5675818972604869</c:v>
                </c:pt>
                <c:pt idx="187">
                  <c:v>4.8815558563935522</c:v>
                </c:pt>
                <c:pt idx="188">
                  <c:v>5.2858076979375017</c:v>
                </c:pt>
                <c:pt idx="189">
                  <c:v>5.4044471849583333</c:v>
                </c:pt>
                <c:pt idx="190">
                  <c:v>5.4865796495553374</c:v>
                </c:pt>
                <c:pt idx="191">
                  <c:v>5.5852630038325541</c:v>
                </c:pt>
                <c:pt idx="192">
                  <c:v>5.4507304692196286</c:v>
                </c:pt>
                <c:pt idx="193">
                  <c:v>5.4931436689457556</c:v>
                </c:pt>
                <c:pt idx="194">
                  <c:v>5.3030998757429408</c:v>
                </c:pt>
                <c:pt idx="195">
                  <c:v>5.381665315306118</c:v>
                </c:pt>
                <c:pt idx="196">
                  <c:v>5.2426382249627039</c:v>
                </c:pt>
                <c:pt idx="197">
                  <c:v>5.2588062976469026</c:v>
                </c:pt>
                <c:pt idx="198">
                  <c:v>5.3540533200168179</c:v>
                </c:pt>
                <c:pt idx="199">
                  <c:v>5.501480016760917</c:v>
                </c:pt>
                <c:pt idx="200">
                  <c:v>5.7552655625167466</c:v>
                </c:pt>
                <c:pt idx="201">
                  <c:v>5.8771298285534046</c:v>
                </c:pt>
                <c:pt idx="202">
                  <c:v>5.9435464095535169</c:v>
                </c:pt>
                <c:pt idx="203">
                  <c:v>5.9313053719440436</c:v>
                </c:pt>
                <c:pt idx="204">
                  <c:v>6.2164817049928951</c:v>
                </c:pt>
                <c:pt idx="205">
                  <c:v>6.4641977325514386</c:v>
                </c:pt>
                <c:pt idx="206">
                  <c:v>6.4133856010799102</c:v>
                </c:pt>
                <c:pt idx="207">
                  <c:v>6.943351792200585</c:v>
                </c:pt>
                <c:pt idx="208">
                  <c:v>6.9424088443511724</c:v>
                </c:pt>
                <c:pt idx="209">
                  <c:v>7.1362957295027192</c:v>
                </c:pt>
                <c:pt idx="210">
                  <c:v>6.9480324235009414</c:v>
                </c:pt>
                <c:pt idx="211">
                  <c:v>7.3572125638515322</c:v>
                </c:pt>
                <c:pt idx="212">
                  <c:v>7.4012790475098873</c:v>
                </c:pt>
                <c:pt idx="213">
                  <c:v>8.0215534789656839</c:v>
                </c:pt>
                <c:pt idx="214">
                  <c:v>7.9098827939738587</c:v>
                </c:pt>
                <c:pt idx="215">
                  <c:v>7.6778737751057857</c:v>
                </c:pt>
                <c:pt idx="216">
                  <c:v>7.4315105200798026</c:v>
                </c:pt>
                <c:pt idx="217">
                  <c:v>7.1431778639574048</c:v>
                </c:pt>
                <c:pt idx="218">
                  <c:v>7.458577466292815</c:v>
                </c:pt>
                <c:pt idx="219">
                  <c:v>7.5255342894851545</c:v>
                </c:pt>
                <c:pt idx="220">
                  <c:v>6.9277021459973147</c:v>
                </c:pt>
                <c:pt idx="221">
                  <c:v>7.1663396634911223</c:v>
                </c:pt>
                <c:pt idx="222">
                  <c:v>6.1486268729238889</c:v>
                </c:pt>
                <c:pt idx="223">
                  <c:v>6.5722506930707327</c:v>
                </c:pt>
                <c:pt idx="224">
                  <c:v>6.7204969563944008</c:v>
                </c:pt>
                <c:pt idx="225">
                  <c:v>6.5751928033249225</c:v>
                </c:pt>
                <c:pt idx="226">
                  <c:v>6.6253425274358086</c:v>
                </c:pt>
                <c:pt idx="227">
                  <c:v>6.748934724803263</c:v>
                </c:pt>
                <c:pt idx="228">
                  <c:v>6.5894122136722091</c:v>
                </c:pt>
                <c:pt idx="229">
                  <c:v>6.1864761628749205</c:v>
                </c:pt>
                <c:pt idx="230">
                  <c:v>6.4133874415581662</c:v>
                </c:pt>
                <c:pt idx="231">
                  <c:v>6.2290637223654803</c:v>
                </c:pt>
                <c:pt idx="232">
                  <c:v>6.2902470469771155</c:v>
                </c:pt>
                <c:pt idx="233">
                  <c:v>6.1826304054661323</c:v>
                </c:pt>
                <c:pt idx="234">
                  <c:v>5.744569875961024</c:v>
                </c:pt>
                <c:pt idx="235">
                  <c:v>5.9401833451112145</c:v>
                </c:pt>
                <c:pt idx="236">
                  <c:v>6.2283289670230229</c:v>
                </c:pt>
                <c:pt idx="237">
                  <c:v>6.0901542048989574</c:v>
                </c:pt>
                <c:pt idx="238">
                  <c:v>6.1161240223595552</c:v>
                </c:pt>
                <c:pt idx="239">
                  <c:v>5.9154878466851892</c:v>
                </c:pt>
                <c:pt idx="240">
                  <c:v>5.8055792778216331</c:v>
                </c:pt>
                <c:pt idx="241">
                  <c:v>5.7572570147361253</c:v>
                </c:pt>
                <c:pt idx="242">
                  <c:v>5.5809728004009163</c:v>
                </c:pt>
                <c:pt idx="243">
                  <c:v>5.3544191562404935</c:v>
                </c:pt>
                <c:pt idx="244">
                  <c:v>5.1259485649377678</c:v>
                </c:pt>
                <c:pt idx="245">
                  <c:v>4.9432426247723944</c:v>
                </c:pt>
                <c:pt idx="246">
                  <c:v>4.3814347262107214</c:v>
                </c:pt>
                <c:pt idx="247">
                  <c:v>4.6258488815232885</c:v>
                </c:pt>
                <c:pt idx="248">
                  <c:v>4.7370717605500445</c:v>
                </c:pt>
                <c:pt idx="249">
                  <c:v>4.6349282928946423</c:v>
                </c:pt>
                <c:pt idx="250">
                  <c:v>4.8301525233799225</c:v>
                </c:pt>
                <c:pt idx="251">
                  <c:v>4.7317829365671358</c:v>
                </c:pt>
                <c:pt idx="252">
                  <c:v>4.7064549657943884</c:v>
                </c:pt>
                <c:pt idx="253">
                  <c:v>4.8514775798710277</c:v>
                </c:pt>
                <c:pt idx="254">
                  <c:v>4.7024065411152494</c:v>
                </c:pt>
                <c:pt idx="255">
                  <c:v>4.4852073286644414</c:v>
                </c:pt>
                <c:pt idx="256">
                  <c:v>4.5144717731651998</c:v>
                </c:pt>
                <c:pt idx="257">
                  <c:v>4.4576781139935084</c:v>
                </c:pt>
                <c:pt idx="258">
                  <c:v>4.0127774813213666</c:v>
                </c:pt>
                <c:pt idx="259">
                  <c:v>4.1489575253173232</c:v>
                </c:pt>
                <c:pt idx="260">
                  <c:v>4.472687069821319</c:v>
                </c:pt>
                <c:pt idx="261">
                  <c:v>4.6436654526111338</c:v>
                </c:pt>
                <c:pt idx="262">
                  <c:v>4.6031800733515738</c:v>
                </c:pt>
                <c:pt idx="263">
                  <c:v>4.6550327869775376</c:v>
                </c:pt>
                <c:pt idx="264">
                  <c:v>4.7274926225398053</c:v>
                </c:pt>
                <c:pt idx="265">
                  <c:v>4.8403515161970727</c:v>
                </c:pt>
                <c:pt idx="266">
                  <c:v>4.9261843605584099</c:v>
                </c:pt>
                <c:pt idx="267">
                  <c:v>5.0975614837989154</c:v>
                </c:pt>
                <c:pt idx="268">
                  <c:v>5.0917194681825109</c:v>
                </c:pt>
                <c:pt idx="269">
                  <c:v>5.3131688483458515</c:v>
                </c:pt>
                <c:pt idx="270">
                  <c:v>5.2029523580738566</c:v>
                </c:pt>
                <c:pt idx="271">
                  <c:v>5.4341694168594374</c:v>
                </c:pt>
                <c:pt idx="272">
                  <c:v>5.7088306293429083</c:v>
                </c:pt>
                <c:pt idx="273">
                  <c:v>6.1339227370389935</c:v>
                </c:pt>
                <c:pt idx="274">
                  <c:v>6.0216578273712633</c:v>
                </c:pt>
                <c:pt idx="275">
                  <c:v>5.9694077570788995</c:v>
                </c:pt>
                <c:pt idx="276">
                  <c:v>6.0977208111722456</c:v>
                </c:pt>
                <c:pt idx="277">
                  <c:v>6.1350678724701808</c:v>
                </c:pt>
                <c:pt idx="278">
                  <c:v>6.2968101971418537</c:v>
                </c:pt>
                <c:pt idx="279">
                  <c:v>6.328042942338576</c:v>
                </c:pt>
                <c:pt idx="280">
                  <c:v>6.2256027814778934</c:v>
                </c:pt>
                <c:pt idx="281">
                  <c:v>6.3128185954940479</c:v>
                </c:pt>
                <c:pt idx="282">
                  <c:v>6.3734209443715546</c:v>
                </c:pt>
                <c:pt idx="283">
                  <c:v>6.811346079646154</c:v>
                </c:pt>
                <c:pt idx="284">
                  <c:v>6.9932119487069011</c:v>
                </c:pt>
                <c:pt idx="285">
                  <c:v>7.0241894041274051</c:v>
                </c:pt>
                <c:pt idx="286">
                  <c:v>7.0539256421542476</c:v>
                </c:pt>
                <c:pt idx="287">
                  <c:v>7.0425325391810194</c:v>
                </c:pt>
                <c:pt idx="288">
                  <c:v>7.3130262396353469</c:v>
                </c:pt>
                <c:pt idx="289">
                  <c:v>7.1833939666893016</c:v>
                </c:pt>
                <c:pt idx="290">
                  <c:v>7.2743681551352415</c:v>
                </c:pt>
                <c:pt idx="291">
                  <c:v>7.2405778319539262</c:v>
                </c:pt>
                <c:pt idx="292">
                  <c:v>7.3756969463114759</c:v>
                </c:pt>
                <c:pt idx="293">
                  <c:v>7.5645904551425875</c:v>
                </c:pt>
                <c:pt idx="294">
                  <c:v>7.4501136869153868</c:v>
                </c:pt>
                <c:pt idx="295">
                  <c:v>7.5926774601238813</c:v>
                </c:pt>
                <c:pt idx="296">
                  <c:v>6.5463965912240143</c:v>
                </c:pt>
                <c:pt idx="297">
                  <c:v>6.649039556481001</c:v>
                </c:pt>
                <c:pt idx="298">
                  <c:v>6.3977612588977824</c:v>
                </c:pt>
                <c:pt idx="299">
                  <c:v>6.1696629980326456</c:v>
                </c:pt>
                <c:pt idx="300">
                  <c:v>6.3504885504001507</c:v>
                </c:pt>
                <c:pt idx="301">
                  <c:v>6.3617976822734539</c:v>
                </c:pt>
                <c:pt idx="302">
                  <c:v>6.3635391633653793</c:v>
                </c:pt>
                <c:pt idx="303">
                  <c:v>6.3505056397233179</c:v>
                </c:pt>
                <c:pt idx="304">
                  <c:v>6.4050880552921337</c:v>
                </c:pt>
                <c:pt idx="305">
                  <c:v>6.5885294478572023</c:v>
                </c:pt>
                <c:pt idx="306">
                  <c:v>6.4706963517785736</c:v>
                </c:pt>
                <c:pt idx="307">
                  <c:v>6.7345125666952983</c:v>
                </c:pt>
                <c:pt idx="308">
                  <c:v>6.7807712662871973</c:v>
                </c:pt>
                <c:pt idx="309">
                  <c:v>6.9436768128908675</c:v>
                </c:pt>
                <c:pt idx="310">
                  <c:v>6.9043421531353593</c:v>
                </c:pt>
                <c:pt idx="311">
                  <c:v>7.3543466623435902</c:v>
                </c:pt>
                <c:pt idx="312">
                  <c:v>7.0869687765515943</c:v>
                </c:pt>
                <c:pt idx="313">
                  <c:v>7.1624085289952344</c:v>
                </c:pt>
                <c:pt idx="314">
                  <c:v>7.1114496745505154</c:v>
                </c:pt>
                <c:pt idx="315">
                  <c:v>6.9441034714683578</c:v>
                </c:pt>
                <c:pt idx="316">
                  <c:v>7.149465681914231</c:v>
                </c:pt>
                <c:pt idx="317">
                  <c:v>7.3379330317687659</c:v>
                </c:pt>
                <c:pt idx="318">
                  <c:v>7.207710006689787</c:v>
                </c:pt>
                <c:pt idx="319">
                  <c:v>7.4952388170871229</c:v>
                </c:pt>
                <c:pt idx="320">
                  <c:v>7.6245758709301183</c:v>
                </c:pt>
                <c:pt idx="321">
                  <c:v>7.5459971723659942</c:v>
                </c:pt>
                <c:pt idx="322">
                  <c:v>7.849235063143106</c:v>
                </c:pt>
                <c:pt idx="323">
                  <c:v>7.8700595773569333</c:v>
                </c:pt>
                <c:pt idx="324">
                  <c:v>7.7413352123337331</c:v>
                </c:pt>
                <c:pt idx="325">
                  <c:v>7.7158466345588383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614608"/>
        <c:axId val="513611864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dLbls>
            <c:dLbl>
              <c:idx val="113"/>
              <c:layout>
                <c:manualLayout>
                  <c:x val="-0.16645595124785226"/>
                  <c:y val="-3.9284457252522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7"/>
              <c:layout>
                <c:manualLayout>
                  <c:x val="-1.8518518518518517E-2"/>
                  <c:y val="3.9284457252522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5"/>
              <c:layout>
                <c:manualLayout>
                  <c:x val="-5.2469135802469133E-2"/>
                  <c:y val="0.10662924111399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Sheet1!$B$2:$B$327</c:f>
              <c:numCache>
                <c:formatCode>_(* #,##0.0_);_(* \(#,##0.0\);_(* "-"??_);_(@_)</c:formatCode>
                <c:ptCount val="326"/>
                <c:pt idx="0">
                  <c:v>4.502173074702057</c:v>
                </c:pt>
                <c:pt idx="1">
                  <c:v>8.6206672918968117</c:v>
                </c:pt>
                <c:pt idx="2">
                  <c:v>8.6425281632169035</c:v>
                </c:pt>
                <c:pt idx="3">
                  <c:v>8.0883800657433085</c:v>
                </c:pt>
                <c:pt idx="4">
                  <c:v>8.1832608447892419</c:v>
                </c:pt>
                <c:pt idx="5">
                  <c:v>8.0950136352382085</c:v>
                </c:pt>
                <c:pt idx="6">
                  <c:v>6.7400271316665261</c:v>
                </c:pt>
                <c:pt idx="7">
                  <c:v>8.0114975665783508</c:v>
                </c:pt>
                <c:pt idx="8">
                  <c:v>8.4408398153779114</c:v>
                </c:pt>
                <c:pt idx="9">
                  <c:v>9.0490379982519222</c:v>
                </c:pt>
                <c:pt idx="10">
                  <c:v>9.1708400021652565</c:v>
                </c:pt>
                <c:pt idx="11">
                  <c:v>8.9170746909706349</c:v>
                </c:pt>
                <c:pt idx="12">
                  <c:v>8.6096252886654128</c:v>
                </c:pt>
                <c:pt idx="13">
                  <c:v>8.6846691496135975</c:v>
                </c:pt>
                <c:pt idx="14">
                  <c:v>8.9910726375344296</c:v>
                </c:pt>
                <c:pt idx="15">
                  <c:v>8.6181941298302878</c:v>
                </c:pt>
                <c:pt idx="16">
                  <c:v>8.5640036795614431</c:v>
                </c:pt>
                <c:pt idx="17">
                  <c:v>8.7382305601856771</c:v>
                </c:pt>
                <c:pt idx="18">
                  <c:v>7.848463900433944</c:v>
                </c:pt>
                <c:pt idx="19">
                  <c:v>8.6213644304863148</c:v>
                </c:pt>
                <c:pt idx="20">
                  <c:v>8.6944598201183556</c:v>
                </c:pt>
                <c:pt idx="21">
                  <c:v>8.6008917062895893</c:v>
                </c:pt>
                <c:pt idx="22">
                  <c:v>8.8821628796417009</c:v>
                </c:pt>
                <c:pt idx="23">
                  <c:v>8.7166747719070994</c:v>
                </c:pt>
                <c:pt idx="24">
                  <c:v>8.0381358882306913</c:v>
                </c:pt>
                <c:pt idx="25">
                  <c:v>8.0371314785572157</c:v>
                </c:pt>
                <c:pt idx="26">
                  <c:v>7.9622937977869555</c:v>
                </c:pt>
                <c:pt idx="27">
                  <c:v>7.2795443525471324</c:v>
                </c:pt>
                <c:pt idx="28">
                  <c:v>7.1780185625303101</c:v>
                </c:pt>
                <c:pt idx="29">
                  <c:v>7.1920781586966074</c:v>
                </c:pt>
                <c:pt idx="30">
                  <c:v>6.0823394421544723</c:v>
                </c:pt>
                <c:pt idx="31">
                  <c:v>6.4544954412545223</c:v>
                </c:pt>
                <c:pt idx="32">
                  <c:v>6.4502116713615889</c:v>
                </c:pt>
                <c:pt idx="33">
                  <c:v>6.0888997218121919</c:v>
                </c:pt>
                <c:pt idx="34">
                  <c:v>6.4537450713661082</c:v>
                </c:pt>
                <c:pt idx="35">
                  <c:v>6.2456193243624503</c:v>
                </c:pt>
                <c:pt idx="36">
                  <c:v>5.9744665129480365</c:v>
                </c:pt>
                <c:pt idx="37">
                  <c:v>6.0573775553494213</c:v>
                </c:pt>
                <c:pt idx="38">
                  <c:v>5.8987266695792924</c:v>
                </c:pt>
                <c:pt idx="39">
                  <c:v>5.7275487115946939</c:v>
                </c:pt>
                <c:pt idx="40">
                  <c:v>5.8388164347662395</c:v>
                </c:pt>
                <c:pt idx="41">
                  <c:v>5.8867993590375836</c:v>
                </c:pt>
                <c:pt idx="42">
                  <c:v>4.9717300495985866</c:v>
                </c:pt>
                <c:pt idx="43">
                  <c:v>5.5971782518994546</c:v>
                </c:pt>
                <c:pt idx="44">
                  <c:v>5.7591214859709279</c:v>
                </c:pt>
                <c:pt idx="45">
                  <c:v>5.5867713534047976</c:v>
                </c:pt>
                <c:pt idx="46">
                  <c:v>5.7539495132861083</c:v>
                </c:pt>
                <c:pt idx="47">
                  <c:v>5.741032478943219</c:v>
                </c:pt>
                <c:pt idx="48">
                  <c:v>5.3866077595448925</c:v>
                </c:pt>
                <c:pt idx="49">
                  <c:v>5.4611388845360249</c:v>
                </c:pt>
                <c:pt idx="50">
                  <c:v>5.3426007809463227</c:v>
                </c:pt>
                <c:pt idx="51">
                  <c:v>4.9194948721187624</c:v>
                </c:pt>
                <c:pt idx="52">
                  <c:v>5.5408262193101132</c:v>
                </c:pt>
                <c:pt idx="53">
                  <c:v>5.5935612949665163</c:v>
                </c:pt>
                <c:pt idx="54">
                  <c:v>5.2291755813564595</c:v>
                </c:pt>
                <c:pt idx="55">
                  <c:v>5.675299161129737</c:v>
                </c:pt>
                <c:pt idx="56">
                  <c:v>6.2488110700692951</c:v>
                </c:pt>
                <c:pt idx="57">
                  <c:v>5.6673000076192599</c:v>
                </c:pt>
                <c:pt idx="58">
                  <c:v>5.9491441196709136</c:v>
                </c:pt>
                <c:pt idx="59">
                  <c:v>5.8386705215932784</c:v>
                </c:pt>
                <c:pt idx="60">
                  <c:v>5.6402382165757947</c:v>
                </c:pt>
                <c:pt idx="61">
                  <c:v>6.1870306740081773</c:v>
                </c:pt>
                <c:pt idx="62">
                  <c:v>6.1727054675321478</c:v>
                </c:pt>
                <c:pt idx="63">
                  <c:v>5.9316925851168882</c:v>
                </c:pt>
                <c:pt idx="64">
                  <c:v>6.0566951012970511</c:v>
                </c:pt>
                <c:pt idx="65">
                  <c:v>6.1312963040137252</c:v>
                </c:pt>
                <c:pt idx="66">
                  <c:v>5.7365020413551582</c:v>
                </c:pt>
                <c:pt idx="67">
                  <c:v>6.2284814696137287</c:v>
                </c:pt>
                <c:pt idx="68">
                  <c:v>6.4529952477168573</c:v>
                </c:pt>
                <c:pt idx="69">
                  <c:v>6.4262975490016263</c:v>
                </c:pt>
                <c:pt idx="70">
                  <c:v>6.756880470953158</c:v>
                </c:pt>
                <c:pt idx="71">
                  <c:v>6.7164908599314188</c:v>
                </c:pt>
                <c:pt idx="72">
                  <c:v>6.5983288712363377</c:v>
                </c:pt>
                <c:pt idx="73">
                  <c:v>6.9298842556118334</c:v>
                </c:pt>
                <c:pt idx="74">
                  <c:v>7.2064422625983919</c:v>
                </c:pt>
                <c:pt idx="75">
                  <c:v>7.1493475403501465</c:v>
                </c:pt>
                <c:pt idx="76">
                  <c:v>7.4854324309458704</c:v>
                </c:pt>
                <c:pt idx="77">
                  <c:v>7.6347922502632279</c:v>
                </c:pt>
                <c:pt idx="78">
                  <c:v>6.7197387440348004</c:v>
                </c:pt>
                <c:pt idx="79">
                  <c:v>7.4990415015637417</c:v>
                </c:pt>
                <c:pt idx="80">
                  <c:v>7.4128390044920707</c:v>
                </c:pt>
                <c:pt idx="81">
                  <c:v>7.6334315577695229</c:v>
                </c:pt>
                <c:pt idx="82">
                  <c:v>7.545486231021008</c:v>
                </c:pt>
                <c:pt idx="83">
                  <c:v>7.5161141528997648</c:v>
                </c:pt>
                <c:pt idx="84">
                  <c:v>7.2280581566910334</c:v>
                </c:pt>
                <c:pt idx="85">
                  <c:v>7.3451176591554912</c:v>
                </c:pt>
                <c:pt idx="86">
                  <c:v>7.4953702538629559</c:v>
                </c:pt>
                <c:pt idx="87">
                  <c:v>7.263435199588514</c:v>
                </c:pt>
                <c:pt idx="88">
                  <c:v>7.1571122468187172</c:v>
                </c:pt>
                <c:pt idx="89">
                  <c:v>7.2695007575409543</c:v>
                </c:pt>
                <c:pt idx="90">
                  <c:v>6.592384555035645</c:v>
                </c:pt>
                <c:pt idx="91">
                  <c:v>7.0533043669477946</c:v>
                </c:pt>
                <c:pt idx="92">
                  <c:v>7.2938785781056934</c:v>
                </c:pt>
                <c:pt idx="93">
                  <c:v>7.6937032166757975</c:v>
                </c:pt>
                <c:pt idx="94">
                  <c:v>7.8915996368395493</c:v>
                </c:pt>
                <c:pt idx="95">
                  <c:v>7.8830493362849934</c:v>
                </c:pt>
                <c:pt idx="96">
                  <c:v>8.1283858558274176</c:v>
                </c:pt>
                <c:pt idx="97">
                  <c:v>8.3697054141902392</c:v>
                </c:pt>
                <c:pt idx="98">
                  <c:v>8.881896443841006</c:v>
                </c:pt>
                <c:pt idx="99">
                  <c:v>8.9889349774349903</c:v>
                </c:pt>
                <c:pt idx="100">
                  <c:v>10.046515370499218</c:v>
                </c:pt>
                <c:pt idx="101">
                  <c:v>10.930417620821753</c:v>
                </c:pt>
                <c:pt idx="102">
                  <c:v>10.618019472143345</c:v>
                </c:pt>
                <c:pt idx="103">
                  <c:v>12.087305287420932</c:v>
                </c:pt>
                <c:pt idx="104">
                  <c:v>12.870428834682226</c:v>
                </c:pt>
                <c:pt idx="105">
                  <c:v>13.669135178322964</c:v>
                </c:pt>
                <c:pt idx="106">
                  <c:v>14.641145792378287</c:v>
                </c:pt>
                <c:pt idx="107">
                  <c:v>14.177321284464927</c:v>
                </c:pt>
                <c:pt idx="108">
                  <c:v>12.824030976114065</c:v>
                </c:pt>
                <c:pt idx="109">
                  <c:v>13.397457577611572</c:v>
                </c:pt>
                <c:pt idx="110">
                  <c:v>13.477143276208473</c:v>
                </c:pt>
                <c:pt idx="111">
                  <c:v>13.315482521916669</c:v>
                </c:pt>
                <c:pt idx="112">
                  <c:v>14.308456548605122</c:v>
                </c:pt>
                <c:pt idx="113">
                  <c:v>16.186922870391935</c:v>
                </c:pt>
                <c:pt idx="114">
                  <c:v>13.471831706662197</c:v>
                </c:pt>
                <c:pt idx="115">
                  <c:v>14.444737003007505</c:v>
                </c:pt>
                <c:pt idx="116">
                  <c:v>12.769521789491787</c:v>
                </c:pt>
                <c:pt idx="117">
                  <c:v>12.086515205946659</c:v>
                </c:pt>
                <c:pt idx="118">
                  <c:v>11.540502165397056</c:v>
                </c:pt>
                <c:pt idx="119">
                  <c:v>11.170743050788245</c:v>
                </c:pt>
                <c:pt idx="120">
                  <c:v>10.444279445289729</c:v>
                </c:pt>
                <c:pt idx="121">
                  <c:v>11.432004253455698</c:v>
                </c:pt>
                <c:pt idx="122">
                  <c:v>11.832785909283078</c:v>
                </c:pt>
                <c:pt idx="123">
                  <c:v>12.159472756937504</c:v>
                </c:pt>
                <c:pt idx="124">
                  <c:v>11.401111500628378</c:v>
                </c:pt>
                <c:pt idx="125">
                  <c:v>11.362612631169068</c:v>
                </c:pt>
                <c:pt idx="126">
                  <c:v>10.839533342735724</c:v>
                </c:pt>
                <c:pt idx="127">
                  <c:v>11.285914847414812</c:v>
                </c:pt>
                <c:pt idx="128">
                  <c:v>11.226004584647658</c:v>
                </c:pt>
                <c:pt idx="129">
                  <c:v>11.184176902338393</c:v>
                </c:pt>
                <c:pt idx="130">
                  <c:v>11.110178384630951</c:v>
                </c:pt>
                <c:pt idx="131">
                  <c:v>10.846077570373843</c:v>
                </c:pt>
                <c:pt idx="132">
                  <c:v>10.526171036873347</c:v>
                </c:pt>
                <c:pt idx="133">
                  <c:v>10.6063755177881</c:v>
                </c:pt>
                <c:pt idx="134">
                  <c:v>10.591086249220091</c:v>
                </c:pt>
                <c:pt idx="135">
                  <c:v>10.502165379115874</c:v>
                </c:pt>
                <c:pt idx="136">
                  <c:v>10.351730558423563</c:v>
                </c:pt>
                <c:pt idx="137">
                  <c:v>10.074002240973227</c:v>
                </c:pt>
                <c:pt idx="138">
                  <c:v>9.5379084397792866</c:v>
                </c:pt>
                <c:pt idx="139">
                  <c:v>13.760696870457101</c:v>
                </c:pt>
                <c:pt idx="140">
                  <c:v>13.642144286877045</c:v>
                </c:pt>
                <c:pt idx="141">
                  <c:v>13.722313936141436</c:v>
                </c:pt>
                <c:pt idx="142">
                  <c:v>13.504206355002058</c:v>
                </c:pt>
                <c:pt idx="143">
                  <c:v>13.408734576376849</c:v>
                </c:pt>
                <c:pt idx="144">
                  <c:v>13.156236849579811</c:v>
                </c:pt>
                <c:pt idx="145">
                  <c:v>12.795471799286851</c:v>
                </c:pt>
                <c:pt idx="146">
                  <c:v>12.412743996054559</c:v>
                </c:pt>
                <c:pt idx="147">
                  <c:v>12.067802873483902</c:v>
                </c:pt>
                <c:pt idx="148">
                  <c:v>11.897857053804332</c:v>
                </c:pt>
                <c:pt idx="149">
                  <c:v>11.859270315102169</c:v>
                </c:pt>
                <c:pt idx="150">
                  <c:v>11.01589049435367</c:v>
                </c:pt>
                <c:pt idx="151">
                  <c:v>11.005856037937821</c:v>
                </c:pt>
                <c:pt idx="152">
                  <c:v>10.977485577653738</c:v>
                </c:pt>
                <c:pt idx="153">
                  <c:v>11.108049683588952</c:v>
                </c:pt>
                <c:pt idx="154">
                  <c:v>10.880563915177742</c:v>
                </c:pt>
                <c:pt idx="155">
                  <c:v>10.916304737827669</c:v>
                </c:pt>
                <c:pt idx="156">
                  <c:v>10.584595002882864</c:v>
                </c:pt>
                <c:pt idx="157">
                  <c:v>10.239327201370456</c:v>
                </c:pt>
                <c:pt idx="158">
                  <c:v>10.274956470359916</c:v>
                </c:pt>
                <c:pt idx="159">
                  <c:v>10.068269678366601</c:v>
                </c:pt>
                <c:pt idx="160">
                  <c:v>9.7819876218494475</c:v>
                </c:pt>
                <c:pt idx="161">
                  <c:v>9.6679957293985073</c:v>
                </c:pt>
                <c:pt idx="162">
                  <c:v>8.7452716243403987</c:v>
                </c:pt>
                <c:pt idx="163">
                  <c:v>8.7972845742146788</c:v>
                </c:pt>
                <c:pt idx="164">
                  <c:v>8.6462396704703419</c:v>
                </c:pt>
                <c:pt idx="165">
                  <c:v>8.6472776006873708</c:v>
                </c:pt>
                <c:pt idx="166">
                  <c:v>8.6302430356800013</c:v>
                </c:pt>
                <c:pt idx="167">
                  <c:v>8.2315879274082455</c:v>
                </c:pt>
                <c:pt idx="168">
                  <c:v>7.2079620968999798</c:v>
                </c:pt>
                <c:pt idx="169">
                  <c:v>7.1362783900055478</c:v>
                </c:pt>
                <c:pt idx="170">
                  <c:v>6.6559050338044834</c:v>
                </c:pt>
                <c:pt idx="171">
                  <c:v>6.046798678296172</c:v>
                </c:pt>
                <c:pt idx="172">
                  <c:v>5.8882378550242205</c:v>
                </c:pt>
                <c:pt idx="173">
                  <c:v>5.6863269600525452</c:v>
                </c:pt>
                <c:pt idx="174">
                  <c:v>4.5651602686133721</c:v>
                </c:pt>
                <c:pt idx="175">
                  <c:v>4.8448683438205169</c:v>
                </c:pt>
                <c:pt idx="176">
                  <c:v>4.797222352432291</c:v>
                </c:pt>
                <c:pt idx="177">
                  <c:v>4.8640117963545375</c:v>
                </c:pt>
                <c:pt idx="178">
                  <c:v>4.7145525156558694</c:v>
                </c:pt>
                <c:pt idx="179">
                  <c:v>4.7802875559826123</c:v>
                </c:pt>
                <c:pt idx="180">
                  <c:v>4.389562034242708</c:v>
                </c:pt>
                <c:pt idx="181">
                  <c:v>4.511187313447353</c:v>
                </c:pt>
                <c:pt idx="182">
                  <c:v>4.4638425433909905</c:v>
                </c:pt>
                <c:pt idx="183">
                  <c:v>4.330843345465305</c:v>
                </c:pt>
                <c:pt idx="184">
                  <c:v>4.4273394995485305</c:v>
                </c:pt>
                <c:pt idx="185">
                  <c:v>4.3172431025740527</c:v>
                </c:pt>
                <c:pt idx="186">
                  <c:v>3.5737805362574808</c:v>
                </c:pt>
                <c:pt idx="187">
                  <c:v>3.8966255834872823</c:v>
                </c:pt>
                <c:pt idx="188">
                  <c:v>3.8840899133554596</c:v>
                </c:pt>
                <c:pt idx="189">
                  <c:v>3.9898779351710454</c:v>
                </c:pt>
                <c:pt idx="190">
                  <c:v>4.0372249838478966</c:v>
                </c:pt>
                <c:pt idx="191">
                  <c:v>4.3360736573801706</c:v>
                </c:pt>
                <c:pt idx="192">
                  <c:v>3.6578649440134186</c:v>
                </c:pt>
                <c:pt idx="193">
                  <c:v>3.750786196825552</c:v>
                </c:pt>
                <c:pt idx="194">
                  <c:v>3.5107050142368439</c:v>
                </c:pt>
                <c:pt idx="195">
                  <c:v>3.4878702316980559</c:v>
                </c:pt>
                <c:pt idx="196">
                  <c:v>3.5405887056953516</c:v>
                </c:pt>
                <c:pt idx="197">
                  <c:v>3.4498740566352319</c:v>
                </c:pt>
                <c:pt idx="198">
                  <c:v>3.2074090862312872</c:v>
                </c:pt>
                <c:pt idx="199">
                  <c:v>3.4300061651797713</c:v>
                </c:pt>
                <c:pt idx="200">
                  <c:v>3.4462647626047609</c:v>
                </c:pt>
                <c:pt idx="201">
                  <c:v>3.4604488506597724</c:v>
                </c:pt>
                <c:pt idx="202">
                  <c:v>3.6617900192127504</c:v>
                </c:pt>
                <c:pt idx="203">
                  <c:v>3.5742397725115018</c:v>
                </c:pt>
                <c:pt idx="204">
                  <c:v>3.6085820434520541</c:v>
                </c:pt>
                <c:pt idx="205">
                  <c:v>3.7444466002434127</c:v>
                </c:pt>
                <c:pt idx="206">
                  <c:v>3.7021494987714045</c:v>
                </c:pt>
                <c:pt idx="207">
                  <c:v>3.7433083154823312</c:v>
                </c:pt>
                <c:pt idx="208">
                  <c:v>3.8561431804848909</c:v>
                </c:pt>
                <c:pt idx="209">
                  <c:v>3.9942416149614384</c:v>
                </c:pt>
                <c:pt idx="210">
                  <c:v>3.7598040454919066</c:v>
                </c:pt>
                <c:pt idx="211">
                  <c:v>4.0633682561050568</c:v>
                </c:pt>
                <c:pt idx="212">
                  <c:v>4.2191645173276235</c:v>
                </c:pt>
                <c:pt idx="213">
                  <c:v>4.5647999725002784</c:v>
                </c:pt>
                <c:pt idx="214">
                  <c:v>4.5625536807718641</c:v>
                </c:pt>
                <c:pt idx="215">
                  <c:v>4.7270159240941876</c:v>
                </c:pt>
                <c:pt idx="216">
                  <c:v>4.5066545907872468</c:v>
                </c:pt>
                <c:pt idx="217">
                  <c:v>4.4942708074153588</c:v>
                </c:pt>
                <c:pt idx="218">
                  <c:v>4.7642548422984365</c:v>
                </c:pt>
                <c:pt idx="219">
                  <c:v>4.6901057355658162</c:v>
                </c:pt>
                <c:pt idx="220">
                  <c:v>4.6584232822974183</c:v>
                </c:pt>
                <c:pt idx="221">
                  <c:v>4.9663444723839687</c:v>
                </c:pt>
                <c:pt idx="222">
                  <c:v>4.5912083285280092</c:v>
                </c:pt>
                <c:pt idx="223">
                  <c:v>5.0014264302679763</c:v>
                </c:pt>
                <c:pt idx="224">
                  <c:v>5.1451523592792512</c:v>
                </c:pt>
                <c:pt idx="225">
                  <c:v>5.1676329425298748</c:v>
                </c:pt>
                <c:pt idx="226">
                  <c:v>5.3518670591348547</c:v>
                </c:pt>
                <c:pt idx="227">
                  <c:v>5.3905630376240001</c:v>
                </c:pt>
                <c:pt idx="228">
                  <c:v>5.2402213268982072</c:v>
                </c:pt>
                <c:pt idx="229">
                  <c:v>5.1066739844939901</c:v>
                </c:pt>
                <c:pt idx="230">
                  <c:v>5.3424959430091183</c:v>
                </c:pt>
                <c:pt idx="231">
                  <c:v>5.1018160582215772</c:v>
                </c:pt>
                <c:pt idx="232">
                  <c:v>5.1409242892722</c:v>
                </c:pt>
                <c:pt idx="233">
                  <c:v>5.213357400036104</c:v>
                </c:pt>
                <c:pt idx="234">
                  <c:v>4.5858333397022957</c:v>
                </c:pt>
                <c:pt idx="235">
                  <c:v>4.8599375524701545</c:v>
                </c:pt>
                <c:pt idx="236">
                  <c:v>4.9723677672142941</c:v>
                </c:pt>
                <c:pt idx="237">
                  <c:v>4.8675164512988625</c:v>
                </c:pt>
                <c:pt idx="238">
                  <c:v>4.9718978707960906</c:v>
                </c:pt>
                <c:pt idx="239">
                  <c:v>4.7652667962197617</c:v>
                </c:pt>
                <c:pt idx="240">
                  <c:v>4.4090586303208941</c:v>
                </c:pt>
                <c:pt idx="241">
                  <c:v>4.4530296878909734</c:v>
                </c:pt>
                <c:pt idx="242">
                  <c:v>4.2667331891127835</c:v>
                </c:pt>
                <c:pt idx="243">
                  <c:v>3.9175144944808933</c:v>
                </c:pt>
                <c:pt idx="244">
                  <c:v>3.899410309393303</c:v>
                </c:pt>
                <c:pt idx="245">
                  <c:v>3.7038845468197445</c:v>
                </c:pt>
                <c:pt idx="246">
                  <c:v>3.2199867195202572</c:v>
                </c:pt>
                <c:pt idx="247">
                  <c:v>3.4380527418300022</c:v>
                </c:pt>
                <c:pt idx="248">
                  <c:v>3.490856334044766</c:v>
                </c:pt>
                <c:pt idx="249">
                  <c:v>3.4165191298156081</c:v>
                </c:pt>
                <c:pt idx="250">
                  <c:v>3.4542613505064859</c:v>
                </c:pt>
                <c:pt idx="251">
                  <c:v>3.229719160296519</c:v>
                </c:pt>
                <c:pt idx="252">
                  <c:v>3.1537020177141288</c:v>
                </c:pt>
                <c:pt idx="253">
                  <c:v>3.2477937040575231</c:v>
                </c:pt>
                <c:pt idx="254">
                  <c:v>3.1691946091751397</c:v>
                </c:pt>
                <c:pt idx="255">
                  <c:v>3.1660767062986852</c:v>
                </c:pt>
                <c:pt idx="256">
                  <c:v>3.2663429216573983</c:v>
                </c:pt>
                <c:pt idx="257">
                  <c:v>3.1414435732416859</c:v>
                </c:pt>
                <c:pt idx="258">
                  <c:v>2.8029710732072219</c:v>
                </c:pt>
                <c:pt idx="259">
                  <c:v>3.0584765461249983</c:v>
                </c:pt>
                <c:pt idx="260">
                  <c:v>3.1634361288317829</c:v>
                </c:pt>
                <c:pt idx="261">
                  <c:v>3.1658332590289198</c:v>
                </c:pt>
                <c:pt idx="262">
                  <c:v>3.3465777683836198</c:v>
                </c:pt>
                <c:pt idx="263">
                  <c:v>3.278878824718316</c:v>
                </c:pt>
                <c:pt idx="264">
                  <c:v>3.2337913729914449</c:v>
                </c:pt>
                <c:pt idx="265">
                  <c:v>3.3174062237122173</c:v>
                </c:pt>
                <c:pt idx="266">
                  <c:v>3.2750084614305357</c:v>
                </c:pt>
                <c:pt idx="267">
                  <c:v>3.2964129285078094</c:v>
                </c:pt>
                <c:pt idx="268">
                  <c:v>3.2596024202061447</c:v>
                </c:pt>
                <c:pt idx="269">
                  <c:v>3.3415667955995341</c:v>
                </c:pt>
                <c:pt idx="270">
                  <c:v>3.1557654188886315</c:v>
                </c:pt>
                <c:pt idx="271">
                  <c:v>3.3470656471866387</c:v>
                </c:pt>
                <c:pt idx="272">
                  <c:v>3.395670415177845</c:v>
                </c:pt>
                <c:pt idx="273">
                  <c:v>3.6133560996443359</c:v>
                </c:pt>
                <c:pt idx="274">
                  <c:v>3.601293377287333</c:v>
                </c:pt>
                <c:pt idx="275">
                  <c:v>3.4434082151094816</c:v>
                </c:pt>
                <c:pt idx="276">
                  <c:v>3.3691314749280123</c:v>
                </c:pt>
                <c:pt idx="277">
                  <c:v>3.2673644299699554</c:v>
                </c:pt>
                <c:pt idx="278">
                  <c:v>3.3622310078089432</c:v>
                </c:pt>
                <c:pt idx="279">
                  <c:v>3.3556131048035551</c:v>
                </c:pt>
                <c:pt idx="280">
                  <c:v>3.3128258313650418</c:v>
                </c:pt>
                <c:pt idx="281">
                  <c:v>3.4016451256406892</c:v>
                </c:pt>
                <c:pt idx="282">
                  <c:v>3.1197777371697559</c:v>
                </c:pt>
                <c:pt idx="283">
                  <c:v>3.2806017221085297</c:v>
                </c:pt>
                <c:pt idx="284">
                  <c:v>3.3278954521023287</c:v>
                </c:pt>
                <c:pt idx="285">
                  <c:v>3.4124984756290182</c:v>
                </c:pt>
                <c:pt idx="286">
                  <c:v>3.4702782201943019</c:v>
                </c:pt>
                <c:pt idx="287">
                  <c:v>3.4416448681974758</c:v>
                </c:pt>
                <c:pt idx="288">
                  <c:v>3.4714394717561268</c:v>
                </c:pt>
                <c:pt idx="289">
                  <c:v>3.3464885334028889</c:v>
                </c:pt>
                <c:pt idx="290">
                  <c:v>3.5011034522761615</c:v>
                </c:pt>
                <c:pt idx="291">
                  <c:v>3.4666160448053969</c:v>
                </c:pt>
                <c:pt idx="292">
                  <c:v>3.4361189216140509</c:v>
                </c:pt>
                <c:pt idx="293">
                  <c:v>3.4804018233722993</c:v>
                </c:pt>
                <c:pt idx="294">
                  <c:v>3.2499893548519081</c:v>
                </c:pt>
                <c:pt idx="295">
                  <c:v>3.4440741564672814</c:v>
                </c:pt>
                <c:pt idx="296">
                  <c:v>3.4361796960534465</c:v>
                </c:pt>
                <c:pt idx="297">
                  <c:v>3.3782421193293688</c:v>
                </c:pt>
                <c:pt idx="298">
                  <c:v>3.4962384436892568</c:v>
                </c:pt>
                <c:pt idx="299">
                  <c:v>3.4990285334613542</c:v>
                </c:pt>
                <c:pt idx="300">
                  <c:v>3.5114755306538283</c:v>
                </c:pt>
                <c:pt idx="301">
                  <c:v>3.407001853798576</c:v>
                </c:pt>
                <c:pt idx="302">
                  <c:v>3.4322948124065089</c:v>
                </c:pt>
                <c:pt idx="303">
                  <c:v>3.3974998362980098</c:v>
                </c:pt>
                <c:pt idx="304">
                  <c:v>3.3650932173232997</c:v>
                </c:pt>
                <c:pt idx="305">
                  <c:v>3.456609007938706</c:v>
                </c:pt>
                <c:pt idx="306">
                  <c:v>3.2190049064085096</c:v>
                </c:pt>
                <c:pt idx="307">
                  <c:v>3.3941299925660409</c:v>
                </c:pt>
                <c:pt idx="308">
                  <c:v>3.481564973236341</c:v>
                </c:pt>
                <c:pt idx="309">
                  <c:v>3.5789858635939615</c:v>
                </c:pt>
                <c:pt idx="310">
                  <c:v>3.6370655955265265</c:v>
                </c:pt>
                <c:pt idx="311">
                  <c:v>3.6508012348034096</c:v>
                </c:pt>
                <c:pt idx="312">
                  <c:v>3.4962371983867002</c:v>
                </c:pt>
                <c:pt idx="313">
                  <c:v>3.7079034532853945</c:v>
                </c:pt>
                <c:pt idx="314">
                  <c:v>3.688734116902157</c:v>
                </c:pt>
                <c:pt idx="315">
                  <c:v>3.6966930324491631</c:v>
                </c:pt>
                <c:pt idx="316">
                  <c:v>3.8660307867427739</c:v>
                </c:pt>
                <c:pt idx="317">
                  <c:v>3.9110372680244745</c:v>
                </c:pt>
                <c:pt idx="318">
                  <c:v>3.5916835842337465</c:v>
                </c:pt>
                <c:pt idx="319">
                  <c:v>4.2108810857246306</c:v>
                </c:pt>
                <c:pt idx="320">
                  <c:v>4.2471400608845702</c:v>
                </c:pt>
                <c:pt idx="321">
                  <c:v>4.4295199052014045</c:v>
                </c:pt>
                <c:pt idx="322">
                  <c:v>4.7022300233597374</c:v>
                </c:pt>
                <c:pt idx="323">
                  <c:v>4.7591031188117965</c:v>
                </c:pt>
                <c:pt idx="324">
                  <c:v>4.7829664407757484</c:v>
                </c:pt>
                <c:pt idx="325">
                  <c:v>4.7829664407757484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610688"/>
        <c:axId val="513617744"/>
      </c:lineChart>
      <c:dateAx>
        <c:axId val="5136146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1864"/>
        <c:crosses val="autoZero"/>
        <c:auto val="1"/>
        <c:lblOffset val="100"/>
        <c:baseTimeUnit val="months"/>
      </c:dateAx>
      <c:valAx>
        <c:axId val="51361186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70AD47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4608"/>
        <c:crosses val="autoZero"/>
        <c:crossBetween val="between"/>
      </c:valAx>
      <c:valAx>
        <c:axId val="51361774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513610688"/>
        <c:crosses val="max"/>
        <c:crossBetween val="between"/>
      </c:valAx>
      <c:dateAx>
        <c:axId val="5136106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136177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9692950469103"/>
          <c:y val="3.0046644216932396E-2"/>
          <c:w val="0.33087479449684176"/>
          <c:h val="0.3356934203836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39731782643783E-2"/>
          <c:y val="8.4307370898537043E-2"/>
          <c:w val="0.85164250158385379"/>
          <c:h val="0.70648059018198173"/>
        </c:manualLayout>
      </c:layout>
      <c:lineChart>
        <c:grouping val="standard"/>
        <c:varyColors val="0"/>
        <c:ser>
          <c:idx val="1"/>
          <c:order val="0"/>
          <c:tx>
            <c:strRef>
              <c:f>'[Consulta histórico capital de electricaribe ruta del sol y transporte de pasajeros.xlsx]Hoja1'!$G$1</c:f>
              <c:strCache>
                <c:ptCount val="1"/>
                <c:pt idx="0">
                  <c:v>ICM Comercial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cat>
            <c:numRef>
              <c:f>'[Consulta histórico capital de electricaribe ruta del sol y transporte de pasajeros.xlsx]Hoja1'!$A$2:$A$327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'[Consulta histórico capital de electricaribe ruta del sol y transporte de pasajeros.xlsx]Hoja1'!$G$2:$G$327</c:f>
              <c:numCache>
                <c:formatCode>_(* #,##0.00_);_(* \(#,##0.00\);_(* "-"??_);_(@_)</c:formatCode>
                <c:ptCount val="326"/>
                <c:pt idx="0">
                  <c:v>3.5563279548403823</c:v>
                </c:pt>
                <c:pt idx="1">
                  <c:v>7.1609457763164786</c:v>
                </c:pt>
                <c:pt idx="2">
                  <c:v>7.1867885286448816</c:v>
                </c:pt>
                <c:pt idx="3">
                  <c:v>6.9015596687466738</c:v>
                </c:pt>
                <c:pt idx="4">
                  <c:v>6.9792771261647069</c:v>
                </c:pt>
                <c:pt idx="5">
                  <c:v>6.8889081545471074</c:v>
                </c:pt>
                <c:pt idx="6">
                  <c:v>6.5900889734426817</c:v>
                </c:pt>
                <c:pt idx="7">
                  <c:v>8.3854953633933107</c:v>
                </c:pt>
                <c:pt idx="8">
                  <c:v>9.0275845342711172</c:v>
                </c:pt>
                <c:pt idx="9">
                  <c:v>9.7104113026602867</c:v>
                </c:pt>
                <c:pt idx="10">
                  <c:v>9.7921230126931835</c:v>
                </c:pt>
                <c:pt idx="11">
                  <c:v>9.6643340567540825</c:v>
                </c:pt>
                <c:pt idx="12">
                  <c:v>9.6028328704900048</c:v>
                </c:pt>
                <c:pt idx="13">
                  <c:v>9.6871160740142876</c:v>
                </c:pt>
                <c:pt idx="14">
                  <c:v>10.043789213208427</c:v>
                </c:pt>
                <c:pt idx="15">
                  <c:v>9.6627433486500074</c:v>
                </c:pt>
                <c:pt idx="16">
                  <c:v>9.5805745240013902</c:v>
                </c:pt>
                <c:pt idx="17">
                  <c:v>9.7335571649904882</c:v>
                </c:pt>
                <c:pt idx="18">
                  <c:v>8.603872442288143</c:v>
                </c:pt>
                <c:pt idx="19">
                  <c:v>9.3626970258644615</c:v>
                </c:pt>
                <c:pt idx="20">
                  <c:v>9.5300742959548579</c:v>
                </c:pt>
                <c:pt idx="21">
                  <c:v>9.4289441095239912</c:v>
                </c:pt>
                <c:pt idx="22">
                  <c:v>9.7109425444753352</c:v>
                </c:pt>
                <c:pt idx="23">
                  <c:v>9.6583445980882896</c:v>
                </c:pt>
                <c:pt idx="24">
                  <c:v>9.1684393496818526</c:v>
                </c:pt>
                <c:pt idx="25">
                  <c:v>8.7046994983969928</c:v>
                </c:pt>
                <c:pt idx="26">
                  <c:v>8.3396924713408271</c:v>
                </c:pt>
                <c:pt idx="27">
                  <c:v>7.4618929835781334</c:v>
                </c:pt>
                <c:pt idx="28">
                  <c:v>7.3321565630287813</c:v>
                </c:pt>
                <c:pt idx="29">
                  <c:v>7.3056594516996212</c:v>
                </c:pt>
                <c:pt idx="30">
                  <c:v>6.210498479576497</c:v>
                </c:pt>
                <c:pt idx="31">
                  <c:v>6.7264654052523021</c:v>
                </c:pt>
                <c:pt idx="32">
                  <c:v>6.8990851047538051</c:v>
                </c:pt>
                <c:pt idx="33">
                  <c:v>6.7317737493023504</c:v>
                </c:pt>
                <c:pt idx="34">
                  <c:v>6.8892207532511058</c:v>
                </c:pt>
                <c:pt idx="35">
                  <c:v>6.8741765975064162</c:v>
                </c:pt>
                <c:pt idx="36">
                  <c:v>6.3226944782482555</c:v>
                </c:pt>
                <c:pt idx="37">
                  <c:v>6.4431223064231391</c:v>
                </c:pt>
                <c:pt idx="38">
                  <c:v>6.2896755645281077</c:v>
                </c:pt>
                <c:pt idx="39">
                  <c:v>6.3035516473925206</c:v>
                </c:pt>
                <c:pt idx="40">
                  <c:v>6.6307753783651249</c:v>
                </c:pt>
                <c:pt idx="41">
                  <c:v>6.6540861617262914</c:v>
                </c:pt>
                <c:pt idx="42">
                  <c:v>5.3311589431241675</c:v>
                </c:pt>
                <c:pt idx="43">
                  <c:v>3.93508854581225</c:v>
                </c:pt>
                <c:pt idx="44">
                  <c:v>4.0737257207336928</c:v>
                </c:pt>
                <c:pt idx="45">
                  <c:v>3.8672363423504406</c:v>
                </c:pt>
                <c:pt idx="46">
                  <c:v>4.137528621253856</c:v>
                </c:pt>
                <c:pt idx="47">
                  <c:v>4.2394612167505885</c:v>
                </c:pt>
                <c:pt idx="48">
                  <c:v>3.5864135020104881</c:v>
                </c:pt>
                <c:pt idx="49">
                  <c:v>3.6602378369483657</c:v>
                </c:pt>
                <c:pt idx="50">
                  <c:v>3.8024214599469262</c:v>
                </c:pt>
                <c:pt idx="51">
                  <c:v>3.3890011846590054</c:v>
                </c:pt>
                <c:pt idx="52">
                  <c:v>3.5372956893475958</c:v>
                </c:pt>
                <c:pt idx="53">
                  <c:v>3.707884633981223</c:v>
                </c:pt>
                <c:pt idx="54">
                  <c:v>3.1786128390803032</c:v>
                </c:pt>
                <c:pt idx="55">
                  <c:v>3.5311604837713069</c:v>
                </c:pt>
                <c:pt idx="56">
                  <c:v>4.2004676192494754</c:v>
                </c:pt>
                <c:pt idx="57">
                  <c:v>4.2760624101109874</c:v>
                </c:pt>
                <c:pt idx="58">
                  <c:v>4.3375423755804903</c:v>
                </c:pt>
                <c:pt idx="59">
                  <c:v>4.2068307250268315</c:v>
                </c:pt>
                <c:pt idx="60">
                  <c:v>4.1562288051667906</c:v>
                </c:pt>
                <c:pt idx="61">
                  <c:v>4.6353188427481813</c:v>
                </c:pt>
                <c:pt idx="62">
                  <c:v>4.6628891061263218</c:v>
                </c:pt>
                <c:pt idx="63">
                  <c:v>4.4243952260897679</c:v>
                </c:pt>
                <c:pt idx="64">
                  <c:v>4.6708396995736239</c:v>
                </c:pt>
                <c:pt idx="65">
                  <c:v>4.6652834648307184</c:v>
                </c:pt>
                <c:pt idx="66">
                  <c:v>4.1103310659309695</c:v>
                </c:pt>
                <c:pt idx="67">
                  <c:v>4.3299815885339479</c:v>
                </c:pt>
                <c:pt idx="68">
                  <c:v>4.5306391658314604</c:v>
                </c:pt>
                <c:pt idx="69">
                  <c:v>4.503105968579332</c:v>
                </c:pt>
                <c:pt idx="70">
                  <c:v>4.8227744830095158</c:v>
                </c:pt>
                <c:pt idx="71">
                  <c:v>4.9783832782959951</c:v>
                </c:pt>
                <c:pt idx="72">
                  <c:v>4.8140123381951945</c:v>
                </c:pt>
                <c:pt idx="73">
                  <c:v>5.234113327896992</c:v>
                </c:pt>
                <c:pt idx="74">
                  <c:v>5.7427196781616185</c:v>
                </c:pt>
                <c:pt idx="75">
                  <c:v>5.5698110663251779</c:v>
                </c:pt>
                <c:pt idx="76">
                  <c:v>5.9622644752975607</c:v>
                </c:pt>
                <c:pt idx="77">
                  <c:v>6.1523599097407278</c:v>
                </c:pt>
                <c:pt idx="78">
                  <c:v>5.4911223599639296</c:v>
                </c:pt>
                <c:pt idx="79">
                  <c:v>6.2191962249316264</c:v>
                </c:pt>
                <c:pt idx="80">
                  <c:v>6.224491924465462</c:v>
                </c:pt>
                <c:pt idx="81">
                  <c:v>6.20226104069671</c:v>
                </c:pt>
                <c:pt idx="82">
                  <c:v>6.3846487648000574</c:v>
                </c:pt>
                <c:pt idx="83">
                  <c:v>6.3626713631955285</c:v>
                </c:pt>
                <c:pt idx="84">
                  <c:v>5.9732628383367512</c:v>
                </c:pt>
                <c:pt idx="85">
                  <c:v>6.2095327268283764</c:v>
                </c:pt>
                <c:pt idx="86">
                  <c:v>6.3661151144630255</c:v>
                </c:pt>
                <c:pt idx="87">
                  <c:v>6.1868139365822739</c:v>
                </c:pt>
                <c:pt idx="88">
                  <c:v>5.9193883255385629</c:v>
                </c:pt>
                <c:pt idx="89">
                  <c:v>5.9601175623033287</c:v>
                </c:pt>
                <c:pt idx="90">
                  <c:v>5.1816762228018947</c:v>
                </c:pt>
                <c:pt idx="91">
                  <c:v>5.6633938200131109</c:v>
                </c:pt>
                <c:pt idx="92">
                  <c:v>5.8286959651069488</c:v>
                </c:pt>
                <c:pt idx="93">
                  <c:v>6.2697087725514749</c:v>
                </c:pt>
                <c:pt idx="94">
                  <c:v>6.5152436007331298</c:v>
                </c:pt>
                <c:pt idx="95">
                  <c:v>6.4173474683103287</c:v>
                </c:pt>
                <c:pt idx="96">
                  <c:v>6.5240868536177929</c:v>
                </c:pt>
                <c:pt idx="97">
                  <c:v>6.8584890565895105</c:v>
                </c:pt>
                <c:pt idx="98">
                  <c:v>7.4655884975921492</c:v>
                </c:pt>
                <c:pt idx="99">
                  <c:v>7.3568775085678082</c:v>
                </c:pt>
                <c:pt idx="100">
                  <c:v>8.1482188771897093</c:v>
                </c:pt>
                <c:pt idx="101">
                  <c:v>9.125337684212651</c:v>
                </c:pt>
                <c:pt idx="102">
                  <c:v>8.4743300258440133</c:v>
                </c:pt>
                <c:pt idx="103">
                  <c:v>9.7048274906306204</c:v>
                </c:pt>
                <c:pt idx="104">
                  <c:v>10.280485690250833</c:v>
                </c:pt>
                <c:pt idx="105">
                  <c:v>11.010602389727</c:v>
                </c:pt>
                <c:pt idx="106">
                  <c:v>11.754627925704703</c:v>
                </c:pt>
                <c:pt idx="107">
                  <c:v>12.227981911395853</c:v>
                </c:pt>
                <c:pt idx="108">
                  <c:v>10.430312046150862</c:v>
                </c:pt>
                <c:pt idx="109">
                  <c:v>10.959277595360762</c:v>
                </c:pt>
                <c:pt idx="110">
                  <c:v>10.562895826286871</c:v>
                </c:pt>
                <c:pt idx="111">
                  <c:v>10.570609787373762</c:v>
                </c:pt>
                <c:pt idx="112">
                  <c:v>10.97017714210469</c:v>
                </c:pt>
                <c:pt idx="113">
                  <c:v>12.384358007601456</c:v>
                </c:pt>
                <c:pt idx="114">
                  <c:v>9.3344339926094158</c:v>
                </c:pt>
                <c:pt idx="115">
                  <c:v>9.9990865477687905</c:v>
                </c:pt>
                <c:pt idx="116">
                  <c:v>9.4029838246340169</c:v>
                </c:pt>
                <c:pt idx="117">
                  <c:v>9.2700791948458043</c:v>
                </c:pt>
                <c:pt idx="118">
                  <c:v>9.4875177161255717</c:v>
                </c:pt>
                <c:pt idx="119">
                  <c:v>9.2563928171765042</c:v>
                </c:pt>
                <c:pt idx="120">
                  <c:v>8.2660656021491494</c:v>
                </c:pt>
                <c:pt idx="121">
                  <c:v>8.8430619247658484</c:v>
                </c:pt>
                <c:pt idx="122">
                  <c:v>8.8007635678473672</c:v>
                </c:pt>
                <c:pt idx="123">
                  <c:v>8.4764500276229153</c:v>
                </c:pt>
                <c:pt idx="124">
                  <c:v>7.659796937704602</c:v>
                </c:pt>
                <c:pt idx="125">
                  <c:v>7.0431694549598207</c:v>
                </c:pt>
                <c:pt idx="126">
                  <c:v>6.4970187002495283</c:v>
                </c:pt>
                <c:pt idx="127">
                  <c:v>6.9402231360747937</c:v>
                </c:pt>
                <c:pt idx="128">
                  <c:v>6.603009887650015</c:v>
                </c:pt>
                <c:pt idx="129">
                  <c:v>6.5124664677712856</c:v>
                </c:pt>
                <c:pt idx="130">
                  <c:v>6.7099759685274041</c:v>
                </c:pt>
                <c:pt idx="131">
                  <c:v>6.6884890001463599</c:v>
                </c:pt>
                <c:pt idx="132">
                  <c:v>6.3100191192316943</c:v>
                </c:pt>
                <c:pt idx="133">
                  <c:v>6.3323537981259221</c:v>
                </c:pt>
                <c:pt idx="134">
                  <c:v>6.2146478665001554</c:v>
                </c:pt>
                <c:pt idx="135">
                  <c:v>5.8105981292089943</c:v>
                </c:pt>
                <c:pt idx="136">
                  <c:v>5.6808811324074195</c:v>
                </c:pt>
                <c:pt idx="137">
                  <c:v>5.3306013026385894</c:v>
                </c:pt>
                <c:pt idx="138">
                  <c:v>4.7826981520365548</c:v>
                </c:pt>
                <c:pt idx="139">
                  <c:v>6.3202969107233056</c:v>
                </c:pt>
                <c:pt idx="140">
                  <c:v>6.011518488374139</c:v>
                </c:pt>
                <c:pt idx="141">
                  <c:v>5.6205967511330339</c:v>
                </c:pt>
                <c:pt idx="142">
                  <c:v>5.5247410485002968</c:v>
                </c:pt>
                <c:pt idx="143">
                  <c:v>5.2808924629229779</c:v>
                </c:pt>
                <c:pt idx="144">
                  <c:v>5.3846759236523427</c:v>
                </c:pt>
                <c:pt idx="145">
                  <c:v>5.2659139136306878</c:v>
                </c:pt>
                <c:pt idx="146">
                  <c:v>4.6428685407409267</c:v>
                </c:pt>
                <c:pt idx="147">
                  <c:v>4.3389020196668806</c:v>
                </c:pt>
                <c:pt idx="148">
                  <c:v>4.2408036669184499</c:v>
                </c:pt>
                <c:pt idx="149">
                  <c:v>4.2615485400030515</c:v>
                </c:pt>
                <c:pt idx="150">
                  <c:v>3.7994214609086638</c:v>
                </c:pt>
                <c:pt idx="151">
                  <c:v>3.7769855384974718</c:v>
                </c:pt>
                <c:pt idx="152">
                  <c:v>3.8829658025884504</c:v>
                </c:pt>
                <c:pt idx="153">
                  <c:v>3.6557254647752204</c:v>
                </c:pt>
                <c:pt idx="154">
                  <c:v>3.500232062857997</c:v>
                </c:pt>
                <c:pt idx="155">
                  <c:v>3.5810151118121061</c:v>
                </c:pt>
                <c:pt idx="156">
                  <c:v>3.161448152159573</c:v>
                </c:pt>
                <c:pt idx="157">
                  <c:v>3.0930322676647948</c:v>
                </c:pt>
                <c:pt idx="158">
                  <c:v>3.0803043989445547</c:v>
                </c:pt>
                <c:pt idx="159">
                  <c:v>2.9746236305222697</c:v>
                </c:pt>
                <c:pt idx="160">
                  <c:v>2.7701025287390491</c:v>
                </c:pt>
                <c:pt idx="161">
                  <c:v>2.590198327844861</c:v>
                </c:pt>
                <c:pt idx="162">
                  <c:v>2.3897376661527314</c:v>
                </c:pt>
                <c:pt idx="163">
                  <c:v>2.7543588770127316</c:v>
                </c:pt>
                <c:pt idx="164">
                  <c:v>2.6671749619636387</c:v>
                </c:pt>
                <c:pt idx="165">
                  <c:v>2.5940280566444098</c:v>
                </c:pt>
                <c:pt idx="166">
                  <c:v>2.6343542998737939</c:v>
                </c:pt>
                <c:pt idx="167">
                  <c:v>2.4849335634067886</c:v>
                </c:pt>
                <c:pt idx="168">
                  <c:v>2.3838036613413123</c:v>
                </c:pt>
                <c:pt idx="169">
                  <c:v>2.4790150925950871</c:v>
                </c:pt>
                <c:pt idx="170">
                  <c:v>2.4113964587989254</c:v>
                </c:pt>
                <c:pt idx="171">
                  <c:v>2.1859907629624318</c:v>
                </c:pt>
                <c:pt idx="172">
                  <c:v>2.1234207932126212</c:v>
                </c:pt>
                <c:pt idx="173">
                  <c:v>2.0859176535722086</c:v>
                </c:pt>
                <c:pt idx="174">
                  <c:v>1.8058158774024538</c:v>
                </c:pt>
                <c:pt idx="175">
                  <c:v>1.9801725491896658</c:v>
                </c:pt>
                <c:pt idx="176">
                  <c:v>1.921000413448307</c:v>
                </c:pt>
                <c:pt idx="177">
                  <c:v>1.9533630024754889</c:v>
                </c:pt>
                <c:pt idx="178">
                  <c:v>1.9484262579978355</c:v>
                </c:pt>
                <c:pt idx="179">
                  <c:v>1.988530907038534</c:v>
                </c:pt>
                <c:pt idx="180">
                  <c:v>1.7988978036840433</c:v>
                </c:pt>
                <c:pt idx="181">
                  <c:v>2.032957705266436</c:v>
                </c:pt>
                <c:pt idx="182">
                  <c:v>1.9935811390595581</c:v>
                </c:pt>
                <c:pt idx="183">
                  <c:v>1.9365305283354766</c:v>
                </c:pt>
                <c:pt idx="184">
                  <c:v>1.9528614028498099</c:v>
                </c:pt>
                <c:pt idx="185">
                  <c:v>1.8922862901021773</c:v>
                </c:pt>
                <c:pt idx="186">
                  <c:v>1.6141557741652695</c:v>
                </c:pt>
                <c:pt idx="187">
                  <c:v>1.8561162149152228</c:v>
                </c:pt>
                <c:pt idx="188">
                  <c:v>1.8904855135201726</c:v>
                </c:pt>
                <c:pt idx="189">
                  <c:v>1.9622128720481837</c:v>
                </c:pt>
                <c:pt idx="190">
                  <c:v>2.1133595919509731</c:v>
                </c:pt>
                <c:pt idx="191">
                  <c:v>1.9523997296620663</c:v>
                </c:pt>
                <c:pt idx="192">
                  <c:v>1.7769792141876184</c:v>
                </c:pt>
                <c:pt idx="193">
                  <c:v>1.9521194672149844</c:v>
                </c:pt>
                <c:pt idx="194">
                  <c:v>1.6648146399763446</c:v>
                </c:pt>
                <c:pt idx="195">
                  <c:v>1.7643142682748365</c:v>
                </c:pt>
                <c:pt idx="196">
                  <c:v>1.7208708951719327</c:v>
                </c:pt>
                <c:pt idx="197">
                  <c:v>1.5987649078576476</c:v>
                </c:pt>
                <c:pt idx="198">
                  <c:v>1.5147783990952082</c:v>
                </c:pt>
                <c:pt idx="199">
                  <c:v>1.6691508148353211</c:v>
                </c:pt>
                <c:pt idx="200">
                  <c:v>1.7255137154323239</c:v>
                </c:pt>
                <c:pt idx="201">
                  <c:v>1.6933703855778741</c:v>
                </c:pt>
                <c:pt idx="202">
                  <c:v>1.9217502332022067</c:v>
                </c:pt>
                <c:pt idx="203">
                  <c:v>1.799899784132418</c:v>
                </c:pt>
                <c:pt idx="204">
                  <c:v>1.8185154291347796</c:v>
                </c:pt>
                <c:pt idx="205">
                  <c:v>1.9460026584685992</c:v>
                </c:pt>
                <c:pt idx="206">
                  <c:v>1.9461123712640829</c:v>
                </c:pt>
                <c:pt idx="207">
                  <c:v>1.9390113364340342</c:v>
                </c:pt>
                <c:pt idx="208">
                  <c:v>2.0236825550711965</c:v>
                </c:pt>
                <c:pt idx="209">
                  <c:v>2.1393633266953023</c:v>
                </c:pt>
                <c:pt idx="210">
                  <c:v>2.0540984908817683</c:v>
                </c:pt>
                <c:pt idx="211">
                  <c:v>2.2535631133897613</c:v>
                </c:pt>
                <c:pt idx="212">
                  <c:v>2.3829190479468085</c:v>
                </c:pt>
                <c:pt idx="213">
                  <c:v>2.5529216342185626</c:v>
                </c:pt>
                <c:pt idx="214">
                  <c:v>2.5579908266418419</c:v>
                </c:pt>
                <c:pt idx="215">
                  <c:v>2.7591927487128536</c:v>
                </c:pt>
                <c:pt idx="216">
                  <c:v>2.6893916212937681</c:v>
                </c:pt>
                <c:pt idx="217">
                  <c:v>2.7363887558103381</c:v>
                </c:pt>
                <c:pt idx="218">
                  <c:v>2.825583147762222</c:v>
                </c:pt>
                <c:pt idx="219">
                  <c:v>2.7615296737603865</c:v>
                </c:pt>
                <c:pt idx="220">
                  <c:v>2.7773727193706321</c:v>
                </c:pt>
                <c:pt idx="221">
                  <c:v>2.960340199131259</c:v>
                </c:pt>
                <c:pt idx="222">
                  <c:v>2.7435799871157034</c:v>
                </c:pt>
                <c:pt idx="223">
                  <c:v>3.0663252134299093</c:v>
                </c:pt>
                <c:pt idx="224">
                  <c:v>3.1580809252188042</c:v>
                </c:pt>
                <c:pt idx="225">
                  <c:v>3.2068993800802899</c:v>
                </c:pt>
                <c:pt idx="226">
                  <c:v>3.3264105435353062</c:v>
                </c:pt>
                <c:pt idx="227">
                  <c:v>3.3490943140716865</c:v>
                </c:pt>
                <c:pt idx="228">
                  <c:v>3.3230528421058114</c:v>
                </c:pt>
                <c:pt idx="229">
                  <c:v>3.3612881916351087</c:v>
                </c:pt>
                <c:pt idx="230">
                  <c:v>3.5486381087430461</c:v>
                </c:pt>
                <c:pt idx="231">
                  <c:v>3.4001114254623834</c:v>
                </c:pt>
                <c:pt idx="232">
                  <c:v>3.4293754415892677</c:v>
                </c:pt>
                <c:pt idx="233">
                  <c:v>3.5599310839112266</c:v>
                </c:pt>
                <c:pt idx="234">
                  <c:v>3.1633737404644862</c:v>
                </c:pt>
                <c:pt idx="235">
                  <c:v>3.428635943971166</c:v>
                </c:pt>
                <c:pt idx="236">
                  <c:v>3.4914188216115507</c:v>
                </c:pt>
                <c:pt idx="237">
                  <c:v>3.5454085386790823</c:v>
                </c:pt>
                <c:pt idx="238">
                  <c:v>3.6076809658720581</c:v>
                </c:pt>
                <c:pt idx="239">
                  <c:v>3.3994122275074861</c:v>
                </c:pt>
                <c:pt idx="240">
                  <c:v>3.089999356983232</c:v>
                </c:pt>
                <c:pt idx="241">
                  <c:v>3.1662425700904531</c:v>
                </c:pt>
                <c:pt idx="242">
                  <c:v>3.0509865268437451</c:v>
                </c:pt>
                <c:pt idx="243">
                  <c:v>2.6633145175073367</c:v>
                </c:pt>
                <c:pt idx="244">
                  <c:v>2.6387457991274008</c:v>
                </c:pt>
                <c:pt idx="245">
                  <c:v>2.4923558323120316</c:v>
                </c:pt>
                <c:pt idx="246">
                  <c:v>2.1023923990565194</c:v>
                </c:pt>
                <c:pt idx="247">
                  <c:v>2.3323886182386393</c:v>
                </c:pt>
                <c:pt idx="248">
                  <c:v>2.3084370806205978</c:v>
                </c:pt>
                <c:pt idx="249">
                  <c:v>2.3062329634631347</c:v>
                </c:pt>
                <c:pt idx="250">
                  <c:v>2.261410611145338</c:v>
                </c:pt>
                <c:pt idx="251">
                  <c:v>2.07876863098216</c:v>
                </c:pt>
                <c:pt idx="252">
                  <c:v>1.9977120797748678</c:v>
                </c:pt>
                <c:pt idx="253">
                  <c:v>2.1299114464665578</c:v>
                </c:pt>
                <c:pt idx="254">
                  <c:v>2.0640955198703645</c:v>
                </c:pt>
                <c:pt idx="255">
                  <c:v>2.0659713935099773</c:v>
                </c:pt>
                <c:pt idx="256">
                  <c:v>2.1342113363542956</c:v>
                </c:pt>
                <c:pt idx="257">
                  <c:v>1.964272608287047</c:v>
                </c:pt>
                <c:pt idx="258">
                  <c:v>1.6932607360887573</c:v>
                </c:pt>
                <c:pt idx="259">
                  <c:v>1.9090748453748252</c:v>
                </c:pt>
                <c:pt idx="260">
                  <c:v>1.9669624462369928</c:v>
                </c:pt>
                <c:pt idx="261">
                  <c:v>1.9376563967204961</c:v>
                </c:pt>
                <c:pt idx="262">
                  <c:v>2.1026671257435501</c:v>
                </c:pt>
                <c:pt idx="263">
                  <c:v>2.0131544628114164</c:v>
                </c:pt>
                <c:pt idx="264">
                  <c:v>1.958943411026276</c:v>
                </c:pt>
                <c:pt idx="265">
                  <c:v>2.1414282955022825</c:v>
                </c:pt>
                <c:pt idx="266">
                  <c:v>2.0332471899391105</c:v>
                </c:pt>
                <c:pt idx="267">
                  <c:v>2.0072216608938898</c:v>
                </c:pt>
                <c:pt idx="268">
                  <c:v>1.9845892335452364</c:v>
                </c:pt>
                <c:pt idx="269">
                  <c:v>2.0384770102737777</c:v>
                </c:pt>
                <c:pt idx="270">
                  <c:v>1.9190519816973814</c:v>
                </c:pt>
                <c:pt idx="271">
                  <c:v>2.1180406801939586</c:v>
                </c:pt>
                <c:pt idx="272">
                  <c:v>2.0912169871591826</c:v>
                </c:pt>
                <c:pt idx="273">
                  <c:v>2.2254276040935173</c:v>
                </c:pt>
                <c:pt idx="274">
                  <c:v>2.3098032494887004</c:v>
                </c:pt>
                <c:pt idx="275">
                  <c:v>2.1034746164108884</c:v>
                </c:pt>
                <c:pt idx="276">
                  <c:v>2.0352422109273425</c:v>
                </c:pt>
                <c:pt idx="277">
                  <c:v>2.069398064998845</c:v>
                </c:pt>
                <c:pt idx="278">
                  <c:v>2.1735694431590642</c:v>
                </c:pt>
                <c:pt idx="279">
                  <c:v>2.1907938895818941</c:v>
                </c:pt>
                <c:pt idx="280">
                  <c:v>2.1711507078186911</c:v>
                </c:pt>
                <c:pt idx="281">
                  <c:v>2.2543043410159038</c:v>
                </c:pt>
                <c:pt idx="282">
                  <c:v>2.0893318077580103</c:v>
                </c:pt>
                <c:pt idx="283">
                  <c:v>2.2391920918406281</c:v>
                </c:pt>
                <c:pt idx="284">
                  <c:v>2.2710187091497072</c:v>
                </c:pt>
                <c:pt idx="285">
                  <c:v>2.3541683494219803</c:v>
                </c:pt>
                <c:pt idx="286">
                  <c:v>2.4353184195046902</c:v>
                </c:pt>
                <c:pt idx="287">
                  <c:v>2.3703889396094651</c:v>
                </c:pt>
                <c:pt idx="288">
                  <c:v>2.3739263653843095</c:v>
                </c:pt>
                <c:pt idx="289">
                  <c:v>2.3828278643509226</c:v>
                </c:pt>
                <c:pt idx="290">
                  <c:v>2.4988997627038456</c:v>
                </c:pt>
                <c:pt idx="291">
                  <c:v>2.4806669742881948</c:v>
                </c:pt>
                <c:pt idx="292">
                  <c:v>2.4419583818542678</c:v>
                </c:pt>
                <c:pt idx="293">
                  <c:v>2.4189791127405913</c:v>
                </c:pt>
                <c:pt idx="294">
                  <c:v>2.3090935475730436</c:v>
                </c:pt>
                <c:pt idx="295">
                  <c:v>2.3206896693344734</c:v>
                </c:pt>
                <c:pt idx="296">
                  <c:v>2.3273033620059254</c:v>
                </c:pt>
                <c:pt idx="297">
                  <c:v>2.3206408143627582</c:v>
                </c:pt>
                <c:pt idx="298">
                  <c:v>2.365833230445368</c:v>
                </c:pt>
                <c:pt idx="299">
                  <c:v>2.3302499451950722</c:v>
                </c:pt>
                <c:pt idx="300">
                  <c:v>2.3388376243396758</c:v>
                </c:pt>
                <c:pt idx="301">
                  <c:v>2.3349398300413218</c:v>
                </c:pt>
                <c:pt idx="302">
                  <c:v>2.3551391034001687</c:v>
                </c:pt>
                <c:pt idx="303">
                  <c:v>2.3678202924239353</c:v>
                </c:pt>
                <c:pt idx="304">
                  <c:v>2.2896555883082992</c:v>
                </c:pt>
                <c:pt idx="305">
                  <c:v>2.3527279943287467</c:v>
                </c:pt>
                <c:pt idx="306">
                  <c:v>2.1690369863068359</c:v>
                </c:pt>
                <c:pt idx="307">
                  <c:v>2.3172571510216957</c:v>
                </c:pt>
                <c:pt idx="308">
                  <c:v>2.3985082904883734</c:v>
                </c:pt>
                <c:pt idx="309">
                  <c:v>2.4548488680015854</c:v>
                </c:pt>
                <c:pt idx="310">
                  <c:v>2.5002658937662985</c:v>
                </c:pt>
                <c:pt idx="311">
                  <c:v>2.4477856783738141</c:v>
                </c:pt>
                <c:pt idx="312">
                  <c:v>2.2533045887145402</c:v>
                </c:pt>
                <c:pt idx="313">
                  <c:v>2.5024431030361409</c:v>
                </c:pt>
                <c:pt idx="314">
                  <c:v>2.5128563571430664</c:v>
                </c:pt>
                <c:pt idx="315">
                  <c:v>2.4987878340734775</c:v>
                </c:pt>
                <c:pt idx="316">
                  <c:v>2.6645161853963097</c:v>
                </c:pt>
                <c:pt idx="317">
                  <c:v>2.6368791655240744</c:v>
                </c:pt>
                <c:pt idx="318">
                  <c:v>2.3247436684866356</c:v>
                </c:pt>
                <c:pt idx="319">
                  <c:v>3.1588020697864025</c:v>
                </c:pt>
                <c:pt idx="320">
                  <c:v>3.1289123770272806</c:v>
                </c:pt>
                <c:pt idx="321">
                  <c:v>3.3555141683817493</c:v>
                </c:pt>
                <c:pt idx="322">
                  <c:v>3.5600252690255081</c:v>
                </c:pt>
                <c:pt idx="323">
                  <c:v>3.6037411678491211</c:v>
                </c:pt>
                <c:pt idx="324">
                  <c:v>3.5901875601860609</c:v>
                </c:pt>
                <c:pt idx="325">
                  <c:v>3.7625095280892698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'[Consulta histórico capital de electricaribe ruta del sol y transporte de pasajeros.xlsx]Hoja1'!$H$1</c:f>
              <c:strCache>
                <c:ptCount val="1"/>
                <c:pt idx="0">
                  <c:v>ICM Comercial Ajustado</c:v>
                </c:pt>
              </c:strCache>
            </c:strRef>
          </c:tx>
          <c:spPr>
            <a:ln w="22225">
              <a:solidFill>
                <a:srgbClr val="F808C5"/>
              </a:solidFill>
              <a:prstDash val="sysDot"/>
            </a:ln>
          </c:spPr>
          <c:marker>
            <c:symbol val="none"/>
          </c:marker>
          <c:cat>
            <c:numRef>
              <c:f>'[Consulta histórico capital de electricaribe ruta del sol y transporte de pasajeros.xlsx]Hoja1'!$A$2:$A$327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'[Consulta histórico capital de electricaribe ruta del sol y transporte de pasajeros.xlsx]Hoja1'!$H$2:$H$327</c:f>
              <c:numCache>
                <c:formatCode>_(* #,##0.00_);_(* \(#,##0.00\);_(* "-"??_);_(@_)</c:formatCode>
                <c:ptCount val="326"/>
                <c:pt idx="0">
                  <c:v>3.5563279548403823</c:v>
                </c:pt>
                <c:pt idx="1">
                  <c:v>7.1609457763164786</c:v>
                </c:pt>
                <c:pt idx="2">
                  <c:v>7.1867885286448816</c:v>
                </c:pt>
                <c:pt idx="3">
                  <c:v>6.9015596687466738</c:v>
                </c:pt>
                <c:pt idx="4">
                  <c:v>6.9792771261647069</c:v>
                </c:pt>
                <c:pt idx="5">
                  <c:v>6.8889081545471074</c:v>
                </c:pt>
                <c:pt idx="6">
                  <c:v>6.5900889734426817</c:v>
                </c:pt>
                <c:pt idx="7">
                  <c:v>8.3854953633933107</c:v>
                </c:pt>
                <c:pt idx="8">
                  <c:v>9.0275845342711172</c:v>
                </c:pt>
                <c:pt idx="9">
                  <c:v>9.7104113026602867</c:v>
                </c:pt>
                <c:pt idx="10">
                  <c:v>9.7921230126931835</c:v>
                </c:pt>
                <c:pt idx="11">
                  <c:v>9.6643340567540825</c:v>
                </c:pt>
                <c:pt idx="12">
                  <c:v>9.6028328704900048</c:v>
                </c:pt>
                <c:pt idx="13">
                  <c:v>9.6871160740142876</c:v>
                </c:pt>
                <c:pt idx="14">
                  <c:v>10.043789213208427</c:v>
                </c:pt>
                <c:pt idx="15">
                  <c:v>9.6627433486500074</c:v>
                </c:pt>
                <c:pt idx="16">
                  <c:v>9.5805745240013902</c:v>
                </c:pt>
                <c:pt idx="17">
                  <c:v>9.7335571649904882</c:v>
                </c:pt>
                <c:pt idx="18">
                  <c:v>8.603872442288143</c:v>
                </c:pt>
                <c:pt idx="19">
                  <c:v>9.3626970258644615</c:v>
                </c:pt>
                <c:pt idx="20">
                  <c:v>9.5300742959548579</c:v>
                </c:pt>
                <c:pt idx="21">
                  <c:v>9.4289441095239912</c:v>
                </c:pt>
                <c:pt idx="22">
                  <c:v>9.7109425444753352</c:v>
                </c:pt>
                <c:pt idx="23">
                  <c:v>9.6583445980882896</c:v>
                </c:pt>
                <c:pt idx="24">
                  <c:v>9.1684393496818526</c:v>
                </c:pt>
                <c:pt idx="25">
                  <c:v>8.7046994983969928</c:v>
                </c:pt>
                <c:pt idx="26">
                  <c:v>8.3396924713408271</c:v>
                </c:pt>
                <c:pt idx="27">
                  <c:v>7.4618929835781334</c:v>
                </c:pt>
                <c:pt idx="28">
                  <c:v>7.3321565630287813</c:v>
                </c:pt>
                <c:pt idx="29">
                  <c:v>7.3056594516996212</c:v>
                </c:pt>
                <c:pt idx="30">
                  <c:v>6.210498479576497</c:v>
                </c:pt>
                <c:pt idx="31">
                  <c:v>6.7264654052523021</c:v>
                </c:pt>
                <c:pt idx="32">
                  <c:v>6.8990851047538051</c:v>
                </c:pt>
                <c:pt idx="33">
                  <c:v>6.7317737493023504</c:v>
                </c:pt>
                <c:pt idx="34">
                  <c:v>6.8892207532511058</c:v>
                </c:pt>
                <c:pt idx="35">
                  <c:v>6.8741765975064162</c:v>
                </c:pt>
                <c:pt idx="36">
                  <c:v>6.3226944782482555</c:v>
                </c:pt>
                <c:pt idx="37">
                  <c:v>6.4431223064231391</c:v>
                </c:pt>
                <c:pt idx="38">
                  <c:v>6.2896755645281077</c:v>
                </c:pt>
                <c:pt idx="39">
                  <c:v>6.3035516473925206</c:v>
                </c:pt>
                <c:pt idx="40">
                  <c:v>6.6307753783651249</c:v>
                </c:pt>
                <c:pt idx="41">
                  <c:v>6.6540861617262914</c:v>
                </c:pt>
                <c:pt idx="42">
                  <c:v>5.3311589431241675</c:v>
                </c:pt>
                <c:pt idx="43">
                  <c:v>3.93508854581225</c:v>
                </c:pt>
                <c:pt idx="44">
                  <c:v>4.0737257207336928</c:v>
                </c:pt>
                <c:pt idx="45">
                  <c:v>3.8672363423504406</c:v>
                </c:pt>
                <c:pt idx="46">
                  <c:v>4.137528621253856</c:v>
                </c:pt>
                <c:pt idx="47">
                  <c:v>4.2394612167505885</c:v>
                </c:pt>
                <c:pt idx="48">
                  <c:v>3.5864135020104881</c:v>
                </c:pt>
                <c:pt idx="49">
                  <c:v>3.6602378369483657</c:v>
                </c:pt>
                <c:pt idx="50">
                  <c:v>3.8024214599469262</c:v>
                </c:pt>
                <c:pt idx="51">
                  <c:v>3.3890011846590054</c:v>
                </c:pt>
                <c:pt idx="52">
                  <c:v>3.5372956893475958</c:v>
                </c:pt>
                <c:pt idx="53">
                  <c:v>3.707884633981223</c:v>
                </c:pt>
                <c:pt idx="54">
                  <c:v>3.1786128390803032</c:v>
                </c:pt>
                <c:pt idx="55">
                  <c:v>3.5311604837713069</c:v>
                </c:pt>
                <c:pt idx="56">
                  <c:v>4.2004676192494754</c:v>
                </c:pt>
                <c:pt idx="57">
                  <c:v>4.2760624101109874</c:v>
                </c:pt>
                <c:pt idx="58">
                  <c:v>4.3375423755804903</c:v>
                </c:pt>
                <c:pt idx="59">
                  <c:v>4.2068307250268315</c:v>
                </c:pt>
                <c:pt idx="60">
                  <c:v>4.1562288051667906</c:v>
                </c:pt>
                <c:pt idx="61">
                  <c:v>4.6353188427481813</c:v>
                </c:pt>
                <c:pt idx="62">
                  <c:v>4.6628891061263218</c:v>
                </c:pt>
                <c:pt idx="63">
                  <c:v>4.4243952260897679</c:v>
                </c:pt>
                <c:pt idx="64">
                  <c:v>4.6708396995736239</c:v>
                </c:pt>
                <c:pt idx="65">
                  <c:v>4.6652834648307184</c:v>
                </c:pt>
                <c:pt idx="66">
                  <c:v>4.1103310659309695</c:v>
                </c:pt>
                <c:pt idx="67">
                  <c:v>4.3299815885339479</c:v>
                </c:pt>
                <c:pt idx="68">
                  <c:v>4.5306391658314604</c:v>
                </c:pt>
                <c:pt idx="69">
                  <c:v>4.503105968579332</c:v>
                </c:pt>
                <c:pt idx="70">
                  <c:v>4.8227744830095158</c:v>
                </c:pt>
                <c:pt idx="71">
                  <c:v>4.9783832782959951</c:v>
                </c:pt>
                <c:pt idx="72">
                  <c:v>4.8140123381951945</c:v>
                </c:pt>
                <c:pt idx="73">
                  <c:v>5.234113327896992</c:v>
                </c:pt>
                <c:pt idx="74">
                  <c:v>5.7427196781616185</c:v>
                </c:pt>
                <c:pt idx="75">
                  <c:v>5.5698110663251779</c:v>
                </c:pt>
                <c:pt idx="76">
                  <c:v>5.9622644752975607</c:v>
                </c:pt>
                <c:pt idx="77">
                  <c:v>6.1523599097407278</c:v>
                </c:pt>
                <c:pt idx="78">
                  <c:v>5.4911223599639296</c:v>
                </c:pt>
                <c:pt idx="79">
                  <c:v>6.2191962249316264</c:v>
                </c:pt>
                <c:pt idx="80">
                  <c:v>6.224491924465462</c:v>
                </c:pt>
                <c:pt idx="81">
                  <c:v>6.20226104069671</c:v>
                </c:pt>
                <c:pt idx="82">
                  <c:v>6.3846487648000574</c:v>
                </c:pt>
                <c:pt idx="83">
                  <c:v>6.3626713631955285</c:v>
                </c:pt>
                <c:pt idx="84">
                  <c:v>5.9732628383367512</c:v>
                </c:pt>
                <c:pt idx="85">
                  <c:v>6.2095327268283764</c:v>
                </c:pt>
                <c:pt idx="86">
                  <c:v>6.3661151144630255</c:v>
                </c:pt>
                <c:pt idx="87">
                  <c:v>6.1868139365822739</c:v>
                </c:pt>
                <c:pt idx="88">
                  <c:v>5.9193883255385629</c:v>
                </c:pt>
                <c:pt idx="89">
                  <c:v>5.9601175623033287</c:v>
                </c:pt>
                <c:pt idx="90">
                  <c:v>5.1816762228018947</c:v>
                </c:pt>
                <c:pt idx="91">
                  <c:v>5.6633938200131109</c:v>
                </c:pt>
                <c:pt idx="92">
                  <c:v>5.8286959651069488</c:v>
                </c:pt>
                <c:pt idx="93">
                  <c:v>6.2697087725514749</c:v>
                </c:pt>
                <c:pt idx="94">
                  <c:v>6.5152436007331298</c:v>
                </c:pt>
                <c:pt idx="95">
                  <c:v>6.4173474683103287</c:v>
                </c:pt>
                <c:pt idx="96">
                  <c:v>6.5240868536177929</c:v>
                </c:pt>
                <c:pt idx="97">
                  <c:v>6.8584890565895105</c:v>
                </c:pt>
                <c:pt idx="98">
                  <c:v>7.4655884975921492</c:v>
                </c:pt>
                <c:pt idx="99">
                  <c:v>7.3568775085678082</c:v>
                </c:pt>
                <c:pt idx="100">
                  <c:v>8.1482188771897093</c:v>
                </c:pt>
                <c:pt idx="101">
                  <c:v>9.125337684212651</c:v>
                </c:pt>
                <c:pt idx="102">
                  <c:v>8.4743300258440133</c:v>
                </c:pt>
                <c:pt idx="103">
                  <c:v>9.7048274906306204</c:v>
                </c:pt>
                <c:pt idx="104">
                  <c:v>10.280485690250833</c:v>
                </c:pt>
                <c:pt idx="105">
                  <c:v>11.011204761110637</c:v>
                </c:pt>
                <c:pt idx="106">
                  <c:v>11.755272230680047</c:v>
                </c:pt>
                <c:pt idx="107">
                  <c:v>12.22865005317056</c:v>
                </c:pt>
                <c:pt idx="108">
                  <c:v>10.446880487976227</c:v>
                </c:pt>
                <c:pt idx="109">
                  <c:v>10.976433961971283</c:v>
                </c:pt>
                <c:pt idx="110">
                  <c:v>10.579582804940834</c:v>
                </c:pt>
                <c:pt idx="111">
                  <c:v>10.583753548070909</c:v>
                </c:pt>
                <c:pt idx="112">
                  <c:v>10.984017987423627</c:v>
                </c:pt>
                <c:pt idx="113">
                  <c:v>12.399797231011458</c:v>
                </c:pt>
                <c:pt idx="114">
                  <c:v>9.3507180647079586</c:v>
                </c:pt>
                <c:pt idx="115">
                  <c:v>10.016757497062656</c:v>
                </c:pt>
                <c:pt idx="116">
                  <c:v>9.4201545109102227</c:v>
                </c:pt>
                <c:pt idx="117">
                  <c:v>9.2885432275724593</c:v>
                </c:pt>
                <c:pt idx="118">
                  <c:v>9.5064218879301965</c:v>
                </c:pt>
                <c:pt idx="119">
                  <c:v>9.2746917427666773</c:v>
                </c:pt>
                <c:pt idx="120">
                  <c:v>8.2821677436520709</c:v>
                </c:pt>
                <c:pt idx="121">
                  <c:v>8.8603540559297844</c:v>
                </c:pt>
                <c:pt idx="122">
                  <c:v>8.8177394571159233</c:v>
                </c:pt>
                <c:pt idx="123">
                  <c:v>8.4992687417572412</c:v>
                </c:pt>
                <c:pt idx="124">
                  <c:v>7.6807403060755259</c:v>
                </c:pt>
                <c:pt idx="125">
                  <c:v>7.0623585865978029</c:v>
                </c:pt>
                <c:pt idx="126">
                  <c:v>6.5304830333953943</c:v>
                </c:pt>
                <c:pt idx="127">
                  <c:v>6.9764311928641272</c:v>
                </c:pt>
                <c:pt idx="128">
                  <c:v>6.6373838249030817</c:v>
                </c:pt>
                <c:pt idx="129">
                  <c:v>6.5505150833927441</c:v>
                </c:pt>
                <c:pt idx="130">
                  <c:v>6.7495684557506115</c:v>
                </c:pt>
                <c:pt idx="131">
                  <c:v>6.7278696179709776</c:v>
                </c:pt>
                <c:pt idx="132">
                  <c:v>6.3342713181057082</c:v>
                </c:pt>
                <c:pt idx="133">
                  <c:v>6.3568405190959094</c:v>
                </c:pt>
                <c:pt idx="134">
                  <c:v>6.2386430616191415</c:v>
                </c:pt>
                <c:pt idx="135">
                  <c:v>5.8329108319620824</c:v>
                </c:pt>
                <c:pt idx="136">
                  <c:v>5.7026435907937545</c:v>
                </c:pt>
                <c:pt idx="137">
                  <c:v>5.3509232721761659</c:v>
                </c:pt>
                <c:pt idx="138">
                  <c:v>4.8009358430666857</c:v>
                </c:pt>
                <c:pt idx="139">
                  <c:v>6.3441076178511455</c:v>
                </c:pt>
                <c:pt idx="140">
                  <c:v>6.0340064868594956</c:v>
                </c:pt>
                <c:pt idx="141">
                  <c:v>5.6453492139549377</c:v>
                </c:pt>
                <c:pt idx="142">
                  <c:v>5.5491114620099395</c:v>
                </c:pt>
                <c:pt idx="143">
                  <c:v>5.3042805995722055</c:v>
                </c:pt>
                <c:pt idx="144">
                  <c:v>5.4077225658803334</c:v>
                </c:pt>
                <c:pt idx="145">
                  <c:v>5.2879480257528044</c:v>
                </c:pt>
                <c:pt idx="146">
                  <c:v>4.6623598145953178</c:v>
                </c:pt>
                <c:pt idx="147">
                  <c:v>4.3593349189616468</c:v>
                </c:pt>
                <c:pt idx="148">
                  <c:v>4.2607020124271848</c:v>
                </c:pt>
                <c:pt idx="149">
                  <c:v>4.2811264308824866</c:v>
                </c:pt>
                <c:pt idx="150">
                  <c:v>3.8181309903225831</c:v>
                </c:pt>
                <c:pt idx="151">
                  <c:v>3.7955687555037163</c:v>
                </c:pt>
                <c:pt idx="152">
                  <c:v>3.9018695519026854</c:v>
                </c:pt>
                <c:pt idx="153">
                  <c:v>3.6719894266071176</c:v>
                </c:pt>
                <c:pt idx="154">
                  <c:v>3.5156203763424694</c:v>
                </c:pt>
                <c:pt idx="155">
                  <c:v>3.5966331413487049</c:v>
                </c:pt>
                <c:pt idx="156">
                  <c:v>3.1753230665451952</c:v>
                </c:pt>
                <c:pt idx="157">
                  <c:v>3.1065963595201174</c:v>
                </c:pt>
                <c:pt idx="158">
                  <c:v>3.093709765089335</c:v>
                </c:pt>
                <c:pt idx="159">
                  <c:v>2.9870084015912877</c:v>
                </c:pt>
                <c:pt idx="160">
                  <c:v>2.7814273850211833</c:v>
                </c:pt>
                <c:pt idx="161">
                  <c:v>2.6007210988981888</c:v>
                </c:pt>
                <c:pt idx="162">
                  <c:v>2.3993766285705811</c:v>
                </c:pt>
                <c:pt idx="163">
                  <c:v>2.764724584253516</c:v>
                </c:pt>
                <c:pt idx="164">
                  <c:v>2.6770684581250479</c:v>
                </c:pt>
                <c:pt idx="165">
                  <c:v>2.6039376120990045</c:v>
                </c:pt>
                <c:pt idx="166">
                  <c:v>2.644306541333675</c:v>
                </c:pt>
                <c:pt idx="167">
                  <c:v>2.4941113151810961</c:v>
                </c:pt>
                <c:pt idx="168">
                  <c:v>2.3921608532803731</c:v>
                </c:pt>
                <c:pt idx="169">
                  <c:v>2.4875413156052129</c:v>
                </c:pt>
                <c:pt idx="170">
                  <c:v>2.4195847105785999</c:v>
                </c:pt>
                <c:pt idx="171">
                  <c:v>2.1936028428039385</c:v>
                </c:pt>
                <c:pt idx="172">
                  <c:v>2.1307403989798694</c:v>
                </c:pt>
                <c:pt idx="173">
                  <c:v>2.0929378115174466</c:v>
                </c:pt>
                <c:pt idx="174">
                  <c:v>1.8107166443274159</c:v>
                </c:pt>
                <c:pt idx="175">
                  <c:v>1.985553922234035</c:v>
                </c:pt>
                <c:pt idx="176">
                  <c:v>1.9261836292060777</c:v>
                </c:pt>
                <c:pt idx="177">
                  <c:v>1.9586786381340382</c:v>
                </c:pt>
                <c:pt idx="178">
                  <c:v>1.95367929085535</c:v>
                </c:pt>
                <c:pt idx="179">
                  <c:v>1.9938310838314983</c:v>
                </c:pt>
                <c:pt idx="180">
                  <c:v>1.8000265992592512</c:v>
                </c:pt>
                <c:pt idx="181">
                  <c:v>2.0342301288706461</c:v>
                </c:pt>
                <c:pt idx="182">
                  <c:v>1.9948372800637604</c:v>
                </c:pt>
                <c:pt idx="183">
                  <c:v>1.9386996890297752</c:v>
                </c:pt>
                <c:pt idx="184">
                  <c:v>1.9550197353939189</c:v>
                </c:pt>
                <c:pt idx="185">
                  <c:v>1.8943527662119264</c:v>
                </c:pt>
                <c:pt idx="186">
                  <c:v>1.6218845461484093</c:v>
                </c:pt>
                <c:pt idx="187">
                  <c:v>1.8648814879197169</c:v>
                </c:pt>
                <c:pt idx="188">
                  <c:v>1.8992287043266307</c:v>
                </c:pt>
                <c:pt idx="189">
                  <c:v>1.9722897552814183</c:v>
                </c:pt>
                <c:pt idx="190">
                  <c:v>2.1238370157416702</c:v>
                </c:pt>
                <c:pt idx="191">
                  <c:v>1.961754267566423</c:v>
                </c:pt>
                <c:pt idx="192">
                  <c:v>1.7848703570285538</c:v>
                </c:pt>
                <c:pt idx="193">
                  <c:v>1.9605922467396095</c:v>
                </c:pt>
                <c:pt idx="194">
                  <c:v>1.6719446538049032</c:v>
                </c:pt>
                <c:pt idx="195">
                  <c:v>1.7716904887340512</c:v>
                </c:pt>
                <c:pt idx="196">
                  <c:v>1.7278922333827991</c:v>
                </c:pt>
                <c:pt idx="197">
                  <c:v>1.6050986872200506</c:v>
                </c:pt>
                <c:pt idx="198">
                  <c:v>1.5206831431283903</c:v>
                </c:pt>
                <c:pt idx="199">
                  <c:v>1.6756236895999568</c:v>
                </c:pt>
                <c:pt idx="200">
                  <c:v>1.7320554932075505</c:v>
                </c:pt>
                <c:pt idx="201">
                  <c:v>1.6996981282248116</c:v>
                </c:pt>
                <c:pt idx="202">
                  <c:v>1.9288652613882857</c:v>
                </c:pt>
                <c:pt idx="203">
                  <c:v>1.8063715392655222</c:v>
                </c:pt>
                <c:pt idx="204">
                  <c:v>1.825901018783713</c:v>
                </c:pt>
                <c:pt idx="205">
                  <c:v>1.9537387180859118</c:v>
                </c:pt>
                <c:pt idx="206">
                  <c:v>1.9536805361947955</c:v>
                </c:pt>
                <c:pt idx="207">
                  <c:v>1.9465182480502004</c:v>
                </c:pt>
                <c:pt idx="208">
                  <c:v>2.0314264136308902</c:v>
                </c:pt>
                <c:pt idx="209">
                  <c:v>2.1473113141945159</c:v>
                </c:pt>
                <c:pt idx="210">
                  <c:v>2.0620558267775624</c:v>
                </c:pt>
                <c:pt idx="211">
                  <c:v>2.2623018393033956</c:v>
                </c:pt>
                <c:pt idx="212">
                  <c:v>2.392036942899491</c:v>
                </c:pt>
                <c:pt idx="213">
                  <c:v>2.565668933313634</c:v>
                </c:pt>
                <c:pt idx="214">
                  <c:v>2.5706715827017761</c:v>
                </c:pt>
                <c:pt idx="215">
                  <c:v>2.7727059587233138</c:v>
                </c:pt>
                <c:pt idx="216">
                  <c:v>2.7070086630681747</c:v>
                </c:pt>
                <c:pt idx="217">
                  <c:v>2.7541270745095323</c:v>
                </c:pt>
                <c:pt idx="218">
                  <c:v>2.8435460104598396</c:v>
                </c:pt>
                <c:pt idx="219">
                  <c:v>2.7826208688236291</c:v>
                </c:pt>
                <c:pt idx="220">
                  <c:v>2.7978993764903333</c:v>
                </c:pt>
                <c:pt idx="221">
                  <c:v>2.9817895969087149</c:v>
                </c:pt>
                <c:pt idx="222">
                  <c:v>2.7657681712250426</c:v>
                </c:pt>
                <c:pt idx="223">
                  <c:v>3.0911353073311614</c:v>
                </c:pt>
                <c:pt idx="224">
                  <c:v>3.1835498363550374</c:v>
                </c:pt>
                <c:pt idx="225">
                  <c:v>3.2309914371666206</c:v>
                </c:pt>
                <c:pt idx="226">
                  <c:v>3.3514246827766061</c:v>
                </c:pt>
                <c:pt idx="227">
                  <c:v>3.3736552021573134</c:v>
                </c:pt>
                <c:pt idx="228">
                  <c:v>3.3475042459735747</c:v>
                </c:pt>
                <c:pt idx="229">
                  <c:v>3.3861906756600337</c:v>
                </c:pt>
                <c:pt idx="230">
                  <c:v>3.5754400655919447</c:v>
                </c:pt>
                <c:pt idx="231">
                  <c:v>3.4266453405433208</c:v>
                </c:pt>
                <c:pt idx="232">
                  <c:v>3.4561061723717867</c:v>
                </c:pt>
                <c:pt idx="233">
                  <c:v>3.5877458161659743</c:v>
                </c:pt>
                <c:pt idx="234">
                  <c:v>3.1903517886197177</c:v>
                </c:pt>
                <c:pt idx="235">
                  <c:v>3.4580468889622282</c:v>
                </c:pt>
                <c:pt idx="236">
                  <c:v>3.5211467742842602</c:v>
                </c:pt>
                <c:pt idx="237">
                  <c:v>3.5797652578650321</c:v>
                </c:pt>
                <c:pt idx="238">
                  <c:v>3.6423828161099938</c:v>
                </c:pt>
                <c:pt idx="239">
                  <c:v>3.4316998445466247</c:v>
                </c:pt>
                <c:pt idx="240">
                  <c:v>3.1240652541261791</c:v>
                </c:pt>
                <c:pt idx="241">
                  <c:v>3.2008289749702739</c:v>
                </c:pt>
                <c:pt idx="242">
                  <c:v>3.0838183923886096</c:v>
                </c:pt>
                <c:pt idx="243">
                  <c:v>2.6916233510538055</c:v>
                </c:pt>
                <c:pt idx="244">
                  <c:v>2.6662769019565138</c:v>
                </c:pt>
                <c:pt idx="245">
                  <c:v>2.5173709066495924</c:v>
                </c:pt>
                <c:pt idx="246">
                  <c:v>2.1264172154252377</c:v>
                </c:pt>
                <c:pt idx="247">
                  <c:v>2.3591705021314224</c:v>
                </c:pt>
                <c:pt idx="248">
                  <c:v>2.3343949689143502</c:v>
                </c:pt>
                <c:pt idx="249">
                  <c:v>2.3369086664876786</c:v>
                </c:pt>
                <c:pt idx="250">
                  <c:v>2.2911146248686389</c:v>
                </c:pt>
                <c:pt idx="251">
                  <c:v>2.1055052434601942</c:v>
                </c:pt>
                <c:pt idx="252">
                  <c:v>2.0217441962383917</c:v>
                </c:pt>
                <c:pt idx="253">
                  <c:v>2.1552155568217355</c:v>
                </c:pt>
                <c:pt idx="254">
                  <c:v>2.0882657976173986</c:v>
                </c:pt>
                <c:pt idx="255">
                  <c:v>2.0901129791263746</c:v>
                </c:pt>
                <c:pt idx="256">
                  <c:v>2.1589713740672094</c:v>
                </c:pt>
                <c:pt idx="257">
                  <c:v>1.9862905370908044</c:v>
                </c:pt>
                <c:pt idx="258">
                  <c:v>1.7143910093584476</c:v>
                </c:pt>
                <c:pt idx="259">
                  <c:v>1.9331287758199502</c:v>
                </c:pt>
                <c:pt idx="260">
                  <c:v>1.9915418523188739</c:v>
                </c:pt>
                <c:pt idx="261">
                  <c:v>1.9617158842633948</c:v>
                </c:pt>
                <c:pt idx="262">
                  <c:v>2.1285407550076219</c:v>
                </c:pt>
                <c:pt idx="263">
                  <c:v>2.0375311718426383</c:v>
                </c:pt>
                <c:pt idx="264">
                  <c:v>1.9848858256965891</c:v>
                </c:pt>
                <c:pt idx="265">
                  <c:v>2.1694618004476465</c:v>
                </c:pt>
                <c:pt idx="266">
                  <c:v>2.0597183222490747</c:v>
                </c:pt>
                <c:pt idx="267">
                  <c:v>2.0365120869916362</c:v>
                </c:pt>
                <c:pt idx="268">
                  <c:v>2.0132537545911782</c:v>
                </c:pt>
                <c:pt idx="269">
                  <c:v>2.0671838197193066</c:v>
                </c:pt>
                <c:pt idx="270">
                  <c:v>1.9471801996876266</c:v>
                </c:pt>
                <c:pt idx="271">
                  <c:v>2.1492397862689918</c:v>
                </c:pt>
                <c:pt idx="272">
                  <c:v>2.1217211081292637</c:v>
                </c:pt>
                <c:pt idx="273">
                  <c:v>2.260270198098842</c:v>
                </c:pt>
                <c:pt idx="274">
                  <c:v>2.3455518333223369</c:v>
                </c:pt>
                <c:pt idx="275">
                  <c:v>2.1354166081538679</c:v>
                </c:pt>
                <c:pt idx="276">
                  <c:v>2.066446473603607</c:v>
                </c:pt>
                <c:pt idx="277">
                  <c:v>2.1011062289732232</c:v>
                </c:pt>
                <c:pt idx="278">
                  <c:v>2.2065000866613547</c:v>
                </c:pt>
                <c:pt idx="279">
                  <c:v>2.2247226221480285</c:v>
                </c:pt>
                <c:pt idx="280">
                  <c:v>2.2047102177214084</c:v>
                </c:pt>
                <c:pt idx="281">
                  <c:v>2.2887520008006446</c:v>
                </c:pt>
                <c:pt idx="282">
                  <c:v>2.1230821307705532</c:v>
                </c:pt>
                <c:pt idx="283">
                  <c:v>2.2751818773034724</c:v>
                </c:pt>
                <c:pt idx="284">
                  <c:v>2.3069387663273826</c:v>
                </c:pt>
                <c:pt idx="285">
                  <c:v>2.3743752701872274</c:v>
                </c:pt>
                <c:pt idx="286">
                  <c:v>2.4565280988573761</c:v>
                </c:pt>
                <c:pt idx="287">
                  <c:v>2.3902655458165296</c:v>
                </c:pt>
                <c:pt idx="288">
                  <c:v>2.4149172741007749</c:v>
                </c:pt>
                <c:pt idx="289">
                  <c:v>2.4239640825949915</c:v>
                </c:pt>
                <c:pt idx="290">
                  <c:v>2.5417727698673778</c:v>
                </c:pt>
                <c:pt idx="291">
                  <c:v>2.5238793508913373</c:v>
                </c:pt>
                <c:pt idx="292">
                  <c:v>2.4841324839088528</c:v>
                </c:pt>
                <c:pt idx="293">
                  <c:v>2.45967061271487</c:v>
                </c:pt>
                <c:pt idx="294">
                  <c:v>2.3495202483775155</c:v>
                </c:pt>
                <c:pt idx="295">
                  <c:v>2.3602929476654482</c:v>
                </c:pt>
                <c:pt idx="296">
                  <c:v>2.366346891445144</c:v>
                </c:pt>
                <c:pt idx="297">
                  <c:v>2.3612512630448288</c:v>
                </c:pt>
                <c:pt idx="298">
                  <c:v>2.4072469272107262</c:v>
                </c:pt>
                <c:pt idx="299">
                  <c:v>2.3701498535661334</c:v>
                </c:pt>
                <c:pt idx="300">
                  <c:v>2.3805504269579121</c:v>
                </c:pt>
                <c:pt idx="301">
                  <c:v>2.3758168772149908</c:v>
                </c:pt>
                <c:pt idx="302">
                  <c:v>2.3950626762490623</c:v>
                </c:pt>
                <c:pt idx="303">
                  <c:v>2.4096846390172502</c:v>
                </c:pt>
                <c:pt idx="304">
                  <c:v>2.3299077152678231</c:v>
                </c:pt>
                <c:pt idx="305">
                  <c:v>2.3934019005503813</c:v>
                </c:pt>
                <c:pt idx="306">
                  <c:v>2.2076720099189031</c:v>
                </c:pt>
                <c:pt idx="307">
                  <c:v>2.3583171002730778</c:v>
                </c:pt>
                <c:pt idx="308">
                  <c:v>2.4402551272723203</c:v>
                </c:pt>
                <c:pt idx="309">
                  <c:v>2.4978886438800192</c:v>
                </c:pt>
                <c:pt idx="310">
                  <c:v>2.5440278366462139</c:v>
                </c:pt>
                <c:pt idx="311">
                  <c:v>2.4899556343149696</c:v>
                </c:pt>
                <c:pt idx="312">
                  <c:v>2.2925523923978233</c:v>
                </c:pt>
                <c:pt idx="313">
                  <c:v>2.5455885007357608</c:v>
                </c:pt>
                <c:pt idx="314">
                  <c:v>2.5562588288256314</c:v>
                </c:pt>
                <c:pt idx="315">
                  <c:v>2.5413583482925324</c:v>
                </c:pt>
                <c:pt idx="316">
                  <c:v>2.7098676300278015</c:v>
                </c:pt>
                <c:pt idx="317">
                  <c:v>2.681347030207613</c:v>
                </c:pt>
                <c:pt idx="318">
                  <c:v>2.2232922576540979</c:v>
                </c:pt>
                <c:pt idx="319">
                  <c:v>3.0714207806305263</c:v>
                </c:pt>
                <c:pt idx="320">
                  <c:v>3.0418960326044098</c:v>
                </c:pt>
                <c:pt idx="321">
                  <c:v>2.6729401552371708</c:v>
                </c:pt>
                <c:pt idx="322">
                  <c:v>2.8870820277344986</c:v>
                </c:pt>
                <c:pt idx="323">
                  <c:v>2.9347316155097336</c:v>
                </c:pt>
                <c:pt idx="324">
                  <c:v>2.9439759049447112</c:v>
                </c:pt>
                <c:pt idx="325">
                  <c:v>3.1163716121513558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702928"/>
        <c:axId val="735699792"/>
      </c:lineChart>
      <c:dateAx>
        <c:axId val="735702928"/>
        <c:scaling>
          <c:orientation val="minMax"/>
          <c:max val="42917"/>
          <c:min val="33420"/>
        </c:scaling>
        <c:delete val="0"/>
        <c:axPos val="b"/>
        <c:numFmt formatCode="mmm\-yy" sourceLinked="1"/>
        <c:majorTickMark val="in"/>
        <c:minorTickMark val="none"/>
        <c:tickLblPos val="low"/>
        <c:txPr>
          <a:bodyPr rot="-1680000" vert="horz"/>
          <a:lstStyle/>
          <a:p>
            <a:pPr>
              <a:defRPr sz="1100"/>
            </a:pPr>
            <a:endParaRPr lang="en-US"/>
          </a:p>
        </c:txPr>
        <c:crossAx val="735699792"/>
        <c:crosses val="autoZero"/>
        <c:auto val="1"/>
        <c:lblOffset val="100"/>
        <c:baseTimeUnit val="months"/>
        <c:majorUnit val="2"/>
        <c:majorTimeUnit val="years"/>
        <c:minorUnit val="2"/>
        <c:minorTimeUnit val="years"/>
      </c:dateAx>
      <c:valAx>
        <c:axId val="735699792"/>
        <c:scaling>
          <c:orientation val="minMax"/>
          <c:max val="13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s-ES" sz="1100"/>
                  <a:t>(porcentaje)</a:t>
                </a:r>
              </a:p>
            </c:rich>
          </c:tx>
          <c:layout>
            <c:manualLayout>
              <c:xMode val="edge"/>
              <c:yMode val="edge"/>
              <c:x val="1.8447642320571996E-2"/>
              <c:y val="7.4929424753895696E-3"/>
            </c:manualLayout>
          </c:layout>
          <c:overlay val="0"/>
        </c:title>
        <c:numFmt formatCode="#,##0.0" sourceLinked="0"/>
        <c:majorTickMark val="none"/>
        <c:minorTickMark val="out"/>
        <c:tickLblPos val="nextTo"/>
        <c:spPr>
          <a:ln/>
        </c:spPr>
        <c:txPr>
          <a:bodyPr/>
          <a:lstStyle/>
          <a:p>
            <a:pPr>
              <a:defRPr sz="1100"/>
            </a:pPr>
            <a:endParaRPr lang="en-US"/>
          </a:p>
        </c:txPr>
        <c:crossAx val="735702928"/>
        <c:crosses val="autoZero"/>
        <c:crossBetween val="between"/>
        <c:majorUnit val="1"/>
        <c:minorUnit val="1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91807717989911208"/>
          <c:w val="1"/>
          <c:h val="8.1922820100887875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ZapfHumnst BT" panose="020B0502050508020304" pitchFamily="34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39731782643783E-2"/>
          <c:y val="8.4307370898537043E-2"/>
          <c:w val="0.70720277511783958"/>
          <c:h val="0.73035112424548965"/>
        </c:manualLayout>
      </c:layout>
      <c:lineChart>
        <c:grouping val="standard"/>
        <c:varyColors val="0"/>
        <c:ser>
          <c:idx val="1"/>
          <c:order val="0"/>
          <c:tx>
            <c:strRef>
              <c:f>'[Consulta histórico capital de electricaribe ruta del sol y transporte de pasajeros.xlsx]Hoja1'!$G$1</c:f>
              <c:strCache>
                <c:ptCount val="1"/>
                <c:pt idx="0">
                  <c:v>ICM Comercial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0"/>
                  <c:y val="-2.6695204246601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5"/>
              <c:layout>
                <c:manualLayout>
                  <c:x val="-2.5710497103351476E-2"/>
                  <c:y val="-6.8201193520886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3333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'[Consulta histórico capital de electricaribe ruta del sol y transporte de pasajeros.xlsx]Hoja1'!$A$2:$A$327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'[Consulta histórico capital de electricaribe ruta del sol y transporte de pasajeros.xlsx]Hoja1'!$G$2:$G$327</c:f>
              <c:numCache>
                <c:formatCode>_(* #,##0.00_);_(* \(#,##0.00\);_(* "-"??_);_(@_)</c:formatCode>
                <c:ptCount val="326"/>
                <c:pt idx="0">
                  <c:v>3.5563279548403823</c:v>
                </c:pt>
                <c:pt idx="1">
                  <c:v>7.1609457763164786</c:v>
                </c:pt>
                <c:pt idx="2">
                  <c:v>7.1867885286448816</c:v>
                </c:pt>
                <c:pt idx="3">
                  <c:v>6.9015596687466738</c:v>
                </c:pt>
                <c:pt idx="4">
                  <c:v>6.9792771261647069</c:v>
                </c:pt>
                <c:pt idx="5">
                  <c:v>6.8889081545471074</c:v>
                </c:pt>
                <c:pt idx="6">
                  <c:v>6.5900889734426817</c:v>
                </c:pt>
                <c:pt idx="7">
                  <c:v>8.3854953633933107</c:v>
                </c:pt>
                <c:pt idx="8">
                  <c:v>9.0275845342711172</c:v>
                </c:pt>
                <c:pt idx="9">
                  <c:v>9.7104113026602867</c:v>
                </c:pt>
                <c:pt idx="10">
                  <c:v>9.7921230126931835</c:v>
                </c:pt>
                <c:pt idx="11">
                  <c:v>9.6643340567540825</c:v>
                </c:pt>
                <c:pt idx="12">
                  <c:v>9.6028328704900048</c:v>
                </c:pt>
                <c:pt idx="13">
                  <c:v>9.6871160740142876</c:v>
                </c:pt>
                <c:pt idx="14">
                  <c:v>10.043789213208427</c:v>
                </c:pt>
                <c:pt idx="15">
                  <c:v>9.6627433486500074</c:v>
                </c:pt>
                <c:pt idx="16">
                  <c:v>9.5805745240013902</c:v>
                </c:pt>
                <c:pt idx="17">
                  <c:v>9.7335571649904882</c:v>
                </c:pt>
                <c:pt idx="18">
                  <c:v>8.603872442288143</c:v>
                </c:pt>
                <c:pt idx="19">
                  <c:v>9.3626970258644615</c:v>
                </c:pt>
                <c:pt idx="20">
                  <c:v>9.5300742959548579</c:v>
                </c:pt>
                <c:pt idx="21">
                  <c:v>9.4289441095239912</c:v>
                </c:pt>
                <c:pt idx="22">
                  <c:v>9.7109425444753352</c:v>
                </c:pt>
                <c:pt idx="23">
                  <c:v>9.6583445980882896</c:v>
                </c:pt>
                <c:pt idx="24">
                  <c:v>9.1684393496818526</c:v>
                </c:pt>
                <c:pt idx="25">
                  <c:v>8.7046994983969928</c:v>
                </c:pt>
                <c:pt idx="26">
                  <c:v>8.3396924713408271</c:v>
                </c:pt>
                <c:pt idx="27">
                  <c:v>7.4618929835781334</c:v>
                </c:pt>
                <c:pt idx="28">
                  <c:v>7.3321565630287813</c:v>
                </c:pt>
                <c:pt idx="29">
                  <c:v>7.3056594516996212</c:v>
                </c:pt>
                <c:pt idx="30">
                  <c:v>6.210498479576497</c:v>
                </c:pt>
                <c:pt idx="31">
                  <c:v>6.7264654052523021</c:v>
                </c:pt>
                <c:pt idx="32">
                  <c:v>6.8990851047538051</c:v>
                </c:pt>
                <c:pt idx="33">
                  <c:v>6.7317737493023504</c:v>
                </c:pt>
                <c:pt idx="34">
                  <c:v>6.8892207532511058</c:v>
                </c:pt>
                <c:pt idx="35">
                  <c:v>6.8741765975064162</c:v>
                </c:pt>
                <c:pt idx="36">
                  <c:v>6.3226944782482555</c:v>
                </c:pt>
                <c:pt idx="37">
                  <c:v>6.4431223064231391</c:v>
                </c:pt>
                <c:pt idx="38">
                  <c:v>6.2896755645281077</c:v>
                </c:pt>
                <c:pt idx="39">
                  <c:v>6.3035516473925206</c:v>
                </c:pt>
                <c:pt idx="40">
                  <c:v>6.6307753783651249</c:v>
                </c:pt>
                <c:pt idx="41">
                  <c:v>6.6540861617262914</c:v>
                </c:pt>
                <c:pt idx="42">
                  <c:v>5.3311589431241675</c:v>
                </c:pt>
                <c:pt idx="43">
                  <c:v>3.93508854581225</c:v>
                </c:pt>
                <c:pt idx="44">
                  <c:v>4.0737257207336928</c:v>
                </c:pt>
                <c:pt idx="45">
                  <c:v>3.8672363423504406</c:v>
                </c:pt>
                <c:pt idx="46">
                  <c:v>4.137528621253856</c:v>
                </c:pt>
                <c:pt idx="47">
                  <c:v>4.2394612167505885</c:v>
                </c:pt>
                <c:pt idx="48">
                  <c:v>3.5864135020104881</c:v>
                </c:pt>
                <c:pt idx="49">
                  <c:v>3.6602378369483657</c:v>
                </c:pt>
                <c:pt idx="50">
                  <c:v>3.8024214599469262</c:v>
                </c:pt>
                <c:pt idx="51">
                  <c:v>3.3890011846590054</c:v>
                </c:pt>
                <c:pt idx="52">
                  <c:v>3.5372956893475958</c:v>
                </c:pt>
                <c:pt idx="53">
                  <c:v>3.707884633981223</c:v>
                </c:pt>
                <c:pt idx="54">
                  <c:v>3.1786128390803032</c:v>
                </c:pt>
                <c:pt idx="55">
                  <c:v>3.5311604837713069</c:v>
                </c:pt>
                <c:pt idx="56">
                  <c:v>4.2004676192494754</c:v>
                </c:pt>
                <c:pt idx="57">
                  <c:v>4.2760624101109874</c:v>
                </c:pt>
                <c:pt idx="58">
                  <c:v>4.3375423755804903</c:v>
                </c:pt>
                <c:pt idx="59">
                  <c:v>4.2068307250268315</c:v>
                </c:pt>
                <c:pt idx="60">
                  <c:v>4.1562288051667906</c:v>
                </c:pt>
                <c:pt idx="61">
                  <c:v>4.6353188427481813</c:v>
                </c:pt>
                <c:pt idx="62">
                  <c:v>4.6628891061263218</c:v>
                </c:pt>
                <c:pt idx="63">
                  <c:v>4.4243952260897679</c:v>
                </c:pt>
                <c:pt idx="64">
                  <c:v>4.6708396995736239</c:v>
                </c:pt>
                <c:pt idx="65">
                  <c:v>4.6652834648307184</c:v>
                </c:pt>
                <c:pt idx="66">
                  <c:v>4.1103310659309695</c:v>
                </c:pt>
                <c:pt idx="67">
                  <c:v>4.3299815885339479</c:v>
                </c:pt>
                <c:pt idx="68">
                  <c:v>4.5306391658314604</c:v>
                </c:pt>
                <c:pt idx="69">
                  <c:v>4.503105968579332</c:v>
                </c:pt>
                <c:pt idx="70">
                  <c:v>4.8227744830095158</c:v>
                </c:pt>
                <c:pt idx="71">
                  <c:v>4.9783832782959951</c:v>
                </c:pt>
                <c:pt idx="72">
                  <c:v>4.8140123381951945</c:v>
                </c:pt>
                <c:pt idx="73">
                  <c:v>5.234113327896992</c:v>
                </c:pt>
                <c:pt idx="74">
                  <c:v>5.7427196781616185</c:v>
                </c:pt>
                <c:pt idx="75">
                  <c:v>5.5698110663251779</c:v>
                </c:pt>
                <c:pt idx="76">
                  <c:v>5.9622644752975607</c:v>
                </c:pt>
                <c:pt idx="77">
                  <c:v>6.1523599097407278</c:v>
                </c:pt>
                <c:pt idx="78">
                  <c:v>5.4911223599639296</c:v>
                </c:pt>
                <c:pt idx="79">
                  <c:v>6.2191962249316264</c:v>
                </c:pt>
                <c:pt idx="80">
                  <c:v>6.224491924465462</c:v>
                </c:pt>
                <c:pt idx="81">
                  <c:v>6.20226104069671</c:v>
                </c:pt>
                <c:pt idx="82">
                  <c:v>6.3846487648000574</c:v>
                </c:pt>
                <c:pt idx="83">
                  <c:v>6.3626713631955285</c:v>
                </c:pt>
                <c:pt idx="84">
                  <c:v>5.9732628383367512</c:v>
                </c:pt>
                <c:pt idx="85">
                  <c:v>6.2095327268283764</c:v>
                </c:pt>
                <c:pt idx="86">
                  <c:v>6.3661151144630255</c:v>
                </c:pt>
                <c:pt idx="87">
                  <c:v>6.1868139365822739</c:v>
                </c:pt>
                <c:pt idx="88">
                  <c:v>5.9193883255385629</c:v>
                </c:pt>
                <c:pt idx="89">
                  <c:v>5.9601175623033287</c:v>
                </c:pt>
                <c:pt idx="90">
                  <c:v>5.1816762228018947</c:v>
                </c:pt>
                <c:pt idx="91">
                  <c:v>5.6633938200131109</c:v>
                </c:pt>
                <c:pt idx="92">
                  <c:v>5.8286959651069488</c:v>
                </c:pt>
                <c:pt idx="93">
                  <c:v>6.2697087725514749</c:v>
                </c:pt>
                <c:pt idx="94">
                  <c:v>6.5152436007331298</c:v>
                </c:pt>
                <c:pt idx="95">
                  <c:v>6.4173474683103287</c:v>
                </c:pt>
                <c:pt idx="96">
                  <c:v>6.5240868536177929</c:v>
                </c:pt>
                <c:pt idx="97">
                  <c:v>6.8584890565895105</c:v>
                </c:pt>
                <c:pt idx="98">
                  <c:v>7.4655884975921492</c:v>
                </c:pt>
                <c:pt idx="99">
                  <c:v>7.3568775085678082</c:v>
                </c:pt>
                <c:pt idx="100">
                  <c:v>8.1482188771897093</c:v>
                </c:pt>
                <c:pt idx="101">
                  <c:v>9.125337684212651</c:v>
                </c:pt>
                <c:pt idx="102">
                  <c:v>8.4743300258440133</c:v>
                </c:pt>
                <c:pt idx="103">
                  <c:v>9.7048274906306204</c:v>
                </c:pt>
                <c:pt idx="104">
                  <c:v>10.280485690250833</c:v>
                </c:pt>
                <c:pt idx="105">
                  <c:v>11.010602389727</c:v>
                </c:pt>
                <c:pt idx="106">
                  <c:v>11.754627925704703</c:v>
                </c:pt>
                <c:pt idx="107">
                  <c:v>12.227981911395853</c:v>
                </c:pt>
                <c:pt idx="108">
                  <c:v>10.430312046150862</c:v>
                </c:pt>
                <c:pt idx="109">
                  <c:v>10.959277595360762</c:v>
                </c:pt>
                <c:pt idx="110">
                  <c:v>10.562895826286871</c:v>
                </c:pt>
                <c:pt idx="111">
                  <c:v>10.570609787373762</c:v>
                </c:pt>
                <c:pt idx="112">
                  <c:v>10.97017714210469</c:v>
                </c:pt>
                <c:pt idx="113">
                  <c:v>12.384358007601456</c:v>
                </c:pt>
                <c:pt idx="114">
                  <c:v>9.3344339926094158</c:v>
                </c:pt>
                <c:pt idx="115">
                  <c:v>9.9990865477687905</c:v>
                </c:pt>
                <c:pt idx="116">
                  <c:v>9.4029838246340169</c:v>
                </c:pt>
                <c:pt idx="117">
                  <c:v>9.2700791948458043</c:v>
                </c:pt>
                <c:pt idx="118">
                  <c:v>9.4875177161255717</c:v>
                </c:pt>
                <c:pt idx="119">
                  <c:v>9.2563928171765042</c:v>
                </c:pt>
                <c:pt idx="120">
                  <c:v>8.2660656021491494</c:v>
                </c:pt>
                <c:pt idx="121">
                  <c:v>8.8430619247658484</c:v>
                </c:pt>
                <c:pt idx="122">
                  <c:v>8.8007635678473672</c:v>
                </c:pt>
                <c:pt idx="123">
                  <c:v>8.4764500276229153</c:v>
                </c:pt>
                <c:pt idx="124">
                  <c:v>7.659796937704602</c:v>
                </c:pt>
                <c:pt idx="125">
                  <c:v>7.0431694549598207</c:v>
                </c:pt>
                <c:pt idx="126">
                  <c:v>6.4970187002495283</c:v>
                </c:pt>
                <c:pt idx="127">
                  <c:v>6.9402231360747937</c:v>
                </c:pt>
                <c:pt idx="128">
                  <c:v>6.603009887650015</c:v>
                </c:pt>
                <c:pt idx="129">
                  <c:v>6.5124664677712856</c:v>
                </c:pt>
                <c:pt idx="130">
                  <c:v>6.7099759685274041</c:v>
                </c:pt>
                <c:pt idx="131">
                  <c:v>6.6884890001463599</c:v>
                </c:pt>
                <c:pt idx="132">
                  <c:v>6.3100191192316943</c:v>
                </c:pt>
                <c:pt idx="133">
                  <c:v>6.3323537981259221</c:v>
                </c:pt>
                <c:pt idx="134">
                  <c:v>6.2146478665001554</c:v>
                </c:pt>
                <c:pt idx="135">
                  <c:v>5.8105981292089943</c:v>
                </c:pt>
                <c:pt idx="136">
                  <c:v>5.6808811324074195</c:v>
                </c:pt>
                <c:pt idx="137">
                  <c:v>5.3306013026385894</c:v>
                </c:pt>
                <c:pt idx="138">
                  <c:v>4.7826981520365548</c:v>
                </c:pt>
                <c:pt idx="139">
                  <c:v>6.3202969107233056</c:v>
                </c:pt>
                <c:pt idx="140">
                  <c:v>6.011518488374139</c:v>
                </c:pt>
                <c:pt idx="141">
                  <c:v>5.6205967511330339</c:v>
                </c:pt>
                <c:pt idx="142">
                  <c:v>5.5247410485002968</c:v>
                </c:pt>
                <c:pt idx="143">
                  <c:v>5.2808924629229779</c:v>
                </c:pt>
                <c:pt idx="144">
                  <c:v>5.3846759236523427</c:v>
                </c:pt>
                <c:pt idx="145">
                  <c:v>5.2659139136306878</c:v>
                </c:pt>
                <c:pt idx="146">
                  <c:v>4.6428685407409267</c:v>
                </c:pt>
                <c:pt idx="147">
                  <c:v>4.3389020196668806</c:v>
                </c:pt>
                <c:pt idx="148">
                  <c:v>4.2408036669184499</c:v>
                </c:pt>
                <c:pt idx="149">
                  <c:v>4.2615485400030515</c:v>
                </c:pt>
                <c:pt idx="150">
                  <c:v>3.7994214609086638</c:v>
                </c:pt>
                <c:pt idx="151">
                  <c:v>3.7769855384974718</c:v>
                </c:pt>
                <c:pt idx="152">
                  <c:v>3.8829658025884504</c:v>
                </c:pt>
                <c:pt idx="153">
                  <c:v>3.6557254647752204</c:v>
                </c:pt>
                <c:pt idx="154">
                  <c:v>3.500232062857997</c:v>
                </c:pt>
                <c:pt idx="155">
                  <c:v>3.5810151118121061</c:v>
                </c:pt>
                <c:pt idx="156">
                  <c:v>3.161448152159573</c:v>
                </c:pt>
                <c:pt idx="157">
                  <c:v>3.0930322676647948</c:v>
                </c:pt>
                <c:pt idx="158">
                  <c:v>3.0803043989445547</c:v>
                </c:pt>
                <c:pt idx="159">
                  <c:v>2.9746236305222697</c:v>
                </c:pt>
                <c:pt idx="160">
                  <c:v>2.7701025287390491</c:v>
                </c:pt>
                <c:pt idx="161">
                  <c:v>2.590198327844861</c:v>
                </c:pt>
                <c:pt idx="162">
                  <c:v>2.3897376661527314</c:v>
                </c:pt>
                <c:pt idx="163">
                  <c:v>2.7543588770127316</c:v>
                </c:pt>
                <c:pt idx="164">
                  <c:v>2.6671749619636387</c:v>
                </c:pt>
                <c:pt idx="165">
                  <c:v>2.5940280566444098</c:v>
                </c:pt>
                <c:pt idx="166">
                  <c:v>2.6343542998737939</c:v>
                </c:pt>
                <c:pt idx="167">
                  <c:v>2.4849335634067886</c:v>
                </c:pt>
                <c:pt idx="168">
                  <c:v>2.3838036613413123</c:v>
                </c:pt>
                <c:pt idx="169">
                  <c:v>2.4790150925950871</c:v>
                </c:pt>
                <c:pt idx="170">
                  <c:v>2.4113964587989254</c:v>
                </c:pt>
                <c:pt idx="171">
                  <c:v>2.1859907629624318</c:v>
                </c:pt>
                <c:pt idx="172">
                  <c:v>2.1234207932126212</c:v>
                </c:pt>
                <c:pt idx="173">
                  <c:v>2.0859176535722086</c:v>
                </c:pt>
                <c:pt idx="174">
                  <c:v>1.8058158774024538</c:v>
                </c:pt>
                <c:pt idx="175">
                  <c:v>1.9801725491896658</c:v>
                </c:pt>
                <c:pt idx="176">
                  <c:v>1.921000413448307</c:v>
                </c:pt>
                <c:pt idx="177">
                  <c:v>1.9533630024754889</c:v>
                </c:pt>
                <c:pt idx="178">
                  <c:v>1.9484262579978355</c:v>
                </c:pt>
                <c:pt idx="179">
                  <c:v>1.988530907038534</c:v>
                </c:pt>
                <c:pt idx="180">
                  <c:v>1.7988978036840433</c:v>
                </c:pt>
                <c:pt idx="181">
                  <c:v>2.032957705266436</c:v>
                </c:pt>
                <c:pt idx="182">
                  <c:v>1.9935811390595581</c:v>
                </c:pt>
                <c:pt idx="183">
                  <c:v>1.9365305283354766</c:v>
                </c:pt>
                <c:pt idx="184">
                  <c:v>1.9528614028498099</c:v>
                </c:pt>
                <c:pt idx="185">
                  <c:v>1.8922862901021773</c:v>
                </c:pt>
                <c:pt idx="186">
                  <c:v>1.6141557741652695</c:v>
                </c:pt>
                <c:pt idx="187">
                  <c:v>1.8561162149152228</c:v>
                </c:pt>
                <c:pt idx="188">
                  <c:v>1.8904855135201726</c:v>
                </c:pt>
                <c:pt idx="189">
                  <c:v>1.9622128720481837</c:v>
                </c:pt>
                <c:pt idx="190">
                  <c:v>2.1133595919509731</c:v>
                </c:pt>
                <c:pt idx="191">
                  <c:v>1.9523997296620663</c:v>
                </c:pt>
                <c:pt idx="192">
                  <c:v>1.7769792141876184</c:v>
                </c:pt>
                <c:pt idx="193">
                  <c:v>1.9521194672149844</c:v>
                </c:pt>
                <c:pt idx="194">
                  <c:v>1.6648146399763446</c:v>
                </c:pt>
                <c:pt idx="195">
                  <c:v>1.7643142682748365</c:v>
                </c:pt>
                <c:pt idx="196">
                  <c:v>1.7208708951719327</c:v>
                </c:pt>
                <c:pt idx="197">
                  <c:v>1.5987649078576476</c:v>
                </c:pt>
                <c:pt idx="198">
                  <c:v>1.5147783990952082</c:v>
                </c:pt>
                <c:pt idx="199">
                  <c:v>1.6691508148353211</c:v>
                </c:pt>
                <c:pt idx="200">
                  <c:v>1.7255137154323239</c:v>
                </c:pt>
                <c:pt idx="201">
                  <c:v>1.6933703855778741</c:v>
                </c:pt>
                <c:pt idx="202">
                  <c:v>1.9217502332022067</c:v>
                </c:pt>
                <c:pt idx="203">
                  <c:v>1.799899784132418</c:v>
                </c:pt>
                <c:pt idx="204">
                  <c:v>1.8185154291347796</c:v>
                </c:pt>
                <c:pt idx="205">
                  <c:v>1.9460026584685992</c:v>
                </c:pt>
                <c:pt idx="206">
                  <c:v>1.9461123712640829</c:v>
                </c:pt>
                <c:pt idx="207">
                  <c:v>1.9390113364340342</c:v>
                </c:pt>
                <c:pt idx="208">
                  <c:v>2.0236825550711965</c:v>
                </c:pt>
                <c:pt idx="209">
                  <c:v>2.1393633266953023</c:v>
                </c:pt>
                <c:pt idx="210">
                  <c:v>2.0540984908817683</c:v>
                </c:pt>
                <c:pt idx="211">
                  <c:v>2.2535631133897613</c:v>
                </c:pt>
                <c:pt idx="212">
                  <c:v>2.3829190479468085</c:v>
                </c:pt>
                <c:pt idx="213">
                  <c:v>2.5529216342185626</c:v>
                </c:pt>
                <c:pt idx="214">
                  <c:v>2.5579908266418419</c:v>
                </c:pt>
                <c:pt idx="215">
                  <c:v>2.7591927487128536</c:v>
                </c:pt>
                <c:pt idx="216">
                  <c:v>2.6893916212937681</c:v>
                </c:pt>
                <c:pt idx="217">
                  <c:v>2.7363887558103381</c:v>
                </c:pt>
                <c:pt idx="218">
                  <c:v>2.825583147762222</c:v>
                </c:pt>
                <c:pt idx="219">
                  <c:v>2.7615296737603865</c:v>
                </c:pt>
                <c:pt idx="220">
                  <c:v>2.7773727193706321</c:v>
                </c:pt>
                <c:pt idx="221">
                  <c:v>2.960340199131259</c:v>
                </c:pt>
                <c:pt idx="222">
                  <c:v>2.7435799871157034</c:v>
                </c:pt>
                <c:pt idx="223">
                  <c:v>3.0663252134299093</c:v>
                </c:pt>
                <c:pt idx="224">
                  <c:v>3.1580809252188042</c:v>
                </c:pt>
                <c:pt idx="225">
                  <c:v>3.2068993800802899</c:v>
                </c:pt>
                <c:pt idx="226">
                  <c:v>3.3264105435353062</c:v>
                </c:pt>
                <c:pt idx="227">
                  <c:v>3.3490943140716865</c:v>
                </c:pt>
                <c:pt idx="228">
                  <c:v>3.3230528421058114</c:v>
                </c:pt>
                <c:pt idx="229">
                  <c:v>3.3612881916351087</c:v>
                </c:pt>
                <c:pt idx="230">
                  <c:v>3.5486381087430461</c:v>
                </c:pt>
                <c:pt idx="231">
                  <c:v>3.4001114254623834</c:v>
                </c:pt>
                <c:pt idx="232">
                  <c:v>3.4293754415892677</c:v>
                </c:pt>
                <c:pt idx="233">
                  <c:v>3.5599310839112266</c:v>
                </c:pt>
                <c:pt idx="234">
                  <c:v>3.1633737404644862</c:v>
                </c:pt>
                <c:pt idx="235">
                  <c:v>3.428635943971166</c:v>
                </c:pt>
                <c:pt idx="236">
                  <c:v>3.4914188216115507</c:v>
                </c:pt>
                <c:pt idx="237">
                  <c:v>3.5454085386790823</c:v>
                </c:pt>
                <c:pt idx="238">
                  <c:v>3.6076809658720581</c:v>
                </c:pt>
                <c:pt idx="239">
                  <c:v>3.3994122275074861</c:v>
                </c:pt>
                <c:pt idx="240">
                  <c:v>3.089999356983232</c:v>
                </c:pt>
                <c:pt idx="241">
                  <c:v>3.1662425700904531</c:v>
                </c:pt>
                <c:pt idx="242">
                  <c:v>3.0509865268437451</c:v>
                </c:pt>
                <c:pt idx="243">
                  <c:v>2.6633145175073367</c:v>
                </c:pt>
                <c:pt idx="244">
                  <c:v>2.6387457991274008</c:v>
                </c:pt>
                <c:pt idx="245">
                  <c:v>2.4923558323120316</c:v>
                </c:pt>
                <c:pt idx="246">
                  <c:v>2.1023923990565194</c:v>
                </c:pt>
                <c:pt idx="247">
                  <c:v>2.3323886182386393</c:v>
                </c:pt>
                <c:pt idx="248">
                  <c:v>2.3084370806205978</c:v>
                </c:pt>
                <c:pt idx="249">
                  <c:v>2.3062329634631347</c:v>
                </c:pt>
                <c:pt idx="250">
                  <c:v>2.261410611145338</c:v>
                </c:pt>
                <c:pt idx="251">
                  <c:v>2.07876863098216</c:v>
                </c:pt>
                <c:pt idx="252">
                  <c:v>1.9977120797748678</c:v>
                </c:pt>
                <c:pt idx="253">
                  <c:v>2.1299114464665578</c:v>
                </c:pt>
                <c:pt idx="254">
                  <c:v>2.0640955198703645</c:v>
                </c:pt>
                <c:pt idx="255">
                  <c:v>2.0659713935099773</c:v>
                </c:pt>
                <c:pt idx="256">
                  <c:v>2.1342113363542956</c:v>
                </c:pt>
                <c:pt idx="257">
                  <c:v>1.964272608287047</c:v>
                </c:pt>
                <c:pt idx="258">
                  <c:v>1.6932607360887573</c:v>
                </c:pt>
                <c:pt idx="259">
                  <c:v>1.9090748453748252</c:v>
                </c:pt>
                <c:pt idx="260">
                  <c:v>1.9669624462369928</c:v>
                </c:pt>
                <c:pt idx="261">
                  <c:v>1.9376563967204961</c:v>
                </c:pt>
                <c:pt idx="262">
                  <c:v>2.1026671257435501</c:v>
                </c:pt>
                <c:pt idx="263">
                  <c:v>2.0131544628114164</c:v>
                </c:pt>
                <c:pt idx="264">
                  <c:v>1.958943411026276</c:v>
                </c:pt>
                <c:pt idx="265">
                  <c:v>2.1414282955022825</c:v>
                </c:pt>
                <c:pt idx="266">
                  <c:v>2.0332471899391105</c:v>
                </c:pt>
                <c:pt idx="267">
                  <c:v>2.0072216608938898</c:v>
                </c:pt>
                <c:pt idx="268">
                  <c:v>1.9845892335452364</c:v>
                </c:pt>
                <c:pt idx="269">
                  <c:v>2.0384770102737777</c:v>
                </c:pt>
                <c:pt idx="270">
                  <c:v>1.9190519816973814</c:v>
                </c:pt>
                <c:pt idx="271">
                  <c:v>2.1180406801939586</c:v>
                </c:pt>
                <c:pt idx="272">
                  <c:v>2.0912169871591826</c:v>
                </c:pt>
                <c:pt idx="273">
                  <c:v>2.2254276040935173</c:v>
                </c:pt>
                <c:pt idx="274">
                  <c:v>2.3098032494887004</c:v>
                </c:pt>
                <c:pt idx="275">
                  <c:v>2.1034746164108884</c:v>
                </c:pt>
                <c:pt idx="276">
                  <c:v>2.0352422109273425</c:v>
                </c:pt>
                <c:pt idx="277">
                  <c:v>2.069398064998845</c:v>
                </c:pt>
                <c:pt idx="278">
                  <c:v>2.1735694431590642</c:v>
                </c:pt>
                <c:pt idx="279">
                  <c:v>2.1907938895818941</c:v>
                </c:pt>
                <c:pt idx="280">
                  <c:v>2.1711507078186911</c:v>
                </c:pt>
                <c:pt idx="281">
                  <c:v>2.2543043410159038</c:v>
                </c:pt>
                <c:pt idx="282">
                  <c:v>2.0893318077580103</c:v>
                </c:pt>
                <c:pt idx="283">
                  <c:v>2.2391920918406281</c:v>
                </c:pt>
                <c:pt idx="284">
                  <c:v>2.2710187091497072</c:v>
                </c:pt>
                <c:pt idx="285">
                  <c:v>2.3541683494219803</c:v>
                </c:pt>
                <c:pt idx="286">
                  <c:v>2.4353184195046902</c:v>
                </c:pt>
                <c:pt idx="287">
                  <c:v>2.3703889396094651</c:v>
                </c:pt>
                <c:pt idx="288">
                  <c:v>2.3739263653843095</c:v>
                </c:pt>
                <c:pt idx="289">
                  <c:v>2.3828278643509226</c:v>
                </c:pt>
                <c:pt idx="290">
                  <c:v>2.4988997627038456</c:v>
                </c:pt>
                <c:pt idx="291">
                  <c:v>2.4806669742881948</c:v>
                </c:pt>
                <c:pt idx="292">
                  <c:v>2.4419583818542678</c:v>
                </c:pt>
                <c:pt idx="293">
                  <c:v>2.4189791127405913</c:v>
                </c:pt>
                <c:pt idx="294">
                  <c:v>2.3090935475730436</c:v>
                </c:pt>
                <c:pt idx="295">
                  <c:v>2.3206896693344734</c:v>
                </c:pt>
                <c:pt idx="296">
                  <c:v>2.3273033620059254</c:v>
                </c:pt>
                <c:pt idx="297">
                  <c:v>2.3206408143627582</c:v>
                </c:pt>
                <c:pt idx="298">
                  <c:v>2.365833230445368</c:v>
                </c:pt>
                <c:pt idx="299">
                  <c:v>2.3302499451950722</c:v>
                </c:pt>
                <c:pt idx="300">
                  <c:v>2.3388376243396758</c:v>
                </c:pt>
                <c:pt idx="301">
                  <c:v>2.3349398300413218</c:v>
                </c:pt>
                <c:pt idx="302">
                  <c:v>2.3551391034001687</c:v>
                </c:pt>
                <c:pt idx="303">
                  <c:v>2.3678202924239353</c:v>
                </c:pt>
                <c:pt idx="304">
                  <c:v>2.2896555883082992</c:v>
                </c:pt>
                <c:pt idx="305">
                  <c:v>2.3527279943287467</c:v>
                </c:pt>
                <c:pt idx="306">
                  <c:v>2.1690369863068359</c:v>
                </c:pt>
                <c:pt idx="307">
                  <c:v>2.3172571510216957</c:v>
                </c:pt>
                <c:pt idx="308">
                  <c:v>2.3985082904883734</c:v>
                </c:pt>
                <c:pt idx="309">
                  <c:v>2.4548488680015854</c:v>
                </c:pt>
                <c:pt idx="310">
                  <c:v>2.5002658937662985</c:v>
                </c:pt>
                <c:pt idx="311">
                  <c:v>2.4477856783738141</c:v>
                </c:pt>
                <c:pt idx="312">
                  <c:v>2.2533045887145402</c:v>
                </c:pt>
                <c:pt idx="313">
                  <c:v>2.5024431030361409</c:v>
                </c:pt>
                <c:pt idx="314">
                  <c:v>2.5128563571430664</c:v>
                </c:pt>
                <c:pt idx="315">
                  <c:v>2.4987878340734775</c:v>
                </c:pt>
                <c:pt idx="316">
                  <c:v>2.6645161853963097</c:v>
                </c:pt>
                <c:pt idx="317">
                  <c:v>2.6368791655240744</c:v>
                </c:pt>
                <c:pt idx="318">
                  <c:v>2.3247436684866356</c:v>
                </c:pt>
                <c:pt idx="319">
                  <c:v>3.1588020697864025</c:v>
                </c:pt>
                <c:pt idx="320">
                  <c:v>3.1289123770272806</c:v>
                </c:pt>
                <c:pt idx="321">
                  <c:v>3.3555141683817493</c:v>
                </c:pt>
                <c:pt idx="322">
                  <c:v>3.5600252690255081</c:v>
                </c:pt>
                <c:pt idx="323">
                  <c:v>3.6037411678491211</c:v>
                </c:pt>
                <c:pt idx="324">
                  <c:v>3.5901875601860609</c:v>
                </c:pt>
                <c:pt idx="325">
                  <c:v>3.7625095280892698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'[Consulta histórico capital de electricaribe ruta del sol y transporte de pasajeros.xlsx]Hoja1'!$H$1</c:f>
              <c:strCache>
                <c:ptCount val="1"/>
                <c:pt idx="0">
                  <c:v>ICM Comercial Ajustado</c:v>
                </c:pt>
              </c:strCache>
            </c:strRef>
          </c:tx>
          <c:spPr>
            <a:ln w="28575">
              <a:solidFill>
                <a:srgbClr val="F808C5"/>
              </a:solidFill>
              <a:prstDash val="sysDot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-4.2927478250641042E-3"/>
                  <c:y val="1.00106688658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</c:extLst>
            </c:dLbl>
            <c:dLbl>
              <c:idx val="3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808C5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'[Consulta histórico capital de electricaribe ruta del sol y transporte de pasajeros.xlsx]Hoja1'!$A$2:$A$327</c:f>
              <c:numCache>
                <c:formatCode>mmm\-yy</c:formatCode>
                <c:ptCount val="326"/>
                <c:pt idx="0">
                  <c:v>33054</c:v>
                </c:pt>
                <c:pt idx="1">
                  <c:v>33085</c:v>
                </c:pt>
                <c:pt idx="2">
                  <c:v>33116</c:v>
                </c:pt>
                <c:pt idx="3">
                  <c:v>33146</c:v>
                </c:pt>
                <c:pt idx="4">
                  <c:v>33177</c:v>
                </c:pt>
                <c:pt idx="5">
                  <c:v>33207</c:v>
                </c:pt>
                <c:pt idx="6">
                  <c:v>33238</c:v>
                </c:pt>
                <c:pt idx="7">
                  <c:v>33269</c:v>
                </c:pt>
                <c:pt idx="8">
                  <c:v>33297</c:v>
                </c:pt>
                <c:pt idx="9">
                  <c:v>33328</c:v>
                </c:pt>
                <c:pt idx="10">
                  <c:v>33358</c:v>
                </c:pt>
                <c:pt idx="11">
                  <c:v>33389</c:v>
                </c:pt>
                <c:pt idx="12">
                  <c:v>33419</c:v>
                </c:pt>
                <c:pt idx="13">
                  <c:v>33450</c:v>
                </c:pt>
                <c:pt idx="14">
                  <c:v>33481</c:v>
                </c:pt>
                <c:pt idx="15">
                  <c:v>33511</c:v>
                </c:pt>
                <c:pt idx="16">
                  <c:v>33542</c:v>
                </c:pt>
                <c:pt idx="17">
                  <c:v>33572</c:v>
                </c:pt>
                <c:pt idx="18">
                  <c:v>33603</c:v>
                </c:pt>
                <c:pt idx="19">
                  <c:v>33634</c:v>
                </c:pt>
                <c:pt idx="20">
                  <c:v>33663</c:v>
                </c:pt>
                <c:pt idx="21">
                  <c:v>33694</c:v>
                </c:pt>
                <c:pt idx="22">
                  <c:v>33724</c:v>
                </c:pt>
                <c:pt idx="23">
                  <c:v>33755</c:v>
                </c:pt>
                <c:pt idx="24">
                  <c:v>33785</c:v>
                </c:pt>
                <c:pt idx="25">
                  <c:v>33816</c:v>
                </c:pt>
                <c:pt idx="26">
                  <c:v>33847</c:v>
                </c:pt>
                <c:pt idx="27">
                  <c:v>33877</c:v>
                </c:pt>
                <c:pt idx="28">
                  <c:v>33908</c:v>
                </c:pt>
                <c:pt idx="29">
                  <c:v>33938</c:v>
                </c:pt>
                <c:pt idx="30">
                  <c:v>33969</c:v>
                </c:pt>
                <c:pt idx="31">
                  <c:v>34000</c:v>
                </c:pt>
                <c:pt idx="32">
                  <c:v>34028</c:v>
                </c:pt>
                <c:pt idx="33">
                  <c:v>34059</c:v>
                </c:pt>
                <c:pt idx="34">
                  <c:v>34089</c:v>
                </c:pt>
                <c:pt idx="35">
                  <c:v>34120</c:v>
                </c:pt>
                <c:pt idx="36">
                  <c:v>34150</c:v>
                </c:pt>
                <c:pt idx="37">
                  <c:v>34181</c:v>
                </c:pt>
                <c:pt idx="38">
                  <c:v>34212</c:v>
                </c:pt>
                <c:pt idx="39">
                  <c:v>34242</c:v>
                </c:pt>
                <c:pt idx="40">
                  <c:v>34273</c:v>
                </c:pt>
                <c:pt idx="41">
                  <c:v>34303</c:v>
                </c:pt>
                <c:pt idx="42">
                  <c:v>34334</c:v>
                </c:pt>
                <c:pt idx="43">
                  <c:v>34365</c:v>
                </c:pt>
                <c:pt idx="44">
                  <c:v>34393</c:v>
                </c:pt>
                <c:pt idx="45">
                  <c:v>34424</c:v>
                </c:pt>
                <c:pt idx="46">
                  <c:v>34454</c:v>
                </c:pt>
                <c:pt idx="47">
                  <c:v>34485</c:v>
                </c:pt>
                <c:pt idx="48">
                  <c:v>34515</c:v>
                </c:pt>
                <c:pt idx="49">
                  <c:v>34546</c:v>
                </c:pt>
                <c:pt idx="50">
                  <c:v>34577</c:v>
                </c:pt>
                <c:pt idx="51">
                  <c:v>34607</c:v>
                </c:pt>
                <c:pt idx="52">
                  <c:v>34638</c:v>
                </c:pt>
                <c:pt idx="53">
                  <c:v>34668</c:v>
                </c:pt>
                <c:pt idx="54">
                  <c:v>34699</c:v>
                </c:pt>
                <c:pt idx="55">
                  <c:v>34730</c:v>
                </c:pt>
                <c:pt idx="56">
                  <c:v>34758</c:v>
                </c:pt>
                <c:pt idx="57">
                  <c:v>34789</c:v>
                </c:pt>
                <c:pt idx="58">
                  <c:v>34819</c:v>
                </c:pt>
                <c:pt idx="59">
                  <c:v>34850</c:v>
                </c:pt>
                <c:pt idx="60">
                  <c:v>34880</c:v>
                </c:pt>
                <c:pt idx="61">
                  <c:v>34911</c:v>
                </c:pt>
                <c:pt idx="62">
                  <c:v>34942</c:v>
                </c:pt>
                <c:pt idx="63">
                  <c:v>34972</c:v>
                </c:pt>
                <c:pt idx="64">
                  <c:v>35003</c:v>
                </c:pt>
                <c:pt idx="65">
                  <c:v>35033</c:v>
                </c:pt>
                <c:pt idx="66">
                  <c:v>35064</c:v>
                </c:pt>
                <c:pt idx="67">
                  <c:v>35095</c:v>
                </c:pt>
                <c:pt idx="68">
                  <c:v>35124</c:v>
                </c:pt>
                <c:pt idx="69">
                  <c:v>35155</c:v>
                </c:pt>
                <c:pt idx="70">
                  <c:v>35185</c:v>
                </c:pt>
                <c:pt idx="71">
                  <c:v>35216</c:v>
                </c:pt>
                <c:pt idx="72">
                  <c:v>35246</c:v>
                </c:pt>
                <c:pt idx="73">
                  <c:v>35277</c:v>
                </c:pt>
                <c:pt idx="74">
                  <c:v>35308</c:v>
                </c:pt>
                <c:pt idx="75">
                  <c:v>35338</c:v>
                </c:pt>
                <c:pt idx="76">
                  <c:v>35369</c:v>
                </c:pt>
                <c:pt idx="77">
                  <c:v>35399</c:v>
                </c:pt>
                <c:pt idx="78">
                  <c:v>35430</c:v>
                </c:pt>
                <c:pt idx="79">
                  <c:v>35461</c:v>
                </c:pt>
                <c:pt idx="80">
                  <c:v>35489</c:v>
                </c:pt>
                <c:pt idx="81">
                  <c:v>35520</c:v>
                </c:pt>
                <c:pt idx="82">
                  <c:v>35550</c:v>
                </c:pt>
                <c:pt idx="83">
                  <c:v>35581</c:v>
                </c:pt>
                <c:pt idx="84">
                  <c:v>35611</c:v>
                </c:pt>
                <c:pt idx="85">
                  <c:v>35642</c:v>
                </c:pt>
                <c:pt idx="86">
                  <c:v>35673</c:v>
                </c:pt>
                <c:pt idx="87">
                  <c:v>35703</c:v>
                </c:pt>
                <c:pt idx="88">
                  <c:v>35734</c:v>
                </c:pt>
                <c:pt idx="89">
                  <c:v>35764</c:v>
                </c:pt>
                <c:pt idx="90">
                  <c:v>35795</c:v>
                </c:pt>
                <c:pt idx="91">
                  <c:v>35826</c:v>
                </c:pt>
                <c:pt idx="92">
                  <c:v>35854</c:v>
                </c:pt>
                <c:pt idx="93">
                  <c:v>35885</c:v>
                </c:pt>
                <c:pt idx="94">
                  <c:v>35915</c:v>
                </c:pt>
                <c:pt idx="95">
                  <c:v>35946</c:v>
                </c:pt>
                <c:pt idx="96">
                  <c:v>35976</c:v>
                </c:pt>
                <c:pt idx="97">
                  <c:v>36007</c:v>
                </c:pt>
                <c:pt idx="98">
                  <c:v>36038</c:v>
                </c:pt>
                <c:pt idx="99">
                  <c:v>36068</c:v>
                </c:pt>
                <c:pt idx="100">
                  <c:v>36099</c:v>
                </c:pt>
                <c:pt idx="101">
                  <c:v>36129</c:v>
                </c:pt>
                <c:pt idx="102">
                  <c:v>36160</c:v>
                </c:pt>
                <c:pt idx="103">
                  <c:v>36191</c:v>
                </c:pt>
                <c:pt idx="104">
                  <c:v>36219</c:v>
                </c:pt>
                <c:pt idx="105">
                  <c:v>36250</c:v>
                </c:pt>
                <c:pt idx="106">
                  <c:v>36280</c:v>
                </c:pt>
                <c:pt idx="107">
                  <c:v>36311</c:v>
                </c:pt>
                <c:pt idx="108">
                  <c:v>36341</c:v>
                </c:pt>
                <c:pt idx="109">
                  <c:v>36372</c:v>
                </c:pt>
                <c:pt idx="110">
                  <c:v>36403</c:v>
                </c:pt>
                <c:pt idx="111">
                  <c:v>36433</c:v>
                </c:pt>
                <c:pt idx="112">
                  <c:v>36464</c:v>
                </c:pt>
                <c:pt idx="113">
                  <c:v>36494</c:v>
                </c:pt>
                <c:pt idx="114">
                  <c:v>36525</c:v>
                </c:pt>
                <c:pt idx="115">
                  <c:v>36556</c:v>
                </c:pt>
                <c:pt idx="116">
                  <c:v>36585</c:v>
                </c:pt>
                <c:pt idx="117">
                  <c:v>36616</c:v>
                </c:pt>
                <c:pt idx="118">
                  <c:v>36646</c:v>
                </c:pt>
                <c:pt idx="119">
                  <c:v>36677</c:v>
                </c:pt>
                <c:pt idx="120">
                  <c:v>36707</c:v>
                </c:pt>
                <c:pt idx="121">
                  <c:v>36738</c:v>
                </c:pt>
                <c:pt idx="122">
                  <c:v>36769</c:v>
                </c:pt>
                <c:pt idx="123">
                  <c:v>36799</c:v>
                </c:pt>
                <c:pt idx="124">
                  <c:v>36830</c:v>
                </c:pt>
                <c:pt idx="125">
                  <c:v>36860</c:v>
                </c:pt>
                <c:pt idx="126">
                  <c:v>36891</c:v>
                </c:pt>
                <c:pt idx="127">
                  <c:v>36922</c:v>
                </c:pt>
                <c:pt idx="128">
                  <c:v>36950</c:v>
                </c:pt>
                <c:pt idx="129">
                  <c:v>36981</c:v>
                </c:pt>
                <c:pt idx="130">
                  <c:v>37011</c:v>
                </c:pt>
                <c:pt idx="131">
                  <c:v>37042</c:v>
                </c:pt>
                <c:pt idx="132">
                  <c:v>37072</c:v>
                </c:pt>
                <c:pt idx="133">
                  <c:v>37103</c:v>
                </c:pt>
                <c:pt idx="134">
                  <c:v>37134</c:v>
                </c:pt>
                <c:pt idx="135">
                  <c:v>37164</c:v>
                </c:pt>
                <c:pt idx="136">
                  <c:v>37195</c:v>
                </c:pt>
                <c:pt idx="137">
                  <c:v>37225</c:v>
                </c:pt>
                <c:pt idx="138">
                  <c:v>37256</c:v>
                </c:pt>
                <c:pt idx="139">
                  <c:v>37287</c:v>
                </c:pt>
                <c:pt idx="140">
                  <c:v>37315</c:v>
                </c:pt>
                <c:pt idx="141">
                  <c:v>37346</c:v>
                </c:pt>
                <c:pt idx="142">
                  <c:v>37376</c:v>
                </c:pt>
                <c:pt idx="143">
                  <c:v>37407</c:v>
                </c:pt>
                <c:pt idx="144">
                  <c:v>37437</c:v>
                </c:pt>
                <c:pt idx="145">
                  <c:v>37468</c:v>
                </c:pt>
                <c:pt idx="146">
                  <c:v>37499</c:v>
                </c:pt>
                <c:pt idx="147">
                  <c:v>37529</c:v>
                </c:pt>
                <c:pt idx="148">
                  <c:v>37560</c:v>
                </c:pt>
                <c:pt idx="149">
                  <c:v>37590</c:v>
                </c:pt>
                <c:pt idx="150">
                  <c:v>37621</c:v>
                </c:pt>
                <c:pt idx="151">
                  <c:v>37652</c:v>
                </c:pt>
                <c:pt idx="152">
                  <c:v>37680</c:v>
                </c:pt>
                <c:pt idx="153">
                  <c:v>37711</c:v>
                </c:pt>
                <c:pt idx="154">
                  <c:v>37741</c:v>
                </c:pt>
                <c:pt idx="155">
                  <c:v>37772</c:v>
                </c:pt>
                <c:pt idx="156">
                  <c:v>37802</c:v>
                </c:pt>
                <c:pt idx="157">
                  <c:v>37833</c:v>
                </c:pt>
                <c:pt idx="158">
                  <c:v>37864</c:v>
                </c:pt>
                <c:pt idx="159">
                  <c:v>37894</c:v>
                </c:pt>
                <c:pt idx="160">
                  <c:v>37925</c:v>
                </c:pt>
                <c:pt idx="161">
                  <c:v>37955</c:v>
                </c:pt>
                <c:pt idx="162">
                  <c:v>37986</c:v>
                </c:pt>
                <c:pt idx="163">
                  <c:v>38017</c:v>
                </c:pt>
                <c:pt idx="164">
                  <c:v>38046</c:v>
                </c:pt>
                <c:pt idx="165">
                  <c:v>38077</c:v>
                </c:pt>
                <c:pt idx="166">
                  <c:v>38107</c:v>
                </c:pt>
                <c:pt idx="167">
                  <c:v>38138</c:v>
                </c:pt>
                <c:pt idx="168">
                  <c:v>38168</c:v>
                </c:pt>
                <c:pt idx="169">
                  <c:v>38199</c:v>
                </c:pt>
                <c:pt idx="170">
                  <c:v>38230</c:v>
                </c:pt>
                <c:pt idx="171">
                  <c:v>38260</c:v>
                </c:pt>
                <c:pt idx="172">
                  <c:v>38291</c:v>
                </c:pt>
                <c:pt idx="173">
                  <c:v>38321</c:v>
                </c:pt>
                <c:pt idx="174">
                  <c:v>38352</c:v>
                </c:pt>
                <c:pt idx="175">
                  <c:v>38383</c:v>
                </c:pt>
                <c:pt idx="176">
                  <c:v>38411</c:v>
                </c:pt>
                <c:pt idx="177">
                  <c:v>38442</c:v>
                </c:pt>
                <c:pt idx="178">
                  <c:v>38472</c:v>
                </c:pt>
                <c:pt idx="179">
                  <c:v>38503</c:v>
                </c:pt>
                <c:pt idx="180">
                  <c:v>38533</c:v>
                </c:pt>
                <c:pt idx="181">
                  <c:v>38564</c:v>
                </c:pt>
                <c:pt idx="182">
                  <c:v>38595</c:v>
                </c:pt>
                <c:pt idx="183">
                  <c:v>38625</c:v>
                </c:pt>
                <c:pt idx="184">
                  <c:v>38656</c:v>
                </c:pt>
                <c:pt idx="185">
                  <c:v>38686</c:v>
                </c:pt>
                <c:pt idx="186">
                  <c:v>38717</c:v>
                </c:pt>
                <c:pt idx="187">
                  <c:v>38748</c:v>
                </c:pt>
                <c:pt idx="188">
                  <c:v>38776</c:v>
                </c:pt>
                <c:pt idx="189">
                  <c:v>38807</c:v>
                </c:pt>
                <c:pt idx="190">
                  <c:v>38837</c:v>
                </c:pt>
                <c:pt idx="191">
                  <c:v>38868</c:v>
                </c:pt>
                <c:pt idx="192">
                  <c:v>38898</c:v>
                </c:pt>
                <c:pt idx="193">
                  <c:v>38929</c:v>
                </c:pt>
                <c:pt idx="194">
                  <c:v>38960</c:v>
                </c:pt>
                <c:pt idx="195">
                  <c:v>38990</c:v>
                </c:pt>
                <c:pt idx="196">
                  <c:v>39021</c:v>
                </c:pt>
                <c:pt idx="197">
                  <c:v>39051</c:v>
                </c:pt>
                <c:pt idx="198">
                  <c:v>39082</c:v>
                </c:pt>
                <c:pt idx="199">
                  <c:v>39113</c:v>
                </c:pt>
                <c:pt idx="200">
                  <c:v>39141</c:v>
                </c:pt>
                <c:pt idx="201">
                  <c:v>39172</c:v>
                </c:pt>
                <c:pt idx="202">
                  <c:v>39202</c:v>
                </c:pt>
                <c:pt idx="203">
                  <c:v>39233</c:v>
                </c:pt>
                <c:pt idx="204">
                  <c:v>39263</c:v>
                </c:pt>
                <c:pt idx="205">
                  <c:v>39294</c:v>
                </c:pt>
                <c:pt idx="206">
                  <c:v>39325</c:v>
                </c:pt>
                <c:pt idx="207">
                  <c:v>39355</c:v>
                </c:pt>
                <c:pt idx="208">
                  <c:v>39386</c:v>
                </c:pt>
                <c:pt idx="209">
                  <c:v>39416</c:v>
                </c:pt>
                <c:pt idx="210">
                  <c:v>39447</c:v>
                </c:pt>
                <c:pt idx="211">
                  <c:v>39478</c:v>
                </c:pt>
                <c:pt idx="212">
                  <c:v>39507</c:v>
                </c:pt>
                <c:pt idx="213">
                  <c:v>39538</c:v>
                </c:pt>
                <c:pt idx="214">
                  <c:v>39568</c:v>
                </c:pt>
                <c:pt idx="215">
                  <c:v>39599</c:v>
                </c:pt>
                <c:pt idx="216">
                  <c:v>39629</c:v>
                </c:pt>
                <c:pt idx="217">
                  <c:v>39660</c:v>
                </c:pt>
                <c:pt idx="218">
                  <c:v>39691</c:v>
                </c:pt>
                <c:pt idx="219">
                  <c:v>39721</c:v>
                </c:pt>
                <c:pt idx="220">
                  <c:v>39752</c:v>
                </c:pt>
                <c:pt idx="221">
                  <c:v>39782</c:v>
                </c:pt>
                <c:pt idx="222">
                  <c:v>39813</c:v>
                </c:pt>
                <c:pt idx="223">
                  <c:v>39844</c:v>
                </c:pt>
                <c:pt idx="224">
                  <c:v>39872</c:v>
                </c:pt>
                <c:pt idx="225">
                  <c:v>39903</c:v>
                </c:pt>
                <c:pt idx="226">
                  <c:v>39933</c:v>
                </c:pt>
                <c:pt idx="227">
                  <c:v>39964</c:v>
                </c:pt>
                <c:pt idx="228">
                  <c:v>39994</c:v>
                </c:pt>
                <c:pt idx="229">
                  <c:v>40025</c:v>
                </c:pt>
                <c:pt idx="230">
                  <c:v>40056</c:v>
                </c:pt>
                <c:pt idx="231">
                  <c:v>40086</c:v>
                </c:pt>
                <c:pt idx="232">
                  <c:v>40117</c:v>
                </c:pt>
                <c:pt idx="233">
                  <c:v>40147</c:v>
                </c:pt>
                <c:pt idx="234">
                  <c:v>40178</c:v>
                </c:pt>
                <c:pt idx="235">
                  <c:v>40209</c:v>
                </c:pt>
                <c:pt idx="236">
                  <c:v>40237</c:v>
                </c:pt>
                <c:pt idx="237">
                  <c:v>40268</c:v>
                </c:pt>
                <c:pt idx="238">
                  <c:v>40298</c:v>
                </c:pt>
                <c:pt idx="239">
                  <c:v>40329</c:v>
                </c:pt>
                <c:pt idx="240">
                  <c:v>40359</c:v>
                </c:pt>
                <c:pt idx="241">
     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         <c:v>40482</c:v>
                </c:pt>
                <c:pt idx="245">
                  <c:v>40512</c:v>
                </c:pt>
                <c:pt idx="246">
                  <c:v>40543</c:v>
                </c:pt>
                <c:pt idx="247">
                  <c:v>40574</c:v>
                </c:pt>
                <c:pt idx="248">
                  <c:v>40602</c:v>
                </c:pt>
                <c:pt idx="249">
                  <c:v>40633</c:v>
                </c:pt>
                <c:pt idx="250">
                  <c:v>40663</c:v>
                </c:pt>
                <c:pt idx="251">
                  <c:v>40694</c:v>
                </c:pt>
                <c:pt idx="252">
                  <c:v>40724</c:v>
                </c:pt>
                <c:pt idx="253">
                  <c:v>40755</c:v>
                </c:pt>
                <c:pt idx="254">
                  <c:v>40786</c:v>
                </c:pt>
                <c:pt idx="255">
                  <c:v>40816</c:v>
                </c:pt>
                <c:pt idx="256">
                  <c:v>40847</c:v>
                </c:pt>
                <c:pt idx="257">
                  <c:v>40877</c:v>
                </c:pt>
                <c:pt idx="258">
                  <c:v>40908</c:v>
                </c:pt>
                <c:pt idx="259">
                  <c:v>40939</c:v>
                </c:pt>
                <c:pt idx="260">
                  <c:v>40968</c:v>
                </c:pt>
                <c:pt idx="261">
                  <c:v>40999</c:v>
                </c:pt>
                <c:pt idx="262">
                  <c:v>41029</c:v>
                </c:pt>
                <c:pt idx="263">
                  <c:v>41060</c:v>
                </c:pt>
                <c:pt idx="264">
                  <c:v>41090</c:v>
                </c:pt>
                <c:pt idx="265">
                  <c:v>41121</c:v>
                </c:pt>
                <c:pt idx="266">
                  <c:v>41152</c:v>
                </c:pt>
                <c:pt idx="267">
                  <c:v>41182</c:v>
                </c:pt>
                <c:pt idx="268">
                  <c:v>41213</c:v>
                </c:pt>
                <c:pt idx="269">
                  <c:v>41243</c:v>
                </c:pt>
                <c:pt idx="270">
                  <c:v>41274</c:v>
                </c:pt>
                <c:pt idx="271">
                  <c:v>41305</c:v>
                </c:pt>
                <c:pt idx="272">
                  <c:v>41333</c:v>
                </c:pt>
                <c:pt idx="273">
                  <c:v>41364</c:v>
                </c:pt>
                <c:pt idx="274">
                  <c:v>41394</c:v>
                </c:pt>
                <c:pt idx="275">
                  <c:v>41425</c:v>
                </c:pt>
                <c:pt idx="276">
                  <c:v>41455</c:v>
                </c:pt>
                <c:pt idx="277">
                  <c:v>41486</c:v>
                </c:pt>
                <c:pt idx="278">
                  <c:v>41517</c:v>
                </c:pt>
                <c:pt idx="279">
                  <c:v>41547</c:v>
                </c:pt>
                <c:pt idx="280">
                  <c:v>41578</c:v>
                </c:pt>
                <c:pt idx="281">
                  <c:v>41608</c:v>
                </c:pt>
                <c:pt idx="282">
                  <c:v>41639</c:v>
                </c:pt>
                <c:pt idx="283">
                  <c:v>41670</c:v>
                </c:pt>
                <c:pt idx="284">
                  <c:v>41698</c:v>
                </c:pt>
                <c:pt idx="285">
                  <c:v>41729</c:v>
                </c:pt>
                <c:pt idx="286">
                  <c:v>41759</c:v>
                </c:pt>
                <c:pt idx="287">
                  <c:v>41790</c:v>
                </c:pt>
                <c:pt idx="288">
                  <c:v>41820</c:v>
                </c:pt>
                <c:pt idx="289">
                  <c:v>41851</c:v>
                </c:pt>
                <c:pt idx="290">
                  <c:v>41882</c:v>
                </c:pt>
                <c:pt idx="291">
                  <c:v>41912</c:v>
                </c:pt>
                <c:pt idx="292">
                  <c:v>41943</c:v>
                </c:pt>
                <c:pt idx="293">
                  <c:v>41973</c:v>
                </c:pt>
                <c:pt idx="294">
                  <c:v>42004</c:v>
                </c:pt>
                <c:pt idx="295">
                  <c:v>42035</c:v>
                </c:pt>
                <c:pt idx="296">
                  <c:v>42063</c:v>
                </c:pt>
                <c:pt idx="297">
                  <c:v>42094</c:v>
                </c:pt>
                <c:pt idx="298">
                  <c:v>42124</c:v>
                </c:pt>
                <c:pt idx="299">
                  <c:v>42155</c:v>
                </c:pt>
                <c:pt idx="300">
                  <c:v>42185</c:v>
                </c:pt>
                <c:pt idx="301">
                  <c:v>42216</c:v>
                </c:pt>
                <c:pt idx="302">
                  <c:v>42247</c:v>
                </c:pt>
                <c:pt idx="303">
                  <c:v>42277</c:v>
                </c:pt>
                <c:pt idx="304">
                  <c:v>42308</c:v>
                </c:pt>
                <c:pt idx="305">
                  <c:v>42338</c:v>
                </c:pt>
                <c:pt idx="306">
                  <c:v>42369</c:v>
                </c:pt>
                <c:pt idx="307">
                  <c:v>42400</c:v>
                </c:pt>
                <c:pt idx="308">
                  <c:v>42429</c:v>
                </c:pt>
                <c:pt idx="309">
                  <c:v>42460</c:v>
                </c:pt>
                <c:pt idx="310">
                  <c:v>42490</c:v>
                </c:pt>
                <c:pt idx="311">
                  <c:v>42521</c:v>
                </c:pt>
                <c:pt idx="312">
                  <c:v>42551</c:v>
                </c:pt>
                <c:pt idx="313">
                  <c:v>42582</c:v>
                </c:pt>
                <c:pt idx="314">
                  <c:v>42613</c:v>
                </c:pt>
                <c:pt idx="315">
                  <c:v>42643</c:v>
                </c:pt>
                <c:pt idx="316">
                  <c:v>42674</c:v>
                </c:pt>
                <c:pt idx="317">
                  <c:v>42704</c:v>
                </c:pt>
                <c:pt idx="318">
                  <c:v>42735</c:v>
                </c:pt>
                <c:pt idx="319">
                  <c:v>42766</c:v>
                </c:pt>
                <c:pt idx="320">
                  <c:v>42794</c:v>
                </c:pt>
                <c:pt idx="321">
                  <c:v>42825</c:v>
                </c:pt>
                <c:pt idx="322">
                  <c:v>42855</c:v>
                </c:pt>
                <c:pt idx="323">
                  <c:v>42886</c:v>
                </c:pt>
                <c:pt idx="324">
                  <c:v>42916</c:v>
                </c:pt>
                <c:pt idx="325">
                  <c:v>42947</c:v>
                </c:pt>
              </c:numCache>
            </c:numRef>
          </c:cat>
          <c:val>
            <c:numRef>
              <c:f>'[Consulta histórico capital de electricaribe ruta del sol y transporte de pasajeros.xlsx]Hoja1'!$H$2:$H$327</c:f>
              <c:numCache>
                <c:formatCode>_(* #,##0.00_);_(* \(#,##0.00\);_(* "-"??_);_(@_)</c:formatCode>
                <c:ptCount val="326"/>
                <c:pt idx="0">
                  <c:v>3.5563279548403823</c:v>
                </c:pt>
                <c:pt idx="1">
                  <c:v>7.1609457763164786</c:v>
                </c:pt>
                <c:pt idx="2">
                  <c:v>7.1867885286448816</c:v>
                </c:pt>
                <c:pt idx="3">
                  <c:v>6.9015596687466738</c:v>
                </c:pt>
                <c:pt idx="4">
                  <c:v>6.9792771261647069</c:v>
                </c:pt>
                <c:pt idx="5">
                  <c:v>6.8889081545471074</c:v>
                </c:pt>
                <c:pt idx="6">
                  <c:v>6.5900889734426817</c:v>
                </c:pt>
                <c:pt idx="7">
                  <c:v>8.3854953633933107</c:v>
                </c:pt>
                <c:pt idx="8">
                  <c:v>9.0275845342711172</c:v>
                </c:pt>
                <c:pt idx="9">
                  <c:v>9.7104113026602867</c:v>
                </c:pt>
                <c:pt idx="10">
                  <c:v>9.7921230126931835</c:v>
                </c:pt>
                <c:pt idx="11">
                  <c:v>9.6643340567540825</c:v>
                </c:pt>
                <c:pt idx="12">
                  <c:v>9.6028328704900048</c:v>
                </c:pt>
                <c:pt idx="13">
                  <c:v>9.6871160740142876</c:v>
                </c:pt>
                <c:pt idx="14">
                  <c:v>10.043789213208427</c:v>
                </c:pt>
                <c:pt idx="15">
                  <c:v>9.6627433486500074</c:v>
                </c:pt>
                <c:pt idx="16">
                  <c:v>9.5805745240013902</c:v>
                </c:pt>
                <c:pt idx="17">
                  <c:v>9.7335571649904882</c:v>
                </c:pt>
                <c:pt idx="18">
                  <c:v>8.603872442288143</c:v>
                </c:pt>
                <c:pt idx="19">
                  <c:v>9.3626970258644615</c:v>
                </c:pt>
                <c:pt idx="20">
                  <c:v>9.5300742959548579</c:v>
                </c:pt>
                <c:pt idx="21">
                  <c:v>9.4289441095239912</c:v>
                </c:pt>
                <c:pt idx="22">
                  <c:v>9.7109425444753352</c:v>
                </c:pt>
                <c:pt idx="23">
                  <c:v>9.6583445980882896</c:v>
                </c:pt>
                <c:pt idx="24">
                  <c:v>9.1684393496818526</c:v>
                </c:pt>
                <c:pt idx="25">
                  <c:v>8.7046994983969928</c:v>
                </c:pt>
                <c:pt idx="26">
                  <c:v>8.3396924713408271</c:v>
                </c:pt>
                <c:pt idx="27">
                  <c:v>7.4618929835781334</c:v>
                </c:pt>
                <c:pt idx="28">
                  <c:v>7.3321565630287813</c:v>
                </c:pt>
                <c:pt idx="29">
                  <c:v>7.3056594516996212</c:v>
                </c:pt>
                <c:pt idx="30">
                  <c:v>6.210498479576497</c:v>
                </c:pt>
                <c:pt idx="31">
                  <c:v>6.7264654052523021</c:v>
                </c:pt>
                <c:pt idx="32">
                  <c:v>6.8990851047538051</c:v>
                </c:pt>
                <c:pt idx="33">
                  <c:v>6.7317737493023504</c:v>
                </c:pt>
                <c:pt idx="34">
                  <c:v>6.8892207532511058</c:v>
                </c:pt>
                <c:pt idx="35">
                  <c:v>6.8741765975064162</c:v>
                </c:pt>
                <c:pt idx="36">
                  <c:v>6.3226944782482555</c:v>
                </c:pt>
                <c:pt idx="37">
                  <c:v>6.4431223064231391</c:v>
                </c:pt>
                <c:pt idx="38">
                  <c:v>6.2896755645281077</c:v>
                </c:pt>
                <c:pt idx="39">
                  <c:v>6.3035516473925206</c:v>
                </c:pt>
                <c:pt idx="40">
                  <c:v>6.6307753783651249</c:v>
                </c:pt>
                <c:pt idx="41">
                  <c:v>6.6540861617262914</c:v>
                </c:pt>
                <c:pt idx="42">
                  <c:v>5.3311589431241675</c:v>
                </c:pt>
                <c:pt idx="43">
                  <c:v>3.93508854581225</c:v>
                </c:pt>
                <c:pt idx="44">
                  <c:v>4.0737257207336928</c:v>
                </c:pt>
                <c:pt idx="45">
                  <c:v>3.8672363423504406</c:v>
                </c:pt>
                <c:pt idx="46">
                  <c:v>4.137528621253856</c:v>
                </c:pt>
                <c:pt idx="47">
                  <c:v>4.2394612167505885</c:v>
                </c:pt>
                <c:pt idx="48">
                  <c:v>3.5864135020104881</c:v>
                </c:pt>
                <c:pt idx="49">
                  <c:v>3.6602378369483657</c:v>
                </c:pt>
                <c:pt idx="50">
                  <c:v>3.8024214599469262</c:v>
                </c:pt>
                <c:pt idx="51">
                  <c:v>3.3890011846590054</c:v>
                </c:pt>
                <c:pt idx="52">
                  <c:v>3.5372956893475958</c:v>
                </c:pt>
                <c:pt idx="53">
                  <c:v>3.707884633981223</c:v>
                </c:pt>
                <c:pt idx="54">
                  <c:v>3.1786128390803032</c:v>
                </c:pt>
                <c:pt idx="55">
                  <c:v>3.5311604837713069</c:v>
                </c:pt>
                <c:pt idx="56">
                  <c:v>4.2004676192494754</c:v>
                </c:pt>
                <c:pt idx="57">
                  <c:v>4.2760624101109874</c:v>
                </c:pt>
                <c:pt idx="58">
                  <c:v>4.3375423755804903</c:v>
                </c:pt>
                <c:pt idx="59">
                  <c:v>4.2068307250268315</c:v>
                </c:pt>
                <c:pt idx="60">
                  <c:v>4.1562288051667906</c:v>
                </c:pt>
                <c:pt idx="61">
                  <c:v>4.6353188427481813</c:v>
                </c:pt>
                <c:pt idx="62">
                  <c:v>4.6628891061263218</c:v>
                </c:pt>
                <c:pt idx="63">
                  <c:v>4.4243952260897679</c:v>
                </c:pt>
                <c:pt idx="64">
                  <c:v>4.6708396995736239</c:v>
                </c:pt>
                <c:pt idx="65">
                  <c:v>4.6652834648307184</c:v>
                </c:pt>
                <c:pt idx="66">
                  <c:v>4.1103310659309695</c:v>
                </c:pt>
                <c:pt idx="67">
                  <c:v>4.3299815885339479</c:v>
                </c:pt>
                <c:pt idx="68">
                  <c:v>4.5306391658314604</c:v>
                </c:pt>
                <c:pt idx="69">
                  <c:v>4.503105968579332</c:v>
                </c:pt>
                <c:pt idx="70">
                  <c:v>4.8227744830095158</c:v>
                </c:pt>
                <c:pt idx="71">
                  <c:v>4.9783832782959951</c:v>
                </c:pt>
                <c:pt idx="72">
                  <c:v>4.8140123381951945</c:v>
                </c:pt>
                <c:pt idx="73">
                  <c:v>5.234113327896992</c:v>
                </c:pt>
                <c:pt idx="74">
                  <c:v>5.7427196781616185</c:v>
                </c:pt>
                <c:pt idx="75">
                  <c:v>5.5698110663251779</c:v>
                </c:pt>
                <c:pt idx="76">
                  <c:v>5.9622644752975607</c:v>
                </c:pt>
                <c:pt idx="77">
                  <c:v>6.1523599097407278</c:v>
                </c:pt>
                <c:pt idx="78">
                  <c:v>5.4911223599639296</c:v>
                </c:pt>
                <c:pt idx="79">
                  <c:v>6.2191962249316264</c:v>
                </c:pt>
                <c:pt idx="80">
                  <c:v>6.224491924465462</c:v>
                </c:pt>
                <c:pt idx="81">
                  <c:v>6.20226104069671</c:v>
                </c:pt>
                <c:pt idx="82">
                  <c:v>6.3846487648000574</c:v>
                </c:pt>
                <c:pt idx="83">
                  <c:v>6.3626713631955285</c:v>
                </c:pt>
                <c:pt idx="84">
                  <c:v>5.9732628383367512</c:v>
                </c:pt>
                <c:pt idx="85">
                  <c:v>6.2095327268283764</c:v>
                </c:pt>
                <c:pt idx="86">
                  <c:v>6.3661151144630255</c:v>
                </c:pt>
                <c:pt idx="87">
                  <c:v>6.1868139365822739</c:v>
                </c:pt>
                <c:pt idx="88">
                  <c:v>5.9193883255385629</c:v>
                </c:pt>
                <c:pt idx="89">
                  <c:v>5.9601175623033287</c:v>
                </c:pt>
                <c:pt idx="90">
                  <c:v>5.1816762228018947</c:v>
                </c:pt>
                <c:pt idx="91">
                  <c:v>5.6633938200131109</c:v>
                </c:pt>
                <c:pt idx="92">
                  <c:v>5.8286959651069488</c:v>
                </c:pt>
                <c:pt idx="93">
                  <c:v>6.2697087725514749</c:v>
                </c:pt>
                <c:pt idx="94">
                  <c:v>6.5152436007331298</c:v>
                </c:pt>
                <c:pt idx="95">
                  <c:v>6.4173474683103287</c:v>
                </c:pt>
                <c:pt idx="96">
                  <c:v>6.5240868536177929</c:v>
                </c:pt>
                <c:pt idx="97">
                  <c:v>6.8584890565895105</c:v>
                </c:pt>
                <c:pt idx="98">
                  <c:v>7.4655884975921492</c:v>
                </c:pt>
                <c:pt idx="99">
                  <c:v>7.3568775085678082</c:v>
                </c:pt>
                <c:pt idx="100">
                  <c:v>8.1482188771897093</c:v>
                </c:pt>
                <c:pt idx="101">
                  <c:v>9.125337684212651</c:v>
                </c:pt>
                <c:pt idx="102">
                  <c:v>8.4743300258440133</c:v>
                </c:pt>
                <c:pt idx="103">
                  <c:v>9.7048274906306204</c:v>
                </c:pt>
                <c:pt idx="104">
                  <c:v>10.280485690250833</c:v>
                </c:pt>
                <c:pt idx="105">
                  <c:v>11.011204761110637</c:v>
                </c:pt>
                <c:pt idx="106">
                  <c:v>11.755272230680047</c:v>
                </c:pt>
                <c:pt idx="107">
                  <c:v>12.22865005317056</c:v>
                </c:pt>
                <c:pt idx="108">
                  <c:v>10.446880487976227</c:v>
                </c:pt>
                <c:pt idx="109">
                  <c:v>10.976433961971283</c:v>
                </c:pt>
                <c:pt idx="110">
                  <c:v>10.579582804940834</c:v>
                </c:pt>
                <c:pt idx="111">
                  <c:v>10.583753548070909</c:v>
                </c:pt>
                <c:pt idx="112">
                  <c:v>10.984017987423627</c:v>
                </c:pt>
                <c:pt idx="113">
                  <c:v>12.399797231011458</c:v>
                </c:pt>
                <c:pt idx="114">
                  <c:v>9.3507180647079586</c:v>
                </c:pt>
                <c:pt idx="115">
                  <c:v>10.016757497062656</c:v>
                </c:pt>
                <c:pt idx="116">
                  <c:v>9.4201545109102227</c:v>
                </c:pt>
                <c:pt idx="117">
                  <c:v>9.2885432275724593</c:v>
                </c:pt>
                <c:pt idx="118">
                  <c:v>9.5064218879301965</c:v>
                </c:pt>
                <c:pt idx="119">
                  <c:v>9.2746917427666773</c:v>
                </c:pt>
                <c:pt idx="120">
                  <c:v>8.2821677436520709</c:v>
                </c:pt>
                <c:pt idx="121">
                  <c:v>8.8603540559297844</c:v>
                </c:pt>
                <c:pt idx="122">
                  <c:v>8.8177394571159233</c:v>
                </c:pt>
                <c:pt idx="123">
                  <c:v>8.4992687417572412</c:v>
                </c:pt>
                <c:pt idx="124">
                  <c:v>7.6807403060755259</c:v>
                </c:pt>
                <c:pt idx="125">
                  <c:v>7.0623585865978029</c:v>
                </c:pt>
                <c:pt idx="126">
                  <c:v>6.5304830333953943</c:v>
                </c:pt>
                <c:pt idx="127">
                  <c:v>6.9764311928641272</c:v>
                </c:pt>
                <c:pt idx="128">
                  <c:v>6.6373838249030817</c:v>
                </c:pt>
                <c:pt idx="129">
                  <c:v>6.5505150833927441</c:v>
                </c:pt>
                <c:pt idx="130">
                  <c:v>6.7495684557506115</c:v>
                </c:pt>
                <c:pt idx="131">
                  <c:v>6.7278696179709776</c:v>
                </c:pt>
                <c:pt idx="132">
                  <c:v>6.3342713181057082</c:v>
                </c:pt>
                <c:pt idx="133">
                  <c:v>6.3568405190959094</c:v>
                </c:pt>
                <c:pt idx="134">
                  <c:v>6.2386430616191415</c:v>
                </c:pt>
                <c:pt idx="135">
                  <c:v>5.8329108319620824</c:v>
                </c:pt>
                <c:pt idx="136">
                  <c:v>5.7026435907937545</c:v>
                </c:pt>
                <c:pt idx="137">
                  <c:v>5.3509232721761659</c:v>
                </c:pt>
                <c:pt idx="138">
                  <c:v>4.8009358430666857</c:v>
                </c:pt>
                <c:pt idx="139">
                  <c:v>6.3441076178511455</c:v>
                </c:pt>
                <c:pt idx="140">
                  <c:v>6.0340064868594956</c:v>
                </c:pt>
                <c:pt idx="141">
                  <c:v>5.6453492139549377</c:v>
                </c:pt>
                <c:pt idx="142">
                  <c:v>5.5491114620099395</c:v>
                </c:pt>
                <c:pt idx="143">
                  <c:v>5.3042805995722055</c:v>
                </c:pt>
                <c:pt idx="144">
                  <c:v>5.4077225658803334</c:v>
                </c:pt>
                <c:pt idx="145">
                  <c:v>5.2879480257528044</c:v>
                </c:pt>
                <c:pt idx="146">
                  <c:v>4.6623598145953178</c:v>
                </c:pt>
                <c:pt idx="147">
                  <c:v>4.3593349189616468</c:v>
                </c:pt>
                <c:pt idx="148">
                  <c:v>4.2607020124271848</c:v>
                </c:pt>
                <c:pt idx="149">
                  <c:v>4.2811264308824866</c:v>
                </c:pt>
                <c:pt idx="150">
                  <c:v>3.8181309903225831</c:v>
                </c:pt>
                <c:pt idx="151">
                  <c:v>3.7955687555037163</c:v>
                </c:pt>
                <c:pt idx="152">
                  <c:v>3.9018695519026854</c:v>
                </c:pt>
                <c:pt idx="153">
                  <c:v>3.6719894266071176</c:v>
                </c:pt>
                <c:pt idx="154">
                  <c:v>3.5156203763424694</c:v>
                </c:pt>
                <c:pt idx="155">
                  <c:v>3.5966331413487049</c:v>
                </c:pt>
                <c:pt idx="156">
                  <c:v>3.1753230665451952</c:v>
                </c:pt>
                <c:pt idx="157">
                  <c:v>3.1065963595201174</c:v>
                </c:pt>
                <c:pt idx="158">
                  <c:v>3.093709765089335</c:v>
                </c:pt>
                <c:pt idx="159">
                  <c:v>2.9870084015912877</c:v>
                </c:pt>
                <c:pt idx="160">
                  <c:v>2.7814273850211833</c:v>
                </c:pt>
                <c:pt idx="161">
                  <c:v>2.6007210988981888</c:v>
                </c:pt>
                <c:pt idx="162">
                  <c:v>2.3993766285705811</c:v>
                </c:pt>
                <c:pt idx="163">
                  <c:v>2.764724584253516</c:v>
                </c:pt>
                <c:pt idx="164">
                  <c:v>2.6770684581250479</c:v>
                </c:pt>
                <c:pt idx="165">
                  <c:v>2.6039376120990045</c:v>
                </c:pt>
                <c:pt idx="166">
                  <c:v>2.644306541333675</c:v>
                </c:pt>
                <c:pt idx="167">
                  <c:v>2.4941113151810961</c:v>
                </c:pt>
                <c:pt idx="168">
                  <c:v>2.3921608532803731</c:v>
                </c:pt>
                <c:pt idx="169">
                  <c:v>2.4875413156052129</c:v>
                </c:pt>
                <c:pt idx="170">
                  <c:v>2.4195847105785999</c:v>
                </c:pt>
                <c:pt idx="171">
                  <c:v>2.1936028428039385</c:v>
                </c:pt>
                <c:pt idx="172">
                  <c:v>2.1307403989798694</c:v>
                </c:pt>
                <c:pt idx="173">
                  <c:v>2.0929378115174466</c:v>
                </c:pt>
                <c:pt idx="174">
                  <c:v>1.8107166443274159</c:v>
                </c:pt>
                <c:pt idx="175">
                  <c:v>1.985553922234035</c:v>
                </c:pt>
                <c:pt idx="176">
                  <c:v>1.9261836292060777</c:v>
                </c:pt>
                <c:pt idx="177">
                  <c:v>1.9586786381340382</c:v>
                </c:pt>
                <c:pt idx="178">
                  <c:v>1.95367929085535</c:v>
                </c:pt>
                <c:pt idx="179">
                  <c:v>1.9938310838314983</c:v>
                </c:pt>
                <c:pt idx="180">
                  <c:v>1.8000265992592512</c:v>
                </c:pt>
                <c:pt idx="181">
                  <c:v>2.0342301288706461</c:v>
                </c:pt>
                <c:pt idx="182">
                  <c:v>1.9948372800637604</c:v>
                </c:pt>
                <c:pt idx="183">
                  <c:v>1.9386996890297752</c:v>
                </c:pt>
                <c:pt idx="184">
                  <c:v>1.9550197353939189</c:v>
                </c:pt>
                <c:pt idx="185">
                  <c:v>1.8943527662119264</c:v>
                </c:pt>
                <c:pt idx="186">
                  <c:v>1.6218845461484093</c:v>
                </c:pt>
                <c:pt idx="187">
                  <c:v>1.8648814879197169</c:v>
                </c:pt>
                <c:pt idx="188">
                  <c:v>1.8992287043266307</c:v>
                </c:pt>
                <c:pt idx="189">
                  <c:v>1.9722897552814183</c:v>
                </c:pt>
                <c:pt idx="190">
                  <c:v>2.1238370157416702</c:v>
                </c:pt>
                <c:pt idx="191">
                  <c:v>1.961754267566423</c:v>
                </c:pt>
                <c:pt idx="192">
                  <c:v>1.7848703570285538</c:v>
                </c:pt>
                <c:pt idx="193">
                  <c:v>1.9605922467396095</c:v>
                </c:pt>
                <c:pt idx="194">
                  <c:v>1.6719446538049032</c:v>
                </c:pt>
                <c:pt idx="195">
                  <c:v>1.7716904887340512</c:v>
                </c:pt>
                <c:pt idx="196">
                  <c:v>1.7278922333827991</c:v>
                </c:pt>
                <c:pt idx="197">
                  <c:v>1.6050986872200506</c:v>
                </c:pt>
                <c:pt idx="198">
                  <c:v>1.5206831431283903</c:v>
                </c:pt>
                <c:pt idx="199">
                  <c:v>1.6756236895999568</c:v>
                </c:pt>
                <c:pt idx="200">
                  <c:v>1.7320554932075505</c:v>
                </c:pt>
                <c:pt idx="201">
                  <c:v>1.6996981282248116</c:v>
                </c:pt>
                <c:pt idx="202">
                  <c:v>1.9288652613882857</c:v>
                </c:pt>
                <c:pt idx="203">
                  <c:v>1.8063715392655222</c:v>
                </c:pt>
                <c:pt idx="204">
                  <c:v>1.825901018783713</c:v>
                </c:pt>
                <c:pt idx="205">
                  <c:v>1.9537387180859118</c:v>
                </c:pt>
                <c:pt idx="206">
                  <c:v>1.9536805361947955</c:v>
                </c:pt>
                <c:pt idx="207">
                  <c:v>1.9465182480502004</c:v>
                </c:pt>
                <c:pt idx="208">
                  <c:v>2.0314264136308902</c:v>
                </c:pt>
                <c:pt idx="209">
                  <c:v>2.1473113141945159</c:v>
                </c:pt>
                <c:pt idx="210">
                  <c:v>2.0620558267775624</c:v>
                </c:pt>
                <c:pt idx="211">
                  <c:v>2.2623018393033956</c:v>
                </c:pt>
                <c:pt idx="212">
                  <c:v>2.392036942899491</c:v>
                </c:pt>
                <c:pt idx="213">
                  <c:v>2.565668933313634</c:v>
                </c:pt>
                <c:pt idx="214">
                  <c:v>2.5706715827017761</c:v>
                </c:pt>
                <c:pt idx="215">
                  <c:v>2.7727059587233138</c:v>
                </c:pt>
                <c:pt idx="216">
                  <c:v>2.7070086630681747</c:v>
                </c:pt>
                <c:pt idx="217">
                  <c:v>2.7541270745095323</c:v>
                </c:pt>
                <c:pt idx="218">
                  <c:v>2.8435460104598396</c:v>
                </c:pt>
                <c:pt idx="219">
                  <c:v>2.7826208688236291</c:v>
                </c:pt>
                <c:pt idx="220">
                  <c:v>2.7978993764903333</c:v>
                </c:pt>
                <c:pt idx="221">
                  <c:v>2.9817895969087149</c:v>
                </c:pt>
                <c:pt idx="222">
                  <c:v>2.7657681712250426</c:v>
                </c:pt>
                <c:pt idx="223">
                  <c:v>3.0911353073311614</c:v>
                </c:pt>
                <c:pt idx="224">
                  <c:v>3.1835498363550374</c:v>
                </c:pt>
                <c:pt idx="225">
                  <c:v>3.2309914371666206</c:v>
                </c:pt>
                <c:pt idx="226">
                  <c:v>3.3514246827766061</c:v>
                </c:pt>
                <c:pt idx="227">
                  <c:v>3.3736552021573134</c:v>
                </c:pt>
                <c:pt idx="228">
                  <c:v>3.3475042459735747</c:v>
                </c:pt>
                <c:pt idx="229">
                  <c:v>3.3861906756600337</c:v>
                </c:pt>
                <c:pt idx="230">
                  <c:v>3.5754400655919447</c:v>
                </c:pt>
                <c:pt idx="231">
                  <c:v>3.4266453405433208</c:v>
                </c:pt>
                <c:pt idx="232">
                  <c:v>3.4561061723717867</c:v>
                </c:pt>
                <c:pt idx="233">
                  <c:v>3.5877458161659743</c:v>
                </c:pt>
                <c:pt idx="234">
                  <c:v>3.1903517886197177</c:v>
                </c:pt>
                <c:pt idx="235">
                  <c:v>3.4580468889622282</c:v>
                </c:pt>
                <c:pt idx="236">
                  <c:v>3.5211467742842602</c:v>
                </c:pt>
                <c:pt idx="237">
                  <c:v>3.5797652578650321</c:v>
                </c:pt>
                <c:pt idx="238">
                  <c:v>3.6423828161099938</c:v>
                </c:pt>
                <c:pt idx="239">
                  <c:v>3.4316998445466247</c:v>
                </c:pt>
                <c:pt idx="240">
                  <c:v>3.1240652541261791</c:v>
                </c:pt>
                <c:pt idx="241">
                  <c:v>3.2008289749702739</c:v>
                </c:pt>
                <c:pt idx="242">
                  <c:v>3.0838183923886096</c:v>
                </c:pt>
                <c:pt idx="243">
                  <c:v>2.6916233510538055</c:v>
                </c:pt>
                <c:pt idx="244">
                  <c:v>2.6662769019565138</c:v>
                </c:pt>
                <c:pt idx="245">
                  <c:v>2.5173709066495924</c:v>
                </c:pt>
                <c:pt idx="246">
                  <c:v>2.1264172154252377</c:v>
                </c:pt>
                <c:pt idx="247">
                  <c:v>2.3591705021314224</c:v>
                </c:pt>
                <c:pt idx="248">
                  <c:v>2.3343949689143502</c:v>
                </c:pt>
                <c:pt idx="249">
                  <c:v>2.3369086664876786</c:v>
                </c:pt>
                <c:pt idx="250">
                  <c:v>2.2911146248686389</c:v>
                </c:pt>
                <c:pt idx="251">
                  <c:v>2.1055052434601942</c:v>
                </c:pt>
                <c:pt idx="252">
                  <c:v>2.0217441962383917</c:v>
                </c:pt>
                <c:pt idx="253">
                  <c:v>2.1552155568217355</c:v>
                </c:pt>
                <c:pt idx="254">
                  <c:v>2.0882657976173986</c:v>
                </c:pt>
                <c:pt idx="255">
                  <c:v>2.0901129791263746</c:v>
                </c:pt>
                <c:pt idx="256">
                  <c:v>2.1589713740672094</c:v>
                </c:pt>
                <c:pt idx="257">
                  <c:v>1.9862905370908044</c:v>
                </c:pt>
                <c:pt idx="258">
                  <c:v>1.7143910093584476</c:v>
                </c:pt>
                <c:pt idx="259">
                  <c:v>1.9331287758199502</c:v>
                </c:pt>
                <c:pt idx="260">
                  <c:v>1.9915418523188739</c:v>
                </c:pt>
                <c:pt idx="261">
                  <c:v>1.9617158842633948</c:v>
                </c:pt>
                <c:pt idx="262">
                  <c:v>2.1285407550076219</c:v>
                </c:pt>
                <c:pt idx="263">
                  <c:v>2.0375311718426383</c:v>
                </c:pt>
                <c:pt idx="264">
                  <c:v>1.9848858256965891</c:v>
                </c:pt>
                <c:pt idx="265">
                  <c:v>2.1694618004476465</c:v>
                </c:pt>
                <c:pt idx="266">
                  <c:v>2.0597183222490747</c:v>
                </c:pt>
                <c:pt idx="267">
                  <c:v>2.0365120869916362</c:v>
                </c:pt>
                <c:pt idx="268">
                  <c:v>2.0132537545911782</c:v>
                </c:pt>
                <c:pt idx="269">
                  <c:v>2.0671838197193066</c:v>
                </c:pt>
                <c:pt idx="270">
                  <c:v>1.9471801996876266</c:v>
                </c:pt>
                <c:pt idx="271">
                  <c:v>2.1492397862689918</c:v>
                </c:pt>
                <c:pt idx="272">
                  <c:v>2.1217211081292637</c:v>
                </c:pt>
                <c:pt idx="273">
                  <c:v>2.260270198098842</c:v>
                </c:pt>
                <c:pt idx="274">
                  <c:v>2.3455518333223369</c:v>
                </c:pt>
                <c:pt idx="275">
                  <c:v>2.1354166081538679</c:v>
                </c:pt>
                <c:pt idx="276">
                  <c:v>2.066446473603607</c:v>
                </c:pt>
                <c:pt idx="277">
                  <c:v>2.1011062289732232</c:v>
                </c:pt>
                <c:pt idx="278">
                  <c:v>2.2065000866613547</c:v>
                </c:pt>
                <c:pt idx="279">
                  <c:v>2.2247226221480285</c:v>
                </c:pt>
                <c:pt idx="280">
                  <c:v>2.2047102177214084</c:v>
                </c:pt>
                <c:pt idx="281">
                  <c:v>2.2887520008006446</c:v>
                </c:pt>
                <c:pt idx="282">
                  <c:v>2.1230821307705532</c:v>
                </c:pt>
                <c:pt idx="283">
                  <c:v>2.2751818773034724</c:v>
                </c:pt>
                <c:pt idx="284">
                  <c:v>2.3069387663273826</c:v>
                </c:pt>
                <c:pt idx="285">
                  <c:v>2.3743752701872274</c:v>
                </c:pt>
                <c:pt idx="286">
                  <c:v>2.4565280988573761</c:v>
                </c:pt>
                <c:pt idx="287">
                  <c:v>2.3902655458165296</c:v>
                </c:pt>
                <c:pt idx="288">
                  <c:v>2.4149172741007749</c:v>
                </c:pt>
                <c:pt idx="289">
                  <c:v>2.4239640825949915</c:v>
                </c:pt>
                <c:pt idx="290">
                  <c:v>2.5417727698673778</c:v>
                </c:pt>
                <c:pt idx="291">
                  <c:v>2.5238793508913373</c:v>
                </c:pt>
                <c:pt idx="292">
                  <c:v>2.4841324839088528</c:v>
                </c:pt>
                <c:pt idx="293">
                  <c:v>2.45967061271487</c:v>
                </c:pt>
                <c:pt idx="294">
                  <c:v>2.3495202483775155</c:v>
                </c:pt>
                <c:pt idx="295">
                  <c:v>2.3602929476654482</c:v>
                </c:pt>
                <c:pt idx="296">
                  <c:v>2.366346891445144</c:v>
                </c:pt>
                <c:pt idx="297">
                  <c:v>2.3612512630448288</c:v>
                </c:pt>
                <c:pt idx="298">
                  <c:v>2.4072469272107262</c:v>
                </c:pt>
                <c:pt idx="299">
                  <c:v>2.3701498535661334</c:v>
                </c:pt>
                <c:pt idx="300">
                  <c:v>2.3805504269579121</c:v>
                </c:pt>
                <c:pt idx="301">
                  <c:v>2.3758168772149908</c:v>
                </c:pt>
                <c:pt idx="302">
                  <c:v>2.3950626762490623</c:v>
                </c:pt>
                <c:pt idx="303">
                  <c:v>2.4096846390172502</c:v>
                </c:pt>
                <c:pt idx="304">
                  <c:v>2.3299077152678231</c:v>
                </c:pt>
                <c:pt idx="305">
                  <c:v>2.3934019005503813</c:v>
                </c:pt>
                <c:pt idx="306">
                  <c:v>2.2076720099189031</c:v>
                </c:pt>
                <c:pt idx="307">
                  <c:v>2.3583171002730778</c:v>
                </c:pt>
                <c:pt idx="308">
                  <c:v>2.4402551272723203</c:v>
                </c:pt>
                <c:pt idx="309">
                  <c:v>2.4978886438800192</c:v>
                </c:pt>
                <c:pt idx="310">
                  <c:v>2.5440278366462139</c:v>
                </c:pt>
                <c:pt idx="311">
                  <c:v>2.4899556343149696</c:v>
                </c:pt>
                <c:pt idx="312">
                  <c:v>2.2925523923978233</c:v>
                </c:pt>
                <c:pt idx="313">
                  <c:v>2.5455885007357608</c:v>
                </c:pt>
                <c:pt idx="314">
                  <c:v>2.5562588288256314</c:v>
                </c:pt>
                <c:pt idx="315">
                  <c:v>2.5413583482925324</c:v>
                </c:pt>
                <c:pt idx="316">
                  <c:v>2.7098676300278015</c:v>
                </c:pt>
                <c:pt idx="317">
                  <c:v>2.681347030207613</c:v>
                </c:pt>
                <c:pt idx="318">
                  <c:v>2.2232922576540979</c:v>
                </c:pt>
                <c:pt idx="319">
                  <c:v>3.0714207806305263</c:v>
                </c:pt>
                <c:pt idx="320">
                  <c:v>3.0418960326044098</c:v>
                </c:pt>
                <c:pt idx="321">
                  <c:v>2.6729401552371708</c:v>
                </c:pt>
                <c:pt idx="322">
                  <c:v>2.8870820277344986</c:v>
                </c:pt>
                <c:pt idx="323">
                  <c:v>2.9347316155097336</c:v>
                </c:pt>
                <c:pt idx="324">
                  <c:v>2.9439759049447112</c:v>
                </c:pt>
                <c:pt idx="325">
                  <c:v>3.1163716121513558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704888"/>
        <c:axId val="735702536"/>
        <c:extLst/>
      </c:lineChart>
      <c:dateAx>
        <c:axId val="735704888"/>
        <c:scaling>
          <c:orientation val="minMax"/>
          <c:max val="42917"/>
          <c:min val="42581"/>
        </c:scaling>
        <c:delete val="0"/>
        <c:axPos val="b"/>
        <c:numFmt formatCode="mmm\-yy" sourceLinked="1"/>
        <c:majorTickMark val="in"/>
        <c:minorTickMark val="none"/>
        <c:tickLblPos val="low"/>
        <c:txPr>
          <a:bodyPr rot="-1980000" vert="horz"/>
          <a:lstStyle/>
          <a:p>
            <a:pPr>
              <a:defRPr sz="1100">
                <a:latin typeface="ZapfHumnst BT" panose="020B0502050508020304" pitchFamily="34" charset="0"/>
              </a:defRPr>
            </a:pPr>
            <a:endParaRPr lang="en-US"/>
          </a:p>
        </c:txPr>
        <c:crossAx val="735702536"/>
        <c:crossesAt val="0"/>
        <c:auto val="1"/>
        <c:lblOffset val="100"/>
        <c:baseTimeUnit val="months"/>
        <c:majorUnit val="6"/>
        <c:majorTimeUnit val="months"/>
      </c:dateAx>
      <c:valAx>
        <c:axId val="735702536"/>
        <c:scaling>
          <c:orientation val="minMax"/>
          <c:max val="4"/>
          <c:min val="1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100">
                <a:latin typeface="ZapfHumnst BT" panose="020B0502050508020304" pitchFamily="34" charset="0"/>
              </a:defRPr>
            </a:pPr>
            <a:endParaRPr lang="en-US"/>
          </a:p>
        </c:txPr>
        <c:crossAx val="735704888"/>
        <c:crosses val="autoZero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90242372492202E-2"/>
          <c:y val="2.7349269863639201E-2"/>
          <c:w val="0.91861544441113496"/>
          <c:h val="0.80353538372700795"/>
        </c:manualLayout>
      </c:layou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Tarjetas de crédito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13"/>
              <c:layout>
                <c:manualLayout>
                  <c:x val="-3.0864197530864255E-2"/>
                  <c:y val="0.148719731027407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9"/>
              <c:layout>
                <c:manualLayout>
                  <c:x val="-4.0123456790123573E-2"/>
                  <c:y val="5.6120653217889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5"/>
              <c:layout>
                <c:manualLayout>
                  <c:x val="-1.1316741696017772E-16"/>
                  <c:y val="6.1732718539678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Sheet1!$C$2:$C$58</c:f>
              <c:numCache>
                <c:formatCode>0.0</c:formatCode>
                <c:ptCount val="57"/>
                <c:pt idx="0">
                  <c:v>8.3149189232853846</c:v>
                </c:pt>
                <c:pt idx="1">
                  <c:v>8.4671980184867728</c:v>
                </c:pt>
                <c:pt idx="2">
                  <c:v>8.0935098499906726</c:v>
                </c:pt>
                <c:pt idx="3">
                  <c:v>8.8779816431530385</c:v>
                </c:pt>
                <c:pt idx="4">
                  <c:v>8.3928473745591816</c:v>
                </c:pt>
                <c:pt idx="5">
                  <c:v>7.8916518290822246</c:v>
                </c:pt>
                <c:pt idx="6">
                  <c:v>6.6716627490461393</c:v>
                </c:pt>
                <c:pt idx="7">
                  <c:v>7.5740521653333701</c:v>
                </c:pt>
                <c:pt idx="8">
                  <c:v>6.6877573181150822</c:v>
                </c:pt>
                <c:pt idx="9">
                  <c:v>5.9382970000605138</c:v>
                </c:pt>
                <c:pt idx="10">
                  <c:v>4.7717625798369747</c:v>
                </c:pt>
                <c:pt idx="11">
                  <c:v>5.1647228047093714</c:v>
                </c:pt>
                <c:pt idx="12">
                  <c:v>5.0552699777824017</c:v>
                </c:pt>
                <c:pt idx="13">
                  <c:v>5.3044705254640299</c:v>
                </c:pt>
                <c:pt idx="14">
                  <c:v>4.8748853670081296</c:v>
                </c:pt>
                <c:pt idx="15">
                  <c:v>5.8472831715681801</c:v>
                </c:pt>
                <c:pt idx="16">
                  <c:v>6.8605962583264679</c:v>
                </c:pt>
                <c:pt idx="17">
                  <c:v>6.4994269825817463</c:v>
                </c:pt>
                <c:pt idx="18">
                  <c:v>5.7461480266612579</c:v>
                </c:pt>
                <c:pt idx="19">
                  <c:v>6.3614221396979591</c:v>
                </c:pt>
                <c:pt idx="20">
                  <c:v>6.18339931700429</c:v>
                </c:pt>
                <c:pt idx="21">
                  <c:v>5.68336153878366</c:v>
                </c:pt>
                <c:pt idx="22">
                  <c:v>5.0921863762492414</c:v>
                </c:pt>
                <c:pt idx="23">
                  <c:v>5.7007290248638931</c:v>
                </c:pt>
                <c:pt idx="24">
                  <c:v>5.8903464322057539</c:v>
                </c:pt>
                <c:pt idx="25">
                  <c:v>5.767853262378229</c:v>
                </c:pt>
                <c:pt idx="26">
                  <c:v>5.327577729088917</c:v>
                </c:pt>
                <c:pt idx="27">
                  <c:v>5.5115673977603574</c:v>
                </c:pt>
                <c:pt idx="28">
                  <c:v>5.8418937068078955</c:v>
                </c:pt>
                <c:pt idx="29">
                  <c:v>5.8935552636418329</c:v>
                </c:pt>
                <c:pt idx="30">
                  <c:v>6.1071812078862369</c:v>
                </c:pt>
                <c:pt idx="31">
                  <c:v>6.2171527178746047</c:v>
                </c:pt>
                <c:pt idx="32">
                  <c:v>6.1875385723468774</c:v>
                </c:pt>
                <c:pt idx="33">
                  <c:v>5.8834062101354503</c:v>
                </c:pt>
                <c:pt idx="34">
                  <c:v>5.9279677022041994</c:v>
                </c:pt>
                <c:pt idx="35">
                  <c:v>5.8149335960659894</c:v>
                </c:pt>
                <c:pt idx="36">
                  <c:v>5.7102363660532891</c:v>
                </c:pt>
                <c:pt idx="37">
                  <c:v>5.9445471967678989</c:v>
                </c:pt>
                <c:pt idx="38">
                  <c:v>5.5961458568908213</c:v>
                </c:pt>
                <c:pt idx="39">
                  <c:v>5.4758814221003389</c:v>
                </c:pt>
                <c:pt idx="40">
                  <c:v>5.9630742810176196</c:v>
                </c:pt>
                <c:pt idx="41">
                  <c:v>6.0954297602436061</c:v>
                </c:pt>
                <c:pt idx="42">
                  <c:v>6.2202494296441717</c:v>
                </c:pt>
                <c:pt idx="43">
                  <c:v>6.3698392748183803</c:v>
                </c:pt>
                <c:pt idx="44">
                  <c:v>6.1431156672074838</c:v>
                </c:pt>
                <c:pt idx="45">
                  <c:v>6.3895145807251463</c:v>
                </c:pt>
                <c:pt idx="46">
                  <c:v>6.4065153744518817</c:v>
                </c:pt>
                <c:pt idx="47">
                  <c:v>6.3447533388423665</c:v>
                </c:pt>
                <c:pt idx="48">
                  <c:v>6.593688167194367</c:v>
                </c:pt>
                <c:pt idx="49">
                  <c:v>6.6937369379370111</c:v>
                </c:pt>
                <c:pt idx="50">
                  <c:v>6.2646806163630222</c:v>
                </c:pt>
                <c:pt idx="51">
                  <c:v>6.2650046357039315</c:v>
                </c:pt>
                <c:pt idx="52">
                  <c:v>6.8030578796097378</c:v>
                </c:pt>
                <c:pt idx="53">
                  <c:v>6.8709362015974014</c:v>
                </c:pt>
                <c:pt idx="54">
                  <c:v>7.4667385614833996</c:v>
                </c:pt>
                <c:pt idx="55">
                  <c:v>7.5953935401874464</c:v>
                </c:pt>
                <c:pt idx="56">
                  <c:v>7.4939778810417899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Libre inversión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2.8257456828885402E-2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-2.5117739403453691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8"/>
              <c:layout>
                <c:manualLayout>
                  <c:x val="-9.2592592592592587E-3"/>
                  <c:y val="-4.20904899134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5"/>
              <c:layout>
                <c:manualLayout>
                  <c:x val="-5.4012345679012461E-2"/>
                  <c:y val="-7.576288184415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Sheet1!$D$2:$D$58</c:f>
              <c:numCache>
                <c:formatCode>0.0</c:formatCode>
                <c:ptCount val="57"/>
                <c:pt idx="0">
                  <c:v>7.9489029625805729</c:v>
                </c:pt>
                <c:pt idx="1">
                  <c:v>9.4806355542529239</c:v>
                </c:pt>
                <c:pt idx="2">
                  <c:v>9.3223953235086618</c:v>
                </c:pt>
                <c:pt idx="3">
                  <c:v>10.893861339172215</c:v>
                </c:pt>
                <c:pt idx="4">
                  <c:v>11.720506512845384</c:v>
                </c:pt>
                <c:pt idx="5">
                  <c:v>10.960646197058782</c:v>
                </c:pt>
                <c:pt idx="6">
                  <c:v>9.9534924915728897</c:v>
                </c:pt>
                <c:pt idx="7">
                  <c:v>9.8930137563879832</c:v>
                </c:pt>
                <c:pt idx="8">
                  <c:v>8.8260014933781115</c:v>
                </c:pt>
                <c:pt idx="9">
                  <c:v>7.682684613969486</c:v>
                </c:pt>
                <c:pt idx="10">
                  <c:v>6.4997266411076113</c:v>
                </c:pt>
                <c:pt idx="11">
                  <c:v>6.8616498751281547</c:v>
                </c:pt>
                <c:pt idx="12">
                  <c:v>6.2841341243797793</c:v>
                </c:pt>
                <c:pt idx="13">
                  <c:v>6.2004809146530597</c:v>
                </c:pt>
                <c:pt idx="14">
                  <c:v>5.6440168060744602</c:v>
                </c:pt>
                <c:pt idx="15">
                  <c:v>6.3810418934593587</c:v>
                </c:pt>
                <c:pt idx="16">
                  <c:v>6.1268529339887916</c:v>
                </c:pt>
                <c:pt idx="17">
                  <c:v>6.6474125129606154</c:v>
                </c:pt>
                <c:pt idx="18">
                  <c:v>6.8339620295478243</c:v>
                </c:pt>
                <c:pt idx="19">
                  <c:v>7.8371148738254455</c:v>
                </c:pt>
                <c:pt idx="20">
                  <c:v>7.3736374229760866</c:v>
                </c:pt>
                <c:pt idx="21">
                  <c:v>6.9402790713307354</c:v>
                </c:pt>
                <c:pt idx="22">
                  <c:v>6.3524774977164693</c:v>
                </c:pt>
                <c:pt idx="23">
                  <c:v>6.7941217631031892</c:v>
                </c:pt>
                <c:pt idx="24">
                  <c:v>6.8179891240251642</c:v>
                </c:pt>
                <c:pt idx="25">
                  <c:v>6.6315957901957212</c:v>
                </c:pt>
                <c:pt idx="26">
                  <c:v>6.3847078553107783</c:v>
                </c:pt>
                <c:pt idx="27">
                  <c:v>6.803407730446569</c:v>
                </c:pt>
                <c:pt idx="28">
                  <c:v>6.785909514799898</c:v>
                </c:pt>
                <c:pt idx="29">
                  <c:v>6.8260030569773287</c:v>
                </c:pt>
                <c:pt idx="30">
                  <c:v>7.0873849909821924</c:v>
                </c:pt>
                <c:pt idx="31">
                  <c:v>7.1128673081151828</c:v>
                </c:pt>
                <c:pt idx="32">
                  <c:v>7.0235924079953742</c:v>
                </c:pt>
                <c:pt idx="33">
                  <c:v>6.6686118886927437</c:v>
                </c:pt>
                <c:pt idx="34">
                  <c:v>6.6401076550601399</c:v>
                </c:pt>
                <c:pt idx="35">
                  <c:v>6.4218793505063303</c:v>
                </c:pt>
                <c:pt idx="36">
                  <c:v>6.4490967827961336</c:v>
                </c:pt>
                <c:pt idx="37">
                  <c:v>6.571511875021752</c:v>
                </c:pt>
                <c:pt idx="38">
                  <c:v>6.1589883799867557</c:v>
                </c:pt>
                <c:pt idx="39">
                  <c:v>6.5299755411430658</c:v>
                </c:pt>
                <c:pt idx="40">
                  <c:v>6.579297664978939</c:v>
                </c:pt>
                <c:pt idx="41">
                  <c:v>6.796925229530987</c:v>
                </c:pt>
                <c:pt idx="42">
                  <c:v>6.7638597112271173</c:v>
                </c:pt>
                <c:pt idx="43">
                  <c:v>6.9472067236786295</c:v>
                </c:pt>
                <c:pt idx="44">
                  <c:v>6.714011421909567</c:v>
                </c:pt>
                <c:pt idx="45">
                  <c:v>6.8313979743663449</c:v>
                </c:pt>
                <c:pt idx="46">
                  <c:v>6.6572527790746623</c:v>
                </c:pt>
                <c:pt idx="47">
                  <c:v>6.707681081595557</c:v>
                </c:pt>
                <c:pt idx="48">
                  <c:v>6.9219509767349097</c:v>
                </c:pt>
                <c:pt idx="49">
                  <c:v>7.0788669844899763</c:v>
                </c:pt>
                <c:pt idx="50">
                  <c:v>6.6526514487000785</c:v>
                </c:pt>
                <c:pt idx="51">
                  <c:v>7.1440604296354158</c:v>
                </c:pt>
                <c:pt idx="52">
                  <c:v>7.2794461951746996</c:v>
                </c:pt>
                <c:pt idx="53">
                  <c:v>7.6204031697318362</c:v>
                </c:pt>
                <c:pt idx="54">
                  <c:v>7.8743263699340273</c:v>
                </c:pt>
                <c:pt idx="55">
                  <c:v>8.0170676232497424</c:v>
                </c:pt>
                <c:pt idx="56">
                  <c:v>8.0923792679126851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Otros portafolios de consumo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7"/>
              <c:layout>
                <c:manualLayout>
                  <c:x val="1.8838304552590265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-3.1397174254317113E-3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Sheet1!$G$2:$G$58</c:f>
              <c:numCache>
                <c:formatCode>0.0</c:formatCode>
                <c:ptCount val="57"/>
                <c:pt idx="0">
                  <c:v>13.396211154594315</c:v>
                </c:pt>
                <c:pt idx="1">
                  <c:v>13.681109282909865</c:v>
                </c:pt>
                <c:pt idx="2">
                  <c:v>15.692032872149328</c:v>
                </c:pt>
                <c:pt idx="3">
                  <c:v>17.438003769275234</c:v>
                </c:pt>
                <c:pt idx="4">
                  <c:v>18.893398461929372</c:v>
                </c:pt>
                <c:pt idx="5">
                  <c:v>18.265469875909773</c:v>
                </c:pt>
                <c:pt idx="6">
                  <c:v>18.775775934572454</c:v>
                </c:pt>
                <c:pt idx="7">
                  <c:v>17.081858726528289</c:v>
                </c:pt>
                <c:pt idx="8">
                  <c:v>17.584725386412959</c:v>
                </c:pt>
                <c:pt idx="9">
                  <c:v>15.210060122866814</c:v>
                </c:pt>
                <c:pt idx="10">
                  <c:v>13.693633545659011</c:v>
                </c:pt>
                <c:pt idx="11">
                  <c:v>12.996494997836184</c:v>
                </c:pt>
                <c:pt idx="12">
                  <c:v>11.474029297917669</c:v>
                </c:pt>
                <c:pt idx="13">
                  <c:v>9.9573486615405304</c:v>
                </c:pt>
                <c:pt idx="14">
                  <c:v>8.86990440303512</c:v>
                </c:pt>
                <c:pt idx="15">
                  <c:v>7.7584984004448412</c:v>
                </c:pt>
                <c:pt idx="16">
                  <c:v>8.4832729112216505</c:v>
                </c:pt>
                <c:pt idx="17">
                  <c:v>8.9011581932391337</c:v>
                </c:pt>
                <c:pt idx="18">
                  <c:v>9.6590995923884027</c:v>
                </c:pt>
                <c:pt idx="19">
                  <c:v>10.23715020443997</c:v>
                </c:pt>
                <c:pt idx="20">
                  <c:v>9.7176858202997156</c:v>
                </c:pt>
                <c:pt idx="21">
                  <c:v>9.1597167008975475</c:v>
                </c:pt>
                <c:pt idx="22">
                  <c:v>8.8432797600707769</c:v>
                </c:pt>
                <c:pt idx="23">
                  <c:v>9.9932252243534858</c:v>
                </c:pt>
                <c:pt idx="24">
                  <c:v>9.4658536377486371</c:v>
                </c:pt>
                <c:pt idx="25">
                  <c:v>8.8775191106395539</c:v>
                </c:pt>
                <c:pt idx="26">
                  <c:v>9.0041552137054452</c:v>
                </c:pt>
                <c:pt idx="27">
                  <c:v>8.9316830582467652</c:v>
                </c:pt>
                <c:pt idx="28">
                  <c:v>10.595095909175917</c:v>
                </c:pt>
                <c:pt idx="29">
                  <c:v>9.0482818728860455</c:v>
                </c:pt>
                <c:pt idx="30">
                  <c:v>9.7083118460335065</c:v>
                </c:pt>
                <c:pt idx="31">
                  <c:v>10.075115398770432</c:v>
                </c:pt>
                <c:pt idx="32">
                  <c:v>8.7685280595005555</c:v>
                </c:pt>
                <c:pt idx="33">
                  <c:v>8.2564020810990719</c:v>
                </c:pt>
                <c:pt idx="34">
                  <c:v>8.2764756008401807</c:v>
                </c:pt>
                <c:pt idx="35">
                  <c:v>8.2528192864006229</c:v>
                </c:pt>
                <c:pt idx="36">
                  <c:v>8.5807959434054304</c:v>
                </c:pt>
                <c:pt idx="37">
                  <c:v>7.7717944983523886</c:v>
                </c:pt>
                <c:pt idx="38">
                  <c:v>8.5583738942466283</c:v>
                </c:pt>
                <c:pt idx="39">
                  <c:v>8.366166675036645</c:v>
                </c:pt>
                <c:pt idx="40">
                  <c:v>9.5282940595873384</c:v>
                </c:pt>
                <c:pt idx="41">
                  <c:v>9.367497992527495</c:v>
                </c:pt>
                <c:pt idx="42">
                  <c:v>9.7171273378844667</c:v>
                </c:pt>
                <c:pt idx="43">
                  <c:v>10.209995296863065</c:v>
                </c:pt>
                <c:pt idx="44">
                  <c:v>9.4207896568150726</c:v>
                </c:pt>
                <c:pt idx="45">
                  <c:v>9.1771875644799472</c:v>
                </c:pt>
                <c:pt idx="46">
                  <c:v>9.1078146239144004</c:v>
                </c:pt>
                <c:pt idx="47">
                  <c:v>9.5771805176714668</c:v>
                </c:pt>
                <c:pt idx="48">
                  <c:v>10.030137878662625</c:v>
                </c:pt>
                <c:pt idx="49">
                  <c:v>10.429905988835081</c:v>
                </c:pt>
                <c:pt idx="50">
                  <c:v>10.021327440945981</c:v>
                </c:pt>
                <c:pt idx="51">
                  <c:v>9.5752364083879833</c:v>
                </c:pt>
                <c:pt idx="52">
                  <c:v>10.058779842893481</c:v>
                </c:pt>
                <c:pt idx="53">
                  <c:v>10.246518082405888</c:v>
                </c:pt>
                <c:pt idx="54">
                  <c:v>11.097241873263803</c:v>
                </c:pt>
                <c:pt idx="55">
                  <c:v>11.355858072432985</c:v>
                </c:pt>
                <c:pt idx="56">
                  <c:v>11.381377854383548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12256"/>
        <c:axId val="513616176"/>
      </c:lineChart>
      <c:dateAx>
        <c:axId val="5136122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6176"/>
        <c:crosses val="autoZero"/>
        <c:auto val="1"/>
        <c:lblOffset val="100"/>
        <c:baseTimeUnit val="months"/>
      </c:dateAx>
      <c:valAx>
        <c:axId val="5136161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70AD47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35077071410036"/>
          <c:y val="1.9863176079875158E-3"/>
          <c:w val="0.60403021050940064"/>
          <c:h val="0.26273657120042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90242372492202E-2"/>
          <c:y val="2.7349269863639201E-2"/>
          <c:w val="0.91861544441113496"/>
          <c:h val="0.80353538372700795"/>
        </c:manualLayout>
      </c:layout>
      <c:lineChart>
        <c:grouping val="standard"/>
        <c:varyColors val="0"/>
        <c:ser>
          <c:idx val="4"/>
          <c:order val="1"/>
          <c:tx>
            <c:strRef>
              <c:f>Sheet1!$E$1</c:f>
              <c:strCache>
                <c:ptCount val="1"/>
                <c:pt idx="0">
                  <c:v>Libranza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1.8838304552590383E-2"/>
                  <c:y val="4.770255523520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>
                <c:manualLayout>
                  <c:x val="0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5"/>
              <c:layout>
                <c:manualLayout>
                  <c:x val="-4.1666666666666664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5"/>
              <c:layout>
                <c:manualLayout>
                  <c:x val="-1.6975308641975308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Sheet1!$E$2:$E$58</c:f>
              <c:numCache>
                <c:formatCode>0.0</c:formatCode>
                <c:ptCount val="57"/>
                <c:pt idx="0">
                  <c:v>2.219468999142451</c:v>
                </c:pt>
                <c:pt idx="1">
                  <c:v>2.2571115574881295</c:v>
                </c:pt>
                <c:pt idx="2">
                  <c:v>2.3306152706528152</c:v>
                </c:pt>
                <c:pt idx="3">
                  <c:v>2.6342406877064213</c:v>
                </c:pt>
                <c:pt idx="4">
                  <c:v>2.3777479939485571</c:v>
                </c:pt>
                <c:pt idx="5">
                  <c:v>2.193757317182274</c:v>
                </c:pt>
                <c:pt idx="6">
                  <c:v>2.0693632523111991</c:v>
                </c:pt>
                <c:pt idx="7">
                  <c:v>2.3501248723769073</c:v>
                </c:pt>
                <c:pt idx="8">
                  <c:v>2.289616747983815</c:v>
                </c:pt>
                <c:pt idx="9">
                  <c:v>2.2984130326318093</c:v>
                </c:pt>
                <c:pt idx="10">
                  <c:v>1.9867035922711793</c:v>
                </c:pt>
                <c:pt idx="11">
                  <c:v>2.1554142621796819</c:v>
                </c:pt>
                <c:pt idx="12">
                  <c:v>2.0506926580216689</c:v>
                </c:pt>
                <c:pt idx="13">
                  <c:v>2.1059894685668401</c:v>
                </c:pt>
                <c:pt idx="14">
                  <c:v>2.0100827580935201</c:v>
                </c:pt>
                <c:pt idx="15">
                  <c:v>2.2668516882318701</c:v>
                </c:pt>
                <c:pt idx="16">
                  <c:v>2.2115840418651445</c:v>
                </c:pt>
                <c:pt idx="17">
                  <c:v>2.1115132190976715</c:v>
                </c:pt>
                <c:pt idx="18">
                  <c:v>2.0548344300587758</c:v>
                </c:pt>
                <c:pt idx="19">
                  <c:v>2.3113757297397286</c:v>
                </c:pt>
                <c:pt idx="20">
                  <c:v>2.1861839737568833</c:v>
                </c:pt>
                <c:pt idx="21">
                  <c:v>2.0597011327658454</c:v>
                </c:pt>
                <c:pt idx="22">
                  <c:v>1.9815343684240871</c:v>
                </c:pt>
                <c:pt idx="23">
                  <c:v>2.1208582955732358</c:v>
                </c:pt>
                <c:pt idx="24">
                  <c:v>2.1259185141959711</c:v>
                </c:pt>
                <c:pt idx="25">
                  <c:v>1.9465518626589278</c:v>
                </c:pt>
                <c:pt idx="26">
                  <c:v>1.8484619591008111</c:v>
                </c:pt>
                <c:pt idx="27">
                  <c:v>1.8468712182917777</c:v>
                </c:pt>
                <c:pt idx="28">
                  <c:v>1.9024612428071586</c:v>
                </c:pt>
                <c:pt idx="29">
                  <c:v>1.9158608670903985</c:v>
                </c:pt>
                <c:pt idx="30">
                  <c:v>2.0515760472714137</c:v>
                </c:pt>
                <c:pt idx="31">
                  <c:v>2.0428347518587566</c:v>
                </c:pt>
                <c:pt idx="32">
                  <c:v>2.1163063309656751</c:v>
                </c:pt>
                <c:pt idx="33">
                  <c:v>1.9575386223513389</c:v>
                </c:pt>
                <c:pt idx="34">
                  <c:v>1.9793492400282215</c:v>
                </c:pt>
                <c:pt idx="35">
                  <c:v>1.99507269050423</c:v>
                </c:pt>
                <c:pt idx="36">
                  <c:v>2.0486592630758556</c:v>
                </c:pt>
                <c:pt idx="37">
                  <c:v>2.1265565946683647</c:v>
                </c:pt>
                <c:pt idx="38">
                  <c:v>2.0758667075864135</c:v>
                </c:pt>
                <c:pt idx="39">
                  <c:v>2.1710817595494891</c:v>
                </c:pt>
                <c:pt idx="40">
                  <c:v>2.2300451339890821</c:v>
                </c:pt>
                <c:pt idx="41">
                  <c:v>2.2743002246556197</c:v>
                </c:pt>
                <c:pt idx="42">
                  <c:v>2.2753394107897389</c:v>
                </c:pt>
                <c:pt idx="43">
                  <c:v>2.2560238817996492</c:v>
                </c:pt>
                <c:pt idx="44">
                  <c:v>2.289213218970255</c:v>
                </c:pt>
                <c:pt idx="45">
                  <c:v>2.3444965884233495</c:v>
                </c:pt>
                <c:pt idx="46">
                  <c:v>2.3059131653676772</c:v>
                </c:pt>
                <c:pt idx="47">
                  <c:v>2.313205591101418</c:v>
                </c:pt>
                <c:pt idx="48">
                  <c:v>2.3784397687649594</c:v>
                </c:pt>
                <c:pt idx="49">
                  <c:v>2.4925051950167809</c:v>
                </c:pt>
                <c:pt idx="50">
                  <c:v>2.4696138482135641</c:v>
                </c:pt>
                <c:pt idx="51">
                  <c:v>2.5179752395771406</c:v>
                </c:pt>
                <c:pt idx="52">
                  <c:v>2.5592815792474979</c:v>
                </c:pt>
                <c:pt idx="53">
                  <c:v>2.5064148620746103</c:v>
                </c:pt>
                <c:pt idx="54">
                  <c:v>2.5966966678330587</c:v>
                </c:pt>
                <c:pt idx="55">
                  <c:v>2.6400568585026911</c:v>
                </c:pt>
                <c:pt idx="56">
                  <c:v>2.6441049135216628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Sheet1!$F$1</c:f>
              <c:strCache>
                <c:ptCount val="1"/>
                <c:pt idx="0">
                  <c:v>Vehículo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-2.1978021978021862E-2"/>
                  <c:y val="-3.3672391930733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C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Sheet1!$F$2:$F$58</c:f>
              <c:numCache>
                <c:formatCode>0.0</c:formatCode>
                <c:ptCount val="57"/>
                <c:pt idx="0">
                  <c:v>6.5677105270070157</c:v>
                </c:pt>
                <c:pt idx="1">
                  <c:v>6.9725069996433113</c:v>
                </c:pt>
                <c:pt idx="2">
                  <c:v>7.2908132243285104</c:v>
                </c:pt>
                <c:pt idx="3">
                  <c:v>8.3715361258144014</c:v>
                </c:pt>
                <c:pt idx="4">
                  <c:v>8.5504380310582757</c:v>
                </c:pt>
                <c:pt idx="5">
                  <c:v>7.9623408753016589</c:v>
                </c:pt>
                <c:pt idx="6">
                  <c:v>7.0423295383993061</c:v>
                </c:pt>
                <c:pt idx="7">
                  <c:v>7.3053301047447174</c:v>
                </c:pt>
                <c:pt idx="8">
                  <c:v>6.7304108213362888</c:v>
                </c:pt>
                <c:pt idx="9">
                  <c:v>5.778979338778182</c:v>
                </c:pt>
                <c:pt idx="10">
                  <c:v>4.664808307371354</c:v>
                </c:pt>
                <c:pt idx="11">
                  <c:v>4.8950109515598124</c:v>
                </c:pt>
                <c:pt idx="12">
                  <c:v>4.7563699677238285</c:v>
                </c:pt>
                <c:pt idx="13">
                  <c:v>4.5820574829904999</c:v>
                </c:pt>
                <c:pt idx="14">
                  <c:v>4.3031687283344198</c:v>
                </c:pt>
                <c:pt idx="15">
                  <c:v>5.0297965636154096</c:v>
                </c:pt>
                <c:pt idx="16">
                  <c:v>5.3493242955297671</c:v>
                </c:pt>
                <c:pt idx="17">
                  <c:v>5.6038400310163938</c:v>
                </c:pt>
                <c:pt idx="18">
                  <c:v>5.2501177199441145</c:v>
                </c:pt>
                <c:pt idx="19">
                  <c:v>6.5067343376605251</c:v>
                </c:pt>
                <c:pt idx="20">
                  <c:v>6.0912431419570146</c:v>
                </c:pt>
                <c:pt idx="21">
                  <c:v>5.93814442691325</c:v>
                </c:pt>
                <c:pt idx="22">
                  <c:v>5.3858094864090988</c:v>
                </c:pt>
                <c:pt idx="23">
                  <c:v>5.8281085054568971</c:v>
                </c:pt>
                <c:pt idx="24">
                  <c:v>6.0367075718146337</c:v>
                </c:pt>
                <c:pt idx="25">
                  <c:v>5.6957667295653192</c:v>
                </c:pt>
                <c:pt idx="26">
                  <c:v>5.1546886950145758</c:v>
                </c:pt>
                <c:pt idx="27">
                  <c:v>5.6179247116382349</c:v>
                </c:pt>
                <c:pt idx="28">
                  <c:v>5.7589935513133934</c:v>
                </c:pt>
                <c:pt idx="29">
                  <c:v>5.6415844165136244</c:v>
                </c:pt>
                <c:pt idx="30">
                  <c:v>5.7332812392354606</c:v>
                </c:pt>
                <c:pt idx="31">
                  <c:v>5.8576201730615178</c:v>
                </c:pt>
                <c:pt idx="32">
                  <c:v>5.7885822208385358</c:v>
                </c:pt>
                <c:pt idx="33">
                  <c:v>5.6641708242594788</c:v>
                </c:pt>
                <c:pt idx="34">
                  <c:v>5.8686881183211828</c:v>
                </c:pt>
                <c:pt idx="35">
                  <c:v>5.6497187711916013</c:v>
                </c:pt>
                <c:pt idx="36">
                  <c:v>5.6616482280912432</c:v>
                </c:pt>
                <c:pt idx="37">
                  <c:v>5.8314123029330869</c:v>
                </c:pt>
                <c:pt idx="38">
                  <c:v>5.3022553025541646</c:v>
                </c:pt>
                <c:pt idx="39">
                  <c:v>5.8282148309874433</c:v>
                </c:pt>
                <c:pt idx="40">
                  <c:v>5.8963084107946315</c:v>
                </c:pt>
                <c:pt idx="41">
                  <c:v>6.0722232751919361</c:v>
                </c:pt>
                <c:pt idx="42">
                  <c:v>6.1753526232882283</c:v>
                </c:pt>
                <c:pt idx="43">
                  <c:v>6.3650418362091372</c:v>
                </c:pt>
                <c:pt idx="44">
                  <c:v>6.1796215501730325</c:v>
                </c:pt>
                <c:pt idx="45">
                  <c:v>6.5227264123318989</c:v>
                </c:pt>
                <c:pt idx="46">
                  <c:v>6.3759801537901577</c:v>
                </c:pt>
                <c:pt idx="47">
                  <c:v>6.3733710177785188</c:v>
                </c:pt>
                <c:pt idx="48">
                  <c:v>6.5414846441058065</c:v>
                </c:pt>
                <c:pt idx="49">
                  <c:v>6.687644329721615</c:v>
                </c:pt>
                <c:pt idx="50">
                  <c:v>6.0285338950469791</c:v>
                </c:pt>
                <c:pt idx="51">
                  <c:v>6.4481513657918894</c:v>
                </c:pt>
                <c:pt idx="52">
                  <c:v>6.7240705134970211</c:v>
                </c:pt>
                <c:pt idx="53">
                  <c:v>6.749042472615538</c:v>
                </c:pt>
                <c:pt idx="54">
                  <c:v>7.2052056327226097</c:v>
                </c:pt>
                <c:pt idx="55">
                  <c:v>7.3696867931872116</c:v>
                </c:pt>
                <c:pt idx="56">
                  <c:v>7.5423722069169434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Total Consumo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>
                <c:manualLayout>
                  <c:x val="0"/>
                  <c:y val="5.892668587878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Sheet1!$H$2:$H$58</c:f>
              <c:numCache>
                <c:formatCode>0.0</c:formatCode>
                <c:ptCount val="57"/>
                <c:pt idx="0">
                  <c:v>6.7468495666813455</c:v>
                </c:pt>
                <c:pt idx="1">
                  <c:v>7.3141475005927061</c:v>
                </c:pt>
                <c:pt idx="2">
                  <c:v>7.2062236621700508</c:v>
                </c:pt>
                <c:pt idx="3">
                  <c:v>8.0779690467014547</c:v>
                </c:pt>
                <c:pt idx="4">
                  <c:v>8.0941161042153471</c:v>
                </c:pt>
                <c:pt idx="5">
                  <c:v>7.4458089327050541</c:v>
                </c:pt>
                <c:pt idx="6">
                  <c:v>6.5050635257942915</c:v>
                </c:pt>
                <c:pt idx="7">
                  <c:v>6.7122190842798428</c:v>
                </c:pt>
                <c:pt idx="8">
                  <c:v>6.0395567995100912</c:v>
                </c:pt>
                <c:pt idx="9">
                  <c:v>5.3397680640392728</c:v>
                </c:pt>
                <c:pt idx="10">
                  <c:v>4.4487016701826256</c:v>
                </c:pt>
                <c:pt idx="11">
                  <c:v>4.707135221751102</c:v>
                </c:pt>
                <c:pt idx="12">
                  <c:v>4.4583020975657615</c:v>
                </c:pt>
                <c:pt idx="13">
                  <c:v>4.5222765963124996</c:v>
                </c:pt>
                <c:pt idx="14">
                  <c:v>4.2279713234597596</c:v>
                </c:pt>
                <c:pt idx="15">
                  <c:v>4.7732070588658999</c:v>
                </c:pt>
                <c:pt idx="16">
                  <c:v>4.9699021299684514</c:v>
                </c:pt>
                <c:pt idx="17">
                  <c:v>4.9976821676990024</c:v>
                </c:pt>
                <c:pt idx="18">
                  <c:v>4.8137971613236736</c:v>
                </c:pt>
                <c:pt idx="19">
                  <c:v>5.4803779776297024</c:v>
                </c:pt>
                <c:pt idx="20">
                  <c:v>5.1875985784665009</c:v>
                </c:pt>
                <c:pt idx="21">
                  <c:v>4.8624872915349115</c:v>
                </c:pt>
                <c:pt idx="22">
                  <c:v>4.4643161845499657</c:v>
                </c:pt>
                <c:pt idx="23">
                  <c:v>4.8331282150728789</c:v>
                </c:pt>
                <c:pt idx="24">
                  <c:v>4.8768921403584944</c:v>
                </c:pt>
                <c:pt idx="25">
                  <c:v>4.6498243775469277</c:v>
                </c:pt>
                <c:pt idx="26">
                  <c:v>4.3831916573026213</c:v>
                </c:pt>
                <c:pt idx="27">
                  <c:v>4.5660914686059524</c:v>
                </c:pt>
                <c:pt idx="28">
                  <c:v>4.6866610135043008</c:v>
                </c:pt>
                <c:pt idx="29">
                  <c:v>4.6703095542123503</c:v>
                </c:pt>
                <c:pt idx="30">
                  <c:v>4.8440244788275706</c:v>
                </c:pt>
                <c:pt idx="31">
                  <c:v>4.9200451976474469</c:v>
                </c:pt>
                <c:pt idx="32">
                  <c:v>4.9082060945266663</c:v>
                </c:pt>
                <c:pt idx="33">
                  <c:v>4.672319182745345</c:v>
                </c:pt>
                <c:pt idx="34">
                  <c:v>4.7095827825481091</c:v>
                </c:pt>
                <c:pt idx="35">
                  <c:v>4.5999391096610989</c:v>
                </c:pt>
                <c:pt idx="36">
                  <c:v>4.6129341772637522</c:v>
                </c:pt>
                <c:pt idx="37">
                  <c:v>4.7259663861118728</c:v>
                </c:pt>
                <c:pt idx="38">
                  <c:v>4.4514663280432467</c:v>
                </c:pt>
                <c:pt idx="39">
                  <c:v>4.6074854674759242</c:v>
                </c:pt>
                <c:pt idx="40">
                  <c:v>4.7785189718236492</c:v>
                </c:pt>
                <c:pt idx="41">
                  <c:v>4.8978990890814789</c:v>
                </c:pt>
                <c:pt idx="42">
                  <c:v>4.9250127987339747</c:v>
                </c:pt>
                <c:pt idx="43">
                  <c:v>5.0266006533777299</c:v>
                </c:pt>
                <c:pt idx="44">
                  <c:v>4.8924234516740741</c:v>
                </c:pt>
                <c:pt idx="45">
                  <c:v>5.0453829526465981</c:v>
                </c:pt>
                <c:pt idx="46">
                  <c:v>4.977422649967485</c:v>
                </c:pt>
                <c:pt idx="47">
                  <c:v>4.9761122854559323</c:v>
                </c:pt>
                <c:pt idx="48">
                  <c:v>5.1370588717676329</c:v>
                </c:pt>
                <c:pt idx="49">
                  <c:v>5.2757608934542306</c:v>
                </c:pt>
                <c:pt idx="50">
                  <c:v>4.992188228142493</c:v>
                </c:pt>
                <c:pt idx="51">
                  <c:v>5.1743565692250453</c:v>
                </c:pt>
                <c:pt idx="52">
                  <c:v>5.3970640467111783</c:v>
                </c:pt>
                <c:pt idx="53">
                  <c:v>5.4836769716519855</c:v>
                </c:pt>
                <c:pt idx="54">
                  <c:v>5.7936484108817714</c:v>
                </c:pt>
                <c:pt idx="55">
                  <c:v>5.9060882078480192</c:v>
                </c:pt>
                <c:pt idx="56">
                  <c:v>5.926421824889216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620096"/>
        <c:axId val="51361264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Crédito rotativo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-8.7962962962963021E-2"/>
                  <c:y val="-5.61206532178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7"/>
              <c:layout>
                <c:manualLayout>
                  <c:x val="-1.8518518518518517E-2"/>
                  <c:y val="3.928445725252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5"/>
              <c:layout>
                <c:manualLayout>
                  <c:x val="-5.2469135802469133E-2"/>
                  <c:y val="0.10662924111399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Sheet1!$A$2:$A$58</c:f>
              <c:numCache>
                <c:formatCode>mmm\-yy</c:formatCode>
                <c:ptCount val="57"/>
                <c:pt idx="0">
                  <c:v>39629</c:v>
                </c:pt>
                <c:pt idx="1">
                  <c:v>39721</c:v>
                </c:pt>
                <c:pt idx="2">
                  <c:v>39813</c:v>
                </c:pt>
                <c:pt idx="3">
                  <c:v>39903</c:v>
                </c:pt>
                <c:pt idx="4">
                  <c:v>39994</c:v>
                </c:pt>
                <c:pt idx="5">
                  <c:v>40086</c:v>
                </c:pt>
                <c:pt idx="6">
                  <c:v>40178</c:v>
                </c:pt>
                <c:pt idx="7">
                  <c:v>40268</c:v>
                </c:pt>
                <c:pt idx="8">
                  <c:v>40359</c:v>
                </c:pt>
                <c:pt idx="9">
                  <c:v>40451</c:v>
                </c:pt>
                <c:pt idx="10">
                  <c:v>40543</c:v>
                </c:pt>
                <c:pt idx="11">
                  <c:v>40633</c:v>
                </c:pt>
                <c:pt idx="12">
                  <c:v>40724</c:v>
                </c:pt>
                <c:pt idx="13">
                  <c:v>40816</c:v>
                </c:pt>
                <c:pt idx="14">
                  <c:v>40908</c:v>
                </c:pt>
                <c:pt idx="15">
                  <c:v>40999</c:v>
                </c:pt>
                <c:pt idx="16">
                  <c:v>41090</c:v>
                </c:pt>
                <c:pt idx="17">
                  <c:v>41182</c:v>
                </c:pt>
                <c:pt idx="18">
                  <c:v>41274</c:v>
                </c:pt>
                <c:pt idx="19">
                  <c:v>41364</c:v>
                </c:pt>
                <c:pt idx="20">
                  <c:v>41455</c:v>
                </c:pt>
                <c:pt idx="21">
                  <c:v>41547</c:v>
                </c:pt>
                <c:pt idx="22">
                  <c:v>41639</c:v>
                </c:pt>
                <c:pt idx="23">
                  <c:v>41729</c:v>
                </c:pt>
                <c:pt idx="24">
                  <c:v>41820</c:v>
                </c:pt>
                <c:pt idx="25">
                  <c:v>41912</c:v>
                </c:pt>
                <c:pt idx="26">
                  <c:v>42004</c:v>
                </c:pt>
                <c:pt idx="27">
                  <c:v>42035</c:v>
                </c:pt>
                <c:pt idx="28">
                  <c:v>42063</c:v>
                </c:pt>
                <c:pt idx="29">
                  <c:v>42094</c:v>
                </c:pt>
                <c:pt idx="30">
                  <c:v>42124</c:v>
                </c:pt>
                <c:pt idx="31">
                  <c:v>42155</c:v>
                </c:pt>
                <c:pt idx="32">
                  <c:v>42185</c:v>
                </c:pt>
                <c:pt idx="33">
                  <c:v>42216</c:v>
                </c:pt>
                <c:pt idx="34">
                  <c:v>42247</c:v>
                </c:pt>
                <c:pt idx="35">
                  <c:v>42277</c:v>
                </c:pt>
                <c:pt idx="36">
                  <c:v>42308</c:v>
                </c:pt>
                <c:pt idx="37">
                  <c:v>42338</c:v>
                </c:pt>
                <c:pt idx="38">
                  <c:v>42369</c:v>
                </c:pt>
                <c:pt idx="39">
                  <c:v>42400</c:v>
                </c:pt>
                <c:pt idx="40">
                  <c:v>42429</c:v>
                </c:pt>
                <c:pt idx="41">
                  <c:v>42460</c:v>
                </c:pt>
                <c:pt idx="42">
                  <c:v>42490</c:v>
                </c:pt>
                <c:pt idx="43">
                  <c:v>42521</c:v>
                </c:pt>
                <c:pt idx="44">
                  <c:v>42551</c:v>
                </c:pt>
                <c:pt idx="45">
                  <c:v>42552</c:v>
                </c:pt>
                <c:pt idx="46">
                  <c:v>42583</c:v>
                </c:pt>
                <c:pt idx="47">
                  <c:v>42614</c:v>
                </c:pt>
                <c:pt idx="48">
                  <c:v>42644</c:v>
                </c:pt>
                <c:pt idx="49">
                  <c:v>42675</c:v>
                </c:pt>
                <c:pt idx="50">
                  <c:v>42705</c:v>
                </c:pt>
                <c:pt idx="51">
                  <c:v>42736</c:v>
                </c:pt>
                <c:pt idx="52">
                  <c:v>42767</c:v>
                </c:pt>
                <c:pt idx="53">
                  <c:v>42795</c:v>
                </c:pt>
                <c:pt idx="54">
                  <c:v>42826</c:v>
                </c:pt>
                <c:pt idx="55">
                  <c:v>42856</c:v>
                </c:pt>
                <c:pt idx="56">
                  <c:v>42887</c:v>
                </c:pt>
              </c:numCache>
            </c:numRef>
          </c:cat>
          <c:val>
            <c:numRef>
              <c:f>Sheet1!$B$2:$B$58</c:f>
              <c:numCache>
                <c:formatCode>0.0</c:formatCode>
                <c:ptCount val="57"/>
                <c:pt idx="0">
                  <c:v>6.7070144957332118</c:v>
                </c:pt>
                <c:pt idx="1">
                  <c:v>6.9488317993658706</c:v>
                </c:pt>
                <c:pt idx="2">
                  <c:v>7.2978688087003682</c:v>
                </c:pt>
                <c:pt idx="3">
                  <c:v>8.0546178791272833</c:v>
                </c:pt>
                <c:pt idx="4">
                  <c:v>8.1180791806499446</c:v>
                </c:pt>
                <c:pt idx="5">
                  <c:v>7.7324557313758442</c:v>
                </c:pt>
                <c:pt idx="6">
                  <c:v>6.5811786102514747</c:v>
                </c:pt>
                <c:pt idx="7">
                  <c:v>6.8767318919559282</c:v>
                </c:pt>
                <c:pt idx="8">
                  <c:v>6.2486292182878707</c:v>
                </c:pt>
                <c:pt idx="9">
                  <c:v>5.55477319959975</c:v>
                </c:pt>
                <c:pt idx="10">
                  <c:v>4.8261932952635478</c:v>
                </c:pt>
                <c:pt idx="11">
                  <c:v>5.2053338674174299</c:v>
                </c:pt>
                <c:pt idx="12">
                  <c:v>4.9420822783456613</c:v>
                </c:pt>
                <c:pt idx="13">
                  <c:v>5.5956790445854701</c:v>
                </c:pt>
                <c:pt idx="14">
                  <c:v>5.6625164110483102</c:v>
                </c:pt>
                <c:pt idx="15">
                  <c:v>5.77439703032198</c:v>
                </c:pt>
                <c:pt idx="16">
                  <c:v>5.8970810560577513</c:v>
                </c:pt>
                <c:pt idx="17">
                  <c:v>5.7666393658707289</c:v>
                </c:pt>
                <c:pt idx="18">
                  <c:v>5.7275174976717302</c:v>
                </c:pt>
                <c:pt idx="19">
                  <c:v>6.5460265359153835</c:v>
                </c:pt>
                <c:pt idx="20">
                  <c:v>6.3618331765021079</c:v>
                </c:pt>
                <c:pt idx="21">
                  <c:v>5.9916867508843392</c:v>
                </c:pt>
                <c:pt idx="22">
                  <c:v>5.4749013931580155</c:v>
                </c:pt>
                <c:pt idx="23">
                  <c:v>5.846535707170208</c:v>
                </c:pt>
                <c:pt idx="24">
                  <c:v>5.9553391045734694</c:v>
                </c:pt>
                <c:pt idx="25">
                  <c:v>5.578807633194466</c:v>
                </c:pt>
                <c:pt idx="26">
                  <c:v>5.249470355435637</c:v>
                </c:pt>
                <c:pt idx="27">
                  <c:v>5.296645762136464</c:v>
                </c:pt>
                <c:pt idx="28">
                  <c:v>5.3545603044426642</c:v>
                </c:pt>
                <c:pt idx="29">
                  <c:v>5.3943299455717035</c:v>
                </c:pt>
                <c:pt idx="30">
                  <c:v>5.6518207527421964</c:v>
                </c:pt>
                <c:pt idx="31">
                  <c:v>5.9075308507353039</c:v>
                </c:pt>
                <c:pt idx="32">
                  <c:v>5.9251119251074851</c:v>
                </c:pt>
                <c:pt idx="33">
                  <c:v>5.8350557549321165</c:v>
                </c:pt>
                <c:pt idx="34">
                  <c:v>6.0053233754890529</c:v>
                </c:pt>
                <c:pt idx="35">
                  <c:v>5.7475384230570494</c:v>
                </c:pt>
                <c:pt idx="36">
                  <c:v>5.7263234316485612</c:v>
                </c:pt>
                <c:pt idx="37">
                  <c:v>5.7943471191373366</c:v>
                </c:pt>
                <c:pt idx="38">
                  <c:v>5.3575965449991045</c:v>
                </c:pt>
                <c:pt idx="39">
                  <c:v>5.4177133636478487</c:v>
                </c:pt>
                <c:pt idx="40">
                  <c:v>5.6569660827076405</c:v>
                </c:pt>
                <c:pt idx="41">
                  <c:v>5.9382510137268598</c:v>
                </c:pt>
                <c:pt idx="42">
                  <c:v>5.865238335327013</c:v>
                </c:pt>
                <c:pt idx="43">
                  <c:v>5.9845396071277746</c:v>
                </c:pt>
                <c:pt idx="44">
                  <c:v>5.7935025970944993</c:v>
                </c:pt>
                <c:pt idx="45">
                  <c:v>6.0945697469827236</c:v>
                </c:pt>
                <c:pt idx="46">
                  <c:v>6.0990139899827014</c:v>
                </c:pt>
                <c:pt idx="47">
                  <c:v>6.0090581782424763</c:v>
                </c:pt>
                <c:pt idx="48">
                  <c:v>6.1200129504473635</c:v>
                </c:pt>
                <c:pt idx="49">
                  <c:v>6.2371014328585881</c:v>
                </c:pt>
                <c:pt idx="50">
                  <c:v>6.0013180300649163</c:v>
                </c:pt>
                <c:pt idx="51">
                  <c:v>6.0452762009346124</c:v>
                </c:pt>
                <c:pt idx="52">
                  <c:v>6.5117263213952006</c:v>
                </c:pt>
                <c:pt idx="53">
                  <c:v>6.7042208951079232</c:v>
                </c:pt>
                <c:pt idx="54">
                  <c:v>7.1503163882740539</c:v>
                </c:pt>
                <c:pt idx="55">
                  <c:v>7.3275890533071042</c:v>
                </c:pt>
                <c:pt idx="56">
                  <c:v>7.3431163200831762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613040"/>
        <c:axId val="513616568"/>
      </c:lineChart>
      <c:dateAx>
        <c:axId val="5136200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2648"/>
        <c:crosses val="autoZero"/>
        <c:auto val="1"/>
        <c:lblOffset val="100"/>
        <c:baseTimeUnit val="months"/>
      </c:dateAx>
      <c:valAx>
        <c:axId val="51361264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70AD47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20096"/>
        <c:crosses val="autoZero"/>
        <c:crossBetween val="between"/>
      </c:valAx>
      <c:valAx>
        <c:axId val="51361656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13613040"/>
        <c:crosses val="max"/>
        <c:crossBetween val="between"/>
      </c:valAx>
      <c:dateAx>
        <c:axId val="5136130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136165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90964041582723"/>
          <c:y val="1.601648091245992E-2"/>
          <c:w val="0.48472094834299567"/>
          <c:h val="0.20100385266074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96748323126302E-2"/>
          <c:y val="5.1645141597489799E-2"/>
          <c:w val="0.86597732575094799"/>
          <c:h val="0.705841486737152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Alimentos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5"/>
            <c:spPr>
              <a:solidFill>
                <a:schemeClr val="accent2"/>
              </a:solidFill>
            </c:spPr>
          </c:marker>
          <c:dLbls>
            <c:dLbl>
              <c:idx val="105"/>
              <c:layout>
                <c:manualLayout>
                  <c:x val="-2.6234567901234601E-2"/>
                  <c:y val="-4.489652257431180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1"/>
              <c:layout>
                <c:manualLayout>
                  <c:x val="-4.1666666666666699E-2"/>
                  <c:y val="-4.53322281206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8"/>
              <c:layout>
                <c:manualLayout>
                  <c:x val="-2.77777777777777E-2"/>
                  <c:y val="-5.050858789610079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Hoja1!$B$2:$B$213</c:f>
              <c:numCache>
                <c:formatCode>General</c:formatCode>
                <c:ptCount val="212"/>
                <c:pt idx="0">
                  <c:v>5.6298722880792518</c:v>
                </c:pt>
                <c:pt idx="1">
                  <c:v>6.7167868998684099</c:v>
                </c:pt>
                <c:pt idx="2">
                  <c:v>8.5178701528098255</c:v>
                </c:pt>
                <c:pt idx="3">
                  <c:v>9.9812389848512808</c:v>
                </c:pt>
                <c:pt idx="4">
                  <c:v>10.236949424186758</c:v>
                </c:pt>
                <c:pt idx="5">
                  <c:v>9.9095618529637655</c:v>
                </c:pt>
                <c:pt idx="6">
                  <c:v>8.5791624331785776</c:v>
                </c:pt>
                <c:pt idx="7">
                  <c:v>8.0627637213139138</c:v>
                </c:pt>
                <c:pt idx="8">
                  <c:v>8.1899099280865926</c:v>
                </c:pt>
                <c:pt idx="9">
                  <c:v>8.3444922159290336</c:v>
                </c:pt>
                <c:pt idx="10">
                  <c:v>8.0573709333817689</c:v>
                </c:pt>
                <c:pt idx="11">
                  <c:v>7.4106658948623894</c:v>
                </c:pt>
                <c:pt idx="12">
                  <c:v>7.4047796557965118</c:v>
                </c:pt>
                <c:pt idx="13">
                  <c:v>7.5140617055416747</c:v>
                </c:pt>
                <c:pt idx="14">
                  <c:v>7.0833312905473456</c:v>
                </c:pt>
                <c:pt idx="15">
                  <c:v>7.7487117803917149</c:v>
                </c:pt>
                <c:pt idx="16">
                  <c:v>8.3700610167029232</c:v>
                </c:pt>
                <c:pt idx="17">
                  <c:v>8.4711646324855607</c:v>
                </c:pt>
                <c:pt idx="18">
                  <c:v>9.7606726334362506</c:v>
                </c:pt>
                <c:pt idx="19">
                  <c:v>10.283906330641223</c:v>
                </c:pt>
                <c:pt idx="20">
                  <c:v>10.593235301565196</c:v>
                </c:pt>
                <c:pt idx="21">
                  <c:v>10.546636350610527</c:v>
                </c:pt>
                <c:pt idx="22">
                  <c:v>10.14786874057172</c:v>
                </c:pt>
                <c:pt idx="23">
                  <c:v>10.551655365820212</c:v>
                </c:pt>
                <c:pt idx="24">
                  <c:v>9.9183062215653983</c:v>
                </c:pt>
                <c:pt idx="25">
                  <c:v>8.3683092345855581</c:v>
                </c:pt>
                <c:pt idx="26">
                  <c:v>7.1854417573010032</c:v>
                </c:pt>
                <c:pt idx="27">
                  <c:v>6.6431867638851783</c:v>
                </c:pt>
                <c:pt idx="28">
                  <c:v>7.6770642525011201</c:v>
                </c:pt>
                <c:pt idx="29">
                  <c:v>9.1881352977972064</c:v>
                </c:pt>
                <c:pt idx="30">
                  <c:v>8.91264745373228</c:v>
                </c:pt>
                <c:pt idx="31">
                  <c:v>8.4002449150816005</c:v>
                </c:pt>
                <c:pt idx="32">
                  <c:v>8.5603840912745532</c:v>
                </c:pt>
                <c:pt idx="33">
                  <c:v>9.7880212735435013</c:v>
                </c:pt>
                <c:pt idx="34">
                  <c:v>11.50641911215966</c:v>
                </c:pt>
                <c:pt idx="35">
                  <c:v>10.91770095285951</c:v>
                </c:pt>
                <c:pt idx="36">
                  <c:v>10.655021985344115</c:v>
                </c:pt>
                <c:pt idx="37">
                  <c:v>9.3504247445063129</c:v>
                </c:pt>
                <c:pt idx="38">
                  <c:v>9.8817387937749412</c:v>
                </c:pt>
                <c:pt idx="39">
                  <c:v>10.761950872950333</c:v>
                </c:pt>
                <c:pt idx="40">
                  <c:v>9.7507308022452222</c:v>
                </c:pt>
                <c:pt idx="41">
                  <c:v>7.739835900796832</c:v>
                </c:pt>
                <c:pt idx="42">
                  <c:v>7.393254214854017</c:v>
                </c:pt>
                <c:pt idx="43">
                  <c:v>7.458677920477097</c:v>
                </c:pt>
                <c:pt idx="44">
                  <c:v>6.5237615133368232</c:v>
                </c:pt>
                <c:pt idx="45">
                  <c:v>5.1427713912648665</c:v>
                </c:pt>
                <c:pt idx="46">
                  <c:v>4.2181945215375993</c:v>
                </c:pt>
                <c:pt idx="47">
                  <c:v>5.3169216102693317</c:v>
                </c:pt>
                <c:pt idx="48">
                  <c:v>5.4367254964410083</c:v>
                </c:pt>
                <c:pt idx="49">
                  <c:v>6.2996004807392092</c:v>
                </c:pt>
                <c:pt idx="50">
                  <c:v>6.5633169191228191</c:v>
                </c:pt>
                <c:pt idx="51">
                  <c:v>4.7108256409480909</c:v>
                </c:pt>
                <c:pt idx="52">
                  <c:v>4.6689578023100919</c:v>
                </c:pt>
                <c:pt idx="53">
                  <c:v>6.4910298037179182</c:v>
                </c:pt>
                <c:pt idx="54">
                  <c:v>6.5775046380539326</c:v>
                </c:pt>
                <c:pt idx="55">
                  <c:v>6.5675014290015099</c:v>
                </c:pt>
                <c:pt idx="56">
                  <c:v>7.2076804999916977</c:v>
                </c:pt>
                <c:pt idx="57">
                  <c:v>7.2269918939444233</c:v>
                </c:pt>
                <c:pt idx="58">
                  <c:v>6.7696636963138213</c:v>
                </c:pt>
                <c:pt idx="59">
                  <c:v>5.4345909458634045</c:v>
                </c:pt>
                <c:pt idx="60">
                  <c:v>5.5331505502132172</c:v>
                </c:pt>
                <c:pt idx="61">
                  <c:v>5.430661899669742</c:v>
                </c:pt>
                <c:pt idx="62">
                  <c:v>5.4941322135669157</c:v>
                </c:pt>
                <c:pt idx="63">
                  <c:v>5.7976370851527292</c:v>
                </c:pt>
                <c:pt idx="64">
                  <c:v>5.9704773139337863</c:v>
                </c:pt>
                <c:pt idx="65">
                  <c:v>6.0522596781215743</c:v>
                </c:pt>
                <c:pt idx="66">
                  <c:v>6.5170691679637294</c:v>
                </c:pt>
                <c:pt idx="67">
                  <c:v>6.1219686839796283</c:v>
                </c:pt>
                <c:pt idx="68">
                  <c:v>6.3471698389941267</c:v>
                </c:pt>
                <c:pt idx="69">
                  <c:v>7.0000447386570741</c:v>
                </c:pt>
                <c:pt idx="70">
                  <c:v>6.7229273191948158</c:v>
                </c:pt>
                <c:pt idx="71">
                  <c:v>6.5574707308137636</c:v>
                </c:pt>
                <c:pt idx="72">
                  <c:v>6.1205343971189485</c:v>
                </c:pt>
                <c:pt idx="73">
                  <c:v>5.3842049534608361</c:v>
                </c:pt>
                <c:pt idx="74">
                  <c:v>5.2291807717924632</c:v>
                </c:pt>
                <c:pt idx="75">
                  <c:v>5.4674026168122447</c:v>
                </c:pt>
                <c:pt idx="76">
                  <c:v>5.2201237845379334</c:v>
                </c:pt>
                <c:pt idx="77">
                  <c:v>4.715629669953092</c:v>
                </c:pt>
                <c:pt idx="78">
                  <c:v>5.5339373162827998</c:v>
                </c:pt>
                <c:pt idx="79">
                  <c:v>6.4225146297953506</c:v>
                </c:pt>
                <c:pt idx="80">
                  <c:v>6.0163380462367799</c:v>
                </c:pt>
                <c:pt idx="81">
                  <c:v>5.3061618676988775</c:v>
                </c:pt>
                <c:pt idx="82">
                  <c:v>5.4123183867773816</c:v>
                </c:pt>
                <c:pt idx="83">
                  <c:v>5.6826557411179923</c:v>
                </c:pt>
                <c:pt idx="84">
                  <c:v>5.8074624234936589</c:v>
                </c:pt>
                <c:pt idx="85">
                  <c:v>7.3202411349095442</c:v>
                </c:pt>
                <c:pt idx="86">
                  <c:v>8.9047847196126018</c:v>
                </c:pt>
                <c:pt idx="87">
                  <c:v>10.036123004722409</c:v>
                </c:pt>
                <c:pt idx="88">
                  <c:v>10.006353721505267</c:v>
                </c:pt>
                <c:pt idx="89">
                  <c:v>9.6915670146701096</c:v>
                </c:pt>
                <c:pt idx="90">
                  <c:v>8.933874910866745</c:v>
                </c:pt>
                <c:pt idx="91">
                  <c:v>7.2284388341142591</c:v>
                </c:pt>
                <c:pt idx="92">
                  <c:v>6.962650486314903</c:v>
                </c:pt>
                <c:pt idx="93">
                  <c:v>6.975965071345458</c:v>
                </c:pt>
                <c:pt idx="94">
                  <c:v>7.7183941264631128</c:v>
                </c:pt>
                <c:pt idx="95">
                  <c:v>8.5102300437080345</c:v>
                </c:pt>
                <c:pt idx="96">
                  <c:v>9.3871907272204744</c:v>
                </c:pt>
                <c:pt idx="97">
                  <c:v>10.464503960919647</c:v>
                </c:pt>
                <c:pt idx="98">
                  <c:v>8.6090688840527072</c:v>
                </c:pt>
                <c:pt idx="99">
                  <c:v>7.8188101894590911</c:v>
                </c:pt>
                <c:pt idx="100">
                  <c:v>9.7282791117759615</c:v>
                </c:pt>
                <c:pt idx="101">
                  <c:v>11.979542057426373</c:v>
                </c:pt>
                <c:pt idx="102">
                  <c:v>13.001991845267536</c:v>
                </c:pt>
                <c:pt idx="103">
                  <c:v>14.179518678828384</c:v>
                </c:pt>
                <c:pt idx="104">
                  <c:v>12.771886535060561</c:v>
                </c:pt>
                <c:pt idx="105">
                  <c:v>13.147829215487207</c:v>
                </c:pt>
                <c:pt idx="106">
                  <c:v>12.94538116775823</c:v>
                </c:pt>
                <c:pt idx="107">
                  <c:v>13.165070262032131</c:v>
                </c:pt>
                <c:pt idx="108">
                  <c:v>12.241472509766682</c:v>
                </c:pt>
                <c:pt idx="109">
                  <c:v>9.5041053266539102</c:v>
                </c:pt>
                <c:pt idx="110">
                  <c:v>8.6713067690732402</c:v>
                </c:pt>
                <c:pt idx="111">
                  <c:v>7.9322486040164675</c:v>
                </c:pt>
                <c:pt idx="112">
                  <c:v>5.5125044992745176</c:v>
                </c:pt>
                <c:pt idx="113">
                  <c:v>2.8043962357010566</c:v>
                </c:pt>
                <c:pt idx="114">
                  <c:v>1.5057661356089547</c:v>
                </c:pt>
                <c:pt idx="115">
                  <c:v>1.4606902451821391</c:v>
                </c:pt>
                <c:pt idx="116">
                  <c:v>2.2326518144192731</c:v>
                </c:pt>
                <c:pt idx="117">
                  <c:v>1.6443132344750921</c:v>
                </c:pt>
                <c:pt idx="118">
                  <c:v>0.68932501240446253</c:v>
                </c:pt>
                <c:pt idx="119">
                  <c:v>-0.31610419245796662</c:v>
                </c:pt>
                <c:pt idx="120">
                  <c:v>-0.53776710966998431</c:v>
                </c:pt>
                <c:pt idx="121">
                  <c:v>-7.2650637726356937E-2</c:v>
                </c:pt>
                <c:pt idx="122">
                  <c:v>0.3379809795462041</c:v>
                </c:pt>
                <c:pt idx="123">
                  <c:v>0.92601208278189073</c:v>
                </c:pt>
                <c:pt idx="124">
                  <c:v>0.98381738106070316</c:v>
                </c:pt>
                <c:pt idx="125">
                  <c:v>1.5205912137305377</c:v>
                </c:pt>
                <c:pt idx="126">
                  <c:v>1.707882360775681</c:v>
                </c:pt>
                <c:pt idx="127">
                  <c:v>1.8023065394682902</c:v>
                </c:pt>
                <c:pt idx="128">
                  <c:v>1.7168187731660733</c:v>
                </c:pt>
                <c:pt idx="129">
                  <c:v>1.6876246301672282</c:v>
                </c:pt>
                <c:pt idx="130">
                  <c:v>2.3978407773146637</c:v>
                </c:pt>
                <c:pt idx="131">
                  <c:v>4.0873907419993083</c:v>
                </c:pt>
                <c:pt idx="132">
                  <c:v>4.8144460282340873</c:v>
                </c:pt>
                <c:pt idx="133">
                  <c:v>4.3865377466046462</c:v>
                </c:pt>
                <c:pt idx="134">
                  <c:v>3.9308413546886412</c:v>
                </c:pt>
                <c:pt idx="135">
                  <c:v>2.7758121631839883</c:v>
                </c:pt>
                <c:pt idx="136">
                  <c:v>3.5613899056191611</c:v>
                </c:pt>
                <c:pt idx="137">
                  <c:v>4.0784270604383055</c:v>
                </c:pt>
                <c:pt idx="138">
                  <c:v>4.7718607556787918</c:v>
                </c:pt>
                <c:pt idx="139">
                  <c:v>4.6085618988962906</c:v>
                </c:pt>
                <c:pt idx="140">
                  <c:v>5.7086212179702667</c:v>
                </c:pt>
                <c:pt idx="141">
                  <c:v>6.6321725464119297</c:v>
                </c:pt>
                <c:pt idx="142">
                  <c:v>6.4167034883798824</c:v>
                </c:pt>
                <c:pt idx="143">
                  <c:v>5.2706067313588401</c:v>
                </c:pt>
                <c:pt idx="144">
                  <c:v>4.9399611085952921</c:v>
                </c:pt>
                <c:pt idx="145">
                  <c:v>4.7027209140386494</c:v>
                </c:pt>
                <c:pt idx="146">
                  <c:v>4.5578441247571488</c:v>
                </c:pt>
                <c:pt idx="147">
                  <c:v>5.0113893940591181</c:v>
                </c:pt>
                <c:pt idx="148">
                  <c:v>4.7208395841746409</c:v>
                </c:pt>
                <c:pt idx="149">
                  <c:v>4.2164536827595356</c:v>
                </c:pt>
                <c:pt idx="150">
                  <c:v>3.7932815979240697</c:v>
                </c:pt>
                <c:pt idx="151">
                  <c:v>4.0149820441363948</c:v>
                </c:pt>
                <c:pt idx="152">
                  <c:v>3.6321737570115253</c:v>
                </c:pt>
                <c:pt idx="153">
                  <c:v>3.5638562082173975</c:v>
                </c:pt>
                <c:pt idx="154">
                  <c:v>3.0110466916936751</c:v>
                </c:pt>
                <c:pt idx="155">
                  <c:v>2.5163559394672408</c:v>
                </c:pt>
                <c:pt idx="156">
                  <c:v>1.6892722522630965</c:v>
                </c:pt>
                <c:pt idx="157">
                  <c:v>1.187269184974804</c:v>
                </c:pt>
                <c:pt idx="158">
                  <c:v>1.4141153838090892</c:v>
                </c:pt>
                <c:pt idx="159">
                  <c:v>1.5669101112898876</c:v>
                </c:pt>
                <c:pt idx="160">
                  <c:v>1.2882374233978755</c:v>
                </c:pt>
                <c:pt idx="161">
                  <c:v>1.3376707354739725</c:v>
                </c:pt>
                <c:pt idx="162">
                  <c:v>1.6439801062414938</c:v>
                </c:pt>
                <c:pt idx="163">
                  <c:v>1.7724338434468967</c:v>
                </c:pt>
                <c:pt idx="164">
                  <c:v>2.0502928029162426</c:v>
                </c:pt>
                <c:pt idx="165">
                  <c:v>0.65835384864774138</c:v>
                </c:pt>
                <c:pt idx="166">
                  <c:v>0.61851254870730621</c:v>
                </c:pt>
                <c:pt idx="167">
                  <c:v>0.85551798196412676</c:v>
                </c:pt>
                <c:pt idx="168">
                  <c:v>1.2032619394114485</c:v>
                </c:pt>
                <c:pt idx="169">
                  <c:v>1.7782371469674763</c:v>
                </c:pt>
                <c:pt idx="170">
                  <c:v>2.2308893708043342</c:v>
                </c:pt>
                <c:pt idx="171">
                  <c:v>2.3863797233654171</c:v>
                </c:pt>
                <c:pt idx="172">
                  <c:v>3.3539453822593712</c:v>
                </c:pt>
                <c:pt idx="173">
                  <c:v>3.1066517418414596</c:v>
                </c:pt>
                <c:pt idx="174">
                  <c:v>3.2628692016372307</c:v>
                </c:pt>
                <c:pt idx="175">
                  <c:v>3.466544535088989</c:v>
                </c:pt>
                <c:pt idx="176">
                  <c:v>3.2461225329330601</c:v>
                </c:pt>
                <c:pt idx="177">
                  <c:v>4.2702947058993024</c:v>
                </c:pt>
                <c:pt idx="178">
                  <c:v>4.8792645966441395</c:v>
                </c:pt>
                <c:pt idx="179">
                  <c:v>4.6908221798859673</c:v>
                </c:pt>
                <c:pt idx="180">
                  <c:v>5.4132024691572633</c:v>
                </c:pt>
                <c:pt idx="181">
                  <c:v>6.7746734929357677</c:v>
                </c:pt>
                <c:pt idx="182">
                  <c:v>7.3671407622938334</c:v>
                </c:pt>
                <c:pt idx="183">
                  <c:v>7.7031487853839398</c:v>
                </c:pt>
                <c:pt idx="184">
                  <c:v>6.1583927554604845</c:v>
                </c:pt>
                <c:pt idx="185">
                  <c:v>6.1954056069600583</c:v>
                </c:pt>
                <c:pt idx="186">
                  <c:v>5.6696681737253396</c:v>
                </c:pt>
                <c:pt idx="187">
                  <c:v>6.1094388674856059</c:v>
                </c:pt>
                <c:pt idx="188">
                  <c:v>7.2978784376188877</c:v>
                </c:pt>
                <c:pt idx="189">
                  <c:v>8.8042614346607309</c:v>
                </c:pt>
                <c:pt idx="190">
                  <c:v>9.8075826415406695</c:v>
                </c:pt>
                <c:pt idx="191">
                  <c:v>10.845767410150685</c:v>
                </c:pt>
                <c:pt idx="192">
                  <c:v>12.263388880481774</c:v>
                </c:pt>
                <c:pt idx="193">
                  <c:v>11.856078023411843</c:v>
                </c:pt>
                <c:pt idx="194">
                  <c:v>12.351922974946472</c:v>
                </c:pt>
                <c:pt idx="195">
                  <c:v>12.628304674483815</c:v>
                </c:pt>
                <c:pt idx="196">
                  <c:v>13.463741712167243</c:v>
                </c:pt>
                <c:pt idx="197">
                  <c:v>14.280234358146204</c:v>
                </c:pt>
                <c:pt idx="198">
                  <c:v>15.711912412146267</c:v>
                </c:pt>
                <c:pt idx="199">
                  <c:v>13.060199765721126</c:v>
                </c:pt>
                <c:pt idx="200">
                  <c:v>10.605041437829211</c:v>
                </c:pt>
                <c:pt idx="201">
                  <c:v>8.5255282734525206</c:v>
                </c:pt>
                <c:pt idx="202">
                  <c:v>7.535975893862723</c:v>
                </c:pt>
                <c:pt idx="203">
                  <c:v>7.2186118564405932</c:v>
                </c:pt>
                <c:pt idx="204">
                  <c:v>5.9716892444337866</c:v>
                </c:pt>
                <c:pt idx="205">
                  <c:v>5.2120741847253571</c:v>
                </c:pt>
                <c:pt idx="206">
                  <c:v>3.65</c:v>
                </c:pt>
                <c:pt idx="207">
                  <c:v>2.4900000000000002</c:v>
                </c:pt>
                <c:pt idx="208">
                  <c:v>2.09</c:v>
                </c:pt>
                <c:pt idx="209">
                  <c:v>1.37</c:v>
                </c:pt>
                <c:pt idx="210">
                  <c:v>0.2</c:v>
                </c:pt>
                <c:pt idx="211">
                  <c:v>1.69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rgbClr val="FF00FF"/>
              </a:solidFill>
              <a:prstDash val="sysDot"/>
            </a:ln>
          </c:spPr>
          <c:marker>
            <c:symbol val="none"/>
          </c:marker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Hoja1!$C$2:$C$213</c:f>
              <c:numCache>
                <c:formatCode>General</c:formatCode>
                <c:ptCount val="2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rgbClr val="FF00FF"/>
              </a:solidFill>
              <a:prstDash val="sysDot"/>
            </a:ln>
          </c:spPr>
          <c:marker>
            <c:symbol val="none"/>
          </c:marker>
          <c:cat>
            <c:numRef>
              <c:f>Hoja1!$A$2:$A$213</c:f>
              <c:numCache>
                <c:formatCode>mmm\-yy</c:formatCode>
                <c:ptCount val="21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</c:numCache>
            </c:numRef>
          </c:cat>
          <c:val>
            <c:numRef>
              <c:f>Hoja1!$D$2:$D$213</c:f>
              <c:numCache>
                <c:formatCode>General</c:formatCode>
                <c:ptCount val="2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692848"/>
        <c:axId val="510689320"/>
      </c:lineChart>
      <c:dateAx>
        <c:axId val="510692848"/>
        <c:scaling>
          <c:orientation val="minMax"/>
          <c:min val="41122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2000" b="1"/>
            </a:pPr>
            <a:endParaRPr lang="en-US"/>
          </a:p>
        </c:txPr>
        <c:crossAx val="510689320"/>
        <c:crosses val="autoZero"/>
        <c:auto val="1"/>
        <c:lblOffset val="100"/>
        <c:baseTimeUnit val="months"/>
        <c:majorUnit val="12"/>
        <c:majorTimeUnit val="months"/>
      </c:dateAx>
      <c:valAx>
        <c:axId val="510689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106928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822812899047254E-2"/>
          <c:y val="3.7635269532514441E-2"/>
          <c:w val="0.89622176999422243"/>
          <c:h val="0.83440736856031616"/>
        </c:manualLayout>
      </c:layout>
      <c:lineChart>
        <c:grouping val="standard"/>
        <c:varyColors val="0"/>
        <c:ser>
          <c:idx val="0"/>
          <c:order val="0"/>
          <c:tx>
            <c:strRef>
              <c:f>Data_Taylor_men!$F$3</c:f>
              <c:strCache>
                <c:ptCount val="1"/>
                <c:pt idx="0">
                  <c:v>inf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5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6"/>
              <c:layout>
                <c:manualLayout>
                  <c:x val="-1.308598996838888E-2"/>
                  <c:y val="7.989495272071758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Data_Taylor_men!$B$4:$B$170</c:f>
              <c:numCache>
                <c:formatCode>mmm\-yy</c:formatCode>
                <c:ptCount val="167"/>
                <c:pt idx="0">
                  <c:v>37895</c:v>
                </c:pt>
                <c:pt idx="1">
                  <c:v>37926</c:v>
                </c:pt>
                <c:pt idx="2">
                  <c:v>37956</c:v>
                </c:pt>
                <c:pt idx="3">
                  <c:v>37987</c:v>
                </c:pt>
                <c:pt idx="4">
                  <c:v>38018</c:v>
                </c:pt>
                <c:pt idx="5">
                  <c:v>38047</c:v>
                </c:pt>
                <c:pt idx="6">
                  <c:v>38078</c:v>
                </c:pt>
                <c:pt idx="7">
                  <c:v>38108</c:v>
                </c:pt>
                <c:pt idx="8">
                  <c:v>38139</c:v>
                </c:pt>
                <c:pt idx="9">
                  <c:v>38169</c:v>
                </c:pt>
                <c:pt idx="10">
                  <c:v>38200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38353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38473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38626</c:v>
                </c:pt>
                <c:pt idx="25">
                  <c:v>38657</c:v>
                </c:pt>
                <c:pt idx="26">
                  <c:v>38687</c:v>
                </c:pt>
                <c:pt idx="27">
                  <c:v>38718</c:v>
                </c:pt>
                <c:pt idx="28">
                  <c:v>38749</c:v>
                </c:pt>
                <c:pt idx="29">
                  <c:v>38777</c:v>
                </c:pt>
                <c:pt idx="30">
                  <c:v>38808</c:v>
                </c:pt>
                <c:pt idx="31">
                  <c:v>38838</c:v>
                </c:pt>
                <c:pt idx="32">
                  <c:v>38869</c:v>
                </c:pt>
                <c:pt idx="33">
                  <c:v>38899</c:v>
                </c:pt>
                <c:pt idx="34">
                  <c:v>38930</c:v>
                </c:pt>
                <c:pt idx="35">
                  <c:v>38961</c:v>
                </c:pt>
                <c:pt idx="36">
                  <c:v>38991</c:v>
                </c:pt>
                <c:pt idx="37">
                  <c:v>39022</c:v>
                </c:pt>
                <c:pt idx="38">
                  <c:v>39052</c:v>
                </c:pt>
                <c:pt idx="39">
                  <c:v>39083</c:v>
                </c:pt>
                <c:pt idx="40">
                  <c:v>39114</c:v>
                </c:pt>
                <c:pt idx="41">
                  <c:v>39142</c:v>
                </c:pt>
                <c:pt idx="42">
                  <c:v>39173</c:v>
                </c:pt>
                <c:pt idx="43">
                  <c:v>39203</c:v>
                </c:pt>
                <c:pt idx="44">
                  <c:v>39234</c:v>
                </c:pt>
                <c:pt idx="45">
                  <c:v>39264</c:v>
                </c:pt>
                <c:pt idx="46">
                  <c:v>39295</c:v>
                </c:pt>
                <c:pt idx="47">
                  <c:v>39326</c:v>
                </c:pt>
                <c:pt idx="48">
                  <c:v>39356</c:v>
                </c:pt>
                <c:pt idx="49">
                  <c:v>39387</c:v>
                </c:pt>
                <c:pt idx="50">
                  <c:v>39417</c:v>
                </c:pt>
                <c:pt idx="51">
                  <c:v>39448</c:v>
                </c:pt>
                <c:pt idx="52">
                  <c:v>39479</c:v>
                </c:pt>
                <c:pt idx="53">
                  <c:v>39508</c:v>
                </c:pt>
                <c:pt idx="54">
                  <c:v>39539</c:v>
                </c:pt>
                <c:pt idx="55">
                  <c:v>39569</c:v>
                </c:pt>
                <c:pt idx="56">
                  <c:v>39600</c:v>
                </c:pt>
                <c:pt idx="57">
                  <c:v>39630</c:v>
                </c:pt>
                <c:pt idx="58">
                  <c:v>39661</c:v>
                </c:pt>
                <c:pt idx="59">
                  <c:v>39692</c:v>
                </c:pt>
                <c:pt idx="60">
                  <c:v>39722</c:v>
                </c:pt>
                <c:pt idx="61">
                  <c:v>39753</c:v>
                </c:pt>
                <c:pt idx="62">
                  <c:v>39783</c:v>
                </c:pt>
                <c:pt idx="63">
                  <c:v>39814</c:v>
                </c:pt>
                <c:pt idx="64">
                  <c:v>39845</c:v>
                </c:pt>
                <c:pt idx="65">
                  <c:v>39873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40026</c:v>
                </c:pt>
                <c:pt idx="71">
                  <c:v>40057</c:v>
                </c:pt>
                <c:pt idx="72">
                  <c:v>40087</c:v>
                </c:pt>
                <c:pt idx="73">
                  <c:v>40118</c:v>
                </c:pt>
                <c:pt idx="74">
                  <c:v>40148</c:v>
                </c:pt>
                <c:pt idx="75">
                  <c:v>40179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40299</c:v>
                </c:pt>
                <c:pt idx="80">
                  <c:v>40330</c:v>
                </c:pt>
                <c:pt idx="81">
                  <c:v>40360</c:v>
                </c:pt>
                <c:pt idx="82">
                  <c:v>40391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40544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40664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40817</c:v>
                </c:pt>
                <c:pt idx="97">
                  <c:v>40848</c:v>
                </c:pt>
                <c:pt idx="98">
                  <c:v>40878</c:v>
                </c:pt>
                <c:pt idx="99">
                  <c:v>40909</c:v>
                </c:pt>
                <c:pt idx="100">
                  <c:v>40940</c:v>
                </c:pt>
                <c:pt idx="101">
                  <c:v>40969</c:v>
                </c:pt>
                <c:pt idx="102">
                  <c:v>41000</c:v>
                </c:pt>
                <c:pt idx="103">
                  <c:v>41030</c:v>
                </c:pt>
                <c:pt idx="104">
                  <c:v>41061</c:v>
                </c:pt>
                <c:pt idx="105">
                  <c:v>41091</c:v>
                </c:pt>
                <c:pt idx="106">
                  <c:v>41122</c:v>
                </c:pt>
                <c:pt idx="107">
                  <c:v>41153</c:v>
                </c:pt>
                <c:pt idx="108">
                  <c:v>41183</c:v>
                </c:pt>
                <c:pt idx="109">
                  <c:v>41214</c:v>
                </c:pt>
                <c:pt idx="110">
                  <c:v>41244</c:v>
                </c:pt>
                <c:pt idx="111">
                  <c:v>41275</c:v>
                </c:pt>
                <c:pt idx="112">
                  <c:v>41306</c:v>
                </c:pt>
                <c:pt idx="113">
                  <c:v>41334</c:v>
                </c:pt>
                <c:pt idx="114">
                  <c:v>41365</c:v>
                </c:pt>
                <c:pt idx="115">
                  <c:v>41395</c:v>
                </c:pt>
                <c:pt idx="116">
                  <c:v>41426</c:v>
                </c:pt>
                <c:pt idx="117">
                  <c:v>41456</c:v>
                </c:pt>
                <c:pt idx="118">
                  <c:v>41487</c:v>
                </c:pt>
                <c:pt idx="119">
                  <c:v>41518</c:v>
                </c:pt>
                <c:pt idx="120">
                  <c:v>41548</c:v>
                </c:pt>
                <c:pt idx="121">
                  <c:v>41579</c:v>
                </c:pt>
                <c:pt idx="122">
                  <c:v>41609</c:v>
                </c:pt>
                <c:pt idx="123">
                  <c:v>41640</c:v>
                </c:pt>
                <c:pt idx="124">
                  <c:v>41671</c:v>
                </c:pt>
                <c:pt idx="125">
                  <c:v>41699</c:v>
                </c:pt>
                <c:pt idx="126">
                  <c:v>41730</c:v>
                </c:pt>
                <c:pt idx="127">
                  <c:v>41760</c:v>
                </c:pt>
                <c:pt idx="128">
                  <c:v>41791</c:v>
                </c:pt>
                <c:pt idx="129">
                  <c:v>41821</c:v>
                </c:pt>
                <c:pt idx="130">
                  <c:v>41852</c:v>
                </c:pt>
                <c:pt idx="131">
                  <c:v>41883</c:v>
                </c:pt>
                <c:pt idx="132">
                  <c:v>41913</c:v>
                </c:pt>
                <c:pt idx="133">
                  <c:v>41944</c:v>
                </c:pt>
                <c:pt idx="134">
                  <c:v>41974</c:v>
                </c:pt>
                <c:pt idx="135">
                  <c:v>42005</c:v>
                </c:pt>
                <c:pt idx="136">
                  <c:v>42036</c:v>
                </c:pt>
                <c:pt idx="137">
                  <c:v>42064</c:v>
                </c:pt>
                <c:pt idx="138">
                  <c:v>42095</c:v>
                </c:pt>
                <c:pt idx="139">
                  <c:v>42125</c:v>
                </c:pt>
                <c:pt idx="140">
                  <c:v>42156</c:v>
                </c:pt>
                <c:pt idx="141">
                  <c:v>42186</c:v>
                </c:pt>
                <c:pt idx="142">
                  <c:v>42217</c:v>
                </c:pt>
                <c:pt idx="143">
                  <c:v>42248</c:v>
                </c:pt>
                <c:pt idx="144">
                  <c:v>42278</c:v>
                </c:pt>
                <c:pt idx="145">
                  <c:v>42309</c:v>
                </c:pt>
                <c:pt idx="146">
                  <c:v>42339</c:v>
                </c:pt>
                <c:pt idx="147">
                  <c:v>42370</c:v>
                </c:pt>
                <c:pt idx="148">
                  <c:v>42401</c:v>
                </c:pt>
                <c:pt idx="149">
                  <c:v>42430</c:v>
                </c:pt>
                <c:pt idx="150">
                  <c:v>42461</c:v>
                </c:pt>
                <c:pt idx="151">
                  <c:v>42491</c:v>
                </c:pt>
                <c:pt idx="152">
                  <c:v>42522</c:v>
                </c:pt>
                <c:pt idx="153">
                  <c:v>42552</c:v>
                </c:pt>
                <c:pt idx="154">
                  <c:v>42583</c:v>
                </c:pt>
                <c:pt idx="155">
                  <c:v>42614</c:v>
                </c:pt>
                <c:pt idx="156">
                  <c:v>42644</c:v>
                </c:pt>
                <c:pt idx="157">
                  <c:v>42675</c:v>
                </c:pt>
                <c:pt idx="158">
                  <c:v>42705</c:v>
                </c:pt>
                <c:pt idx="159">
                  <c:v>42736</c:v>
                </c:pt>
                <c:pt idx="160">
                  <c:v>42767</c:v>
                </c:pt>
                <c:pt idx="161">
                  <c:v>42795</c:v>
                </c:pt>
                <c:pt idx="162">
                  <c:v>42826</c:v>
                </c:pt>
                <c:pt idx="163">
                  <c:v>42856</c:v>
                </c:pt>
                <c:pt idx="164">
                  <c:v>42887</c:v>
                </c:pt>
                <c:pt idx="165">
                  <c:v>42917</c:v>
                </c:pt>
                <c:pt idx="166">
                  <c:v>42948</c:v>
                </c:pt>
              </c:numCache>
            </c:numRef>
          </c:cat>
          <c:val>
            <c:numRef>
              <c:f>Data_Taylor_men!$F$4:$F$170</c:f>
              <c:numCache>
                <c:formatCode>0.00</c:formatCode>
                <c:ptCount val="167"/>
                <c:pt idx="0">
                  <c:v>6.59</c:v>
                </c:pt>
                <c:pt idx="1">
                  <c:v>6.13</c:v>
                </c:pt>
                <c:pt idx="2">
                  <c:v>6.49</c:v>
                </c:pt>
                <c:pt idx="3">
                  <c:v>6.18</c:v>
                </c:pt>
                <c:pt idx="4">
                  <c:v>6.28</c:v>
                </c:pt>
                <c:pt idx="5">
                  <c:v>6.22</c:v>
                </c:pt>
                <c:pt idx="6">
                  <c:v>5.49</c:v>
                </c:pt>
                <c:pt idx="7">
                  <c:v>5.38</c:v>
                </c:pt>
                <c:pt idx="8">
                  <c:v>6.06</c:v>
                </c:pt>
                <c:pt idx="9">
                  <c:v>6.19</c:v>
                </c:pt>
                <c:pt idx="10">
                  <c:v>5.89</c:v>
                </c:pt>
                <c:pt idx="11">
                  <c:v>5.97</c:v>
                </c:pt>
                <c:pt idx="12">
                  <c:v>5.9</c:v>
                </c:pt>
                <c:pt idx="13">
                  <c:v>5.82</c:v>
                </c:pt>
                <c:pt idx="14">
                  <c:v>5.5</c:v>
                </c:pt>
                <c:pt idx="15">
                  <c:v>5.44</c:v>
                </c:pt>
                <c:pt idx="16">
                  <c:v>5.24</c:v>
                </c:pt>
                <c:pt idx="17">
                  <c:v>5.03</c:v>
                </c:pt>
                <c:pt idx="18">
                  <c:v>5</c:v>
                </c:pt>
                <c:pt idx="19">
                  <c:v>5.04</c:v>
                </c:pt>
                <c:pt idx="20">
                  <c:v>4.83</c:v>
                </c:pt>
                <c:pt idx="21">
                  <c:v>4.9000000000000004</c:v>
                </c:pt>
                <c:pt idx="22">
                  <c:v>4.88</c:v>
                </c:pt>
                <c:pt idx="23">
                  <c:v>5.0199999999999996</c:v>
                </c:pt>
                <c:pt idx="24">
                  <c:v>5.27</c:v>
                </c:pt>
                <c:pt idx="25">
                  <c:v>5.0999999999999996</c:v>
                </c:pt>
                <c:pt idx="26">
                  <c:v>4.8499999999999996</c:v>
                </c:pt>
                <c:pt idx="27">
                  <c:v>4.5599999999999996</c:v>
                </c:pt>
                <c:pt idx="28">
                  <c:v>4.18</c:v>
                </c:pt>
                <c:pt idx="29">
                  <c:v>4.1100000000000003</c:v>
                </c:pt>
                <c:pt idx="30">
                  <c:v>4.12</c:v>
                </c:pt>
                <c:pt idx="31">
                  <c:v>4.04</c:v>
                </c:pt>
                <c:pt idx="32">
                  <c:v>3.94</c:v>
                </c:pt>
                <c:pt idx="33">
                  <c:v>4.32</c:v>
                </c:pt>
                <c:pt idx="34">
                  <c:v>4.72</c:v>
                </c:pt>
                <c:pt idx="35">
                  <c:v>4.58</c:v>
                </c:pt>
                <c:pt idx="36">
                  <c:v>4.18</c:v>
                </c:pt>
                <c:pt idx="37">
                  <c:v>4.32</c:v>
                </c:pt>
                <c:pt idx="38">
                  <c:v>4.4800000000000004</c:v>
                </c:pt>
                <c:pt idx="39">
                  <c:v>4.71</c:v>
                </c:pt>
                <c:pt idx="40">
                  <c:v>5.25</c:v>
                </c:pt>
                <c:pt idx="41">
                  <c:v>5.78</c:v>
                </c:pt>
                <c:pt idx="42">
                  <c:v>6.26</c:v>
                </c:pt>
                <c:pt idx="43">
                  <c:v>6.23</c:v>
                </c:pt>
                <c:pt idx="44">
                  <c:v>6.04</c:v>
                </c:pt>
                <c:pt idx="45">
                  <c:v>5.78</c:v>
                </c:pt>
                <c:pt idx="46">
                  <c:v>5.22</c:v>
                </c:pt>
                <c:pt idx="47">
                  <c:v>5</c:v>
                </c:pt>
                <c:pt idx="48">
                  <c:v>5.17</c:v>
                </c:pt>
                <c:pt idx="49">
                  <c:v>5.41</c:v>
                </c:pt>
                <c:pt idx="50">
                  <c:v>5.7</c:v>
                </c:pt>
                <c:pt idx="51">
                  <c:v>6</c:v>
                </c:pt>
                <c:pt idx="52">
                  <c:v>6.35</c:v>
                </c:pt>
                <c:pt idx="53">
                  <c:v>5.93</c:v>
                </c:pt>
                <c:pt idx="54">
                  <c:v>5.73</c:v>
                </c:pt>
                <c:pt idx="55">
                  <c:v>6.39</c:v>
                </c:pt>
                <c:pt idx="56">
                  <c:v>7.18</c:v>
                </c:pt>
                <c:pt idx="57">
                  <c:v>7.52</c:v>
                </c:pt>
                <c:pt idx="58">
                  <c:v>7.87</c:v>
                </c:pt>
                <c:pt idx="59">
                  <c:v>7.57</c:v>
                </c:pt>
                <c:pt idx="60">
                  <c:v>7.94</c:v>
                </c:pt>
                <c:pt idx="61">
                  <c:v>7.73</c:v>
                </c:pt>
                <c:pt idx="62">
                  <c:v>7.68</c:v>
                </c:pt>
                <c:pt idx="63">
                  <c:v>7.18</c:v>
                </c:pt>
                <c:pt idx="64">
                  <c:v>6.47</c:v>
                </c:pt>
                <c:pt idx="65">
                  <c:v>6.14</c:v>
                </c:pt>
                <c:pt idx="66">
                  <c:v>5.73</c:v>
                </c:pt>
                <c:pt idx="67">
                  <c:v>4.7699999999999996</c:v>
                </c:pt>
                <c:pt idx="68">
                  <c:v>3.81</c:v>
                </c:pt>
                <c:pt idx="69">
                  <c:v>3.28</c:v>
                </c:pt>
                <c:pt idx="70">
                  <c:v>3.13</c:v>
                </c:pt>
                <c:pt idx="71">
                  <c:v>3.21</c:v>
                </c:pt>
                <c:pt idx="72">
                  <c:v>2.72</c:v>
                </c:pt>
                <c:pt idx="73">
                  <c:v>2.37</c:v>
                </c:pt>
                <c:pt idx="74">
                  <c:v>2</c:v>
                </c:pt>
                <c:pt idx="75">
                  <c:v>2.1</c:v>
                </c:pt>
                <c:pt idx="76">
                  <c:v>2.09</c:v>
                </c:pt>
                <c:pt idx="77">
                  <c:v>1.84</c:v>
                </c:pt>
                <c:pt idx="78">
                  <c:v>1.98</c:v>
                </c:pt>
                <c:pt idx="79">
                  <c:v>2.0699999999999998</c:v>
                </c:pt>
                <c:pt idx="80">
                  <c:v>2.25</c:v>
                </c:pt>
                <c:pt idx="81">
                  <c:v>2.2400000000000002</c:v>
                </c:pt>
                <c:pt idx="82">
                  <c:v>2.31</c:v>
                </c:pt>
                <c:pt idx="83">
                  <c:v>2.2799999999999998</c:v>
                </c:pt>
                <c:pt idx="84">
                  <c:v>2.33</c:v>
                </c:pt>
                <c:pt idx="85">
                  <c:v>2.59</c:v>
                </c:pt>
                <c:pt idx="86">
                  <c:v>3.17</c:v>
                </c:pt>
                <c:pt idx="87">
                  <c:v>3.4</c:v>
                </c:pt>
                <c:pt idx="88">
                  <c:v>3.17</c:v>
                </c:pt>
                <c:pt idx="89">
                  <c:v>3.19</c:v>
                </c:pt>
                <c:pt idx="90">
                  <c:v>2.84</c:v>
                </c:pt>
                <c:pt idx="91">
                  <c:v>3.02</c:v>
                </c:pt>
                <c:pt idx="92">
                  <c:v>3.23</c:v>
                </c:pt>
                <c:pt idx="93">
                  <c:v>3.42</c:v>
                </c:pt>
                <c:pt idx="94">
                  <c:v>3.27</c:v>
                </c:pt>
                <c:pt idx="95">
                  <c:v>3.73</c:v>
                </c:pt>
                <c:pt idx="96">
                  <c:v>4.0199999999999996</c:v>
                </c:pt>
                <c:pt idx="97">
                  <c:v>3.96</c:v>
                </c:pt>
                <c:pt idx="98">
                  <c:v>3.73</c:v>
                </c:pt>
                <c:pt idx="99">
                  <c:v>3.54</c:v>
                </c:pt>
                <c:pt idx="100">
                  <c:v>3.55</c:v>
                </c:pt>
                <c:pt idx="101">
                  <c:v>3.4</c:v>
                </c:pt>
                <c:pt idx="102">
                  <c:v>3.43</c:v>
                </c:pt>
                <c:pt idx="103">
                  <c:v>3.44</c:v>
                </c:pt>
                <c:pt idx="104">
                  <c:v>3.2</c:v>
                </c:pt>
                <c:pt idx="105">
                  <c:v>3.03</c:v>
                </c:pt>
                <c:pt idx="106">
                  <c:v>3.11</c:v>
                </c:pt>
                <c:pt idx="107">
                  <c:v>3.08</c:v>
                </c:pt>
                <c:pt idx="108">
                  <c:v>3.06</c:v>
                </c:pt>
                <c:pt idx="109">
                  <c:v>2.77</c:v>
                </c:pt>
                <c:pt idx="110">
                  <c:v>2.44</c:v>
                </c:pt>
                <c:pt idx="111">
                  <c:v>1.99</c:v>
                </c:pt>
                <c:pt idx="112">
                  <c:v>1.83</c:v>
                </c:pt>
                <c:pt idx="113">
                  <c:v>1.91</c:v>
                </c:pt>
                <c:pt idx="114">
                  <c:v>2.02</c:v>
                </c:pt>
                <c:pt idx="115">
                  <c:v>2</c:v>
                </c:pt>
                <c:pt idx="116">
                  <c:v>2.16</c:v>
                </c:pt>
                <c:pt idx="117">
                  <c:v>2.2200000000000002</c:v>
                </c:pt>
                <c:pt idx="118">
                  <c:v>2.27</c:v>
                </c:pt>
                <c:pt idx="119">
                  <c:v>2.27</c:v>
                </c:pt>
                <c:pt idx="120">
                  <c:v>1.84</c:v>
                </c:pt>
                <c:pt idx="121">
                  <c:v>1.76</c:v>
                </c:pt>
                <c:pt idx="122">
                  <c:v>1.94</c:v>
                </c:pt>
                <c:pt idx="123">
                  <c:v>2.13</c:v>
                </c:pt>
                <c:pt idx="124">
                  <c:v>2.3199999999999998</c:v>
                </c:pt>
                <c:pt idx="125">
                  <c:v>2.5099999999999998</c:v>
                </c:pt>
                <c:pt idx="126">
                  <c:v>2.72</c:v>
                </c:pt>
                <c:pt idx="127">
                  <c:v>2.93</c:v>
                </c:pt>
                <c:pt idx="128">
                  <c:v>2.79</c:v>
                </c:pt>
                <c:pt idx="129">
                  <c:v>2.89</c:v>
                </c:pt>
                <c:pt idx="130">
                  <c:v>3.02</c:v>
                </c:pt>
                <c:pt idx="131">
                  <c:v>2.86</c:v>
                </c:pt>
                <c:pt idx="132">
                  <c:v>3.29</c:v>
                </c:pt>
                <c:pt idx="133">
                  <c:v>3.65</c:v>
                </c:pt>
                <c:pt idx="134">
                  <c:v>3.66</c:v>
                </c:pt>
                <c:pt idx="135">
                  <c:v>3.82</c:v>
                </c:pt>
                <c:pt idx="136">
                  <c:v>4.3600000000000003</c:v>
                </c:pt>
                <c:pt idx="137">
                  <c:v>4.5599999999999996</c:v>
                </c:pt>
                <c:pt idx="138">
                  <c:v>4.6399999999999997</c:v>
                </c:pt>
                <c:pt idx="139">
                  <c:v>4.41</c:v>
                </c:pt>
                <c:pt idx="140">
                  <c:v>4.42</c:v>
                </c:pt>
                <c:pt idx="141">
                  <c:v>4.46</c:v>
                </c:pt>
                <c:pt idx="142">
                  <c:v>4.74</c:v>
                </c:pt>
                <c:pt idx="143">
                  <c:v>5.35</c:v>
                </c:pt>
                <c:pt idx="144">
                  <c:v>5.89</c:v>
                </c:pt>
                <c:pt idx="145">
                  <c:v>6.39</c:v>
                </c:pt>
                <c:pt idx="146">
                  <c:v>6.77</c:v>
                </c:pt>
                <c:pt idx="147">
                  <c:v>7.45</c:v>
                </c:pt>
                <c:pt idx="148">
                  <c:v>7.59</c:v>
                </c:pt>
                <c:pt idx="149">
                  <c:v>7.98</c:v>
                </c:pt>
                <c:pt idx="150">
                  <c:v>7.93</c:v>
                </c:pt>
                <c:pt idx="151">
                  <c:v>8.1999999999999993</c:v>
                </c:pt>
                <c:pt idx="152">
                  <c:v>8.6</c:v>
                </c:pt>
                <c:pt idx="153">
                  <c:v>8.9700000000000006</c:v>
                </c:pt>
                <c:pt idx="154">
                  <c:v>8.1</c:v>
                </c:pt>
                <c:pt idx="155">
                  <c:v>7.27</c:v>
                </c:pt>
                <c:pt idx="156">
                  <c:v>6.48</c:v>
                </c:pt>
                <c:pt idx="157">
                  <c:v>5.96</c:v>
                </c:pt>
                <c:pt idx="158">
                  <c:v>5.75</c:v>
                </c:pt>
                <c:pt idx="159">
                  <c:v>5.47</c:v>
                </c:pt>
                <c:pt idx="160" formatCode="General">
                  <c:v>5.18</c:v>
                </c:pt>
                <c:pt idx="161" formatCode="General">
                  <c:v>4.6900000000000004</c:v>
                </c:pt>
                <c:pt idx="162" formatCode="General">
                  <c:v>4.66</c:v>
                </c:pt>
                <c:pt idx="163" formatCode="General">
                  <c:v>4.37</c:v>
                </c:pt>
                <c:pt idx="164" formatCode="General">
                  <c:v>3.99</c:v>
                </c:pt>
                <c:pt idx="165">
                  <c:v>3.3965000000000001</c:v>
                </c:pt>
                <c:pt idx="166" formatCode="General">
                  <c:v>3.87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Data_Taylor_men!$G$3</c:f>
              <c:strCache>
                <c:ptCount val="1"/>
                <c:pt idx="0">
                  <c:v>inf_esp_12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3"/>
              <c:layout>
                <c:manualLayout>
                  <c:x val="-2.4302552798436745E-2"/>
                  <c:y val="-2.178953256019581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9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6"/>
              <c:layout>
                <c:manualLayout>
                  <c:x val="-4.8605105596873491E-2"/>
                  <c:y val="-4.8421183467101617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C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Data_Taylor_men!$B$4:$B$170</c:f>
              <c:numCache>
                <c:formatCode>mmm\-yy</c:formatCode>
                <c:ptCount val="167"/>
                <c:pt idx="0">
                  <c:v>37895</c:v>
                </c:pt>
                <c:pt idx="1">
                  <c:v>37926</c:v>
                </c:pt>
                <c:pt idx="2">
                  <c:v>37956</c:v>
                </c:pt>
                <c:pt idx="3">
                  <c:v>37987</c:v>
                </c:pt>
                <c:pt idx="4">
                  <c:v>38018</c:v>
                </c:pt>
                <c:pt idx="5">
                  <c:v>38047</c:v>
                </c:pt>
                <c:pt idx="6">
                  <c:v>38078</c:v>
                </c:pt>
                <c:pt idx="7">
                  <c:v>38108</c:v>
                </c:pt>
                <c:pt idx="8">
                  <c:v>38139</c:v>
                </c:pt>
                <c:pt idx="9">
                  <c:v>38169</c:v>
                </c:pt>
                <c:pt idx="10">
                  <c:v>38200</c:v>
                </c:pt>
                <c:pt idx="11">
                  <c:v>38231</c:v>
                </c:pt>
                <c:pt idx="12">
                  <c:v>38261</c:v>
                </c:pt>
                <c:pt idx="13">
                  <c:v>38292</c:v>
                </c:pt>
                <c:pt idx="14">
                  <c:v>38322</c:v>
                </c:pt>
                <c:pt idx="15">
                  <c:v>38353</c:v>
                </c:pt>
                <c:pt idx="16">
                  <c:v>38384</c:v>
                </c:pt>
                <c:pt idx="17">
                  <c:v>38412</c:v>
                </c:pt>
                <c:pt idx="18">
                  <c:v>38443</c:v>
                </c:pt>
                <c:pt idx="19">
                  <c:v>38473</c:v>
                </c:pt>
                <c:pt idx="20">
                  <c:v>38504</c:v>
                </c:pt>
                <c:pt idx="21">
                  <c:v>38534</c:v>
                </c:pt>
                <c:pt idx="22">
                  <c:v>38565</c:v>
                </c:pt>
                <c:pt idx="23">
                  <c:v>38596</c:v>
                </c:pt>
                <c:pt idx="24">
                  <c:v>38626</c:v>
                </c:pt>
                <c:pt idx="25">
                  <c:v>38657</c:v>
                </c:pt>
                <c:pt idx="26">
                  <c:v>38687</c:v>
                </c:pt>
                <c:pt idx="27">
                  <c:v>38718</c:v>
                </c:pt>
                <c:pt idx="28">
                  <c:v>38749</c:v>
                </c:pt>
                <c:pt idx="29">
                  <c:v>38777</c:v>
                </c:pt>
                <c:pt idx="30">
                  <c:v>38808</c:v>
                </c:pt>
                <c:pt idx="31">
                  <c:v>38838</c:v>
                </c:pt>
                <c:pt idx="32">
                  <c:v>38869</c:v>
                </c:pt>
                <c:pt idx="33">
                  <c:v>38899</c:v>
                </c:pt>
                <c:pt idx="34">
                  <c:v>38930</c:v>
                </c:pt>
                <c:pt idx="35">
                  <c:v>38961</c:v>
                </c:pt>
                <c:pt idx="36">
                  <c:v>38991</c:v>
                </c:pt>
                <c:pt idx="37">
                  <c:v>39022</c:v>
                </c:pt>
                <c:pt idx="38">
                  <c:v>39052</c:v>
                </c:pt>
                <c:pt idx="39">
                  <c:v>39083</c:v>
                </c:pt>
                <c:pt idx="40">
                  <c:v>39114</c:v>
                </c:pt>
                <c:pt idx="41">
                  <c:v>39142</c:v>
                </c:pt>
                <c:pt idx="42">
                  <c:v>39173</c:v>
                </c:pt>
                <c:pt idx="43">
                  <c:v>39203</c:v>
                </c:pt>
                <c:pt idx="44">
                  <c:v>39234</c:v>
                </c:pt>
                <c:pt idx="45">
                  <c:v>39264</c:v>
                </c:pt>
                <c:pt idx="46">
                  <c:v>39295</c:v>
                </c:pt>
                <c:pt idx="47">
                  <c:v>39326</c:v>
                </c:pt>
                <c:pt idx="48">
                  <c:v>39356</c:v>
                </c:pt>
                <c:pt idx="49">
                  <c:v>39387</c:v>
                </c:pt>
                <c:pt idx="50">
                  <c:v>39417</c:v>
                </c:pt>
                <c:pt idx="51">
                  <c:v>39448</c:v>
                </c:pt>
                <c:pt idx="52">
                  <c:v>39479</c:v>
                </c:pt>
                <c:pt idx="53">
                  <c:v>39508</c:v>
                </c:pt>
                <c:pt idx="54">
                  <c:v>39539</c:v>
                </c:pt>
                <c:pt idx="55">
                  <c:v>39569</c:v>
                </c:pt>
                <c:pt idx="56">
                  <c:v>39600</c:v>
                </c:pt>
                <c:pt idx="57">
                  <c:v>39630</c:v>
                </c:pt>
                <c:pt idx="58">
                  <c:v>39661</c:v>
                </c:pt>
                <c:pt idx="59">
                  <c:v>39692</c:v>
                </c:pt>
                <c:pt idx="60">
                  <c:v>39722</c:v>
                </c:pt>
                <c:pt idx="61">
                  <c:v>39753</c:v>
                </c:pt>
                <c:pt idx="62">
                  <c:v>39783</c:v>
                </c:pt>
                <c:pt idx="63">
                  <c:v>39814</c:v>
                </c:pt>
                <c:pt idx="64">
                  <c:v>39845</c:v>
                </c:pt>
                <c:pt idx="65">
                  <c:v>39873</c:v>
                </c:pt>
                <c:pt idx="66">
                  <c:v>39904</c:v>
                </c:pt>
                <c:pt idx="67">
                  <c:v>39934</c:v>
                </c:pt>
                <c:pt idx="68">
                  <c:v>39965</c:v>
                </c:pt>
                <c:pt idx="69">
                  <c:v>39995</c:v>
                </c:pt>
                <c:pt idx="70">
                  <c:v>40026</c:v>
                </c:pt>
                <c:pt idx="71">
                  <c:v>40057</c:v>
                </c:pt>
                <c:pt idx="72">
                  <c:v>40087</c:v>
                </c:pt>
                <c:pt idx="73">
                  <c:v>40118</c:v>
                </c:pt>
                <c:pt idx="74">
                  <c:v>40148</c:v>
                </c:pt>
                <c:pt idx="75">
                  <c:v>40179</c:v>
                </c:pt>
                <c:pt idx="76">
                  <c:v>40210</c:v>
                </c:pt>
                <c:pt idx="77">
                  <c:v>40238</c:v>
                </c:pt>
                <c:pt idx="78">
                  <c:v>40269</c:v>
                </c:pt>
                <c:pt idx="79">
                  <c:v>40299</c:v>
                </c:pt>
                <c:pt idx="80">
                  <c:v>40330</c:v>
                </c:pt>
                <c:pt idx="81">
                  <c:v>40360</c:v>
                </c:pt>
                <c:pt idx="82">
                  <c:v>40391</c:v>
                </c:pt>
                <c:pt idx="83">
                  <c:v>40422</c:v>
                </c:pt>
                <c:pt idx="84">
                  <c:v>40452</c:v>
                </c:pt>
                <c:pt idx="85">
                  <c:v>40483</c:v>
                </c:pt>
                <c:pt idx="86">
                  <c:v>40513</c:v>
                </c:pt>
                <c:pt idx="87">
                  <c:v>40544</c:v>
                </c:pt>
                <c:pt idx="88">
                  <c:v>40575</c:v>
                </c:pt>
                <c:pt idx="89">
                  <c:v>40603</c:v>
                </c:pt>
                <c:pt idx="90">
                  <c:v>40634</c:v>
                </c:pt>
                <c:pt idx="91">
                  <c:v>40664</c:v>
                </c:pt>
                <c:pt idx="92">
                  <c:v>40695</c:v>
                </c:pt>
                <c:pt idx="93">
                  <c:v>40725</c:v>
                </c:pt>
                <c:pt idx="94">
                  <c:v>40756</c:v>
                </c:pt>
                <c:pt idx="95">
                  <c:v>40787</c:v>
                </c:pt>
                <c:pt idx="96">
                  <c:v>40817</c:v>
                </c:pt>
                <c:pt idx="97">
                  <c:v>40848</c:v>
                </c:pt>
                <c:pt idx="98">
                  <c:v>40878</c:v>
                </c:pt>
                <c:pt idx="99">
                  <c:v>40909</c:v>
                </c:pt>
                <c:pt idx="100">
                  <c:v>40940</c:v>
                </c:pt>
                <c:pt idx="101">
                  <c:v>40969</c:v>
                </c:pt>
                <c:pt idx="102">
                  <c:v>41000</c:v>
                </c:pt>
                <c:pt idx="103">
                  <c:v>41030</c:v>
                </c:pt>
                <c:pt idx="104">
                  <c:v>41061</c:v>
                </c:pt>
                <c:pt idx="105">
                  <c:v>41091</c:v>
                </c:pt>
                <c:pt idx="106">
                  <c:v>41122</c:v>
                </c:pt>
                <c:pt idx="107">
                  <c:v>41153</c:v>
                </c:pt>
                <c:pt idx="108">
                  <c:v>41183</c:v>
                </c:pt>
                <c:pt idx="109">
                  <c:v>41214</c:v>
                </c:pt>
                <c:pt idx="110">
                  <c:v>41244</c:v>
                </c:pt>
                <c:pt idx="111">
                  <c:v>41275</c:v>
                </c:pt>
                <c:pt idx="112">
                  <c:v>41306</c:v>
                </c:pt>
                <c:pt idx="113">
                  <c:v>41334</c:v>
                </c:pt>
                <c:pt idx="114">
                  <c:v>41365</c:v>
                </c:pt>
                <c:pt idx="115">
                  <c:v>41395</c:v>
                </c:pt>
                <c:pt idx="116">
                  <c:v>41426</c:v>
                </c:pt>
                <c:pt idx="117">
                  <c:v>41456</c:v>
                </c:pt>
                <c:pt idx="118">
                  <c:v>41487</c:v>
                </c:pt>
                <c:pt idx="119">
                  <c:v>41518</c:v>
                </c:pt>
                <c:pt idx="120">
                  <c:v>41548</c:v>
                </c:pt>
                <c:pt idx="121">
                  <c:v>41579</c:v>
                </c:pt>
                <c:pt idx="122">
                  <c:v>41609</c:v>
                </c:pt>
                <c:pt idx="123">
                  <c:v>41640</c:v>
                </c:pt>
                <c:pt idx="124">
                  <c:v>41671</c:v>
                </c:pt>
                <c:pt idx="125">
                  <c:v>41699</c:v>
                </c:pt>
                <c:pt idx="126">
                  <c:v>41730</c:v>
                </c:pt>
                <c:pt idx="127">
                  <c:v>41760</c:v>
                </c:pt>
                <c:pt idx="128">
                  <c:v>41791</c:v>
                </c:pt>
                <c:pt idx="129">
                  <c:v>41821</c:v>
                </c:pt>
                <c:pt idx="130">
                  <c:v>41852</c:v>
                </c:pt>
                <c:pt idx="131">
                  <c:v>41883</c:v>
                </c:pt>
                <c:pt idx="132">
                  <c:v>41913</c:v>
                </c:pt>
                <c:pt idx="133">
                  <c:v>41944</c:v>
                </c:pt>
                <c:pt idx="134">
                  <c:v>41974</c:v>
                </c:pt>
                <c:pt idx="135">
                  <c:v>42005</c:v>
                </c:pt>
                <c:pt idx="136">
                  <c:v>42036</c:v>
                </c:pt>
                <c:pt idx="137">
                  <c:v>42064</c:v>
                </c:pt>
                <c:pt idx="138">
                  <c:v>42095</c:v>
                </c:pt>
                <c:pt idx="139">
                  <c:v>42125</c:v>
                </c:pt>
                <c:pt idx="140">
                  <c:v>42156</c:v>
                </c:pt>
                <c:pt idx="141">
                  <c:v>42186</c:v>
                </c:pt>
                <c:pt idx="142">
                  <c:v>42217</c:v>
                </c:pt>
                <c:pt idx="143">
                  <c:v>42248</c:v>
                </c:pt>
                <c:pt idx="144">
                  <c:v>42278</c:v>
                </c:pt>
                <c:pt idx="145">
                  <c:v>42309</c:v>
                </c:pt>
                <c:pt idx="146">
                  <c:v>42339</c:v>
                </c:pt>
                <c:pt idx="147">
                  <c:v>42370</c:v>
                </c:pt>
                <c:pt idx="148">
                  <c:v>42401</c:v>
                </c:pt>
                <c:pt idx="149">
                  <c:v>42430</c:v>
                </c:pt>
                <c:pt idx="150">
                  <c:v>42461</c:v>
                </c:pt>
                <c:pt idx="151">
                  <c:v>42491</c:v>
                </c:pt>
                <c:pt idx="152">
                  <c:v>42522</c:v>
                </c:pt>
                <c:pt idx="153">
                  <c:v>42552</c:v>
                </c:pt>
                <c:pt idx="154">
                  <c:v>42583</c:v>
                </c:pt>
                <c:pt idx="155">
                  <c:v>42614</c:v>
                </c:pt>
                <c:pt idx="156">
                  <c:v>42644</c:v>
                </c:pt>
                <c:pt idx="157">
                  <c:v>42675</c:v>
                </c:pt>
                <c:pt idx="158">
                  <c:v>42705</c:v>
                </c:pt>
                <c:pt idx="159">
                  <c:v>42736</c:v>
                </c:pt>
                <c:pt idx="160">
                  <c:v>42767</c:v>
                </c:pt>
                <c:pt idx="161">
                  <c:v>42795</c:v>
                </c:pt>
                <c:pt idx="162">
                  <c:v>42826</c:v>
                </c:pt>
                <c:pt idx="163">
                  <c:v>42856</c:v>
                </c:pt>
                <c:pt idx="164">
                  <c:v>42887</c:v>
                </c:pt>
                <c:pt idx="165">
                  <c:v>42917</c:v>
                </c:pt>
                <c:pt idx="166">
                  <c:v>42948</c:v>
                </c:pt>
              </c:numCache>
            </c:numRef>
          </c:cat>
          <c:val>
            <c:numRef>
              <c:f>Data_Taylor_men!$G$4:$G$170</c:f>
              <c:numCache>
                <c:formatCode>0.00</c:formatCode>
                <c:ptCount val="167"/>
                <c:pt idx="0">
                  <c:v>6.17</c:v>
                </c:pt>
                <c:pt idx="1">
                  <c:v>5.81</c:v>
                </c:pt>
                <c:pt idx="2">
                  <c:v>5.75</c:v>
                </c:pt>
                <c:pt idx="3">
                  <c:v>5.78</c:v>
                </c:pt>
                <c:pt idx="4">
                  <c:v>5.72</c:v>
                </c:pt>
                <c:pt idx="5">
                  <c:v>5.54</c:v>
                </c:pt>
                <c:pt idx="6">
                  <c:v>5.7</c:v>
                </c:pt>
                <c:pt idx="7">
                  <c:v>5.47</c:v>
                </c:pt>
                <c:pt idx="8">
                  <c:v>5.41</c:v>
                </c:pt>
                <c:pt idx="9">
                  <c:v>5.66</c:v>
                </c:pt>
                <c:pt idx="10">
                  <c:v>5.56</c:v>
                </c:pt>
                <c:pt idx="11">
                  <c:v>5.56</c:v>
                </c:pt>
                <c:pt idx="12">
                  <c:v>5.53</c:v>
                </c:pt>
                <c:pt idx="13">
                  <c:v>5.27</c:v>
                </c:pt>
                <c:pt idx="14">
                  <c:v>5.33</c:v>
                </c:pt>
                <c:pt idx="15">
                  <c:v>5.23</c:v>
                </c:pt>
                <c:pt idx="16">
                  <c:v>5.03</c:v>
                </c:pt>
                <c:pt idx="17">
                  <c:v>5.14</c:v>
                </c:pt>
                <c:pt idx="18">
                  <c:v>4.9400000000000004</c:v>
                </c:pt>
                <c:pt idx="19">
                  <c:v>5.08</c:v>
                </c:pt>
                <c:pt idx="20">
                  <c:v>5</c:v>
                </c:pt>
                <c:pt idx="21">
                  <c:v>4.79</c:v>
                </c:pt>
                <c:pt idx="22">
                  <c:v>4.88</c:v>
                </c:pt>
                <c:pt idx="23">
                  <c:v>4.7</c:v>
                </c:pt>
                <c:pt idx="24">
                  <c:v>4.71</c:v>
                </c:pt>
                <c:pt idx="25">
                  <c:v>4.8499999999999996</c:v>
                </c:pt>
                <c:pt idx="26">
                  <c:v>4.6399999999999997</c:v>
                </c:pt>
                <c:pt idx="27">
                  <c:v>4.5</c:v>
                </c:pt>
                <c:pt idx="28">
                  <c:v>4.37</c:v>
                </c:pt>
                <c:pt idx="29">
                  <c:v>4.3099999999999996</c:v>
                </c:pt>
                <c:pt idx="30">
                  <c:v>4.29</c:v>
                </c:pt>
                <c:pt idx="31">
                  <c:v>4.29</c:v>
                </c:pt>
                <c:pt idx="32">
                  <c:v>4.1900000000000004</c:v>
                </c:pt>
                <c:pt idx="33">
                  <c:v>4.17</c:v>
                </c:pt>
                <c:pt idx="34">
                  <c:v>4.28</c:v>
                </c:pt>
                <c:pt idx="35">
                  <c:v>4.42</c:v>
                </c:pt>
                <c:pt idx="36">
                  <c:v>4.53</c:v>
                </c:pt>
                <c:pt idx="37">
                  <c:v>4.32</c:v>
                </c:pt>
                <c:pt idx="38">
                  <c:v>4.2300000000000004</c:v>
                </c:pt>
                <c:pt idx="39">
                  <c:v>4.1399999999999997</c:v>
                </c:pt>
                <c:pt idx="40">
                  <c:v>4.17</c:v>
                </c:pt>
                <c:pt idx="41">
                  <c:v>4.22</c:v>
                </c:pt>
                <c:pt idx="42">
                  <c:v>4.43</c:v>
                </c:pt>
                <c:pt idx="43">
                  <c:v>4.58</c:v>
                </c:pt>
                <c:pt idx="44">
                  <c:v>4.5999999999999996</c:v>
                </c:pt>
                <c:pt idx="45">
                  <c:v>4.5</c:v>
                </c:pt>
                <c:pt idx="46">
                  <c:v>4.4000000000000004</c:v>
                </c:pt>
                <c:pt idx="47">
                  <c:v>4.3499999999999996</c:v>
                </c:pt>
                <c:pt idx="48">
                  <c:v>4.5999999999999996</c:v>
                </c:pt>
                <c:pt idx="49">
                  <c:v>4.3499999999999996</c:v>
                </c:pt>
                <c:pt idx="50">
                  <c:v>4.51</c:v>
                </c:pt>
                <c:pt idx="51">
                  <c:v>4.6500000000000004</c:v>
                </c:pt>
                <c:pt idx="52">
                  <c:v>4.78</c:v>
                </c:pt>
                <c:pt idx="53">
                  <c:v>4.8</c:v>
                </c:pt>
                <c:pt idx="54">
                  <c:v>4.78</c:v>
                </c:pt>
                <c:pt idx="55">
                  <c:v>4.8</c:v>
                </c:pt>
                <c:pt idx="56">
                  <c:v>5.33</c:v>
                </c:pt>
                <c:pt idx="57">
                  <c:v>5.52</c:v>
                </c:pt>
                <c:pt idx="58">
                  <c:v>5.71</c:v>
                </c:pt>
                <c:pt idx="59">
                  <c:v>5.84</c:v>
                </c:pt>
                <c:pt idx="60">
                  <c:v>5.36</c:v>
                </c:pt>
                <c:pt idx="61">
                  <c:v>5.42</c:v>
                </c:pt>
                <c:pt idx="62">
                  <c:v>5.3588288290000001</c:v>
                </c:pt>
                <c:pt idx="63">
                  <c:v>5.22</c:v>
                </c:pt>
                <c:pt idx="64">
                  <c:v>4.97</c:v>
                </c:pt>
                <c:pt idx="65">
                  <c:v>4.88</c:v>
                </c:pt>
                <c:pt idx="66">
                  <c:v>4.66</c:v>
                </c:pt>
                <c:pt idx="67">
                  <c:v>4.55</c:v>
                </c:pt>
                <c:pt idx="68">
                  <c:v>4.51</c:v>
                </c:pt>
                <c:pt idx="69">
                  <c:v>4.58</c:v>
                </c:pt>
                <c:pt idx="70">
                  <c:v>4.5599999999999996</c:v>
                </c:pt>
                <c:pt idx="71">
                  <c:v>4.42</c:v>
                </c:pt>
                <c:pt idx="72">
                  <c:v>4.32</c:v>
                </c:pt>
                <c:pt idx="73">
                  <c:v>3.96</c:v>
                </c:pt>
                <c:pt idx="74">
                  <c:v>3.63</c:v>
                </c:pt>
                <c:pt idx="75">
                  <c:v>3.68</c:v>
                </c:pt>
                <c:pt idx="76">
                  <c:v>3.79</c:v>
                </c:pt>
                <c:pt idx="77">
                  <c:v>3.63</c:v>
                </c:pt>
                <c:pt idx="78">
                  <c:v>3.58</c:v>
                </c:pt>
                <c:pt idx="79">
                  <c:v>3.4</c:v>
                </c:pt>
                <c:pt idx="80">
                  <c:v>3.42</c:v>
                </c:pt>
                <c:pt idx="81">
                  <c:v>3.34</c:v>
                </c:pt>
                <c:pt idx="82">
                  <c:v>3.33</c:v>
                </c:pt>
                <c:pt idx="83">
                  <c:v>3.25</c:v>
                </c:pt>
                <c:pt idx="84">
                  <c:v>3.2</c:v>
                </c:pt>
                <c:pt idx="85">
                  <c:v>3.15</c:v>
                </c:pt>
                <c:pt idx="86">
                  <c:v>3.19</c:v>
                </c:pt>
                <c:pt idx="87">
                  <c:v>3.43</c:v>
                </c:pt>
                <c:pt idx="88">
                  <c:v>3.42</c:v>
                </c:pt>
                <c:pt idx="89">
                  <c:v>3.49</c:v>
                </c:pt>
                <c:pt idx="90">
                  <c:v>3.48</c:v>
                </c:pt>
                <c:pt idx="91">
                  <c:v>3.36</c:v>
                </c:pt>
                <c:pt idx="92">
                  <c:v>3.45</c:v>
                </c:pt>
                <c:pt idx="93">
                  <c:v>3.46</c:v>
                </c:pt>
                <c:pt idx="94">
                  <c:v>3.4</c:v>
                </c:pt>
                <c:pt idx="95">
                  <c:v>3.33</c:v>
                </c:pt>
                <c:pt idx="96">
                  <c:v>3.38</c:v>
                </c:pt>
                <c:pt idx="97">
                  <c:v>3.41</c:v>
                </c:pt>
                <c:pt idx="98">
                  <c:v>3.44</c:v>
                </c:pt>
                <c:pt idx="99">
                  <c:v>3.56</c:v>
                </c:pt>
                <c:pt idx="100">
                  <c:v>3.61</c:v>
                </c:pt>
                <c:pt idx="101">
                  <c:v>3.53</c:v>
                </c:pt>
                <c:pt idx="102">
                  <c:v>3.45</c:v>
                </c:pt>
                <c:pt idx="103">
                  <c:v>3.5</c:v>
                </c:pt>
                <c:pt idx="104">
                  <c:v>3.54</c:v>
                </c:pt>
                <c:pt idx="105">
                  <c:v>3.37</c:v>
                </c:pt>
                <c:pt idx="106">
                  <c:v>3.27</c:v>
                </c:pt>
                <c:pt idx="107">
                  <c:v>3.26</c:v>
                </c:pt>
                <c:pt idx="108">
                  <c:v>3.21</c:v>
                </c:pt>
                <c:pt idx="109">
                  <c:v>3.22</c:v>
                </c:pt>
                <c:pt idx="110">
                  <c:v>3.12</c:v>
                </c:pt>
                <c:pt idx="111">
                  <c:v>2.89</c:v>
                </c:pt>
                <c:pt idx="112">
                  <c:v>2.85</c:v>
                </c:pt>
                <c:pt idx="113">
                  <c:v>2.89</c:v>
                </c:pt>
                <c:pt idx="114">
                  <c:v>2.92</c:v>
                </c:pt>
                <c:pt idx="115">
                  <c:v>3.01</c:v>
                </c:pt>
                <c:pt idx="116">
                  <c:v>3.09</c:v>
                </c:pt>
                <c:pt idx="117">
                  <c:v>3.05</c:v>
                </c:pt>
                <c:pt idx="118">
                  <c:v>3.07</c:v>
                </c:pt>
                <c:pt idx="119">
                  <c:v>3</c:v>
                </c:pt>
                <c:pt idx="120">
                  <c:v>2.97</c:v>
                </c:pt>
                <c:pt idx="121">
                  <c:v>2.92</c:v>
                </c:pt>
                <c:pt idx="122">
                  <c:v>2.89</c:v>
                </c:pt>
                <c:pt idx="123">
                  <c:v>2.85</c:v>
                </c:pt>
                <c:pt idx="124">
                  <c:v>2.9</c:v>
                </c:pt>
                <c:pt idx="125">
                  <c:v>2.9860000000000002</c:v>
                </c:pt>
                <c:pt idx="126">
                  <c:v>3.125</c:v>
                </c:pt>
                <c:pt idx="127">
                  <c:v>3.16</c:v>
                </c:pt>
                <c:pt idx="128">
                  <c:v>3.19</c:v>
                </c:pt>
                <c:pt idx="129">
                  <c:v>3.16</c:v>
                </c:pt>
                <c:pt idx="130">
                  <c:v>3.14</c:v>
                </c:pt>
                <c:pt idx="131">
                  <c:v>3.16</c:v>
                </c:pt>
                <c:pt idx="132">
                  <c:v>3.15</c:v>
                </c:pt>
                <c:pt idx="133">
                  <c:v>3.14</c:v>
                </c:pt>
                <c:pt idx="134">
                  <c:v>3.22</c:v>
                </c:pt>
                <c:pt idx="135">
                  <c:v>3.3</c:v>
                </c:pt>
                <c:pt idx="136">
                  <c:v>3.18</c:v>
                </c:pt>
                <c:pt idx="137">
                  <c:v>3.17</c:v>
                </c:pt>
                <c:pt idx="138">
                  <c:v>3.13</c:v>
                </c:pt>
                <c:pt idx="139">
                  <c:v>3.16</c:v>
                </c:pt>
                <c:pt idx="140">
                  <c:v>3.1680000000000001</c:v>
                </c:pt>
                <c:pt idx="141">
                  <c:v>3.11</c:v>
                </c:pt>
                <c:pt idx="142">
                  <c:v>3.47</c:v>
                </c:pt>
                <c:pt idx="143">
                  <c:v>3.6</c:v>
                </c:pt>
                <c:pt idx="144">
                  <c:v>4.12</c:v>
                </c:pt>
                <c:pt idx="145">
                  <c:v>4.41</c:v>
                </c:pt>
                <c:pt idx="146">
                  <c:v>4.63</c:v>
                </c:pt>
                <c:pt idx="147">
                  <c:v>4.5</c:v>
                </c:pt>
                <c:pt idx="148">
                  <c:v>4.54</c:v>
                </c:pt>
                <c:pt idx="149">
                  <c:v>4.41</c:v>
                </c:pt>
                <c:pt idx="150">
                  <c:v>4.54</c:v>
                </c:pt>
                <c:pt idx="151">
                  <c:v>4.53</c:v>
                </c:pt>
                <c:pt idx="152">
                  <c:v>4.37</c:v>
                </c:pt>
                <c:pt idx="153">
                  <c:v>4.6100000000000003</c:v>
                </c:pt>
                <c:pt idx="154">
                  <c:v>4.55</c:v>
                </c:pt>
                <c:pt idx="155">
                  <c:v>4.3499999999999996</c:v>
                </c:pt>
                <c:pt idx="156">
                  <c:v>4.2300000000000004</c:v>
                </c:pt>
                <c:pt idx="157">
                  <c:v>4.18</c:v>
                </c:pt>
                <c:pt idx="158">
                  <c:v>4.3600000000000003</c:v>
                </c:pt>
                <c:pt idx="159">
                  <c:v>4.25</c:v>
                </c:pt>
                <c:pt idx="160">
                  <c:v>4.09</c:v>
                </c:pt>
                <c:pt idx="161">
                  <c:v>3.85</c:v>
                </c:pt>
                <c:pt idx="162">
                  <c:v>3.65</c:v>
                </c:pt>
                <c:pt idx="163">
                  <c:v>3.67</c:v>
                </c:pt>
                <c:pt idx="164">
                  <c:v>3.6195238095238094</c:v>
                </c:pt>
                <c:pt idx="165">
                  <c:v>3.6</c:v>
                </c:pt>
                <c:pt idx="166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235864"/>
        <c:axId val="512236256"/>
      </c:lineChart>
      <c:dateAx>
        <c:axId val="5122358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36256"/>
        <c:crosses val="autoZero"/>
        <c:auto val="1"/>
        <c:lblOffset val="100"/>
        <c:baseTimeUnit val="months"/>
      </c:dateAx>
      <c:valAx>
        <c:axId val="512236256"/>
        <c:scaling>
          <c:orientation val="minMax"/>
        </c:scaling>
        <c:delete val="0"/>
        <c:axPos val="l"/>
        <c:numFmt formatCode="#,##0.0" sourceLinked="0"/>
        <c:majorTickMark val="in"/>
        <c:minorTickMark val="none"/>
        <c:tickLblPos val="nextTo"/>
        <c:spPr>
          <a:solidFill>
            <a:srgbClr val="FFFFFF"/>
          </a:solidFill>
          <a:ln>
            <a:solidFill>
              <a:srgbClr val="33339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99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3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68787594707"/>
          <c:y val="2.9317871264979398E-2"/>
          <c:w val="0.86741330486443602"/>
          <c:h val="0.76165024436735718"/>
        </c:manualLayout>
      </c:layout>
      <c:barChart>
        <c:barDir val="col"/>
        <c:grouping val="clustered"/>
        <c:varyColors val="0"/>
        <c:ser>
          <c:idx val="0"/>
          <c:order val="0"/>
          <c:tx>
            <c:v>Julio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386192213035978E-2"/>
                  <c:y val="-2.5072577214160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24811434339607E-2"/>
                  <c:y val="-4.59658605577502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317153278216029E-3"/>
                  <c:y val="5.0145154428321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Hoja1!$O$2:$O$5</c:f>
              <c:numCache>
                <c:formatCode>0.00%</c:formatCode>
                <c:ptCount val="4"/>
                <c:pt idx="0">
                  <c:v>4.2500000000000003E-2</c:v>
                </c:pt>
                <c:pt idx="1">
                  <c:v>4.3200000000000002E-2</c:v>
                </c:pt>
                <c:pt idx="2">
                  <c:v>4.2800000000000005E-2</c:v>
                </c:pt>
                <c:pt idx="3">
                  <c:v>4.2599999999999999E-2</c:v>
                </c:pt>
              </c:numCache>
            </c:numRef>
          </c:val>
        </c:ser>
        <c:ser>
          <c:idx val="1"/>
          <c:order val="1"/>
          <c:tx>
            <c:v>Agosto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386071061916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079288319553897E-2"/>
                  <c:y val="2.5072577214160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634306556430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002049876946808E-2"/>
                  <c:y val="2.50725772141598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Hoja1!$P$2:$P$5</c:f>
              <c:numCache>
                <c:formatCode>0.00%</c:formatCode>
                <c:ptCount val="4"/>
                <c:pt idx="0">
                  <c:v>4.1299999999999996E-2</c:v>
                </c:pt>
                <c:pt idx="1">
                  <c:v>4.1900000000000007E-2</c:v>
                </c:pt>
                <c:pt idx="2">
                  <c:v>4.1599999999999998E-2</c:v>
                </c:pt>
                <c:pt idx="3">
                  <c:v>4.2300000000000004E-2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233120"/>
        <c:axId val="512236648"/>
      </c:barChart>
      <c:catAx>
        <c:axId val="512233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2236648"/>
        <c:crosses val="autoZero"/>
        <c:auto val="1"/>
        <c:lblAlgn val="ctr"/>
        <c:lblOffset val="100"/>
        <c:noMultiLvlLbl val="0"/>
      </c:catAx>
      <c:valAx>
        <c:axId val="512236648"/>
        <c:scaling>
          <c:orientation val="minMax"/>
          <c:max val="4.4000000000000011E-2"/>
          <c:min val="4.1000000000000009E-2"/>
        </c:scaling>
        <c:delete val="0"/>
        <c:axPos val="l"/>
        <c:numFmt formatCode="0.00%" sourceLinked="1"/>
        <c:majorTickMark val="in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2233120"/>
        <c:crosses val="autoZero"/>
        <c:crossBetween val="between"/>
        <c:majorUnit val="1E-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65103374404"/>
          <c:y val="4.5364607467610799E-2"/>
          <c:w val="0.881058698090873"/>
          <c:h val="0.72308767625314896"/>
        </c:manualLayout>
      </c:layout>
      <c:barChart>
        <c:barDir val="col"/>
        <c:grouping val="clustered"/>
        <c:varyColors val="0"/>
        <c:ser>
          <c:idx val="0"/>
          <c:order val="0"/>
          <c:tx>
            <c:v>Julio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614725940658141E-3"/>
                  <c:y val="-6.0851614899561429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844177821974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91780752526513E-2"/>
                  <c:y val="-5.3107477407368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299143722855583E-2"/>
                  <c:y val="-2.090845567219221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Hoja1!$O$2:$O$5</c:f>
              <c:numCache>
                <c:formatCode>0.00%</c:formatCode>
                <c:ptCount val="4"/>
                <c:pt idx="0">
                  <c:v>3.5799999999999998E-2</c:v>
                </c:pt>
                <c:pt idx="1">
                  <c:v>3.4799999999999998E-2</c:v>
                </c:pt>
                <c:pt idx="2">
                  <c:v>3.5200000000000002E-2</c:v>
                </c:pt>
                <c:pt idx="3">
                  <c:v>3.4599999999999999E-2</c:v>
                </c:pt>
              </c:numCache>
            </c:numRef>
          </c:val>
        </c:ser>
        <c:ser>
          <c:idx val="1"/>
          <c:order val="1"/>
          <c:tx>
            <c:v>Agosto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93030815846067E-2"/>
                  <c:y val="-2.6553738703684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30308158460583E-2"/>
                  <c:y val="-2.6553738703684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Hoja1!$P$2:$P$5</c:f>
              <c:numCache>
                <c:formatCode>0.00%</c:formatCode>
                <c:ptCount val="4"/>
                <c:pt idx="0">
                  <c:v>3.5499999999999997E-2</c:v>
                </c:pt>
                <c:pt idx="1">
                  <c:v>3.5799999999999998E-2</c:v>
                </c:pt>
                <c:pt idx="2">
                  <c:v>3.5699999999999996E-2</c:v>
                </c:pt>
                <c:pt idx="3">
                  <c:v>3.4500000000000003E-2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233512"/>
        <c:axId val="512229592"/>
      </c:barChart>
      <c:catAx>
        <c:axId val="5122335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29592"/>
        <c:crosses val="autoZero"/>
        <c:auto val="1"/>
        <c:lblAlgn val="ctr"/>
        <c:lblOffset val="100"/>
        <c:noMultiLvlLbl val="0"/>
      </c:catAx>
      <c:valAx>
        <c:axId val="512229592"/>
        <c:scaling>
          <c:orientation val="minMax"/>
          <c:min val="3.4000000000000002E-2"/>
        </c:scaling>
        <c:delete val="0"/>
        <c:axPos val="l"/>
        <c:numFmt formatCode="0.0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2233512"/>
        <c:crosses val="autoZero"/>
        <c:crossBetween val="between"/>
        <c:majorUnit val="1E-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 dirty="0" smtClean="0">
                <a:effectLst/>
              </a:rPr>
              <a:t>Evolución del pronóstico - PIB Real 2017</a:t>
            </a:r>
            <a:endParaRPr lang="es-CO" dirty="0">
              <a:effectLst/>
            </a:endParaRPr>
          </a:p>
        </c:rich>
      </c:tx>
      <c:layout>
        <c:manualLayout>
          <c:xMode val="edge"/>
          <c:yMode val="edge"/>
          <c:x val="0.22747099088826556"/>
          <c:y val="3.63001294168484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Mínimo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Hoja1!$A$2:$A$22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1.5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2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</c:v>
                </c:pt>
                <c:pt idx="9">
                  <c:v>1.8</c:v>
                </c:pt>
                <c:pt idx="10">
                  <c:v>1.8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1.8</c:v>
                </c:pt>
                <c:pt idx="16">
                  <c:v>1.76281487232187</c:v>
                </c:pt>
                <c:pt idx="17">
                  <c:v>1.5</c:v>
                </c:pt>
                <c:pt idx="18">
                  <c:v>1</c:v>
                </c:pt>
                <c:pt idx="19">
                  <c:v>1</c:v>
                </c:pt>
                <c:pt idx="20">
                  <c:v>1.4504463966096901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Máximo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Hoja1!$A$2:$A$22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Hoja1!$C$2:$C$22</c:f>
              <c:numCache>
                <c:formatCode>#,##0.0</c:formatCode>
                <c:ptCount val="21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3.4</c:v>
                </c:pt>
                <c:pt idx="8">
                  <c:v>3.2</c:v>
                </c:pt>
                <c:pt idx="9">
                  <c:v>3.1</c:v>
                </c:pt>
                <c:pt idx="10">
                  <c:v>3.1</c:v>
                </c:pt>
                <c:pt idx="11">
                  <c:v>3.1</c:v>
                </c:pt>
                <c:pt idx="12">
                  <c:v>3.1</c:v>
                </c:pt>
                <c:pt idx="13">
                  <c:v>3.1</c:v>
                </c:pt>
                <c:pt idx="14">
                  <c:v>3.5</c:v>
                </c:pt>
                <c:pt idx="15">
                  <c:v>3.5183888211136383</c:v>
                </c:pt>
                <c:pt idx="16">
                  <c:v>3.51838882111364</c:v>
                </c:pt>
                <c:pt idx="17">
                  <c:v>3.51838882111364</c:v>
                </c:pt>
                <c:pt idx="18">
                  <c:v>3.51838882111364</c:v>
                </c:pt>
                <c:pt idx="19">
                  <c:v>3.5</c:v>
                </c:pt>
                <c:pt idx="20">
                  <c:v>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Consenso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Hoja1!$A$2:$A$22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Hoja1!$D$2:$D$22</c:f>
              <c:numCache>
                <c:formatCode>#,##0.0</c:formatCode>
                <c:ptCount val="21"/>
                <c:pt idx="0">
                  <c:v>3.4</c:v>
                </c:pt>
                <c:pt idx="1">
                  <c:v>3.3</c:v>
                </c:pt>
                <c:pt idx="2">
                  <c:v>3.1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2.9</c:v>
                </c:pt>
                <c:pt idx="8">
                  <c:v>2.8</c:v>
                </c:pt>
                <c:pt idx="9">
                  <c:v>2.7</c:v>
                </c:pt>
                <c:pt idx="10">
                  <c:v>2.7</c:v>
                </c:pt>
                <c:pt idx="11">
                  <c:v>2.5</c:v>
                </c:pt>
                <c:pt idx="12">
                  <c:v>2.4</c:v>
                </c:pt>
                <c:pt idx="13">
                  <c:v>2.4</c:v>
                </c:pt>
                <c:pt idx="14">
                  <c:v>2.4</c:v>
                </c:pt>
                <c:pt idx="15">
                  <c:v>2.3321291704346918</c:v>
                </c:pt>
                <c:pt idx="16">
                  <c:v>2.1688895973577056</c:v>
                </c:pt>
                <c:pt idx="17">
                  <c:v>2.0927928067870432</c:v>
                </c:pt>
                <c:pt idx="18">
                  <c:v>1.9778523091624565</c:v>
                </c:pt>
                <c:pt idx="19">
                  <c:v>1.9</c:v>
                </c:pt>
                <c:pt idx="20">
                  <c:v>1.8120185947797152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231552"/>
        <c:axId val="512234296"/>
      </c:lineChart>
      <c:dateAx>
        <c:axId val="512231552"/>
        <c:scaling>
          <c:orientation val="minMax"/>
          <c:max val="42979"/>
          <c:min val="4261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34296"/>
        <c:crossesAt val="0.5"/>
        <c:auto val="1"/>
        <c:lblOffset val="100"/>
        <c:baseTimeUnit val="months"/>
        <c:majorUnit val="3"/>
        <c:majorTimeUnit val="months"/>
      </c:dateAx>
      <c:valAx>
        <c:axId val="512234296"/>
        <c:scaling>
          <c:orientation val="minMax"/>
          <c:max val="4.5"/>
          <c:min val="0.5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3155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 dirty="0" smtClean="0">
                <a:effectLst/>
              </a:rPr>
              <a:t>Evolución del pronóstico - PIB Real 2018</a:t>
            </a:r>
          </a:p>
        </c:rich>
      </c:tx>
      <c:layout>
        <c:manualLayout>
          <c:xMode val="edge"/>
          <c:yMode val="edge"/>
          <c:x val="0.28213991769547325"/>
          <c:y val="3.630016254821424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Mínimo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Hoja1!$A$2:$A$22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Hoja1!$B$2:$B$22</c:f>
              <c:numCache>
                <c:formatCode>General</c:formatCode>
                <c:ptCount val="21"/>
                <c:pt idx="0">
                  <c:v>3.5</c:v>
                </c:pt>
                <c:pt idx="1">
                  <c:v>3.2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2.2000000000000002</c:v>
                </c:pt>
                <c:pt idx="9">
                  <c:v>2.2200000000000002</c:v>
                </c:pt>
                <c:pt idx="10">
                  <c:v>2.2200000000000002</c:v>
                </c:pt>
                <c:pt idx="11">
                  <c:v>2.6</c:v>
                </c:pt>
                <c:pt idx="12">
                  <c:v>2.5</c:v>
                </c:pt>
                <c:pt idx="13" formatCode="#,##0.0">
                  <c:v>2.5</c:v>
                </c:pt>
                <c:pt idx="14">
                  <c:v>2.5</c:v>
                </c:pt>
                <c:pt idx="15" formatCode="#,##0.0">
                  <c:v>2.5</c:v>
                </c:pt>
                <c:pt idx="16" formatCode="#,##0.0">
                  <c:v>2.2000000000000002</c:v>
                </c:pt>
                <c:pt idx="17" formatCode="#,##0.0">
                  <c:v>2.2000000000000002</c:v>
                </c:pt>
                <c:pt idx="18" formatCode="#,##0.0">
                  <c:v>2.1</c:v>
                </c:pt>
                <c:pt idx="19" formatCode="#,##0.0">
                  <c:v>1.9629755889615399</c:v>
                </c:pt>
                <c:pt idx="20" formatCode="#,##0.0">
                  <c:v>1.9629755889615399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Máximo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Hoja1!$A$2:$A$22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Hoja1!$C$2:$C$22</c:f>
              <c:numCache>
                <c:formatCode>General</c:formatCode>
                <c:ptCount val="21"/>
                <c:pt idx="0">
                  <c:v>4.4000000000000004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4.4000000000000004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</c:v>
                </c:pt>
                <c:pt idx="12">
                  <c:v>3.7</c:v>
                </c:pt>
                <c:pt idx="13" formatCode="#,##0.0">
                  <c:v>3.5</c:v>
                </c:pt>
                <c:pt idx="14">
                  <c:v>3.5</c:v>
                </c:pt>
                <c:pt idx="15" formatCode="#,##0.0">
                  <c:v>3.5</c:v>
                </c:pt>
                <c:pt idx="16" formatCode="#,##0.0">
                  <c:v>3.5</c:v>
                </c:pt>
                <c:pt idx="17" formatCode="#,##0.0">
                  <c:v>3.5</c:v>
                </c:pt>
                <c:pt idx="18" formatCode="#,##0.0">
                  <c:v>3.5</c:v>
                </c:pt>
                <c:pt idx="19" formatCode="#,##0.0">
                  <c:v>3.5</c:v>
                </c:pt>
                <c:pt idx="20" formatCode="#,##0.0">
                  <c:v>3.4453029067096801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Consenso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Hoja1!$A$2:$A$22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Hoja1!$D$2:$D$22</c:f>
              <c:numCache>
                <c:formatCode>#,##0.0</c:formatCode>
                <c:ptCount val="21"/>
                <c:pt idx="0">
                  <c:v>3.7</c:v>
                </c:pt>
                <c:pt idx="1">
                  <c:v>3.7</c:v>
                </c:pt>
                <c:pt idx="2">
                  <c:v>3.5</c:v>
                </c:pt>
                <c:pt idx="3">
                  <c:v>3.5</c:v>
                </c:pt>
                <c:pt idx="4">
                  <c:v>3.4</c:v>
                </c:pt>
                <c:pt idx="5">
                  <c:v>3.4</c:v>
                </c:pt>
                <c:pt idx="6">
                  <c:v>3.4</c:v>
                </c:pt>
                <c:pt idx="7">
                  <c:v>3.3</c:v>
                </c:pt>
                <c:pt idx="8">
                  <c:v>3.2</c:v>
                </c:pt>
                <c:pt idx="9">
                  <c:v>3.2</c:v>
                </c:pt>
                <c:pt idx="10">
                  <c:v>3.1</c:v>
                </c:pt>
                <c:pt idx="11">
                  <c:v>3.1</c:v>
                </c:pt>
                <c:pt idx="12">
                  <c:v>3.1</c:v>
                </c:pt>
                <c:pt idx="13">
                  <c:v>3.1</c:v>
                </c:pt>
                <c:pt idx="14">
                  <c:v>3</c:v>
                </c:pt>
                <c:pt idx="15">
                  <c:v>2.9853918999488807</c:v>
                </c:pt>
                <c:pt idx="16">
                  <c:v>2.8889536512429466</c:v>
                </c:pt>
                <c:pt idx="17">
                  <c:v>2.875123788915861</c:v>
                </c:pt>
                <c:pt idx="18">
                  <c:v>2.8353572714796824</c:v>
                </c:pt>
                <c:pt idx="19">
                  <c:v>2.760894111491742</c:v>
                </c:pt>
                <c:pt idx="20">
                  <c:v>2.7018959905073578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234688"/>
        <c:axId val="514158008"/>
      </c:lineChart>
      <c:dateAx>
        <c:axId val="512234688"/>
        <c:scaling>
          <c:orientation val="minMax"/>
          <c:min val="4261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58008"/>
        <c:crossesAt val="1"/>
        <c:auto val="1"/>
        <c:lblOffset val="100"/>
        <c:baseTimeUnit val="months"/>
        <c:majorUnit val="3"/>
        <c:majorTimeUnit val="months"/>
      </c:dateAx>
      <c:valAx>
        <c:axId val="514158008"/>
        <c:scaling>
          <c:orientation val="minMax"/>
          <c:max val="5"/>
          <c:min val="1.5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3468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676796259842528E-2"/>
          <c:y val="2.708753943594076E-2"/>
          <c:w val="0.93465577596266047"/>
          <c:h val="0.63324538258576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8124999999999931E-3"/>
                  <c:y val="3.030780318542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22751209022492E-17"/>
                  <c:y val="6.0615606370843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750097907396596E-3"/>
                  <c:y val="1.49437837574174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750000000000291E-3"/>
                  <c:y val="6.0615606370843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7499999999999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749999999999997E-3"/>
                  <c:y val="1.5153901592710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528655356082931E-2"/>
                  <c:y val="6.32421003656447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937499999999999E-2"/>
                  <c:y val="6.0615606370843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712575454971153E-2"/>
                  <c:y val="1.4891253979599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937500000000114E-2"/>
                  <c:y val="1.21231212741686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911037664163211E-3"/>
                  <c:y val="5.95650159183984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607358442775847E-3"/>
                  <c:y val="5.95650159183987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500000000000001E-2"/>
                  <c:y val="-1.389091599093806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5759225166285923E-2"/>
                  <c:y val="3.8770493648587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499999999999886E-2"/>
                  <c:y val="-3.030780318542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Hoja1!$A$2:$A$12</c:f>
              <c:strCache>
                <c:ptCount val="11"/>
                <c:pt idx="0">
                  <c:v>Perú</c:v>
                </c:pt>
                <c:pt idx="1">
                  <c:v>Bolivia</c:v>
                </c:pt>
                <c:pt idx="2">
                  <c:v>Paraguay</c:v>
                </c:pt>
                <c:pt idx="3">
                  <c:v>Argentina</c:v>
                </c:pt>
                <c:pt idx="4">
                  <c:v>Uruguay</c:v>
                </c:pt>
                <c:pt idx="5">
                  <c:v>Colombia</c:v>
                </c:pt>
                <c:pt idx="6">
                  <c:v>Chile</c:v>
                </c:pt>
                <c:pt idx="7">
                  <c:v>México</c:v>
                </c:pt>
                <c:pt idx="8">
                  <c:v>Brasil</c:v>
                </c:pt>
                <c:pt idx="9">
                  <c:v>Ecuador</c:v>
                </c:pt>
                <c:pt idx="10">
                  <c:v>Venezuela</c:v>
                </c:pt>
              </c:strCache>
            </c:strRef>
          </c:cat>
          <c:val>
            <c:numRef>
              <c:f>Hoja1!$B$2:$B$12</c:f>
              <c:numCache>
                <c:formatCode>0.0</c:formatCode>
                <c:ptCount val="11"/>
                <c:pt idx="0">
                  <c:v>2.6730535522843799</c:v>
                </c:pt>
                <c:pt idx="1">
                  <c:v>3.9956210245129302</c:v>
                </c:pt>
                <c:pt idx="2">
                  <c:v>3.8614131341062201</c:v>
                </c:pt>
                <c:pt idx="3">
                  <c:v>2.6457469669090101</c:v>
                </c:pt>
                <c:pt idx="4">
                  <c:v>2.7398639564524601</c:v>
                </c:pt>
                <c:pt idx="5">
                  <c:v>1.81201859477972</c:v>
                </c:pt>
                <c:pt idx="6">
                  <c:v>1.4684791423772401</c:v>
                </c:pt>
                <c:pt idx="7">
                  <c:v>2.1251579312589399</c:v>
                </c:pt>
                <c:pt idx="8">
                  <c:v>0.59043112868276704</c:v>
                </c:pt>
                <c:pt idx="9">
                  <c:v>0.56350838283659599</c:v>
                </c:pt>
                <c:pt idx="10">
                  <c:v>-7.5877710785984798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EF-4233-9805-78945BD6FF5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rgbClr val="FF00FF"/>
              </a:solidFill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8EF-4233-9805-78945BD6FF5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8EF-4233-9805-78945BD6FF5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8EF-4233-9805-78945BD6FF5B}"/>
              </c:ext>
            </c:extLst>
          </c:dPt>
          <c:dLbls>
            <c:dLbl>
              <c:idx val="0"/>
              <c:layout>
                <c:manualLayout>
                  <c:x val="9.37500000000011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64320640758997E-2"/>
                  <c:y val="2.6630721290131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97395410197368E-3"/>
                  <c:y val="1.191300318367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499999999999431E-3"/>
                  <c:y val="9.0925795997460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5353810218471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607358442775283E-3"/>
                  <c:y val="5.956501591839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303149606299213E-7"/>
                  <c:y val="9.09281824386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8749999999999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7196787721581011E-3"/>
                  <c:y val="8.934752387759797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s-CO" sz="1200">
                      <a:solidFill>
                        <a:srgbClr val="FF00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6874999999999998E-3"/>
                  <c:y val="-3.0307803185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1864404617794E-2"/>
                  <c:y val="1.0443165045643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2500466942968366E-3"/>
                  <c:y val="8.934752387759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3750000000001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8EF-4233-9805-78945BD6FF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19857283464572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8EF-4233-9805-78945BD6FF5B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 sz="1200">
                    <a:solidFill>
                      <a:srgbClr val="FF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Perú</c:v>
                </c:pt>
                <c:pt idx="1">
                  <c:v>Bolivia</c:v>
                </c:pt>
                <c:pt idx="2">
                  <c:v>Paraguay</c:v>
                </c:pt>
                <c:pt idx="3">
                  <c:v>Argentina</c:v>
                </c:pt>
                <c:pt idx="4">
                  <c:v>Uruguay</c:v>
                </c:pt>
                <c:pt idx="5">
                  <c:v>Colombia</c:v>
                </c:pt>
                <c:pt idx="6">
                  <c:v>Chile</c:v>
                </c:pt>
                <c:pt idx="7">
                  <c:v>México</c:v>
                </c:pt>
                <c:pt idx="8">
                  <c:v>Brasil</c:v>
                </c:pt>
                <c:pt idx="9">
                  <c:v>Ecuador</c:v>
                </c:pt>
                <c:pt idx="10">
                  <c:v>Venezuela</c:v>
                </c:pt>
              </c:strCache>
            </c:strRef>
          </c:cat>
          <c:val>
            <c:numRef>
              <c:f>Hoja1!$C$2:$C$12</c:f>
              <c:numCache>
                <c:formatCode>0.0</c:formatCode>
                <c:ptCount val="11"/>
                <c:pt idx="0">
                  <c:v>3.8981160215705999</c:v>
                </c:pt>
                <c:pt idx="1">
                  <c:v>3.7978908108660399</c:v>
                </c:pt>
                <c:pt idx="2">
                  <c:v>3.7086590409518698</c:v>
                </c:pt>
                <c:pt idx="3">
                  <c:v>2.8574656719335301</c:v>
                </c:pt>
                <c:pt idx="4">
                  <c:v>2.8467161691410601</c:v>
                </c:pt>
                <c:pt idx="5">
                  <c:v>2.7018959905073601</c:v>
                </c:pt>
                <c:pt idx="6">
                  <c:v>2.6506656890046201</c:v>
                </c:pt>
                <c:pt idx="7">
                  <c:v>2.2258145059662202</c:v>
                </c:pt>
                <c:pt idx="8">
                  <c:v>2.1816802743238899</c:v>
                </c:pt>
                <c:pt idx="9">
                  <c:v>0.92616115237181895</c:v>
                </c:pt>
                <c:pt idx="10">
                  <c:v>-2.65230090295195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8EF-4233-9805-78945BD6F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158792"/>
        <c:axId val="514163104"/>
      </c:barChart>
      <c:catAx>
        <c:axId val="514158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lang="es-CO" sz="1600"/>
            </a:pPr>
            <a:endParaRPr lang="en-US"/>
          </a:p>
        </c:txPr>
        <c:crossAx val="514163104"/>
        <c:crosses val="autoZero"/>
        <c:auto val="1"/>
        <c:lblAlgn val="ctr"/>
        <c:lblOffset val="100"/>
        <c:noMultiLvlLbl val="0"/>
      </c:catAx>
      <c:valAx>
        <c:axId val="514163104"/>
        <c:scaling>
          <c:orientation val="minMax"/>
          <c:max val="5"/>
          <c:min val="-8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s-CO" sz="1600"/>
            </a:pPr>
            <a:endParaRPr lang="en-US"/>
          </a:p>
        </c:txPr>
        <c:crossAx val="51415879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9.9187500000000026E-2"/>
          <c:y val="0.45592434026833145"/>
          <c:w val="9.8979839059934363E-2"/>
          <c:h val="0.14540239571685026"/>
        </c:manualLayout>
      </c:layout>
      <c:overlay val="0"/>
      <c:txPr>
        <a:bodyPr/>
        <a:lstStyle/>
        <a:p>
          <a:pPr>
            <a:defRPr lang="es-CO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0.08391</cdr:y>
    </cdr:from>
    <cdr:to>
      <cdr:x>0.23016</cdr:x>
      <cdr:y>0.13835</cdr:y>
    </cdr:to>
    <cdr:sp macro="" textlink="">
      <cdr:nvSpPr>
        <cdr:cNvPr id="2" name="7 CuadroTexto"/>
        <cdr:cNvSpPr txBox="1"/>
      </cdr:nvSpPr>
      <cdr:spPr>
        <a:xfrm xmlns:a="http://schemas.openxmlformats.org/drawingml/2006/main">
          <a:off x="0" y="403225"/>
          <a:ext cx="93610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s-CO" sz="1100" dirty="0" smtClean="0">
              <a:solidFill>
                <a:prstClr val="black"/>
              </a:solidFill>
              <a:latin typeface="ZapfHumnst BT" panose="020B0502050508020304" pitchFamily="34" charset="0"/>
              <a:cs typeface="Arial" charset="0"/>
            </a:rPr>
            <a:t>(Porcentaje)</a:t>
          </a:r>
          <a:endParaRPr lang="es-CO" sz="1100" dirty="0">
            <a:solidFill>
              <a:prstClr val="black"/>
            </a:solidFill>
            <a:latin typeface="ZapfHumnst BT" panose="020B0502050508020304" pitchFamily="34" charset="0"/>
            <a:cs typeface="Arial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0.08391</cdr:y>
    </cdr:from>
    <cdr:to>
      <cdr:x>0.23016</cdr:x>
      <cdr:y>0.13835</cdr:y>
    </cdr:to>
    <cdr:sp macro="" textlink="">
      <cdr:nvSpPr>
        <cdr:cNvPr id="2" name="7 CuadroTexto"/>
        <cdr:cNvSpPr txBox="1"/>
      </cdr:nvSpPr>
      <cdr:spPr>
        <a:xfrm xmlns:a="http://schemas.openxmlformats.org/drawingml/2006/main">
          <a:off x="0" y="403225"/>
          <a:ext cx="93610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s-CO" sz="1100" dirty="0" smtClean="0">
              <a:solidFill>
                <a:prstClr val="black"/>
              </a:solidFill>
              <a:latin typeface="ZapfHumnst BT" panose="020B0502050508020304" pitchFamily="34" charset="0"/>
              <a:cs typeface="Arial" charset="0"/>
            </a:rPr>
            <a:t>(Porcentaje)</a:t>
          </a:r>
          <a:endParaRPr lang="es-CO" sz="1100" dirty="0">
            <a:solidFill>
              <a:prstClr val="black"/>
            </a:solidFill>
            <a:latin typeface="ZapfHumnst BT" panose="020B0502050508020304" pitchFamily="34" charset="0"/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0.88976</cdr:x>
      <cdr:y>0.38004</cdr:y>
    </cdr:from>
    <cdr:to>
      <cdr:x>0.98978</cdr:x>
      <cdr:y>0.51999</cdr:y>
    </cdr:to>
    <cdr:sp macro="" textlink="">
      <cdr:nvSpPr>
        <cdr:cNvPr id="2" name="1 CuadroTexto"/>
        <cdr:cNvSpPr txBox="1"/>
      </cdr:nvSpPr>
      <cdr:spPr>
        <a:xfrm xmlns:a="http://schemas.openxmlformats.org/drawingml/2006/main" rot="16200000">
          <a:off x="3807900" y="1404036"/>
          <a:ext cx="50381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600" dirty="0">
              <a:solidFill>
                <a:schemeClr val="bg1"/>
              </a:solidFill>
            </a:rPr>
            <a:t>2T17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0.08787</cdr:x>
      <cdr:y>0.94631</cdr:y>
    </cdr:from>
    <cdr:to>
      <cdr:x>0.79021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56117" y="4769401"/>
          <a:ext cx="6043646" cy="270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0" dirty="0">
              <a:solidFill>
                <a:sysClr val="windowText" lastClr="000000"/>
              </a:solidFill>
            </a:rPr>
            <a:t>*</a:t>
          </a:r>
          <a:r>
            <a:rPr lang="es-ES" sz="1400" b="0" baseline="0" dirty="0">
              <a:solidFill>
                <a:sysClr val="windowText" lastClr="000000"/>
              </a:solidFill>
            </a:rPr>
            <a:t> Considera Petróleo y derivados, Carbón, ferroníquel, oro, café, banano y flores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42FADE-FF06-4527-B042-A7B5A56DECE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0878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029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BB428F-DC60-4558-87C7-4B8A2EE1F9E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822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EAE3667-3C36-4974-8BA4-944027B34C98}" type="slidenum">
              <a:rPr lang="es-ES" smtClean="0"/>
              <a:pPr defTabSz="918115"/>
              <a:t>1</a:t>
            </a:fld>
            <a:endParaRPr lang="es-E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3995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8367D40-4604-4FD1-93C5-F7F221274815}" type="slidenum">
              <a:rPr lang="es-ES" smtClean="0"/>
              <a:pPr defTabSz="918115"/>
              <a:t>10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399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5718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dirty="0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497"/>
            <a:fld id="{CB9982FF-4342-47F6-B90B-2E02861F19B6}" type="slidenum">
              <a:rPr lang="es-ES" smtClean="0">
                <a:solidFill>
                  <a:prstClr val="black"/>
                </a:solidFill>
              </a:rPr>
              <a:pPr defTabSz="916497"/>
              <a:t>11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5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114691" name="Slide Number Placeholder 3"/>
          <p:cNvSpPr txBox="1">
            <a:spLocks noGrp="1"/>
          </p:cNvSpPr>
          <p:nvPr/>
        </p:nvSpPr>
        <p:spPr bwMode="auto">
          <a:xfrm>
            <a:off x="3970734" y="883068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4" tIns="45846" rIns="91694" bIns="45846" anchor="b"/>
          <a:lstStyle/>
          <a:p>
            <a:pPr algn="r" defTabSz="916497">
              <a:spcBef>
                <a:spcPct val="50000"/>
              </a:spcBef>
            </a:pPr>
            <a:fld id="{B6BFDBEF-8A23-46DE-8C2C-8ABC2B4FB74A}" type="slidenum">
              <a:rPr lang="es-ES" sz="1100">
                <a:latin typeface="Times New Roman" pitchFamily="18" charset="0"/>
              </a:rPr>
              <a:pPr algn="r" defTabSz="916497">
                <a:spcBef>
                  <a:spcPct val="50000"/>
                </a:spcBef>
              </a:pPr>
              <a:t>12</a:t>
            </a:fld>
            <a:endParaRPr lang="es-E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56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84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153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63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912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7D894-E40D-4E2B-AEC2-7E9CF482494C}" type="slidenum">
              <a:rPr lang="es-ES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07330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732E29F-A851-429A-BED5-70991BC20784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1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1652409-DA3E-457F-8E23-4063032AF58D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2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B3638A1-326C-4F81-850C-5A0EAD762216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3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F9B9E3D-2102-44EC-8575-4098C6AF1DE1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4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3591EA-37BE-49A2-9EFA-A3E072E4CAB1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5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15BEA5-ADBF-44E6-8430-3003277D10CA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6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884B4E-BCFE-4530-88E9-CA2C4AA6D338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7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5B2809C-FC90-4358-B490-2C7A02BE9D1F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8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391CB0A-01F7-495B-827C-C84A6E7F3801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39" name="Rectangle 7"/>
          <p:cNvSpPr txBox="1">
            <a:spLocks noGrp="1" noChangeArrowheads="1"/>
          </p:cNvSpPr>
          <p:nvPr/>
        </p:nvSpPr>
        <p:spPr bwMode="auto">
          <a:xfrm>
            <a:off x="3970885" y="8829079"/>
            <a:ext cx="3038318" cy="4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9" tIns="46363" rIns="92719" bIns="46363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36F68F-B1BE-4CE5-83EB-763CB27AAE4B}" type="slidenum">
              <a:rPr lang="es-ES" sz="1300"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300" dirty="0">
              <a:latin typeface="Arial" charset="0"/>
            </a:endParaRPr>
          </a:p>
        </p:txBody>
      </p:sp>
      <p:sp>
        <p:nvSpPr>
          <p:cNvPr id="1507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90508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AF7E-8F98-4C9D-95CA-7D0B36DA9594}" type="slidenum">
              <a:rPr lang="es-ES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7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122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8367D40-4604-4FD1-93C5-F7F221274815}" type="slidenum">
              <a:rPr lang="es-ES" smtClean="0"/>
              <a:pPr defTabSz="918115"/>
              <a:t>2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399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6052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560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8367D40-4604-4FD1-93C5-F7F221274815}" type="slidenum">
              <a:rPr lang="es-ES" smtClean="0"/>
              <a:pPr defTabSz="918115"/>
              <a:t>21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399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29096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885D6-F044-41C7-BD50-734EBD05EA3A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1538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635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1560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485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433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9B7C-5F72-425A-81C3-0DE348FE969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82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9B7C-5F72-425A-81C3-0DE348FE969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1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8367D40-4604-4FD1-93C5-F7F221274815}" type="slidenum">
              <a:rPr lang="es-ES" smtClean="0"/>
              <a:pPr defTabSz="918115"/>
              <a:t>29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399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9728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8367D40-4604-4FD1-93C5-F7F221274815}" type="slidenum">
              <a:rPr lang="es-ES" smtClean="0"/>
              <a:pPr defTabSz="918115"/>
              <a:t>3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399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4144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AF7E-8F98-4C9D-95CA-7D0B36DA9594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20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4189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DB935-F592-461F-843F-D79B6A95046A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55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23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O" baseline="0" dirty="0" smtClean="0"/>
              <a:t>• Previo a la crisis financiera internacional del 2008, los indicadores de ciclo de crédito mostraban un alto ritmo de crecimiento de la cartera generando una alta acumulación de riesgos y una vulnerabilidad en términos de riesgo de crédito ante un choque.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baseline="0" dirty="0" smtClean="0"/>
              <a:t>• Ante la crisis financiera internacional, la economía colombiana sufrió un choque externo lo cual ocasionó una materialización del riesgo de crédito y un deterioro en las variables macroeconómicas. Dado lo anterior, la cartera registró una reducción en su ritmo de crecimiento que conllevó a un enfriamiento en el ciclo de crédito.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baseline="0" dirty="0" smtClean="0"/>
              <a:t>• Coyuntura actual: Las variables macroeconómicas se deterioraron desde el año 2015. La desaceleración de la economía se ha traducido en un deterioro en los indicadores de riesgo de crédito y en un enfriamiento del ciclo de crédito (bajo crecimiento de la cartera). Esto ha causado que los establecimientos de crédito registren menores niveles de rentabilidad.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CO" baseline="0" dirty="0" smtClean="0"/>
              <a:t>Definición de variables de ciclo de crédito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Condiciones de crédito: Recoge las condiciones de la oferta de crédito, está compuesto por cinco variables: perspectiva de disponibilidad de crédito, margen de intermediación de las carteras comercial y de consumo, y el spread de las tasas de interés de comercial y de consumo frente a las tasas de los </a:t>
            </a:r>
            <a:r>
              <a:rPr lang="es-CO" baseline="0" dirty="0" err="1" smtClean="0"/>
              <a:t>TES</a:t>
            </a:r>
            <a:r>
              <a:rPr lang="es-CO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Auge de crédito: Suma entre el crecimiento real anual de la cartera per cápita y su componente cíclico.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Intensidad de crédito: Razón entre el cambio nominal anual de la cartera y el PIB nominal.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BFAA-1959-4044-A138-EDAFF28D6E42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327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BFAA-1959-4044-A138-EDAFF28D6E42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3410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BFAA-1959-4044-A138-EDAFF28D6E42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110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BFAA-1959-4044-A138-EDAFF28D6E42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910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BFAA-1959-4044-A138-EDAFF28D6E42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3477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8367D40-4604-4FD1-93C5-F7F221274815}" type="slidenum">
              <a:rPr lang="es-ES" smtClean="0"/>
              <a:pPr defTabSz="918115"/>
              <a:t>39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399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2085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53107" indent="-289657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58625" indent="-231725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22075" indent="-231725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85526" indent="-231725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48976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3012425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75877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939327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473DBA-79DD-4379-BB4E-39DF1227D54E}" type="slidenum">
              <a:rPr lang="es-ES" sz="1200" b="0">
                <a:solidFill>
                  <a:prstClr val="black"/>
                </a:solidFill>
              </a:rPr>
              <a:pPr eaLnBrk="1" hangingPunct="1"/>
              <a:t>4</a:t>
            </a:fld>
            <a:endParaRPr lang="es-ES" sz="1200" b="0">
              <a:solidFill>
                <a:prstClr val="black"/>
              </a:solidFill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FBC37B3-E10C-476F-A5FA-AFED7B21AE5B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5A9C94-0824-4046-BE10-5D0CD93F6D92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5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BA2A55-8213-43D2-B9F6-A02950A41F28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6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DE101E0-8F55-42C6-872B-7457E17EC0A1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7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8811A06-658E-483F-9692-F1F7595C428A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8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3569D7-30DC-4D77-ADBF-13A0182BCFED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9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A15387-835A-4273-A11E-F078DF222CD8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0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59E9F06-AFA4-46F3-B60E-F60D3E4C400C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1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941F182-4C99-4D70-9298-3AEFB969E2A6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2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4158554-0216-4F99-9180-39EBEF847472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3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EB65AC4-11C9-4619-89F6-9C58F351969C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4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3A55DF9-467E-4F70-9EA6-544B9E7669EF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5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C9E84B-D5D5-4293-944F-0D5C7CB8E34D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6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2F846FD-932E-4E99-8B2E-C62DC859D5D2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7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F1BBC16-E03D-40FF-A062-2FDFD87F7D35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8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E97F950-D036-4B0A-A77E-9DFED1C088F4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9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255FCB-F388-461A-A0FE-670A955C5F16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473201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2485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44803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16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67416" indent="-295159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80640" indent="-236127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52895" indent="-236127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125150" indent="-236127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97406" indent="-236127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6pPr>
            <a:lvl7pPr marL="3069662" indent="-236127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541918" indent="-236127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8pPr>
            <a:lvl9pPr marL="4014173" indent="-236127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eaLnBrk="1" hangingPunct="1"/>
            <a:fld id="{8F29F3F4-CF37-457D-855E-AAB0981D5A16}" type="slidenum">
              <a:rPr lang="es-ES" sz="1200" u="none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B5B0CFE-5511-41F5-B78C-4C4D491CA318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1E175F8-BFA1-4948-AD63-DF4BB5FBC5A6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55E1781-60AA-4CFB-A011-9CC677CC56D6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8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9CC71C-B5D9-425B-930E-EF79D1550D5A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9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37ACF31-C56F-410B-B541-CFFF52F11020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0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BDC2BA7-1764-494B-8E17-B644F9F61275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1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F7D56DB-4EE6-4339-9548-7C0EFD551E19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2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53F1BA7-915E-4B77-BD96-C5D322E9C1F4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3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53243B5-E627-468D-8F2F-357CE7990CE3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4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418FEF4-CFEC-48B5-AC36-712AC244122C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5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8A2DA96-3D7E-4040-8D9E-72F80B9F16CB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6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83B9E42-D023-495A-8D9E-57193AD62C58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7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0DB25F5-4DAE-42C2-919E-0EA60C72DD30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8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D796ACE-4725-477F-8CC9-D089C6C332C8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9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D83AE86-E719-4E75-BFDD-C59CC7394AFD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50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74E14C8-9C5F-48C2-AD36-9235FCB237EF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51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50" tIns="47230" rIns="94450" bIns="47230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3CD580-2428-4A8E-AD46-8BECDFAD70B6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63084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53107" indent="-289657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58625" indent="-231725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22075" indent="-231725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85526" indent="-231725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48976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3012425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75877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939327" indent="-231725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473DBA-79DD-4379-BB4E-39DF1227D54E}" type="slidenum">
              <a:rPr lang="es-ES" sz="1200" b="0">
                <a:solidFill>
                  <a:prstClr val="black"/>
                </a:solidFill>
              </a:rPr>
              <a:pPr eaLnBrk="1" hangingPunct="1"/>
              <a:t>6</a:t>
            </a:fld>
            <a:endParaRPr lang="es-ES" sz="1200" b="0">
              <a:solidFill>
                <a:prstClr val="black"/>
              </a:solidFill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FBC37B3-E10C-476F-A5FA-AFED7B21AE5B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5A9C94-0824-4046-BE10-5D0CD93F6D92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5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BA2A55-8213-43D2-B9F6-A02950A41F28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6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DE101E0-8F55-42C6-872B-7457E17EC0A1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7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8811A06-658E-483F-9692-F1F7595C428A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8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3569D7-30DC-4D77-ADBF-13A0182BCFED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29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A15387-835A-4273-A11E-F078DF222CD8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0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59E9F06-AFA4-46F3-B60E-F60D3E4C400C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1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941F182-4C99-4D70-9298-3AEFB969E2A6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2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4158554-0216-4F99-9180-39EBEF847472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3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EB65AC4-11C9-4619-89F6-9C58F351969C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4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3A55DF9-467E-4F70-9EA6-544B9E7669EF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5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C9E84B-D5D5-4293-944F-0D5C7CB8E34D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6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2F846FD-932E-4E99-8B2E-C62DC859D5D2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7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F1BBC16-E03D-40FF-A062-2FDFD87F7D35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8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E97F950-D036-4B0A-A77E-9DFED1C088F4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39" name="Rectangle 7"/>
          <p:cNvSpPr txBox="1">
            <a:spLocks noGrp="1" noChangeArrowheads="1"/>
          </p:cNvSpPr>
          <p:nvPr/>
        </p:nvSpPr>
        <p:spPr bwMode="auto">
          <a:xfrm>
            <a:off x="3970892" y="8829055"/>
            <a:ext cx="3038319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0" tIns="46342" rIns="92690" bIns="46342" anchor="b"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255FCB-F388-461A-A0FE-670A955C5F16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0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81859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85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48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67670" indent="-295257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81031" indent="-236206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53444" indent="-236206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125856" indent="-236206" eaLnBrk="0" hangingPunct="0">
              <a:defRPr sz="62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98268" indent="-236206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6pPr>
            <a:lvl7pPr marL="3070681" indent="-236206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543094" indent="-236206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8pPr>
            <a:lvl9pPr marL="4015506" indent="-236206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2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eaLnBrk="1" hangingPunct="1"/>
            <a:fld id="{BDAB44FF-5E52-4DA4-A72A-D9B6A84E8AD0}" type="slidenum">
              <a:rPr lang="es-ES" sz="1200" u="none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2" tIns="47242" rIns="94482" bIns="47242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6666FA1-CA8B-4A95-9DFB-8399E71B4230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2" tIns="47242" rIns="94482" bIns="47242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D3983E-2E41-4404-8866-115B64C5E426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5" name="Rectangle 7"/>
          <p:cNvSpPr txBox="1">
            <a:spLocks noGrp="1" noChangeArrowheads="1"/>
          </p:cNvSpPr>
          <p:nvPr/>
        </p:nvSpPr>
        <p:spPr bwMode="auto">
          <a:xfrm>
            <a:off x="3970886" y="8829055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2" tIns="47242" rIns="94482" bIns="47242" anchor="b"/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95384ED-38C5-4622-9BF6-FA22EF30A754}" type="slidenum">
              <a:rPr lang="es-ES" sz="1200" u="none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z="1200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65206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8E62-619A-4289-AE85-DBB1F53EBA5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9E4-C174-4564-AAB1-AA1E0BC942F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8224-4C3D-4894-BD76-9B5A241919D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5C338-6FBA-41BD-9399-E8C15BCD2AE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B7568-CB66-46F5-89CB-93F80010B7C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s-CO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81F7-EB04-4DD6-8118-207A169FD4E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s-CO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5DDE-DD1F-466B-A6EF-0E571559AF3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4EC1-5352-46A9-9333-177C3B60AEF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754E-2174-4B63-9FA4-BF6E7A04F64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B02D-7A48-41AC-A710-81561B127C1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7777-F4BF-4A7B-8F9D-FC9F95789C7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65B0-0134-4A12-890E-139D29792A7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F50C-2F28-438B-AF80-74B64DACCF8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8B17F-A80C-4A2E-BCA6-B63B3904146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C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F740-4674-46F1-8A4C-06BBAD792F4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smtClean="0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u="none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31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u="none"/>
            </a:lvl1pPr>
          </a:lstStyle>
          <a:p>
            <a:pPr>
              <a:defRPr/>
            </a:pPr>
            <a:fld id="{256C1309-62C9-407A-9E69-36C8DFB24AC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FF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8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175" y="1614488"/>
            <a:ext cx="8064500" cy="2160587"/>
          </a:xfrm>
        </p:spPr>
        <p:txBody>
          <a:bodyPr/>
          <a:lstStyle/>
          <a:p>
            <a:pPr marL="609600" indent="-609600" defTabSz="530225" eaLnBrk="1" hangingPunct="1">
              <a:lnSpc>
                <a:spcPct val="110000"/>
              </a:lnSpc>
            </a:pPr>
            <a:r>
              <a:rPr lang="es-E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Monetaria y Estabilidad Financiera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8213" y="3775075"/>
            <a:ext cx="7416800" cy="15128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s-ES" sz="1800" dirty="0" smtClean="0"/>
              <a:t>Juan José Echavarría</a:t>
            </a:r>
          </a:p>
          <a:p>
            <a:pPr eaLnBrk="1" hangingPunct="1">
              <a:lnSpc>
                <a:spcPct val="70000"/>
              </a:lnSpc>
            </a:pPr>
            <a:r>
              <a:rPr lang="es-ES" sz="1800" dirty="0" smtClean="0"/>
              <a:t>Gerente General</a:t>
            </a:r>
          </a:p>
          <a:p>
            <a:pPr eaLnBrk="1" hangingPunct="1">
              <a:lnSpc>
                <a:spcPct val="70000"/>
              </a:lnSpc>
            </a:pPr>
            <a:endParaRPr lang="es-ES" sz="1800" dirty="0" smtClean="0"/>
          </a:p>
          <a:p>
            <a:pPr eaLnBrk="1" hangingPunct="1">
              <a:lnSpc>
                <a:spcPct val="70000"/>
              </a:lnSpc>
            </a:pPr>
            <a:endParaRPr lang="es-ES" sz="1800" dirty="0" smtClean="0"/>
          </a:p>
          <a:p>
            <a:pPr eaLnBrk="1" hangingPunct="1">
              <a:lnSpc>
                <a:spcPct val="70000"/>
              </a:lnSpc>
            </a:pPr>
            <a:endParaRPr lang="es-ES" sz="1800" dirty="0" smtClean="0"/>
          </a:p>
          <a:p>
            <a:pPr eaLnBrk="1" hangingPunct="1">
              <a:lnSpc>
                <a:spcPct val="70000"/>
              </a:lnSpc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SIMPOSIO DEL MERCADO DE CAPITALES</a:t>
            </a:r>
          </a:p>
          <a:p>
            <a:pPr eaLnBrk="1" hangingPunct="1">
              <a:lnSpc>
                <a:spcPct val="70000"/>
              </a:lnSpc>
            </a:pPr>
            <a:fld id="{C2533ECD-7BF5-4526-8243-D34B74BB4C45}" type="datetime4">
              <a:rPr lang="es-ES" sz="1800" smtClean="0"/>
              <a:pPr eaLnBrk="1" hangingPunct="1">
                <a:lnSpc>
                  <a:spcPct val="70000"/>
                </a:lnSpc>
              </a:pPr>
              <a:t>5 de octubre de 2017</a:t>
            </a:fld>
            <a:endParaRPr lang="es-ES" sz="2000" dirty="0" smtClean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7A4CD-F194-417A-9E1C-8362E61F1418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Temas</a:t>
            </a:r>
            <a:endParaRPr lang="es-ES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41438"/>
            <a:ext cx="7488238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Inflación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u="sng" dirty="0"/>
              <a:t>Crecimiento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Política Monetaria</a:t>
            </a:r>
          </a:p>
          <a:p>
            <a:pPr>
              <a:lnSpc>
                <a:spcPct val="80000"/>
              </a:lnSpc>
            </a:pPr>
            <a:r>
              <a:rPr lang="es-CO" sz="3600" dirty="0">
                <a:solidFill>
                  <a:schemeClr val="bg1">
                    <a:lumMod val="75000"/>
                  </a:schemeClr>
                </a:solidFill>
              </a:rPr>
              <a:t>Estabilidad Financiera </a:t>
            </a: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y pagos inmediatos</a:t>
            </a:r>
            <a:endParaRPr lang="es-CO" sz="3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  <a:endParaRPr lang="es-CO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CO" sz="3600" dirty="0" smtClean="0"/>
          </a:p>
        </p:txBody>
      </p:sp>
      <p:sp>
        <p:nvSpPr>
          <p:cNvPr id="2150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AE628-5F08-4EAB-B214-5635C18BFA70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501" y="5653881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062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pPr eaLnBrk="1" hangingPunct="1"/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Colombia: cómo han ido cambiando los pronósticos de crecimiento para 2017 y 2018?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655329" y="6440486"/>
            <a:ext cx="78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Fuente: </a:t>
            </a:r>
            <a:r>
              <a:rPr lang="es-CO" sz="1400" dirty="0" err="1">
                <a:solidFill>
                  <a:srgbClr val="006600"/>
                </a:solidFill>
                <a:latin typeface="CopprplGoth BT" pitchFamily="34" charset="0"/>
              </a:rPr>
              <a:t>Latin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 American </a:t>
            </a:r>
            <a:r>
              <a:rPr lang="es-CO" sz="1400" dirty="0" err="1">
                <a:solidFill>
                  <a:srgbClr val="006600"/>
                </a:solidFill>
                <a:latin typeface="CopprplGoth BT" pitchFamily="34" charset="0"/>
              </a:rPr>
              <a:t>Consensus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 </a:t>
            </a:r>
            <a:r>
              <a:rPr lang="es-CO" sz="1400" dirty="0" err="1">
                <a:solidFill>
                  <a:srgbClr val="006600"/>
                </a:solidFill>
                <a:latin typeface="CopprplGoth BT" pitchFamily="34" charset="0"/>
              </a:rPr>
              <a:t>Forecast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 , </a:t>
            </a:r>
            <a:r>
              <a:rPr lang="es-CO" sz="1400" dirty="0" smtClean="0">
                <a:solidFill>
                  <a:srgbClr val="006600"/>
                </a:solidFill>
                <a:latin typeface="CopprplGoth BT" pitchFamily="34" charset="0"/>
              </a:rPr>
              <a:t>septiembre 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de 2017</a:t>
            </a:r>
            <a:endParaRPr lang="es-CO" sz="1400" dirty="0">
              <a:solidFill>
                <a:srgbClr val="008000"/>
              </a:solidFill>
              <a:latin typeface="CopprplGoth BT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434509" y="1673572"/>
          <a:ext cx="4181531" cy="45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>
            <p:extLst/>
          </p:nvPr>
        </p:nvGraphicFramePr>
        <p:xfrm>
          <a:off x="4616040" y="1673572"/>
          <a:ext cx="4204432" cy="458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H="1">
            <a:off x="954741" y="4585447"/>
            <a:ext cx="3200400" cy="0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5136776" y="4558553"/>
            <a:ext cx="3351894" cy="0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63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Colombia en la región: crecimiento del PIB en 2017 Y 2018</a:t>
            </a:r>
            <a:b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</a:br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(</a:t>
            </a:r>
            <a:r>
              <a:rPr lang="es-CO" sz="2400" kern="1200" dirty="0" err="1">
                <a:latin typeface="ZapfHumnst BT" panose="020B0502050508020304" pitchFamily="34" charset="0"/>
                <a:ea typeface="+mn-ea"/>
                <a:cs typeface="+mn-cs"/>
              </a:rPr>
              <a:t>var</a:t>
            </a:r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 %)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644830" y="6440487"/>
            <a:ext cx="7833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Fuente: </a:t>
            </a:r>
            <a:r>
              <a:rPr lang="es-CO" sz="1400" dirty="0" err="1">
                <a:solidFill>
                  <a:srgbClr val="006600"/>
                </a:solidFill>
                <a:latin typeface="CopprplGoth BT" pitchFamily="34" charset="0"/>
              </a:rPr>
              <a:t>Latin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 American </a:t>
            </a:r>
            <a:r>
              <a:rPr lang="es-CO" sz="1400" dirty="0" err="1">
                <a:solidFill>
                  <a:srgbClr val="006600"/>
                </a:solidFill>
                <a:latin typeface="CopprplGoth BT" pitchFamily="34" charset="0"/>
              </a:rPr>
              <a:t>Consensus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 </a:t>
            </a:r>
            <a:r>
              <a:rPr lang="es-CO" sz="1400" dirty="0" err="1">
                <a:solidFill>
                  <a:srgbClr val="006600"/>
                </a:solidFill>
                <a:latin typeface="CopprplGoth BT" pitchFamily="34" charset="0"/>
              </a:rPr>
              <a:t>Forecast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 , </a:t>
            </a:r>
            <a:r>
              <a:rPr lang="es-CO" sz="1400" dirty="0" smtClean="0">
                <a:solidFill>
                  <a:srgbClr val="006600"/>
                </a:solidFill>
                <a:latin typeface="CopprplGoth BT" pitchFamily="34" charset="0"/>
              </a:rPr>
              <a:t> septiembre </a:t>
            </a:r>
            <a:r>
              <a:rPr lang="es-CO" sz="1400" dirty="0">
                <a:solidFill>
                  <a:srgbClr val="006600"/>
                </a:solidFill>
                <a:latin typeface="CopprplGoth BT" pitchFamily="34" charset="0"/>
              </a:rPr>
              <a:t>de 2017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2938561"/>
              </p:ext>
            </p:extLst>
          </p:nvPr>
        </p:nvGraphicFramePr>
        <p:xfrm>
          <a:off x="179513" y="1700808"/>
          <a:ext cx="8298658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5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60" y="3376388"/>
            <a:ext cx="4767518" cy="31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92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9" y="720184"/>
            <a:ext cx="5065294" cy="29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476374" y="188640"/>
            <a:ext cx="6202363" cy="6480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eaLnBrk="0" hangingPunct="0">
              <a:defRPr sz="2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r>
              <a:rPr lang="es-CO" dirty="0">
                <a:latin typeface="ZapfHumnst BT" panose="020B0502050508020304" pitchFamily="34" charset="0"/>
                <a:ea typeface="+mn-ea"/>
                <a:cs typeface="+mn-cs"/>
              </a:rPr>
              <a:t>Demanda Interna y sus componentes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620625" y="1983541"/>
            <a:ext cx="1192633" cy="758823"/>
            <a:chOff x="672261" y="2069432"/>
            <a:chExt cx="1192633" cy="758823"/>
          </a:xfrm>
        </p:grpSpPr>
        <p:sp>
          <p:nvSpPr>
            <p:cNvPr id="8" name="7 CuadroTexto"/>
            <p:cNvSpPr txBox="1"/>
            <p:nvPr/>
          </p:nvSpPr>
          <p:spPr>
            <a:xfrm>
              <a:off x="672261" y="2489701"/>
              <a:ext cx="1192633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Empeoró</a:t>
              </a:r>
              <a:endParaRPr lang="es-CO" dirty="0"/>
            </a:p>
          </p:txBody>
        </p:sp>
        <p:cxnSp>
          <p:nvCxnSpPr>
            <p:cNvPr id="5" name="4 Conector recto de flecha"/>
            <p:cNvCxnSpPr/>
            <p:nvPr/>
          </p:nvCxnSpPr>
          <p:spPr bwMode="auto">
            <a:xfrm flipV="1">
              <a:off x="1268577" y="2069432"/>
              <a:ext cx="0" cy="420269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9 Grupo"/>
          <p:cNvGrpSpPr/>
          <p:nvPr/>
        </p:nvGrpSpPr>
        <p:grpSpPr>
          <a:xfrm>
            <a:off x="1808741" y="2742364"/>
            <a:ext cx="1423237" cy="338554"/>
            <a:chOff x="1560595" y="2934868"/>
            <a:chExt cx="1423237" cy="338554"/>
          </a:xfrm>
        </p:grpSpPr>
        <p:sp>
          <p:nvSpPr>
            <p:cNvPr id="3" name="2 CuadroTexto"/>
            <p:cNvSpPr txBox="1"/>
            <p:nvPr/>
          </p:nvSpPr>
          <p:spPr>
            <a:xfrm>
              <a:off x="1560595" y="2934868"/>
              <a:ext cx="950495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Mejoró</a:t>
              </a:r>
              <a:endParaRPr lang="es-CO" dirty="0"/>
            </a:p>
          </p:txBody>
        </p:sp>
        <p:cxnSp>
          <p:nvCxnSpPr>
            <p:cNvPr id="9" name="8 Conector recto de flecha"/>
            <p:cNvCxnSpPr/>
            <p:nvPr/>
          </p:nvCxnSpPr>
          <p:spPr bwMode="auto">
            <a:xfrm>
              <a:off x="2511090" y="3104145"/>
              <a:ext cx="47274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14 Grupo"/>
          <p:cNvGrpSpPr/>
          <p:nvPr/>
        </p:nvGrpSpPr>
        <p:grpSpPr>
          <a:xfrm>
            <a:off x="4580020" y="4259850"/>
            <a:ext cx="1192633" cy="956175"/>
            <a:chOff x="551945" y="2193757"/>
            <a:chExt cx="1192633" cy="956175"/>
          </a:xfrm>
        </p:grpSpPr>
        <p:sp>
          <p:nvSpPr>
            <p:cNvPr id="16" name="15 CuadroTexto"/>
            <p:cNvSpPr txBox="1"/>
            <p:nvPr/>
          </p:nvSpPr>
          <p:spPr>
            <a:xfrm>
              <a:off x="551945" y="2811378"/>
              <a:ext cx="1192633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Empeoró</a:t>
              </a:r>
              <a:endParaRPr lang="es-CO" dirty="0"/>
            </a:p>
          </p:txBody>
        </p:sp>
        <p:cxnSp>
          <p:nvCxnSpPr>
            <p:cNvPr id="17" name="16 Conector recto de flecha"/>
            <p:cNvCxnSpPr/>
            <p:nvPr/>
          </p:nvCxnSpPr>
          <p:spPr bwMode="auto">
            <a:xfrm flipV="1">
              <a:off x="1148261" y="2193757"/>
              <a:ext cx="0" cy="617622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17 Grupo"/>
          <p:cNvGrpSpPr/>
          <p:nvPr/>
        </p:nvGrpSpPr>
        <p:grpSpPr>
          <a:xfrm>
            <a:off x="5354053" y="5501439"/>
            <a:ext cx="1423237" cy="338554"/>
            <a:chOff x="1560595" y="2934868"/>
            <a:chExt cx="1423237" cy="338554"/>
          </a:xfrm>
        </p:grpSpPr>
        <p:sp>
          <p:nvSpPr>
            <p:cNvPr id="19" name="18 CuadroTexto"/>
            <p:cNvSpPr txBox="1"/>
            <p:nvPr/>
          </p:nvSpPr>
          <p:spPr>
            <a:xfrm>
              <a:off x="1560595" y="2934868"/>
              <a:ext cx="950495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Mejoró</a:t>
              </a:r>
              <a:endParaRPr lang="es-CO" dirty="0"/>
            </a:p>
          </p:txBody>
        </p:sp>
        <p:cxnSp>
          <p:nvCxnSpPr>
            <p:cNvPr id="20" name="19 Conector recto de flecha"/>
            <p:cNvCxnSpPr/>
            <p:nvPr/>
          </p:nvCxnSpPr>
          <p:spPr bwMode="auto">
            <a:xfrm>
              <a:off x="2511090" y="3104145"/>
              <a:ext cx="47274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086929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9" y="953939"/>
            <a:ext cx="6569231" cy="490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1476374" y="188640"/>
            <a:ext cx="6202363" cy="6480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eaLnBrk="0" hangingPunct="0">
              <a:defRPr sz="2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r>
              <a:rPr lang="es-CO" dirty="0" smtClean="0">
                <a:latin typeface="ZapfHumnst BT" panose="020B0502050508020304" pitchFamily="34" charset="0"/>
                <a:ea typeface="+mn-ea"/>
                <a:cs typeface="+mn-cs"/>
              </a:rPr>
              <a:t>PIB por ramas de actividad</a:t>
            </a:r>
            <a:endParaRPr lang="es-CO" dirty="0">
              <a:latin typeface="ZapfHumnst BT" panose="020B0502050508020304" pitchFamily="34" charset="0"/>
              <a:ea typeface="+mn-ea"/>
              <a:cs typeface="+mn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880057" y="3596436"/>
            <a:ext cx="1192633" cy="758823"/>
            <a:chOff x="672261" y="2069432"/>
            <a:chExt cx="1192633" cy="758823"/>
          </a:xfrm>
        </p:grpSpPr>
        <p:sp>
          <p:nvSpPr>
            <p:cNvPr id="8" name="7 CuadroTexto"/>
            <p:cNvSpPr txBox="1"/>
            <p:nvPr/>
          </p:nvSpPr>
          <p:spPr>
            <a:xfrm>
              <a:off x="672261" y="2489701"/>
              <a:ext cx="1192633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Empeoró</a:t>
              </a:r>
              <a:endParaRPr lang="es-CO" dirty="0"/>
            </a:p>
          </p:txBody>
        </p:sp>
        <p:cxnSp>
          <p:nvCxnSpPr>
            <p:cNvPr id="5" name="4 Conector recto de flecha"/>
            <p:cNvCxnSpPr/>
            <p:nvPr/>
          </p:nvCxnSpPr>
          <p:spPr bwMode="auto">
            <a:xfrm flipV="1">
              <a:off x="1268577" y="2069432"/>
              <a:ext cx="0" cy="420269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9 Grupo"/>
          <p:cNvGrpSpPr/>
          <p:nvPr/>
        </p:nvGrpSpPr>
        <p:grpSpPr>
          <a:xfrm>
            <a:off x="2274718" y="4554118"/>
            <a:ext cx="1423237" cy="338554"/>
            <a:chOff x="1560595" y="2934868"/>
            <a:chExt cx="1423237" cy="338554"/>
          </a:xfrm>
        </p:grpSpPr>
        <p:sp>
          <p:nvSpPr>
            <p:cNvPr id="3" name="2 CuadroTexto"/>
            <p:cNvSpPr txBox="1"/>
            <p:nvPr/>
          </p:nvSpPr>
          <p:spPr>
            <a:xfrm>
              <a:off x="1560595" y="2934868"/>
              <a:ext cx="950495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Mejoró</a:t>
              </a:r>
              <a:endParaRPr lang="es-CO" dirty="0"/>
            </a:p>
          </p:txBody>
        </p:sp>
        <p:cxnSp>
          <p:nvCxnSpPr>
            <p:cNvPr id="9" name="8 Conector recto de flecha"/>
            <p:cNvCxnSpPr/>
            <p:nvPr/>
          </p:nvCxnSpPr>
          <p:spPr bwMode="auto">
            <a:xfrm>
              <a:off x="2511090" y="3104145"/>
              <a:ext cx="47274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10 Grupo"/>
          <p:cNvGrpSpPr/>
          <p:nvPr/>
        </p:nvGrpSpPr>
        <p:grpSpPr>
          <a:xfrm>
            <a:off x="7308304" y="2132856"/>
            <a:ext cx="1258180" cy="792088"/>
            <a:chOff x="7308304" y="2132856"/>
            <a:chExt cx="1080120" cy="792088"/>
          </a:xfrm>
        </p:grpSpPr>
        <p:sp>
          <p:nvSpPr>
            <p:cNvPr id="4" name="3 Elipse"/>
            <p:cNvSpPr/>
            <p:nvPr/>
          </p:nvSpPr>
          <p:spPr>
            <a:xfrm>
              <a:off x="7380312" y="2132856"/>
              <a:ext cx="925711" cy="79208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308304" y="227687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/>
                <a:t>Financiero 21,3%</a:t>
              </a:r>
              <a:endParaRPr lang="es-CO" sz="14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7317448" y="3076044"/>
            <a:ext cx="1153050" cy="821118"/>
            <a:chOff x="7308304" y="2194418"/>
            <a:chExt cx="1162896" cy="821118"/>
          </a:xfrm>
        </p:grpSpPr>
        <p:sp>
          <p:nvSpPr>
            <p:cNvPr id="14" name="13 Elipse"/>
            <p:cNvSpPr/>
            <p:nvPr/>
          </p:nvSpPr>
          <p:spPr>
            <a:xfrm>
              <a:off x="7453241" y="2194418"/>
              <a:ext cx="790244" cy="7376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308304" y="2276872"/>
              <a:ext cx="11628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/>
                <a:t>Servicios sociales</a:t>
              </a:r>
            </a:p>
            <a:p>
              <a:pPr algn="ctr"/>
              <a:r>
                <a:rPr lang="es-CO" sz="1400" dirty="0" smtClean="0"/>
                <a:t>15,7%</a:t>
              </a:r>
              <a:endParaRPr lang="es-CO" sz="14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245441" y="4077072"/>
            <a:ext cx="1070975" cy="737610"/>
            <a:chOff x="7308304" y="2194418"/>
            <a:chExt cx="1080120" cy="737610"/>
          </a:xfrm>
        </p:grpSpPr>
        <p:sp>
          <p:nvSpPr>
            <p:cNvPr id="21" name="20 Elipse"/>
            <p:cNvSpPr/>
            <p:nvPr/>
          </p:nvSpPr>
          <p:spPr>
            <a:xfrm>
              <a:off x="7453241" y="2194418"/>
              <a:ext cx="790244" cy="73761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308304" y="227687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chemeClr val="bg1"/>
                  </a:solidFill>
                </a:rPr>
                <a:t>Comercio</a:t>
              </a:r>
            </a:p>
            <a:p>
              <a:pPr algn="ctr"/>
              <a:r>
                <a:rPr lang="es-CO" sz="1400" dirty="0" smtClean="0">
                  <a:solidFill>
                    <a:schemeClr val="bg1"/>
                  </a:solidFill>
                </a:rPr>
                <a:t>12,1%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/>
          </p:cNvSpPr>
          <p:nvPr/>
        </p:nvSpPr>
        <p:spPr bwMode="auto">
          <a:xfrm>
            <a:off x="641350" y="116632"/>
            <a:ext cx="808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8000"/>
                </a:solidFill>
                <a:latin typeface="ZapfHumnst BT" panose="020B0502050508020304" pitchFamily="34" charset="0"/>
              </a:rPr>
              <a:t>Flujo de inversión extranjera hacia Colombia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8000"/>
                </a:solidFill>
                <a:latin typeface="ZapfHumnst BT" panose="020B0502050508020304" pitchFamily="34" charset="0"/>
              </a:rPr>
              <a:t>(millones de dólares)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83596" y="6464369"/>
            <a:ext cx="41529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1200" dirty="0">
                <a:solidFill>
                  <a:srgbClr val="000000"/>
                </a:solidFill>
                <a:latin typeface="CopprplGoth BT" pitchFamily="34" charset="0"/>
              </a:rPr>
              <a:t>Fuente: Balanza cambiaria. Banco de la República</a:t>
            </a: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506865"/>
              </p:ext>
            </p:extLst>
          </p:nvPr>
        </p:nvGraphicFramePr>
        <p:xfrm>
          <a:off x="361628" y="1398588"/>
          <a:ext cx="836327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5574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848" y="-64813"/>
            <a:ext cx="8229600" cy="1143000"/>
          </a:xfrm>
        </p:spPr>
        <p:txBody>
          <a:bodyPr/>
          <a:lstStyle/>
          <a:p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Compras de TES en pesos por extranjeros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38751" y="6215212"/>
            <a:ext cx="79563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u="none" dirty="0">
                <a:solidFill>
                  <a:srgbClr val="008000"/>
                </a:solidFill>
                <a:latin typeface="ZapfHumnst BT" pitchFamily="34" charset="0"/>
              </a:rPr>
              <a:t>Fuente: Banco de la República</a:t>
            </a:r>
            <a:endParaRPr lang="es-CO" sz="1400" u="none" dirty="0">
              <a:solidFill>
                <a:srgbClr val="008000"/>
              </a:solidFill>
              <a:latin typeface="ZapfHumnst BT" pitchFamily="34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420420" y="1711635"/>
            <a:ext cx="422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Miles de millones de pesos</a:t>
            </a:r>
            <a:endParaRPr lang="es-CO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47772" y="1711635"/>
            <a:ext cx="422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Participación (%)</a:t>
            </a:r>
            <a:endParaRPr lang="es-CO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1 Gráfico"/>
          <p:cNvGraphicFramePr>
            <a:graphicFrameLocks noGrp="1" noChangeAspect="1"/>
          </p:cNvGraphicFramePr>
          <p:nvPr>
            <p:extLst/>
          </p:nvPr>
        </p:nvGraphicFramePr>
        <p:xfrm>
          <a:off x="327481" y="2204864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 Gráfico"/>
          <p:cNvGraphicFramePr>
            <a:graphicFrameLocks noGrp="1" noChangeAspect="1"/>
          </p:cNvGraphicFramePr>
          <p:nvPr>
            <p:extLst/>
          </p:nvPr>
        </p:nvGraphicFramePr>
        <p:xfrm>
          <a:off x="4647481" y="2204864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10110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Text Box 2"/>
          <p:cNvSpPr txBox="1">
            <a:spLocks noChangeArrowheads="1"/>
          </p:cNvSpPr>
          <p:nvPr/>
        </p:nvSpPr>
        <p:spPr bwMode="auto">
          <a:xfrm>
            <a:off x="1440131" y="6484691"/>
            <a:ext cx="759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0000"/>
                </a:solidFill>
                <a:latin typeface="CopprplGoth BT" pitchFamily="34" charset="0"/>
              </a:rPr>
              <a:t>Fuente: DANE. Cálculos del Banco de la República. </a:t>
            </a:r>
            <a:endParaRPr lang="es-CO" sz="1400" dirty="0">
              <a:solidFill>
                <a:srgbClr val="000000"/>
              </a:solidFill>
              <a:latin typeface="CopprplGoth BT" pitchFamily="34" charset="0"/>
            </a:endParaRPr>
          </a:p>
        </p:txBody>
      </p:sp>
      <p:sp>
        <p:nvSpPr>
          <p:cNvPr id="1506307" name="Text Box 3"/>
          <p:cNvSpPr txBox="1">
            <a:spLocks noChangeArrowheads="1"/>
          </p:cNvSpPr>
          <p:nvPr/>
        </p:nvSpPr>
        <p:spPr bwMode="auto">
          <a:xfrm>
            <a:off x="201881" y="260350"/>
            <a:ext cx="8930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8000"/>
                </a:solidFill>
                <a:latin typeface="ZapfHumnst BT" panose="020B0502050508020304" pitchFamily="34" charset="0"/>
              </a:rPr>
              <a:t>Crecimiento anual de las exportaciones en dólares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8000"/>
                </a:solidFill>
                <a:latin typeface="ZapfHumnst BT" panose="020B0502050508020304" pitchFamily="34" charset="0"/>
              </a:rPr>
              <a:t>(Acumulado 12 Meses - Porcentaje) </a:t>
            </a:r>
            <a:r>
              <a:rPr lang="es-ES" sz="2400" b="1" dirty="0" smtClean="0">
                <a:solidFill>
                  <a:srgbClr val="008000"/>
                </a:solidFill>
                <a:latin typeface="ZapfHumnst BT" panose="020B0502050508020304" pitchFamily="34" charset="0"/>
              </a:rPr>
              <a:t>s</a:t>
            </a:r>
            <a:endParaRPr lang="es-CO" sz="2400" b="1" dirty="0">
              <a:solidFill>
                <a:srgbClr val="008000"/>
              </a:solidFill>
              <a:latin typeface="ZapfHumnst BT" panose="020B0502050508020304" pitchFamily="34" charset="0"/>
            </a:endParaRPr>
          </a:p>
        </p:txBody>
      </p:sp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874057"/>
              </p:ext>
            </p:extLst>
          </p:nvPr>
        </p:nvGraphicFramePr>
        <p:xfrm>
          <a:off x="364525" y="1268019"/>
          <a:ext cx="8604956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6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44194" cy="895027"/>
          </a:xfrm>
        </p:spPr>
        <p:txBody>
          <a:bodyPr/>
          <a:lstStyle/>
          <a:p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Exportaciones sector industrial</a:t>
            </a:r>
            <a:b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</a:br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(acumulado doce meses)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58DF-9FF0-4F95-B09A-0EB9062DC60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96993" y="6550223"/>
            <a:ext cx="58612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0000"/>
                </a:solidFill>
                <a:latin typeface="CopprplGoth BT" pitchFamily="34" charset="0"/>
              </a:rPr>
              <a:t>Fuente: DANE. Cálculos del Banco de la República. </a:t>
            </a:r>
            <a:endParaRPr lang="es-CO" sz="1400" dirty="0">
              <a:solidFill>
                <a:srgbClr val="000000"/>
              </a:solidFill>
              <a:latin typeface="CopprplGoth BT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732709"/>
              </p:ext>
            </p:extLst>
          </p:nvPr>
        </p:nvGraphicFramePr>
        <p:xfrm>
          <a:off x="179512" y="94192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12643"/>
              </p:ext>
            </p:extLst>
          </p:nvPr>
        </p:nvGraphicFramePr>
        <p:xfrm>
          <a:off x="4625745" y="91788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96335"/>
              </p:ext>
            </p:extLst>
          </p:nvPr>
        </p:nvGraphicFramePr>
        <p:xfrm>
          <a:off x="2555776" y="372736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66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5B0-0134-4A12-890E-139D29792A7C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6" y="1535979"/>
            <a:ext cx="6735380" cy="51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70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Temas</a:t>
            </a:r>
            <a:endParaRPr lang="es-ES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31762" y="1447301"/>
            <a:ext cx="6887603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3600" dirty="0" smtClean="0"/>
              <a:t>Inflación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/>
              <a:t>Crecimiento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/>
              <a:t>Política Monetaria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/>
              <a:t>Estabilidad </a:t>
            </a:r>
            <a:r>
              <a:rPr lang="es-CO" sz="3600" dirty="0" smtClean="0"/>
              <a:t>Financiera y pagos inmediatos</a:t>
            </a:r>
            <a:endParaRPr lang="es-CO" sz="3600" dirty="0" smtClean="0"/>
          </a:p>
          <a:p>
            <a:pPr eaLnBrk="1" hangingPunct="1">
              <a:lnSpc>
                <a:spcPct val="80000"/>
              </a:lnSpc>
            </a:pPr>
            <a:r>
              <a:rPr lang="es-CO" sz="3600" dirty="0" smtClean="0"/>
              <a:t>Conclusiones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CO" sz="3600" dirty="0" smtClean="0"/>
          </a:p>
        </p:txBody>
      </p:sp>
      <p:sp>
        <p:nvSpPr>
          <p:cNvPr id="2150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AE628-5F08-4EAB-B214-5635C18BFA70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15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5404" y="1525549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58225" y="2114702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5404" y="2651049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58225" y="3252972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5404" y="3994226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5B0-0134-4A12-890E-139D29792A7C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17351"/>
            <a:ext cx="6359588" cy="45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99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Temas</a:t>
            </a:r>
            <a:endParaRPr lang="es-ES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41438"/>
            <a:ext cx="7488238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Inflación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Crecimiento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u="sng" dirty="0"/>
              <a:t>Política Monetaria</a:t>
            </a:r>
          </a:p>
          <a:p>
            <a:pPr>
              <a:lnSpc>
                <a:spcPct val="80000"/>
              </a:lnSpc>
            </a:pPr>
            <a:r>
              <a:rPr lang="es-CO" sz="3600" dirty="0">
                <a:solidFill>
                  <a:schemeClr val="bg1">
                    <a:lumMod val="75000"/>
                  </a:schemeClr>
                </a:solidFill>
              </a:rPr>
              <a:t>Estabilidad Financiera y </a:t>
            </a: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pagos inmediatos</a:t>
            </a:r>
            <a:endParaRPr lang="es-CO" sz="3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  <a:endParaRPr lang="es-CO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CO" sz="3600" dirty="0" smtClean="0"/>
          </a:p>
        </p:txBody>
      </p:sp>
      <p:sp>
        <p:nvSpPr>
          <p:cNvPr id="2150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AE628-5F08-4EAB-B214-5635C18BFA70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501" y="5653881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02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43150" y="1076323"/>
            <a:ext cx="4124325" cy="338554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" sz="1600" dirty="0">
              <a:solidFill>
                <a:srgbClr val="006600"/>
              </a:solidFill>
              <a:latin typeface="CopprplGoth BT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2809875" y="1257300"/>
            <a:ext cx="3771900" cy="704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1600" u="sng" dirty="0">
              <a:solidFill>
                <a:srgbClr val="000000"/>
              </a:solidFill>
              <a:latin typeface="CopprplGoth BT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57200" y="8794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kern="0" dirty="0">
                <a:solidFill>
                  <a:srgbClr val="006600"/>
                </a:solidFill>
                <a:latin typeface="CopprplGoth BT" pitchFamily="34" charset="0"/>
                <a:cs typeface="Arial" pitchFamily="34" charset="0"/>
              </a:rPr>
              <a:t>Tasa de intervención y TIB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kern="0" dirty="0">
                <a:solidFill>
                  <a:srgbClr val="006600"/>
                </a:solidFill>
                <a:latin typeface="CopprplGoth BT" pitchFamily="34" charset="0"/>
                <a:cs typeface="Arial" pitchFamily="34" charset="0"/>
              </a:rPr>
              <a:t>(porcentaje)</a:t>
            </a:r>
            <a:endParaRPr lang="es-CO" sz="2400" b="1" kern="0" dirty="0">
              <a:solidFill>
                <a:srgbClr val="006600"/>
              </a:solidFill>
              <a:latin typeface="CopprplGoth BT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8071" y="6327651"/>
            <a:ext cx="7597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400" dirty="0">
                <a:solidFill>
                  <a:srgbClr val="006600"/>
                </a:solidFill>
                <a:latin typeface="CopprplGoth BT" pitchFamily="34" charset="0"/>
                <a:cs typeface="Arial" pitchFamily="34" charset="0"/>
              </a:rPr>
              <a:t>Fuente: Banco de la República</a:t>
            </a:r>
            <a:endParaRPr lang="es-CO" sz="1400" dirty="0">
              <a:solidFill>
                <a:srgbClr val="006600"/>
              </a:solidFill>
              <a:latin typeface="CopprplGoth BT" pitchFamily="34" charset="0"/>
              <a:cs typeface="Arial" pitchFamily="34" charset="0"/>
            </a:endParaRPr>
          </a:p>
        </p:txBody>
      </p:sp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61864" y="476672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H="1">
            <a:off x="1043608" y="4005064"/>
            <a:ext cx="7272808" cy="0"/>
          </a:xfrm>
          <a:prstGeom prst="line">
            <a:avLst/>
          </a:prstGeom>
          <a:noFill/>
          <a:ln w="158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9593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Qué tasas de interés esperan los mercados?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4EC1-5352-46A9-9333-177C3B60AEF3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70" y="2006901"/>
            <a:ext cx="6378320" cy="423832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519890" y="5161628"/>
          <a:ext cx="431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19890" y="5161628"/>
                        <a:ext cx="4318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19866" y="2270944"/>
          <a:ext cx="444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7" imgW="444240" imgH="177480" progId="Equation.DSMT4">
                  <p:embed/>
                </p:oleObj>
              </mc:Choice>
              <mc:Fallback>
                <p:oleObj name="Equation" r:id="rId7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9866" y="2270944"/>
                        <a:ext cx="4445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5667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Tasa de política vs tasas de los bancos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5B0-0134-4A12-890E-139D29792A7C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7" name="Imagen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647545"/>
            <a:ext cx="4044950" cy="243127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95908"/>
              </p:ext>
            </p:extLst>
          </p:nvPr>
        </p:nvGraphicFramePr>
        <p:xfrm>
          <a:off x="2314575" y="1867491"/>
          <a:ext cx="514288" cy="25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5" imgW="330120" imgH="164880" progId="Equation.DSMT4">
                  <p:embed/>
                </p:oleObj>
              </mc:Choice>
              <mc:Fallback>
                <p:oleObj name="Equation" r:id="rId5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4575" y="1867491"/>
                        <a:ext cx="514288" cy="257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94569"/>
              </p:ext>
            </p:extLst>
          </p:nvPr>
        </p:nvGraphicFramePr>
        <p:xfrm>
          <a:off x="6307138" y="1765300"/>
          <a:ext cx="10493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7" imgW="672840" imgH="177480" progId="Equation.DSMT4">
                  <p:embed/>
                </p:oleObj>
              </mc:Choice>
              <mc:Fallback>
                <p:oleObj name="Equation" r:id="rId7" imgW="672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7138" y="1765300"/>
                        <a:ext cx="104933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641850" y="2798799"/>
            <a:ext cx="4044950" cy="21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Tasa de política vs tasa </a:t>
            </a:r>
            <a:r>
              <a:rPr lang="es-CO" sz="3200" dirty="0" smtClean="0"/>
              <a:t>crédito ordinario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5B0-0134-4A12-890E-139D29792A7C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89" y="2387190"/>
            <a:ext cx="7410111" cy="36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81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sz="3200" dirty="0"/>
              <a:t>Tasa de política vs tasas de los bancos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5B0-0134-4A12-890E-139D29792A7C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1850" y="2798799"/>
            <a:ext cx="4044950" cy="212876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57200" y="2707053"/>
            <a:ext cx="4044950" cy="2312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50576" y="2707053"/>
            <a:ext cx="2770095" cy="318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59875"/>
              </p:ext>
            </p:extLst>
          </p:nvPr>
        </p:nvGraphicFramePr>
        <p:xfrm>
          <a:off x="1844674" y="2147799"/>
          <a:ext cx="973829" cy="27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6" imgW="634680" imgH="177480" progId="Equation.DSMT4">
                  <p:embed/>
                </p:oleObj>
              </mc:Choice>
              <mc:Fallback>
                <p:oleObj name="Equation" r:id="rId6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4674" y="2147799"/>
                        <a:ext cx="973829" cy="272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72405"/>
              </p:ext>
            </p:extLst>
          </p:nvPr>
        </p:nvGraphicFramePr>
        <p:xfrm>
          <a:off x="6300788" y="2147888"/>
          <a:ext cx="11890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00788" y="2147888"/>
                        <a:ext cx="1189037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3580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" sz="32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Crédito Cartera Bruta con Leasing </a:t>
            </a:r>
            <a:r>
              <a:rPr lang="es-ES" sz="3200" b="1" kern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kern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kern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3200" b="1" kern="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crec</a:t>
            </a:r>
            <a:r>
              <a:rPr lang="es-ES" sz="32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kern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anual %)</a:t>
            </a:r>
            <a:endParaRPr lang="es-CO" sz="3200" b="1" kern="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51520" y="6351884"/>
            <a:ext cx="8713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>
                <a:solidFill>
                  <a:srgbClr val="006600"/>
                </a:solidFill>
                <a:cs typeface="Arial" pitchFamily="34" charset="0"/>
              </a:rPr>
              <a:t>Fuente: Superintendencia Financiera de Colombia cálculos Banco de la República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00330157"/>
              </p:ext>
            </p:extLst>
          </p:nvPr>
        </p:nvGraphicFramePr>
        <p:xfrm>
          <a:off x="467499" y="1085699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811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4000" b="1" dirty="0">
                <a:solidFill>
                  <a:srgbClr val="008000"/>
                </a:solidFill>
              </a:rPr>
              <a:t>Disponibilidad del crédito total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564448"/>
              </p:ext>
            </p:extLst>
          </p:nvPr>
        </p:nvGraphicFramePr>
        <p:xfrm>
          <a:off x="457200" y="1600200"/>
          <a:ext cx="8147248" cy="468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21381" y="6237571"/>
            <a:ext cx="8166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CO" sz="1400" dirty="0">
                <a:solidFill>
                  <a:srgbClr val="006600"/>
                </a:solidFill>
              </a:rPr>
              <a:t>Fuente:  Encuesta de condiciones económicas trimestral - Banco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23820760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Temas</a:t>
            </a:r>
            <a:endParaRPr lang="es-ES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68332"/>
            <a:ext cx="7488238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Inflación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Crecimiento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Política Monetaria</a:t>
            </a:r>
          </a:p>
          <a:p>
            <a:pPr>
              <a:lnSpc>
                <a:spcPct val="80000"/>
              </a:lnSpc>
            </a:pPr>
            <a:r>
              <a:rPr lang="es-CO" sz="3600" u="sng" dirty="0"/>
              <a:t>Estabilidad Financiera y </a:t>
            </a:r>
            <a:r>
              <a:rPr lang="es-CO" sz="3600" u="sng" dirty="0" smtClean="0"/>
              <a:t>pagos inmediatos</a:t>
            </a:r>
            <a:endParaRPr lang="es-CO" sz="3600" u="sng" dirty="0"/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  <a:endParaRPr lang="es-CO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CO" sz="3600" dirty="0" smtClean="0"/>
          </a:p>
        </p:txBody>
      </p:sp>
      <p:sp>
        <p:nvSpPr>
          <p:cNvPr id="2150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AE628-5F08-4EAB-B214-5635C18BFA70}" type="slidenum">
              <a:rPr lang="es-ES" smtClean="0"/>
              <a:pPr/>
              <a:t>29</a:t>
            </a:fld>
            <a:endParaRPr lang="es-ES" smtClean="0"/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501" y="5653881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225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Temas</a:t>
            </a:r>
            <a:endParaRPr lang="es-ES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41438"/>
            <a:ext cx="7488238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3600" u="sng" dirty="0" smtClean="0"/>
              <a:t>Inflación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Crecimiento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Política Monetaria</a:t>
            </a:r>
          </a:p>
          <a:p>
            <a:pPr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Estabilidad </a:t>
            </a: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Financiera </a:t>
            </a:r>
            <a:r>
              <a:rPr lang="es-CO" sz="3600" dirty="0">
                <a:solidFill>
                  <a:schemeClr val="bg1">
                    <a:lumMod val="75000"/>
                  </a:schemeClr>
                </a:solidFill>
              </a:rPr>
              <a:t>y </a:t>
            </a: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pagos inmediatos</a:t>
            </a:r>
            <a:endParaRPr lang="es-CO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CO" sz="3600" dirty="0" smtClean="0"/>
          </a:p>
        </p:txBody>
      </p:sp>
      <p:sp>
        <p:nvSpPr>
          <p:cNvPr id="2150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AE628-5F08-4EAB-B214-5635C18BFA70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501" y="5653881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9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803"/>
            <a:ext cx="8229600" cy="1143000"/>
          </a:xfrm>
        </p:spPr>
        <p:txBody>
          <a:bodyPr/>
          <a:lstStyle/>
          <a:p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Deuda Corporativa privada</a:t>
            </a:r>
            <a:b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</a:br>
            <a:r>
              <a:rPr lang="es-CO" sz="2400" kern="1200" dirty="0">
                <a:latin typeface="ZapfHumnst BT" panose="020B0502050508020304" pitchFamily="34" charset="0"/>
                <a:ea typeface="+mn-ea"/>
                <a:cs typeface="+mn-cs"/>
              </a:rPr>
              <a:t>(% del PIB)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41589" y="1285710"/>
            <a:ext cx="2563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>
                <a:solidFill>
                  <a:schemeClr val="tx2"/>
                </a:solidFill>
              </a:rPr>
              <a:t>Sector </a:t>
            </a:r>
            <a:r>
              <a:rPr lang="es-CO" sz="1400" b="1" dirty="0">
                <a:solidFill>
                  <a:schemeClr val="tx2"/>
                </a:solidFill>
              </a:rPr>
              <a:t>Corporativo </a:t>
            </a:r>
            <a:r>
              <a:rPr lang="es-CO" sz="1400" b="1" dirty="0" smtClean="0">
                <a:solidFill>
                  <a:schemeClr val="tx2"/>
                </a:solidFill>
              </a:rPr>
              <a:t>Privado </a:t>
            </a:r>
            <a:endParaRPr lang="es-CO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461341" y="1579223"/>
          <a:ext cx="8065168" cy="47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55746" y="6497909"/>
            <a:ext cx="8553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Fuente: </a:t>
            </a:r>
            <a:r>
              <a:rPr lang="es-CO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Superintendencia Financiera de Colombia, cálculos Banco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2443221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Indicador de </a:t>
            </a:r>
            <a:r>
              <a:rPr lang="es-ES" sz="2800" dirty="0">
                <a:solidFill>
                  <a:srgbClr val="FF00FF"/>
                </a:solidFill>
              </a:rPr>
              <a:t>calidad de la cartera</a:t>
            </a:r>
            <a:r>
              <a:rPr lang="es-ES" sz="2800" dirty="0"/>
              <a:t> por mora (ICM)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4EC1-5352-46A9-9333-177C3B60AEF3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449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1850" y="1600200"/>
          <a:ext cx="40449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63235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979712" y="5512354"/>
            <a:ext cx="6075294" cy="2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788" b="1" u="none" kern="0" dirty="0">
                <a:solidFill>
                  <a:schemeClr val="bg1"/>
                </a:solidFill>
                <a:latin typeface="ZapfHumnst BT" panose="020B0502050508020304" pitchFamily="34" charset="0"/>
                <a:cs typeface="Times New Roman" pitchFamily="18" charset="0"/>
              </a:rPr>
              <a:t>Fuente: Superintendencia Financiera de Colombia ; cálculos del Banco de la República.</a:t>
            </a:r>
            <a:endParaRPr lang="es-ES" sz="788" b="1" u="none" kern="0" dirty="0">
              <a:solidFill>
                <a:schemeClr val="bg1"/>
              </a:solidFill>
              <a:latin typeface="ZapfHumnst BT" panose="020B0502050508020304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96244" y="915229"/>
            <a:ext cx="6804756" cy="4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 algn="l"/>
            <a:endParaRPr lang="es-ES" sz="1500" b="1" kern="0" dirty="0">
              <a:latin typeface="ZapfHumnst BT" panose="020B0502050508020304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744" y="274638"/>
            <a:ext cx="8443755" cy="114300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ICM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cartera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comercial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Electricaribe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del Sol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5B0-0134-4A12-890E-139D29792A7C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108780" y="1490662"/>
          <a:ext cx="6444419" cy="365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4 Gráfico"/>
          <p:cNvGraphicFramePr>
            <a:graphicFrameLocks/>
          </p:cNvGraphicFramePr>
          <p:nvPr>
            <p:extLst/>
          </p:nvPr>
        </p:nvGraphicFramePr>
        <p:xfrm>
          <a:off x="6339045" y="1417638"/>
          <a:ext cx="2561910" cy="361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08055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ICM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modalidad</a:t>
            </a:r>
            <a:r>
              <a:rPr lang="en-US" sz="3600" dirty="0"/>
              <a:t> de </a:t>
            </a:r>
            <a:r>
              <a:rPr lang="en-US" sz="3600" dirty="0" err="1" smtClean="0"/>
              <a:t>consumo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B02D-7A48-41AC-A710-81561B127C1F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449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1850" y="1600200"/>
          <a:ext cx="40449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558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/>
          <a:stretch/>
        </p:blipFill>
        <p:spPr bwMode="auto">
          <a:xfrm>
            <a:off x="2609850" y="667723"/>
            <a:ext cx="6365010" cy="55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499492"/>
          </a:xfrm>
          <a:noFill/>
        </p:spPr>
        <p:txBody>
          <a:bodyPr anchor="t"/>
          <a:lstStyle/>
          <a:p>
            <a:r>
              <a:rPr lang="es-ES" sz="2400" b="1" dirty="0" smtClean="0">
                <a:latin typeface="ZapfHumnst BT" panose="020B0502050508020304" pitchFamily="34" charset="0"/>
                <a:cs typeface="Arial" pitchFamily="34" charset="0"/>
              </a:rPr>
              <a:t>Mapa de riesgos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36104" y="6206803"/>
            <a:ext cx="8316416" cy="3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000" b="1" u="none" kern="0" dirty="0">
                <a:solidFill>
                  <a:schemeClr val="bg1"/>
                </a:solidFill>
                <a:latin typeface="ZapfHumnst BT" panose="020B0502050508020304" pitchFamily="34" charset="0"/>
                <a:cs typeface="Times New Roman" pitchFamily="18" charset="0"/>
              </a:rPr>
              <a:t>Fuente: Superintendencia Financiera de </a:t>
            </a:r>
            <a:r>
              <a:rPr lang="es-CO" sz="1000" b="1" u="none" kern="0" dirty="0" smtClean="0">
                <a:solidFill>
                  <a:schemeClr val="bg1"/>
                </a:solidFill>
                <a:latin typeface="ZapfHumnst BT" panose="020B0502050508020304" pitchFamily="34" charset="0"/>
                <a:cs typeface="Times New Roman" pitchFamily="18" charset="0"/>
              </a:rPr>
              <a:t>Colombia (SFC); </a:t>
            </a:r>
            <a:r>
              <a:rPr lang="es-CO" sz="1000" b="1" u="none" kern="0" dirty="0">
                <a:solidFill>
                  <a:schemeClr val="bg1"/>
                </a:solidFill>
                <a:latin typeface="ZapfHumnst BT" panose="020B0502050508020304" pitchFamily="34" charset="0"/>
                <a:cs typeface="Times New Roman" pitchFamily="18" charset="0"/>
              </a:rPr>
              <a:t>cálculos del Banco de la República.</a:t>
            </a:r>
            <a:endParaRPr lang="es-ES" sz="1000" b="1" u="none" kern="0" dirty="0" smtClean="0">
              <a:solidFill>
                <a:schemeClr val="bg1"/>
              </a:solidFill>
              <a:latin typeface="ZapfHumnst BT" panose="020B0502050508020304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738364" y="700089"/>
          <a:ext cx="788935" cy="96393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88935"/>
              </a:tblGrid>
              <a:tr h="106361">
                <a:tc>
                  <a:txBody>
                    <a:bodyPr/>
                    <a:lstStyle/>
                    <a:p>
                      <a:pPr algn="r" fontAlgn="b"/>
                      <a:r>
                        <a:rPr lang="es-CO" sz="850" i="1" u="none" strike="noStrike" dirty="0" smtClean="0">
                          <a:effectLst/>
                          <a:latin typeface="ZapfHumnst BT" panose="020B0502050508020304" pitchFamily="34" charset="0"/>
                        </a:rPr>
                        <a:t>Z-score*</a:t>
                      </a:r>
                      <a:endParaRPr lang="es-CO" sz="850" b="0" i="1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186">
                <a:tc>
                  <a:txBody>
                    <a:bodyPr/>
                    <a:lstStyle/>
                    <a:p>
                      <a:pPr algn="r" fontAlgn="b"/>
                      <a:r>
                        <a:rPr lang="es-CO" sz="850" u="none" strike="noStrike" dirty="0">
                          <a:effectLst/>
                          <a:latin typeface="ZapfHumnst BT" panose="020B0502050508020304" pitchFamily="34" charset="0"/>
                        </a:rPr>
                        <a:t>Apalancamiento</a:t>
                      </a:r>
                      <a:endParaRPr lang="es-CO" sz="85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77">
                <a:tc>
                  <a:txBody>
                    <a:bodyPr/>
                    <a:lstStyle/>
                    <a:p>
                      <a:pPr algn="r" fontAlgn="b"/>
                      <a:r>
                        <a:rPr lang="es-CO" sz="850" u="none" strike="noStrike" dirty="0">
                          <a:effectLst/>
                          <a:latin typeface="ZapfHumnst BT" panose="020B0502050508020304" pitchFamily="34" charset="0"/>
                        </a:rPr>
                        <a:t>Solvencia total</a:t>
                      </a:r>
                      <a:endParaRPr lang="es-CO" sz="85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77">
                <a:tc>
                  <a:txBody>
                    <a:bodyPr/>
                    <a:lstStyle/>
                    <a:p>
                      <a:pPr algn="r" fontAlgn="b"/>
                      <a:r>
                        <a:rPr lang="es-CO" sz="850" u="none" strike="noStrike">
                          <a:effectLst/>
                          <a:latin typeface="ZapfHumnst BT" panose="020B0502050508020304" pitchFamily="34" charset="0"/>
                        </a:rPr>
                        <a:t>Margen exante</a:t>
                      </a:r>
                      <a:endParaRPr lang="es-CO" sz="850" b="0" i="0" u="none" strike="noStrike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77">
                <a:tc>
                  <a:txBody>
                    <a:bodyPr/>
                    <a:lstStyle/>
                    <a:p>
                      <a:pPr algn="r" fontAlgn="b"/>
                      <a:r>
                        <a:rPr lang="es-CO" sz="850" u="none" strike="noStrike" dirty="0">
                          <a:effectLst/>
                          <a:latin typeface="ZapfHumnst BT" panose="020B0502050508020304" pitchFamily="34" charset="0"/>
                        </a:rPr>
                        <a:t>ROE</a:t>
                      </a:r>
                      <a:endParaRPr lang="es-CO" sz="85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77">
                <a:tc>
                  <a:txBody>
                    <a:bodyPr/>
                    <a:lstStyle/>
                    <a:p>
                      <a:pPr algn="r" fontAlgn="b"/>
                      <a:r>
                        <a:rPr lang="es-CO" sz="850" u="none" strike="noStrike" dirty="0">
                          <a:effectLst/>
                          <a:latin typeface="ZapfHumnst BT" panose="020B0502050508020304" pitchFamily="34" charset="0"/>
                        </a:rPr>
                        <a:t>ROA</a:t>
                      </a:r>
                      <a:endParaRPr lang="es-CO" sz="85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996950" y="1614489"/>
          <a:ext cx="154305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050"/>
              </a:tblGrid>
              <a:tr h="119141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  <a:latin typeface="ZapfHumnst BT" panose="020B0502050508020304" pitchFamily="34" charset="0"/>
                        </a:rPr>
                        <a:t>Spread </a:t>
                      </a:r>
                      <a:r>
                        <a:rPr lang="es-CO" sz="1000" u="none" strike="noStrike" dirty="0" err="1">
                          <a:effectLst/>
                          <a:latin typeface="ZapfHumnst BT" panose="020B0502050508020304" pitchFamily="34" charset="0"/>
                        </a:rPr>
                        <a:t>TIB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41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 err="1">
                          <a:effectLst/>
                          <a:latin typeface="ZapfHumnst BT" panose="020B0502050508020304" pitchFamily="34" charset="0"/>
                        </a:rPr>
                        <a:t>IRL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41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i="1" u="none" strike="noStrike" dirty="0" err="1">
                          <a:effectLst/>
                          <a:latin typeface="ZapfHumnst BT" panose="020B0502050508020304" pitchFamily="34" charset="0"/>
                        </a:rPr>
                        <a:t>Funding</a:t>
                      </a:r>
                      <a:r>
                        <a:rPr lang="es-CO" sz="1000" i="1" u="none" strike="noStrike" dirty="0">
                          <a:effectLst/>
                          <a:latin typeface="ZapfHumnst BT" panose="020B0502050508020304" pitchFamily="34" charset="0"/>
                        </a:rPr>
                        <a:t> </a:t>
                      </a:r>
                      <a:r>
                        <a:rPr lang="es-CO" sz="1000" i="1" u="none" strike="noStrike" dirty="0" smtClean="0">
                          <a:effectLst/>
                          <a:latin typeface="ZapfHumnst BT" panose="020B0502050508020304" pitchFamily="34" charset="0"/>
                        </a:rPr>
                        <a:t>Gap/</a:t>
                      </a:r>
                      <a:r>
                        <a:rPr lang="es-CO" sz="1000" i="0" u="none" strike="noStrike" dirty="0" smtClean="0">
                          <a:effectLst/>
                          <a:latin typeface="ZapfHumnst BT" panose="020B0502050508020304" pitchFamily="34" charset="0"/>
                        </a:rPr>
                        <a:t>Activo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41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>
                          <a:effectLst/>
                          <a:latin typeface="ZapfHumnst BT" panose="020B0502050508020304" pitchFamily="34" charset="0"/>
                        </a:rPr>
                        <a:t>Fondeo no </a:t>
                      </a:r>
                      <a:r>
                        <a:rPr lang="es-CO" sz="1000" u="none" strike="noStrike" dirty="0" smtClean="0">
                          <a:effectLst/>
                          <a:latin typeface="ZapfHumnst BT" panose="020B0502050508020304" pitchFamily="34" charset="0"/>
                        </a:rPr>
                        <a:t>estable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098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u="none" strike="noStrike" dirty="0" smtClean="0">
                          <a:effectLst/>
                          <a:latin typeface="ZapfHumnst BT" panose="020B0502050508020304" pitchFamily="34" charset="0"/>
                        </a:rPr>
                        <a:t>Cartera/</a:t>
                      </a:r>
                      <a:r>
                        <a:rPr lang="es-CO" sz="1000" u="none" strike="noStrike" dirty="0" err="1" smtClean="0">
                          <a:effectLst/>
                          <a:latin typeface="ZapfHumnst BT" panose="020B0502050508020304" pitchFamily="34" charset="0"/>
                        </a:rPr>
                        <a:t>PSE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1022350" y="2469080"/>
          <a:ext cx="1504950" cy="919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50"/>
              </a:tblGrid>
              <a:tr h="139332"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ZapfHumnst BT" panose="020B0502050508020304" pitchFamily="34" charset="0"/>
                        </a:rPr>
                        <a:t>Volatilidad del </a:t>
                      </a:r>
                      <a:r>
                        <a:rPr lang="es-CO" sz="700" u="none" strike="noStrike" dirty="0" err="1">
                          <a:effectLst/>
                          <a:latin typeface="ZapfHumnst BT" panose="020B0502050508020304" pitchFamily="34" charset="0"/>
                        </a:rPr>
                        <a:t>ColCap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332"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ZapfHumnst BT" panose="020B0502050508020304" pitchFamily="34" charset="0"/>
                        </a:rPr>
                        <a:t>Volatilidad </a:t>
                      </a:r>
                      <a:r>
                        <a:rPr lang="es-CO" sz="700" u="none" strike="noStrike" dirty="0" smtClean="0">
                          <a:effectLst/>
                          <a:latin typeface="ZapfHumnst BT" panose="020B0502050508020304" pitchFamily="34" charset="0"/>
                        </a:rPr>
                        <a:t>rendimiento </a:t>
                      </a:r>
                      <a:r>
                        <a:rPr lang="es-CO" sz="700" u="none" strike="noStrike" dirty="0" err="1" smtClean="0">
                          <a:effectLst/>
                          <a:latin typeface="ZapfHumnst BT" panose="020B0502050508020304" pitchFamily="34" charset="0"/>
                        </a:rPr>
                        <a:t>TES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332"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  <a:latin typeface="ZapfHumnst BT" panose="020B0502050508020304" pitchFamily="34" charset="0"/>
                        </a:rPr>
                        <a:t>Crecimiento anual del ColCap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332"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 smtClean="0">
                          <a:effectLst/>
                          <a:latin typeface="ZapfHumnst BT" panose="020B0502050508020304" pitchFamily="34" charset="0"/>
                        </a:rPr>
                        <a:t>Rendimiento </a:t>
                      </a:r>
                      <a:r>
                        <a:rPr lang="es-CO" sz="700" u="none" strike="noStrike" dirty="0" err="1">
                          <a:effectLst/>
                          <a:latin typeface="ZapfHumnst BT" panose="020B0502050508020304" pitchFamily="34" charset="0"/>
                        </a:rPr>
                        <a:t>TES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332"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ZapfHumnst BT" panose="020B0502050508020304" pitchFamily="34" charset="0"/>
                        </a:rPr>
                        <a:t>Participación de </a:t>
                      </a:r>
                      <a:r>
                        <a:rPr lang="es-CO" sz="700" u="none" strike="noStrike" dirty="0" smtClean="0">
                          <a:effectLst/>
                          <a:latin typeface="ZapfHumnst BT" panose="020B0502050508020304" pitchFamily="34" charset="0"/>
                        </a:rPr>
                        <a:t>extranjeros en </a:t>
                      </a:r>
                      <a:r>
                        <a:rPr lang="es-CO" sz="700" u="none" strike="noStrike" dirty="0" err="1" smtClean="0">
                          <a:effectLst/>
                          <a:latin typeface="ZapfHumnst BT" panose="020B0502050508020304" pitchFamily="34" charset="0"/>
                        </a:rPr>
                        <a:t>TES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299"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  <a:latin typeface="ZapfHumnst BT" panose="020B0502050508020304" pitchFamily="34" charset="0"/>
                        </a:rPr>
                        <a:t>Duración del portafolio de inversiones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234950" y="3413639"/>
          <a:ext cx="2305050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05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 smtClean="0">
                          <a:effectLst/>
                          <a:latin typeface="ZapfHumnst BT" panose="020B0502050508020304" pitchFamily="34" charset="0"/>
                        </a:rPr>
                        <a:t>Condiciones </a:t>
                      </a:r>
                      <a:r>
                        <a:rPr lang="es-CO" sz="1100" u="none" strike="noStrike" dirty="0">
                          <a:effectLst/>
                          <a:latin typeface="ZapfHumnst BT" panose="020B0502050508020304" pitchFamily="34" charset="0"/>
                        </a:rPr>
                        <a:t>del crédito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  <a:latin typeface="ZapfHumnst BT" panose="020B0502050508020304" pitchFamily="34" charset="0"/>
                        </a:rPr>
                        <a:t>Auge </a:t>
                      </a:r>
                      <a:r>
                        <a:rPr lang="pt-BR" sz="1100" u="none" strike="noStrike" dirty="0">
                          <a:effectLst/>
                          <a:latin typeface="ZapfHumnst BT" panose="020B0502050508020304" pitchFamily="34" charset="0"/>
                        </a:rPr>
                        <a:t>de crédito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 smtClean="0">
                          <a:effectLst/>
                          <a:latin typeface="ZapfHumnst BT" panose="020B0502050508020304" pitchFamily="34" charset="0"/>
                        </a:rPr>
                        <a:t>Intensidad </a:t>
                      </a:r>
                      <a:r>
                        <a:rPr lang="es-CO" sz="1100" u="none" strike="noStrike" dirty="0">
                          <a:effectLst/>
                          <a:latin typeface="ZapfHumnst BT" panose="020B0502050508020304" pitchFamily="34" charset="0"/>
                        </a:rPr>
                        <a:t>del crédito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ZapfHumnst BT" panose="020B0502050508020304" pitchFamily="34" charset="0"/>
                        </a:rPr>
                        <a:t>Crecimiento de la cartera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-747916" y="4261169"/>
          <a:ext cx="3276600" cy="87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/>
              </a:tblGrid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>
                          <a:effectLst/>
                          <a:latin typeface="ZapfHumnst BT" panose="020B0502050508020304" pitchFamily="34" charset="0"/>
                        </a:rPr>
                        <a:t>Indicador de cubrimiento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>
                          <a:effectLst/>
                          <a:latin typeface="ZapfHumnst BT" panose="020B0502050508020304" pitchFamily="34" charset="0"/>
                        </a:rPr>
                        <a:t>Percepción de riesgo por provisionamiento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>
                          <a:effectLst/>
                          <a:latin typeface="ZapfHumnst BT" panose="020B0502050508020304" pitchFamily="34" charset="0"/>
                        </a:rPr>
                        <a:t>Percepción de riesgo por calificación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>
                          <a:effectLst/>
                          <a:latin typeface="ZapfHumnst BT" panose="020B0502050508020304" pitchFamily="34" charset="0"/>
                        </a:rPr>
                        <a:t>Probabilidad de empeorar cartera comercial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 err="1" smtClean="0">
                          <a:effectLst/>
                          <a:latin typeface="ZapfHumnst BT" panose="020B0502050508020304" pitchFamily="34" charset="0"/>
                        </a:rPr>
                        <a:t>ICM</a:t>
                      </a:r>
                      <a:r>
                        <a:rPr lang="es-CO" sz="510" u="none" strike="noStrike" dirty="0" smtClean="0">
                          <a:effectLst/>
                          <a:latin typeface="ZapfHumnst BT" panose="020B0502050508020304" pitchFamily="34" charset="0"/>
                        </a:rPr>
                        <a:t> por</a:t>
                      </a:r>
                      <a:r>
                        <a:rPr lang="es-CO" sz="510" u="none" strike="noStrike" baseline="0" dirty="0" smtClean="0">
                          <a:effectLst/>
                          <a:latin typeface="ZapfHumnst BT" panose="020B0502050508020304" pitchFamily="34" charset="0"/>
                        </a:rPr>
                        <a:t> operaciones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 err="1" smtClean="0">
                          <a:effectLst/>
                          <a:latin typeface="ZapfHumnst BT" panose="020B0502050508020304" pitchFamily="34" charset="0"/>
                        </a:rPr>
                        <a:t>ICR</a:t>
                      </a:r>
                      <a:r>
                        <a:rPr lang="es-CO" sz="510" u="none" strike="noStrike" dirty="0" smtClean="0">
                          <a:effectLst/>
                          <a:latin typeface="ZapfHumnst BT" panose="020B0502050508020304" pitchFamily="34" charset="0"/>
                        </a:rPr>
                        <a:t> por operaciones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>
                          <a:effectLst/>
                          <a:latin typeface="ZapfHumnst BT" panose="020B0502050508020304" pitchFamily="34" charset="0"/>
                        </a:rPr>
                        <a:t>Crecimiento de la cartera </a:t>
                      </a:r>
                      <a:r>
                        <a:rPr lang="es-CO" sz="510" u="none" strike="noStrike" dirty="0" smtClean="0">
                          <a:effectLst/>
                          <a:latin typeface="ZapfHumnst BT" panose="020B0502050508020304" pitchFamily="34" charset="0"/>
                        </a:rPr>
                        <a:t>vencida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>
                          <a:effectLst/>
                          <a:latin typeface="ZapfHumnst BT" panose="020B0502050508020304" pitchFamily="34" charset="0"/>
                        </a:rPr>
                        <a:t>Crecimiento de la cartera riesgosa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 err="1">
                          <a:effectLst/>
                          <a:latin typeface="ZapfHumnst BT" panose="020B0502050508020304" pitchFamily="34" charset="0"/>
                        </a:rPr>
                        <a:t>ICM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2">
                <a:tc>
                  <a:txBody>
                    <a:bodyPr/>
                    <a:lstStyle/>
                    <a:p>
                      <a:pPr algn="r" fontAlgn="b"/>
                      <a:r>
                        <a:rPr lang="es-CO" sz="510" u="none" strike="noStrike" dirty="0" err="1">
                          <a:effectLst/>
                          <a:latin typeface="ZapfHumnst BT" panose="020B0502050508020304" pitchFamily="34" charset="0"/>
                        </a:rPr>
                        <a:t>ICR</a:t>
                      </a:r>
                      <a:endParaRPr lang="es-CO" sz="51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/>
          </p:nvPr>
        </p:nvGraphicFramePr>
        <p:xfrm>
          <a:off x="-723900" y="5151810"/>
          <a:ext cx="3276600" cy="867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Crecimiento del PIB de socios comerciales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CDS 5 años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Términos de intercambio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Inflación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Déficit de cuenta corriente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Confianza del consumidor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 smtClean="0">
                          <a:effectLst/>
                          <a:latin typeface="ZapfHumnst BT" panose="020B0502050508020304" pitchFamily="34" charset="0"/>
                        </a:rPr>
                        <a:t>Crecimiento </a:t>
                      </a:r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formación bruta de capital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Desempleo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570" u="none" strike="noStrike" dirty="0">
                          <a:effectLst/>
                          <a:latin typeface="ZapfHumnst BT" panose="020B0502050508020304" pitchFamily="34" charset="0"/>
                        </a:rPr>
                        <a:t>Crecimiento PIB</a:t>
                      </a:r>
                      <a:endParaRPr lang="es-CO" sz="570" b="0" i="0" u="none" strike="noStrike" dirty="0">
                        <a:solidFill>
                          <a:srgbClr val="000000"/>
                        </a:solidFill>
                        <a:effectLst/>
                        <a:latin typeface="ZapfHumnst BT" panose="020B05020505080203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Abrir llave"/>
          <p:cNvSpPr/>
          <p:nvPr/>
        </p:nvSpPr>
        <p:spPr bwMode="auto">
          <a:xfrm>
            <a:off x="1589872" y="730250"/>
            <a:ext cx="190500" cy="7620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Abrir llave"/>
          <p:cNvSpPr/>
          <p:nvPr/>
        </p:nvSpPr>
        <p:spPr bwMode="auto">
          <a:xfrm>
            <a:off x="1270000" y="1644650"/>
            <a:ext cx="190500" cy="812800"/>
          </a:xfrm>
          <a:prstGeom prst="leftBrace">
            <a:avLst>
              <a:gd name="adj1" fmla="val 106667"/>
              <a:gd name="adj2" fmla="val 4843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Abrir llave"/>
          <p:cNvSpPr/>
          <p:nvPr/>
        </p:nvSpPr>
        <p:spPr bwMode="auto">
          <a:xfrm>
            <a:off x="898004" y="2501900"/>
            <a:ext cx="190500" cy="812800"/>
          </a:xfrm>
          <a:prstGeom prst="leftBrace">
            <a:avLst>
              <a:gd name="adj1" fmla="val 10666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Abrir llave"/>
          <p:cNvSpPr/>
          <p:nvPr/>
        </p:nvSpPr>
        <p:spPr bwMode="auto">
          <a:xfrm>
            <a:off x="815454" y="3365500"/>
            <a:ext cx="190500" cy="812800"/>
          </a:xfrm>
          <a:prstGeom prst="leftBrace">
            <a:avLst>
              <a:gd name="adj1" fmla="val 10666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Abrir llave"/>
          <p:cNvSpPr/>
          <p:nvPr/>
        </p:nvSpPr>
        <p:spPr bwMode="auto">
          <a:xfrm>
            <a:off x="1151890" y="4229100"/>
            <a:ext cx="190500" cy="869950"/>
          </a:xfrm>
          <a:prstGeom prst="leftBrace">
            <a:avLst>
              <a:gd name="adj1" fmla="val 10666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Abrir llave"/>
          <p:cNvSpPr/>
          <p:nvPr/>
        </p:nvSpPr>
        <p:spPr bwMode="auto">
          <a:xfrm>
            <a:off x="1060450" y="5105400"/>
            <a:ext cx="190500" cy="869950"/>
          </a:xfrm>
          <a:prstGeom prst="leftBrace">
            <a:avLst>
              <a:gd name="adj1" fmla="val 10666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957578" y="988139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 smtClean="0"/>
              <a:t>Desempeño</a:t>
            </a:r>
            <a:endParaRPr lang="es-CO" sz="1000" dirty="0"/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679086" y="181240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 smtClean="0"/>
              <a:t>Riesgo de </a:t>
            </a:r>
            <a:br>
              <a:rPr lang="es-CO" sz="1000" dirty="0" smtClean="0"/>
            </a:br>
            <a:r>
              <a:rPr lang="es-CO" sz="1000" dirty="0" smtClean="0"/>
              <a:t>liquidez</a:t>
            </a:r>
            <a:endParaRPr lang="es-CO" sz="1000" dirty="0"/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294391" y="2708245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 smtClean="0"/>
              <a:t>Riesgo de </a:t>
            </a:r>
            <a:br>
              <a:rPr lang="es-CO" sz="1000" dirty="0" smtClean="0"/>
            </a:br>
            <a:r>
              <a:rPr lang="es-CO" sz="1000" dirty="0" smtClean="0"/>
              <a:t>mercado</a:t>
            </a:r>
            <a:endParaRPr lang="es-CO" sz="1000" dirty="0"/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233128" y="3571845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 smtClean="0"/>
              <a:t>Ciclo de </a:t>
            </a:r>
            <a:br>
              <a:rPr lang="es-CO" sz="1000" dirty="0" smtClean="0"/>
            </a:br>
            <a:r>
              <a:rPr lang="es-CO" sz="1000" dirty="0" smtClean="0"/>
              <a:t>crédito</a:t>
            </a:r>
            <a:endParaRPr lang="es-CO" sz="1000" dirty="0"/>
          </a:p>
        </p:txBody>
      </p:sp>
      <p:sp>
        <p:nvSpPr>
          <p:cNvPr id="24" name="23 CuadroTexto"/>
          <p:cNvSpPr txBox="1"/>
          <p:nvPr/>
        </p:nvSpPr>
        <p:spPr>
          <a:xfrm rot="16200000">
            <a:off x="428932" y="4464021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 smtClean="0"/>
              <a:t>Riesgo de </a:t>
            </a:r>
            <a:br>
              <a:rPr lang="es-CO" sz="1000" dirty="0" smtClean="0"/>
            </a:br>
            <a:r>
              <a:rPr lang="es-CO" sz="1000" dirty="0" smtClean="0"/>
              <a:t>crédito</a:t>
            </a:r>
            <a:endParaRPr lang="es-CO" sz="1000" dirty="0"/>
          </a:p>
        </p:txBody>
      </p:sp>
      <p:sp>
        <p:nvSpPr>
          <p:cNvPr id="25" name="24 CuadroTexto"/>
          <p:cNvSpPr txBox="1"/>
          <p:nvPr/>
        </p:nvSpPr>
        <p:spPr>
          <a:xfrm rot="16200000">
            <a:off x="430547" y="535302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dirty="0" smtClean="0"/>
              <a:t>Variables</a:t>
            </a:r>
            <a:br>
              <a:rPr lang="es-CO" sz="1000" dirty="0" smtClean="0"/>
            </a:br>
            <a:r>
              <a:rPr lang="es-CO" sz="1000" dirty="0" smtClean="0"/>
              <a:t>macro</a:t>
            </a:r>
            <a:endParaRPr lang="es-CO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609850" y="6253703"/>
            <a:ext cx="63650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es-CO" sz="700" i="1" dirty="0" smtClean="0">
                <a:solidFill>
                  <a:schemeClr val="tx1"/>
                </a:solidFill>
                <a:latin typeface="ZapfHumnst BT" panose="020B0502050508020304" pitchFamily="34" charset="0"/>
              </a:rPr>
              <a:t>*  El z-score se calcula como la razón entre la suma del ROA y la solvencia sobre la desviación estándar(ROA</a:t>
            </a:r>
            <a:r>
              <a:rPr lang="es-CO" sz="700" i="1" dirty="0">
                <a:solidFill>
                  <a:schemeClr val="tx1"/>
                </a:solidFill>
                <a:latin typeface="ZapfHumnst BT" panose="020B05020505080203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090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Efectivo: mucho </a:t>
            </a:r>
            <a:r>
              <a:rPr lang="es-ES" sz="3200" dirty="0"/>
              <a:t>se habla de la preferencia del público por el </a:t>
            </a:r>
            <a:r>
              <a:rPr lang="es-ES" sz="3200" dirty="0" smtClean="0"/>
              <a:t>efectivo</a:t>
            </a:r>
            <a:endParaRPr lang="es-ES" sz="3200" dirty="0"/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348880"/>
            <a:ext cx="5904656" cy="36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30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No tanto de las pocas alternativas que existen para el uso de este instrumento</a:t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2248273"/>
            <a:ext cx="3940005" cy="2404863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En cualquier caso éstas  no parecen ser competencia real del efectivo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0197" r="18997" b="8955"/>
          <a:stretch/>
        </p:blipFill>
        <p:spPr>
          <a:xfrm>
            <a:off x="4397205" y="1556792"/>
            <a:ext cx="4279251" cy="4279252"/>
          </a:xfrm>
          <a:prstGeom prst="rect">
            <a:avLst/>
          </a:prstGeom>
        </p:spPr>
      </p:pic>
      <p:sp>
        <p:nvSpPr>
          <p:cNvPr id="6" name="Rectángulo 1"/>
          <p:cNvSpPr/>
          <p:nvPr/>
        </p:nvSpPr>
        <p:spPr>
          <a:xfrm>
            <a:off x="1619672" y="5181580"/>
            <a:ext cx="41764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u="none" dirty="0">
                <a:solidFill>
                  <a:schemeClr val="tx1"/>
                </a:solidFill>
                <a:latin typeface="ZapfHumanist601BT-Roman"/>
              </a:rPr>
              <a:t>Resultados correspondientes a la pregunta “Pensando en el monto o valor total de </a:t>
            </a:r>
            <a:r>
              <a:rPr lang="es-CO" sz="1100" u="none" dirty="0" smtClean="0">
                <a:solidFill>
                  <a:schemeClr val="tx1"/>
                </a:solidFill>
                <a:latin typeface="ZapfHumanist601BT-Roman"/>
              </a:rPr>
              <a:t>sus pagos </a:t>
            </a:r>
            <a:r>
              <a:rPr lang="es-CO" sz="1100" u="none" dirty="0">
                <a:solidFill>
                  <a:schemeClr val="tx1"/>
                </a:solidFill>
                <a:latin typeface="ZapfHumanist601BT-Roman"/>
              </a:rPr>
              <a:t>mensuales (alimentos, bebidas, vestuario, transporte, vivienda, servicios públicos</a:t>
            </a:r>
            <a:r>
              <a:rPr lang="es-CO" sz="1100" u="none" dirty="0" smtClean="0">
                <a:solidFill>
                  <a:schemeClr val="tx1"/>
                </a:solidFill>
                <a:latin typeface="ZapfHumanist601BT-Roman"/>
              </a:rPr>
              <a:t>, entre </a:t>
            </a:r>
            <a:r>
              <a:rPr lang="es-CO" sz="1100" u="none" dirty="0">
                <a:solidFill>
                  <a:schemeClr val="tx1"/>
                </a:solidFill>
                <a:latin typeface="ZapfHumanist601BT-Roman"/>
              </a:rPr>
              <a:t>otros). ¿Cuál es el instrumento de pago más utilizado?”.</a:t>
            </a:r>
          </a:p>
          <a:p>
            <a:pPr algn="just"/>
            <a:endParaRPr lang="es-CO" sz="1100" u="none" dirty="0" smtClean="0">
              <a:solidFill>
                <a:schemeClr val="tx1"/>
              </a:solidFill>
              <a:latin typeface="ZapfHumanist601BT-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24136" y="5869141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800" dirty="0">
              <a:latin typeface="ZapfHumanist601BT-Roman"/>
            </a:endParaRPr>
          </a:p>
          <a:p>
            <a:pPr algn="just"/>
            <a:r>
              <a:rPr lang="es-CO" dirty="0">
                <a:latin typeface="ZapfHumanist601BT-Roman"/>
              </a:rPr>
              <a:t>Fuente: Banco de la República. Encuesta percepción uso de instrumentos de pago, 2017.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17754215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Limitantes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810604" y="145304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/>
              <a:t>Adquirencia</a:t>
            </a:r>
            <a:r>
              <a:rPr lang="es-ES" sz="2400" dirty="0"/>
              <a:t>: hasta el momento tiene altos costos para el comercio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6" y="2240039"/>
            <a:ext cx="1466182" cy="14711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68948" y="2875371"/>
            <a:ext cx="4789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Cheques: altos costos para el usuario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1" y="3275420"/>
            <a:ext cx="1757091" cy="17511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23728" y="3975413"/>
            <a:ext cx="585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Transferencias: no se dan de forma inmediata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27584" y="478884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50000"/>
              </a:spcAft>
            </a:pPr>
            <a:r>
              <a:rPr lang="es-ES" sz="3000" b="1" kern="0" dirty="0">
                <a:solidFill>
                  <a:srgbClr val="000000"/>
                </a:solidFill>
              </a:rPr>
              <a:t>Es necesario que  las transferencias de bajo valor </a:t>
            </a:r>
            <a:r>
              <a:rPr lang="es-ES" sz="3000" b="1" kern="0" dirty="0" smtClean="0">
                <a:solidFill>
                  <a:srgbClr val="000000"/>
                </a:solidFill>
              </a:rPr>
              <a:t>se </a:t>
            </a:r>
            <a:r>
              <a:rPr lang="es-ES" sz="3000" b="1" kern="0" dirty="0">
                <a:solidFill>
                  <a:srgbClr val="000000"/>
                </a:solidFill>
              </a:rPr>
              <a:t>liquiden en tiempo </a:t>
            </a:r>
            <a:r>
              <a:rPr lang="es-ES" sz="3000" b="1" kern="0" dirty="0" smtClean="0">
                <a:solidFill>
                  <a:srgbClr val="000000"/>
                </a:solidFill>
              </a:rPr>
              <a:t>real (pagos inmediatos)</a:t>
            </a:r>
            <a:endParaRPr lang="es-ES" sz="3000" b="1" kern="0" dirty="0">
              <a:solidFill>
                <a:srgbClr val="0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7" y="1268760"/>
            <a:ext cx="1253035" cy="12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92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753" y="125760"/>
            <a:ext cx="8229600" cy="1143000"/>
          </a:xfrm>
        </p:spPr>
        <p:txBody>
          <a:bodyPr/>
          <a:lstStyle/>
          <a:p>
            <a:r>
              <a:rPr lang="es-ES" dirty="0" smtClean="0"/>
              <a:t>Compromisos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/>
              <a:t>El Banco de la República está comprometido en trabajar </a:t>
            </a:r>
          </a:p>
          <a:p>
            <a:pPr marL="400050" lvl="1" indent="0" algn="just">
              <a:buNone/>
            </a:pPr>
            <a:r>
              <a:rPr lang="es-ES" sz="2000" dirty="0"/>
              <a:t>En un ecosistema de pagos inmediatos</a:t>
            </a:r>
          </a:p>
          <a:p>
            <a:pPr marL="800100" lvl="2" indent="0" algn="just">
              <a:buNone/>
            </a:pPr>
            <a:r>
              <a:rPr lang="es-ES" sz="1800" dirty="0"/>
              <a:t>Que permita que los pagos digitales sean una alternativa real y eficiente al uso del efectivo</a:t>
            </a:r>
          </a:p>
          <a:p>
            <a:pPr marL="0" indent="0">
              <a:buNone/>
            </a:pPr>
            <a:r>
              <a:rPr lang="es-ES" sz="2400" dirty="0"/>
              <a:t>Un sistema que conecte múltiples jugadores</a:t>
            </a:r>
          </a:p>
          <a:p>
            <a:pPr lvl="1"/>
            <a:r>
              <a:rPr lang="es-ES" sz="2000" dirty="0"/>
              <a:t>de forma eficiente </a:t>
            </a:r>
          </a:p>
          <a:p>
            <a:pPr lvl="1"/>
            <a:r>
              <a:rPr lang="es-ES" sz="2000" dirty="0"/>
              <a:t>y a costos que logren competir con el uso del efectivo</a:t>
            </a:r>
          </a:p>
          <a:p>
            <a:pPr marL="0" indent="0">
              <a:buNone/>
            </a:pPr>
            <a:r>
              <a:rPr lang="es-ES" sz="2400" dirty="0"/>
              <a:t>Por supuesto, de la mano con </a:t>
            </a:r>
          </a:p>
          <a:p>
            <a:pPr marL="400050" lvl="1" indent="0">
              <a:buNone/>
            </a:pPr>
            <a:r>
              <a:rPr lang="es-ES" sz="2000" dirty="0"/>
              <a:t>Ministerio de Hacienda, la Superintendencia Financiera y la industria bancaria</a:t>
            </a:r>
          </a:p>
          <a:p>
            <a:endParaRPr lang="es-ES" sz="2400" dirty="0"/>
          </a:p>
          <a:p>
            <a:pPr marL="0" indent="0" algn="just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540048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CO" dirty="0" smtClean="0"/>
              <a:t>Temas</a:t>
            </a:r>
            <a:endParaRPr lang="es-ES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41438"/>
            <a:ext cx="7488238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Inflación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Crecimiento</a:t>
            </a:r>
          </a:p>
          <a:p>
            <a:pPr eaLnBrk="1" hangingPunct="1">
              <a:lnSpc>
                <a:spcPct val="80000"/>
              </a:lnSpc>
            </a:pP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Política </a:t>
            </a: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Monetaria</a:t>
            </a:r>
          </a:p>
          <a:p>
            <a:pPr>
              <a:lnSpc>
                <a:spcPct val="80000"/>
              </a:lnSpc>
            </a:pPr>
            <a:r>
              <a:rPr lang="es-CO" sz="3600" dirty="0">
                <a:solidFill>
                  <a:schemeClr val="bg1">
                    <a:lumMod val="75000"/>
                  </a:schemeClr>
                </a:solidFill>
              </a:rPr>
              <a:t>Estabilidad Financiera y </a:t>
            </a:r>
            <a:r>
              <a:rPr lang="es-CO" sz="3600" dirty="0" smtClean="0">
                <a:solidFill>
                  <a:schemeClr val="bg1">
                    <a:lumMod val="75000"/>
                  </a:schemeClr>
                </a:solidFill>
              </a:rPr>
              <a:t>pagos inmediatos</a:t>
            </a:r>
            <a:endParaRPr lang="es-CO" sz="3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CO" sz="3600" u="sng" dirty="0" smtClean="0"/>
              <a:t>Conclusiones</a:t>
            </a:r>
            <a:endParaRPr lang="es-CO" sz="3600" u="sng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s-CO" sz="3600" dirty="0" smtClean="0"/>
          </a:p>
        </p:txBody>
      </p:sp>
      <p:sp>
        <p:nvSpPr>
          <p:cNvPr id="2150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AE628-5F08-4EAB-B214-5635C18BFA70}" type="slidenum">
              <a:rPr lang="es-ES" smtClean="0"/>
              <a:pPr/>
              <a:t>39</a:t>
            </a:fld>
            <a:endParaRPr lang="es-ES" smtClean="0"/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501" y="5653881"/>
            <a:ext cx="379413" cy="371475"/>
          </a:xfrm>
          <a:prstGeom prst="actionButtonForwardNex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r">
              <a:spcBef>
                <a:spcPct val="50000"/>
              </a:spcBef>
            </a:pPr>
            <a:endParaRPr lang="es-ES" sz="18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68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925" y="231775"/>
            <a:ext cx="9074150" cy="830997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algn="ctr" eaLnBrk="0" hangingPunct="0">
              <a:defRPr sz="2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ZapfHumnst BT" panose="020B0502050508020304" pitchFamily="34" charset="0"/>
                <a:ea typeface="+mn-ea"/>
                <a:cs typeface="+mn-cs"/>
              </a:rPr>
              <a:t>Inflación anual al consumidor e inflación sin alimentos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ZapfHumnst BT" panose="020B0502050508020304" pitchFamily="34" charset="0"/>
                <a:ea typeface="+mn-ea"/>
                <a:cs typeface="+mn-cs"/>
              </a:rPr>
              <a:t>(Porcentaje) </a:t>
            </a:r>
            <a:endParaRPr lang="es-CO" dirty="0">
              <a:latin typeface="ZapfHumnst BT" panose="020B0502050508020304" pitchFamily="34" charset="0"/>
              <a:ea typeface="+mn-ea"/>
              <a:cs typeface="+mn-cs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46225" y="6165304"/>
            <a:ext cx="7597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0" dirty="0">
                <a:solidFill>
                  <a:srgbClr val="FFFFFF"/>
                </a:solidFill>
                <a:latin typeface="ZapfHumnst BT" pitchFamily="34" charset="0"/>
              </a:rPr>
              <a:t>Fuente: DANE. Cálculos del Banco de la República.</a:t>
            </a:r>
            <a:endParaRPr lang="es-CO" sz="1400" b="0" dirty="0">
              <a:solidFill>
                <a:srgbClr val="FFFFFF"/>
              </a:solidFill>
              <a:latin typeface="ZapfHumnst BT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626" y="6317704"/>
            <a:ext cx="741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0" dirty="0">
                <a:solidFill>
                  <a:srgbClr val="000000"/>
                </a:solidFill>
                <a:latin typeface="Arial"/>
              </a:rPr>
              <a:t>Fuente: DANE. Cálculos del Banco de la República.</a:t>
            </a:r>
            <a:endParaRPr lang="es-CO" sz="1400" b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/>
          </p:nvPr>
        </p:nvGraphicFramePr>
        <p:xfrm>
          <a:off x="457200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8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Conclusiones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inflación estará cerca de 4% y 3% a finales de 2017 y 2018, respectivamente</a:t>
            </a:r>
          </a:p>
          <a:p>
            <a:pPr lvl="1"/>
            <a:r>
              <a:rPr lang="es-CO" dirty="0" smtClean="0"/>
              <a:t>Los resultados aún dependen excesivamente del comportamiento de los alimentos</a:t>
            </a:r>
          </a:p>
          <a:p>
            <a:r>
              <a:rPr lang="es-CO" dirty="0" smtClean="0"/>
              <a:t>La economía tocó fondo</a:t>
            </a:r>
          </a:p>
          <a:p>
            <a:pPr lvl="1"/>
            <a:r>
              <a:rPr lang="es-CO" dirty="0" smtClean="0"/>
              <a:t>Para 2017 se esperan tasas de crecimiento entre 1.6% y 1.8%</a:t>
            </a:r>
          </a:p>
          <a:p>
            <a:pPr lvl="1"/>
            <a:r>
              <a:rPr lang="es-CO" dirty="0" smtClean="0"/>
              <a:t>Para 2018 se esperan tasas que podrían estar entre 2.5% y 3%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4EC1-5352-46A9-9333-177C3B60AEF3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6187668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Conclusiones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Las tasas de interés de política han descendido 250 puntos desde diciembre</a:t>
            </a:r>
          </a:p>
          <a:p>
            <a:pPr lvl="1"/>
            <a:r>
              <a:rPr lang="es-CO" sz="2400" dirty="0" smtClean="0"/>
              <a:t>Las tasas de los bancos también han descendido de manera importante, excepto las de consumo</a:t>
            </a:r>
          </a:p>
          <a:p>
            <a:r>
              <a:rPr lang="es-CO" sz="2800" dirty="0" smtClean="0"/>
              <a:t>La deuda de los hogares es alta y creciente. Qué recomendar?</a:t>
            </a:r>
          </a:p>
          <a:p>
            <a:pPr lvl="1"/>
            <a:r>
              <a:rPr lang="es-CO" sz="2400" dirty="0" smtClean="0"/>
              <a:t>Las tasas de interés menores y el mayor crecimiento esperado</a:t>
            </a:r>
          </a:p>
          <a:p>
            <a:pPr lvl="1"/>
            <a:r>
              <a:rPr lang="es-CO" sz="2400" dirty="0" smtClean="0"/>
              <a:t>Algunos hogares se encuentran muy endeudados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4EC1-5352-46A9-9333-177C3B60AEF3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223279"/>
      </p:ext>
    </p:extLst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Conclusiones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/>
              <a:t>Es muy importante contar pronto con un sistema de pagos inmediatos</a:t>
            </a:r>
          </a:p>
          <a:p>
            <a:pPr lvl="1"/>
            <a:r>
              <a:rPr lang="es-ES"/>
              <a:t>eficiente </a:t>
            </a:r>
          </a:p>
          <a:p>
            <a:pPr lvl="1"/>
            <a:r>
              <a:rPr lang="es-ES" dirty="0"/>
              <a:t>y a costos que logren competir con el uso del efectivo</a:t>
            </a:r>
          </a:p>
          <a:p>
            <a:pPr lvl="1"/>
            <a:endParaRPr lang="es-CO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4EC1-5352-46A9-9333-177C3B60AEF3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0922457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7088" y="-7035"/>
            <a:ext cx="7777162" cy="830997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algn="ctr" eaLnBrk="0" hangingPunct="0">
              <a:defRPr sz="2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ZapfHumnst BT" panose="020B0502050508020304" pitchFamily="34" charset="0"/>
                <a:ea typeface="+mn-ea"/>
                <a:cs typeface="+mn-cs"/>
              </a:rPr>
              <a:t>Indicadores de inflación básica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ZapfHumnst BT" panose="020B0502050508020304" pitchFamily="34" charset="0"/>
                <a:ea typeface="+mn-ea"/>
                <a:cs typeface="+mn-cs"/>
              </a:rPr>
              <a:t>(Porcentaje) </a:t>
            </a:r>
            <a:endParaRPr lang="es-CO" dirty="0">
              <a:latin typeface="ZapfHumnst BT" panose="020B0502050508020304" pitchFamily="34" charset="0"/>
              <a:ea typeface="+mn-ea"/>
              <a:cs typeface="+mn-cs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46225" y="6165304"/>
            <a:ext cx="759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u="none" dirty="0">
                <a:solidFill>
                  <a:srgbClr val="FFFFFF"/>
                </a:solidFill>
                <a:latin typeface="ZapfHumnst BT" pitchFamily="34" charset="0"/>
              </a:rPr>
              <a:t>Fuente: DANE. Cálculos del Banco de la República.</a:t>
            </a:r>
            <a:endParaRPr lang="es-CO" sz="1400" u="none" dirty="0">
              <a:solidFill>
                <a:srgbClr val="FFFFFF"/>
              </a:solidFill>
              <a:latin typeface="ZapfHumnst BT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8626" y="6317704"/>
            <a:ext cx="741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0" dirty="0">
                <a:solidFill>
                  <a:srgbClr val="000000"/>
                </a:solidFill>
                <a:latin typeface="Arial"/>
              </a:rPr>
              <a:t>Fuente: DANE. Cálculos del Banco de la República.</a:t>
            </a:r>
            <a:endParaRPr lang="es-CO" sz="1400" b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/>
          </p:nvPr>
        </p:nvGraphicFramePr>
        <p:xfrm>
          <a:off x="467544" y="823962"/>
          <a:ext cx="8229600" cy="534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3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925" y="231775"/>
            <a:ext cx="9074150" cy="830997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algn="ctr" eaLnBrk="0" hangingPunct="0">
              <a:defRPr sz="2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ZapfHumnst BT" panose="020B0502050508020304" pitchFamily="34" charset="0"/>
                <a:ea typeface="+mn-ea"/>
                <a:cs typeface="+mn-cs"/>
              </a:rPr>
              <a:t>Inflación anual de alimentos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ZapfHumnst BT" panose="020B0502050508020304" pitchFamily="34" charset="0"/>
                <a:ea typeface="+mn-ea"/>
                <a:cs typeface="+mn-cs"/>
              </a:rPr>
              <a:t>(Porcentaje) </a:t>
            </a:r>
            <a:endParaRPr lang="es-CO" dirty="0">
              <a:latin typeface="ZapfHumnst BT" panose="020B0502050508020304" pitchFamily="34" charset="0"/>
              <a:ea typeface="+mn-ea"/>
              <a:cs typeface="+mn-cs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46225" y="6165304"/>
            <a:ext cx="7597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0" dirty="0">
                <a:solidFill>
                  <a:srgbClr val="FFFFFF"/>
                </a:solidFill>
                <a:latin typeface="ZapfHumnst BT" pitchFamily="34" charset="0"/>
              </a:rPr>
              <a:t>Fuente: DANE. Cálculos del Banco de la República.</a:t>
            </a:r>
            <a:endParaRPr lang="es-CO" sz="1400" b="0" dirty="0">
              <a:solidFill>
                <a:srgbClr val="FFFFFF"/>
              </a:solidFill>
              <a:latin typeface="ZapfHumnst BT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626" y="6317704"/>
            <a:ext cx="741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0" dirty="0">
                <a:solidFill>
                  <a:srgbClr val="000000"/>
                </a:solidFill>
                <a:latin typeface="Arial"/>
              </a:rPr>
              <a:t>Fuente: DANE. Cálculos del Banco de la República.</a:t>
            </a:r>
            <a:endParaRPr lang="es-CO" sz="1400" b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250158"/>
              </p:ext>
            </p:extLst>
          </p:nvPr>
        </p:nvGraphicFramePr>
        <p:xfrm>
          <a:off x="467544" y="823962"/>
          <a:ext cx="8229600" cy="504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22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Inflación vs inflación esperada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4EC1-5352-46A9-9333-177C3B60AEF3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59591"/>
              </p:ext>
            </p:extLst>
          </p:nvPr>
        </p:nvGraphicFramePr>
        <p:xfrm>
          <a:off x="1129552" y="1631506"/>
          <a:ext cx="6793525" cy="524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57213"/>
              </p:ext>
            </p:extLst>
          </p:nvPr>
        </p:nvGraphicFramePr>
        <p:xfrm>
          <a:off x="6865346" y="1857905"/>
          <a:ext cx="1042796" cy="31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5" imgW="596880" imgH="177480" progId="Equation.DSMT4">
                  <p:embed/>
                </p:oleObj>
              </mc:Choice>
              <mc:Fallback>
                <p:oleObj name="Equation" r:id="rId5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5346" y="1857905"/>
                        <a:ext cx="1042796" cy="310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15126"/>
              </p:ext>
            </p:extLst>
          </p:nvPr>
        </p:nvGraphicFramePr>
        <p:xfrm>
          <a:off x="4442882" y="3984671"/>
          <a:ext cx="1917577" cy="29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7" imgW="1307880" imgH="203040" progId="Equation.DSMT4">
                  <p:embed/>
                </p:oleObj>
              </mc:Choice>
              <mc:Fallback>
                <p:oleObj name="Equation" r:id="rId7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2882" y="3984671"/>
                        <a:ext cx="1917577" cy="297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735667" y="4445000"/>
            <a:ext cx="6680200" cy="880533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 bwMode="auto">
          <a:xfrm>
            <a:off x="1735667" y="4885267"/>
            <a:ext cx="6680200" cy="0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45369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3F50C-2F28-438B-AF80-74B64DACCF8C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619250" y="142875"/>
            <a:ext cx="174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2017</a:t>
            </a:r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467350" y="2893427"/>
            <a:ext cx="174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2018</a:t>
            </a:r>
            <a:endParaRPr lang="es-CO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314824" y="276226"/>
            <a:ext cx="4746625" cy="85322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algn="ctr" eaLnBrk="0" hangingPunct="0">
              <a:defRPr sz="2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ZapfHumnst BT" panose="020B0502050508020304" pitchFamily="34" charset="0"/>
                <a:ea typeface="+mn-ea"/>
                <a:cs typeface="+mn-cs"/>
              </a:rPr>
              <a:t>Expectativas de Inflación (Encuestas)</a:t>
            </a:r>
            <a:endParaRPr lang="es-CO" dirty="0">
              <a:latin typeface="ZapfHumnst BT" panose="020B0502050508020304" pitchFamily="34" charset="0"/>
              <a:ea typeface="+mn-ea"/>
              <a:cs typeface="+mn-cs"/>
            </a:endParaRPr>
          </a:p>
        </p:txBody>
      </p:sp>
      <p:graphicFrame>
        <p:nvGraphicFramePr>
          <p:cNvPr id="11" name="Gráfico 5"/>
          <p:cNvGraphicFramePr/>
          <p:nvPr>
            <p:extLst/>
          </p:nvPr>
        </p:nvGraphicFramePr>
        <p:xfrm>
          <a:off x="102518" y="142875"/>
          <a:ext cx="4577766" cy="362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Marcador de contenido 5"/>
          <p:cNvGraphicFramePr>
            <a:graphicFrameLocks/>
          </p:cNvGraphicFramePr>
          <p:nvPr>
            <p:extLst/>
          </p:nvPr>
        </p:nvGraphicFramePr>
        <p:xfrm>
          <a:off x="3898398" y="3441032"/>
          <a:ext cx="5095875" cy="336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78863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09885"/>
            <a:ext cx="8569325" cy="1376015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algn="ctr" eaLnBrk="0" hangingPunct="0">
              <a:defRPr sz="36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eaLnBrk="0" hangingPunct="0"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r>
              <a:rPr lang="es-ES" sz="2400" dirty="0">
                <a:latin typeface="ZapfHumnst BT" panose="020B0502050508020304" pitchFamily="34" charset="0"/>
                <a:ea typeface="+mn-ea"/>
                <a:cs typeface="+mn-cs"/>
              </a:rPr>
              <a:t>Distribución de probabilidades del pronóstico de inflación (Fan Chart)</a:t>
            </a:r>
          </a:p>
          <a:p>
            <a:endParaRPr lang="es-CO" dirty="0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493718" y="6337457"/>
            <a:ext cx="5572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latin typeface="+mj-lt"/>
              </a:rPr>
              <a:t>Fuente: Banco </a:t>
            </a:r>
            <a:r>
              <a:rPr lang="es-MX" sz="1400" dirty="0">
                <a:latin typeface="+mj-lt"/>
              </a:rPr>
              <a:t>de la República.</a:t>
            </a:r>
            <a:endParaRPr lang="en-US" sz="1400" dirty="0">
              <a:latin typeface="+mj-lt"/>
            </a:endParaRPr>
          </a:p>
        </p:txBody>
      </p:sp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1022686"/>
            <a:ext cx="8169441" cy="51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1532965" y="3953435"/>
            <a:ext cx="6185647" cy="0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519518" y="3576918"/>
            <a:ext cx="6118411" cy="0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607424" y="3576918"/>
            <a:ext cx="0" cy="1532964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790765" y="3953435"/>
            <a:ext cx="0" cy="1169894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50302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m" id="{ABD4F26F-47BC-4F6D-85CF-2DF27D1EC4A1}" vid="{ECB770A0-7B13-401C-A4C5-CCAD61C3E888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ank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</TotalTime>
  <Words>1618</Words>
  <Application>Microsoft Office PowerPoint</Application>
  <PresentationFormat>On-screen Show (4:3)</PresentationFormat>
  <Paragraphs>475</Paragraphs>
  <Slides>42</Slides>
  <Notes>42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  <vt:variant>
        <vt:lpstr>Custom Shows</vt:lpstr>
      </vt:variant>
      <vt:variant>
        <vt:i4>1</vt:i4>
      </vt:variant>
    </vt:vector>
  </HeadingPairs>
  <TitlesOfParts>
    <vt:vector size="53" baseType="lpstr">
      <vt:lpstr>Arial</vt:lpstr>
      <vt:lpstr>Arial Narrow</vt:lpstr>
      <vt:lpstr>Calibri</vt:lpstr>
      <vt:lpstr>CopprplGoth BT</vt:lpstr>
      <vt:lpstr>Times New Roman</vt:lpstr>
      <vt:lpstr>ZapfHumanist601BT-Roman</vt:lpstr>
      <vt:lpstr>ZapfHumnst BT</vt:lpstr>
      <vt:lpstr>blank</vt:lpstr>
      <vt:lpstr>Equation</vt:lpstr>
      <vt:lpstr>MathType 6.0 Equation</vt:lpstr>
      <vt:lpstr>Política Monetaria y Estabilidad Financiera</vt:lpstr>
      <vt:lpstr>Temas</vt:lpstr>
      <vt:lpstr>Temas</vt:lpstr>
      <vt:lpstr>PowerPoint Presentation</vt:lpstr>
      <vt:lpstr>PowerPoint Presentation</vt:lpstr>
      <vt:lpstr>PowerPoint Presentation</vt:lpstr>
      <vt:lpstr>Inflación vs inflación esperada</vt:lpstr>
      <vt:lpstr>PowerPoint Presentation</vt:lpstr>
      <vt:lpstr>PowerPoint Presentation</vt:lpstr>
      <vt:lpstr>Temas</vt:lpstr>
      <vt:lpstr>Colombia: cómo han ido cambiando los pronósticos de crecimiento para 2017 y 2018?</vt:lpstr>
      <vt:lpstr>Colombia en la región: crecimiento del PIB en 2017 Y 2018 (var %)</vt:lpstr>
      <vt:lpstr>PowerPoint Presentation</vt:lpstr>
      <vt:lpstr>PowerPoint Presentation</vt:lpstr>
      <vt:lpstr>PowerPoint Presentation</vt:lpstr>
      <vt:lpstr>Compras de TES en pesos por extranjeros</vt:lpstr>
      <vt:lpstr>PowerPoint Presentation</vt:lpstr>
      <vt:lpstr>Exportaciones sector industrial (acumulado doce meses)</vt:lpstr>
      <vt:lpstr>PowerPoint Presentation</vt:lpstr>
      <vt:lpstr>PowerPoint Presentation</vt:lpstr>
      <vt:lpstr>Temas</vt:lpstr>
      <vt:lpstr>PowerPoint Presentation</vt:lpstr>
      <vt:lpstr>Qué tasas de interés esperan los mercados?</vt:lpstr>
      <vt:lpstr>Tasa de política vs tasas de los bancos</vt:lpstr>
      <vt:lpstr>Tasa de política vs tasa crédito ordinario</vt:lpstr>
      <vt:lpstr>Tasa de política vs tasas de los bancos</vt:lpstr>
      <vt:lpstr>Crédito Cartera Bruta con Leasing  (crec anual %)</vt:lpstr>
      <vt:lpstr>Disponibilidad del crédito total</vt:lpstr>
      <vt:lpstr>Temas</vt:lpstr>
      <vt:lpstr>Deuda Corporativa privada (% del PIB)</vt:lpstr>
      <vt:lpstr>Indicador de calidad de la cartera por mora (ICM)</vt:lpstr>
      <vt:lpstr>ICM cartera comercial, sin Electricaribe ni Ruta del Sol</vt:lpstr>
      <vt:lpstr>ICM por modalidad de consumo</vt:lpstr>
      <vt:lpstr>Mapa de riesgos</vt:lpstr>
      <vt:lpstr>Efectivo: mucho se habla de la preferencia del público por el efectivo</vt:lpstr>
      <vt:lpstr>No tanto de las pocas alternativas que existen para el uso de este instrumento </vt:lpstr>
      <vt:lpstr>Algunas Limitantes</vt:lpstr>
      <vt:lpstr>Compromisos</vt:lpstr>
      <vt:lpstr>Temas</vt:lpstr>
      <vt:lpstr>Conclusiones</vt:lpstr>
      <vt:lpstr>Conclusiones</vt:lpstr>
      <vt:lpstr>Conclusiones</vt:lpstr>
      <vt:lpstr>Presentación personalizada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Monetaria en la coyuntura actual</dc:title>
  <dc:creator>Echavarría Soto Juan José</dc:creator>
  <cp:lastModifiedBy>Echavarría Soto Juan José</cp:lastModifiedBy>
  <cp:revision>40</cp:revision>
  <cp:lastPrinted>2015-04-13T23:41:03Z</cp:lastPrinted>
  <dcterms:created xsi:type="dcterms:W3CDTF">2017-10-03T19:08:06Z</dcterms:created>
  <dcterms:modified xsi:type="dcterms:W3CDTF">2017-10-05T12:23:23Z</dcterms:modified>
</cp:coreProperties>
</file>