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30" r:id="rId3"/>
    <p:sldId id="508" r:id="rId4"/>
    <p:sldId id="412" r:id="rId5"/>
    <p:sldId id="431" r:id="rId6"/>
    <p:sldId id="480" r:id="rId7"/>
    <p:sldId id="414" r:id="rId8"/>
    <p:sldId id="482" r:id="rId9"/>
    <p:sldId id="485" r:id="rId10"/>
    <p:sldId id="509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10" r:id="rId19"/>
    <p:sldId id="513" r:id="rId20"/>
    <p:sldId id="490" r:id="rId21"/>
    <p:sldId id="507" r:id="rId22"/>
    <p:sldId id="475" r:id="rId23"/>
    <p:sldId id="511" r:id="rId24"/>
    <p:sldId id="495" r:id="rId25"/>
    <p:sldId id="494" r:id="rId26"/>
    <p:sldId id="493" r:id="rId27"/>
    <p:sldId id="496" r:id="rId28"/>
    <p:sldId id="512" r:id="rId29"/>
    <p:sldId id="450" r:id="rId30"/>
    <p:sldId id="514" r:id="rId31"/>
    <p:sldId id="398" r:id="rId32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8000"/>
    <a:srgbClr val="336699"/>
    <a:srgbClr val="CCECFF"/>
    <a:srgbClr val="FFCC00"/>
    <a:srgbClr val="FF3300"/>
    <a:srgbClr val="99CCFF"/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5" autoAdjust="0"/>
    <p:restoredTop sz="93899" autoAdjust="0"/>
  </p:normalViewPr>
  <p:slideViewPr>
    <p:cSldViewPr>
      <p:cViewPr>
        <p:scale>
          <a:sx n="64" d="100"/>
          <a:sy n="64" d="100"/>
        </p:scale>
        <p:origin x="13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E5852-1CE3-4C9D-AD55-28C64C824462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8652D62C-9EE4-42F5-987B-EE4CB21E0CFA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1</a:t>
          </a:r>
        </a:p>
      </dgm:t>
    </dgm:pt>
    <dgm:pt modelId="{2D7D7F2C-3CB4-412A-BBA2-37664CF37991}" type="par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7DD89BDD-376D-49B3-BF06-ED64BBAC362D}" type="sib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CF445C4-0FCD-4CB0-B6A3-05F8798940AD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Impactos Regulatorios sobre el Balance</a:t>
          </a:r>
        </a:p>
      </dgm:t>
    </dgm:pt>
    <dgm:pt modelId="{6339F77F-0C54-4CEA-9CF1-D60C2EB38035}" type="par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7F2261F-1960-4344-AABD-1103A6F1F64D}" type="sib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EBFBD74D-7B4B-41E8-AB57-1B2D1B04C7E4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3</a:t>
          </a:r>
        </a:p>
      </dgm:t>
    </dgm:pt>
    <dgm:pt modelId="{BB802511-9E4D-4957-877E-705655846D02}" type="par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2CBF1929-D4BD-400E-8B8F-2332686F235D}" type="sib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042CAE1-4707-49A1-B6E6-9B9630E977F5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FTP y la Gestión del Balance</a:t>
          </a:r>
        </a:p>
      </dgm:t>
    </dgm:pt>
    <dgm:pt modelId="{9C268B0B-8AA9-430F-9740-5FB8DE738491}" type="par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D06BEB0-2166-4B9C-B35F-3E4581ED9571}" type="sib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64A1F60-E8AB-464C-ACC7-2C0C2B437489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4</a:t>
          </a:r>
        </a:p>
      </dgm:t>
    </dgm:pt>
    <dgm:pt modelId="{06BB022A-EA14-44B1-92B5-EB933D942B57}" type="par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0F9284C3-0ACD-4878-9EB8-310FFB9696DA}" type="sib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F8B3A54-103B-458B-829C-28A722F33D0E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Temas avanzados en FTP</a:t>
          </a:r>
        </a:p>
      </dgm:t>
    </dgm:pt>
    <dgm:pt modelId="{271CD98C-08CC-49D2-A3A8-2B13DFC23798}" type="par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8956A0C-6D70-4DE1-97DE-26599AECF86A}" type="sib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B4DD5BEE-8E1F-4988-A929-8361C5A5EFA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2</a:t>
          </a:r>
        </a:p>
      </dgm:t>
    </dgm:pt>
    <dgm:pt modelId="{186FFD12-2616-4B68-A49C-24B3EAF263CA}" type="par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AFEE4E2-D19C-46E4-9589-8518212CDE9B}" type="sib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2B80A2C-4F02-4F33-AE82-6FB2AC4AD355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TLAC – Estructura de Capital y Fondeo</a:t>
          </a:r>
        </a:p>
      </dgm:t>
    </dgm:pt>
    <dgm:pt modelId="{08E1EC9C-6024-4C56-8594-3B91656F4C76}" type="par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30F2A69-A8AF-4005-8578-41B2F31909B3}" type="sib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C36C5031-9DBF-4865-9D17-429E216706B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5</a:t>
          </a:r>
        </a:p>
      </dgm:t>
    </dgm:pt>
    <dgm:pt modelId="{74EF584B-ACBC-4706-9E88-8A96F61A2A4D}" type="par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3A39A75C-9B0C-4E04-868D-46A98074DDAA}" type="sib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B529A7D-5F5B-44A6-89A7-568A517AE5A1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Conclusiones</a:t>
          </a:r>
        </a:p>
      </dgm:t>
    </dgm:pt>
    <dgm:pt modelId="{3EB9BB3F-0E6B-44A8-B4EA-00ADF3B84B1D}" type="par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E13A0F7-3781-4DAD-82B3-D5E2423D7E42}" type="sib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F1EA24A-1F95-4563-AEC9-9F5757EBB4A9}" type="pres">
      <dgm:prSet presAssocID="{703E5852-1CE3-4C9D-AD55-28C64C824462}" presName="linearFlow" presStyleCnt="0">
        <dgm:presLayoutVars>
          <dgm:dir/>
          <dgm:animLvl val="lvl"/>
          <dgm:resizeHandles val="exact"/>
        </dgm:presLayoutVars>
      </dgm:prSet>
      <dgm:spPr/>
    </dgm:pt>
    <dgm:pt modelId="{31301786-77A1-47C9-A3AF-FB386A98E715}" type="pres">
      <dgm:prSet presAssocID="{8652D62C-9EE4-42F5-987B-EE4CB21E0CFA}" presName="composite" presStyleCnt="0"/>
      <dgm:spPr/>
    </dgm:pt>
    <dgm:pt modelId="{70BF5E3A-4E60-4F9C-A5AF-BCACD22C9D45}" type="pres">
      <dgm:prSet presAssocID="{8652D62C-9EE4-42F5-987B-EE4CB21E0CF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EF11C9-D03D-4543-87F5-6BD15E31099A}" type="pres">
      <dgm:prSet presAssocID="{8652D62C-9EE4-42F5-987B-EE4CB21E0CFA}" presName="descendantText" presStyleLbl="alignAcc1" presStyleIdx="0" presStyleCnt="5" custLinFactNeighborX="0" custLinFactNeighborY="-355">
        <dgm:presLayoutVars>
          <dgm:bulletEnabled val="1"/>
        </dgm:presLayoutVars>
      </dgm:prSet>
      <dgm:spPr/>
    </dgm:pt>
    <dgm:pt modelId="{9CC7F571-53DF-464E-BE3B-59EAF5714068}" type="pres">
      <dgm:prSet presAssocID="{7DD89BDD-376D-49B3-BF06-ED64BBAC362D}" presName="sp" presStyleCnt="0"/>
      <dgm:spPr/>
    </dgm:pt>
    <dgm:pt modelId="{99A925F2-EFDB-423A-AC6B-BCDFE5877387}" type="pres">
      <dgm:prSet presAssocID="{B4DD5BEE-8E1F-4988-A929-8361C5A5EFA3}" presName="composite" presStyleCnt="0"/>
      <dgm:spPr/>
    </dgm:pt>
    <dgm:pt modelId="{69B041D0-353C-40DD-846D-0A53956B2E9C}" type="pres">
      <dgm:prSet presAssocID="{B4DD5BEE-8E1F-4988-A929-8361C5A5EFA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16A0B08-0EAE-4415-8E6F-14661334DBBA}" type="pres">
      <dgm:prSet presAssocID="{B4DD5BEE-8E1F-4988-A929-8361C5A5EFA3}" presName="descendantText" presStyleLbl="alignAcc1" presStyleIdx="1" presStyleCnt="5" custLinFactNeighborY="-355">
        <dgm:presLayoutVars>
          <dgm:bulletEnabled val="1"/>
        </dgm:presLayoutVars>
      </dgm:prSet>
      <dgm:spPr/>
    </dgm:pt>
    <dgm:pt modelId="{74BD996F-0E7E-4C59-A32A-8CE176A64186}" type="pres">
      <dgm:prSet presAssocID="{8AFEE4E2-D19C-46E4-9589-8518212CDE9B}" presName="sp" presStyleCnt="0"/>
      <dgm:spPr/>
    </dgm:pt>
    <dgm:pt modelId="{C49167CD-2C09-437D-9F9F-62BB64164956}" type="pres">
      <dgm:prSet presAssocID="{EBFBD74D-7B4B-41E8-AB57-1B2D1B04C7E4}" presName="composite" presStyleCnt="0"/>
      <dgm:spPr/>
    </dgm:pt>
    <dgm:pt modelId="{77045554-1349-4687-93BF-A90B64A5BDEA}" type="pres">
      <dgm:prSet presAssocID="{EBFBD74D-7B4B-41E8-AB57-1B2D1B04C7E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F64A4A6-6AB6-4968-9D78-F056823FB3E5}" type="pres">
      <dgm:prSet presAssocID="{EBFBD74D-7B4B-41E8-AB57-1B2D1B04C7E4}" presName="descendantText" presStyleLbl="alignAcc1" presStyleIdx="2" presStyleCnt="5" custLinFactNeighborY="-355">
        <dgm:presLayoutVars>
          <dgm:bulletEnabled val="1"/>
        </dgm:presLayoutVars>
      </dgm:prSet>
      <dgm:spPr/>
    </dgm:pt>
    <dgm:pt modelId="{8006B423-976C-4717-B2B6-3422767B1973}" type="pres">
      <dgm:prSet presAssocID="{2CBF1929-D4BD-400E-8B8F-2332686F235D}" presName="sp" presStyleCnt="0"/>
      <dgm:spPr/>
    </dgm:pt>
    <dgm:pt modelId="{49B53ECD-7B76-4A09-A061-A6802B6BB42C}" type="pres">
      <dgm:prSet presAssocID="{664A1F60-E8AB-464C-ACC7-2C0C2B437489}" presName="composite" presStyleCnt="0"/>
      <dgm:spPr/>
    </dgm:pt>
    <dgm:pt modelId="{2AC45215-1A83-4E36-9379-AE6DE8DF36FD}" type="pres">
      <dgm:prSet presAssocID="{664A1F60-E8AB-464C-ACC7-2C0C2B43748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3AE80EC-0824-4CB8-B411-AC17127AAD55}" type="pres">
      <dgm:prSet presAssocID="{664A1F60-E8AB-464C-ACC7-2C0C2B437489}" presName="descendantText" presStyleLbl="alignAcc1" presStyleIdx="3" presStyleCnt="5" custLinFactNeighborY="-355">
        <dgm:presLayoutVars>
          <dgm:bulletEnabled val="1"/>
        </dgm:presLayoutVars>
      </dgm:prSet>
      <dgm:spPr/>
    </dgm:pt>
    <dgm:pt modelId="{86160FFD-95A7-47E1-A531-010D607FA08C}" type="pres">
      <dgm:prSet presAssocID="{0F9284C3-0ACD-4878-9EB8-310FFB9696DA}" presName="sp" presStyleCnt="0"/>
      <dgm:spPr/>
    </dgm:pt>
    <dgm:pt modelId="{9FCCD663-F480-4440-B79B-60E5CA9E7863}" type="pres">
      <dgm:prSet presAssocID="{C36C5031-9DBF-4865-9D17-429E216706B3}" presName="composite" presStyleCnt="0"/>
      <dgm:spPr/>
    </dgm:pt>
    <dgm:pt modelId="{BFB49287-7476-48E9-ADDD-4598A163C32C}" type="pres">
      <dgm:prSet presAssocID="{C36C5031-9DBF-4865-9D17-429E216706B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CA4CC93-7C54-4711-BF88-4CB00DC2A4CB}" type="pres">
      <dgm:prSet presAssocID="{C36C5031-9DBF-4865-9D17-429E216706B3}" presName="descendantText" presStyleLbl="alignAcc1" presStyleIdx="4" presStyleCnt="5" custLinFactNeighborX="491" custLinFactNeighborY="453">
        <dgm:presLayoutVars>
          <dgm:bulletEnabled val="1"/>
        </dgm:presLayoutVars>
      </dgm:prSet>
      <dgm:spPr/>
    </dgm:pt>
  </dgm:ptLst>
  <dgm:cxnLst>
    <dgm:cxn modelId="{3158E8C4-5E60-4010-947E-58F0980BFE6F}" srcId="{EBFBD74D-7B4B-41E8-AB57-1B2D1B04C7E4}" destId="{D042CAE1-4707-49A1-B6E6-9B9630E977F5}" srcOrd="0" destOrd="0" parTransId="{9C268B0B-8AA9-430F-9740-5FB8DE738491}" sibTransId="{8D06BEB0-2166-4B9C-B35F-3E4581ED9571}"/>
    <dgm:cxn modelId="{F805265A-5E3F-482F-A377-677A27BB4E19}" srcId="{703E5852-1CE3-4C9D-AD55-28C64C824462}" destId="{664A1F60-E8AB-464C-ACC7-2C0C2B437489}" srcOrd="3" destOrd="0" parTransId="{06BB022A-EA14-44B1-92B5-EB933D942B57}" sibTransId="{0F9284C3-0ACD-4878-9EB8-310FFB9696DA}"/>
    <dgm:cxn modelId="{4799F7DD-9A98-4847-B22D-A6F84FB84150}" type="presOf" srcId="{B4DD5BEE-8E1F-4988-A929-8361C5A5EFA3}" destId="{69B041D0-353C-40DD-846D-0A53956B2E9C}" srcOrd="0" destOrd="0" presId="urn:microsoft.com/office/officeart/2005/8/layout/chevron2"/>
    <dgm:cxn modelId="{4FD8DA23-1A1D-42FE-87B3-2FABD7825EE1}" srcId="{B4DD5BEE-8E1F-4988-A929-8361C5A5EFA3}" destId="{F2B80A2C-4F02-4F33-AE82-6FB2AC4AD355}" srcOrd="0" destOrd="0" parTransId="{08E1EC9C-6024-4C56-8594-3B91656F4C76}" sibTransId="{630F2A69-A8AF-4005-8578-41B2F31909B3}"/>
    <dgm:cxn modelId="{ABF3C500-17EC-43FA-8E95-FF2133B98A9A}" type="presOf" srcId="{664A1F60-E8AB-464C-ACC7-2C0C2B437489}" destId="{2AC45215-1A83-4E36-9379-AE6DE8DF36FD}" srcOrd="0" destOrd="0" presId="urn:microsoft.com/office/officeart/2005/8/layout/chevron2"/>
    <dgm:cxn modelId="{1C644B7F-5B02-4744-B2BC-FFEA0F8C1FDC}" type="presOf" srcId="{8652D62C-9EE4-42F5-987B-EE4CB21E0CFA}" destId="{70BF5E3A-4E60-4F9C-A5AF-BCACD22C9D45}" srcOrd="0" destOrd="0" presId="urn:microsoft.com/office/officeart/2005/8/layout/chevron2"/>
    <dgm:cxn modelId="{0705EB05-7387-49F7-8744-B1BF3ABD6BB2}" type="presOf" srcId="{1CF445C4-0FCD-4CB0-B6A3-05F8798940AD}" destId="{08EF11C9-D03D-4543-87F5-6BD15E31099A}" srcOrd="0" destOrd="0" presId="urn:microsoft.com/office/officeart/2005/8/layout/chevron2"/>
    <dgm:cxn modelId="{D9B3ECFF-E921-4EF9-8636-99983B45C461}" srcId="{8652D62C-9EE4-42F5-987B-EE4CB21E0CFA}" destId="{1CF445C4-0FCD-4CB0-B6A3-05F8798940AD}" srcOrd="0" destOrd="0" parTransId="{6339F77F-0C54-4CEA-9CF1-D60C2EB38035}" sibTransId="{87F2261F-1960-4344-AABD-1103A6F1F64D}"/>
    <dgm:cxn modelId="{DB860E19-374C-46EC-9E44-9DD15E9274EF}" srcId="{664A1F60-E8AB-464C-ACC7-2C0C2B437489}" destId="{FF8B3A54-103B-458B-829C-28A722F33D0E}" srcOrd="0" destOrd="0" parTransId="{271CD98C-08CC-49D2-A3A8-2B13DFC23798}" sibTransId="{D8956A0C-6D70-4DE1-97DE-26599AECF86A}"/>
    <dgm:cxn modelId="{393A3DF8-6F51-4EB6-BBE3-4ADE25160107}" type="presOf" srcId="{F2B80A2C-4F02-4F33-AE82-6FB2AC4AD355}" destId="{D16A0B08-0EAE-4415-8E6F-14661334DBBA}" srcOrd="0" destOrd="0" presId="urn:microsoft.com/office/officeart/2005/8/layout/chevron2"/>
    <dgm:cxn modelId="{0840208A-A113-45A5-8078-B5DE02001A69}" srcId="{C36C5031-9DBF-4865-9D17-429E216706B3}" destId="{4B529A7D-5F5B-44A6-89A7-568A517AE5A1}" srcOrd="0" destOrd="0" parTransId="{3EB9BB3F-0E6B-44A8-B4EA-00ADF3B84B1D}" sibTransId="{4E13A0F7-3781-4DAD-82B3-D5E2423D7E42}"/>
    <dgm:cxn modelId="{16654AB6-5CA7-40D8-851F-A38436CAB8A0}" srcId="{703E5852-1CE3-4C9D-AD55-28C64C824462}" destId="{8652D62C-9EE4-42F5-987B-EE4CB21E0CFA}" srcOrd="0" destOrd="0" parTransId="{2D7D7F2C-3CB4-412A-BBA2-37664CF37991}" sibTransId="{7DD89BDD-376D-49B3-BF06-ED64BBAC362D}"/>
    <dgm:cxn modelId="{BCBD7DEE-1B7C-4BD1-AE26-B9374F14F77E}" srcId="{703E5852-1CE3-4C9D-AD55-28C64C824462}" destId="{C36C5031-9DBF-4865-9D17-429E216706B3}" srcOrd="4" destOrd="0" parTransId="{74EF584B-ACBC-4706-9E88-8A96F61A2A4D}" sibTransId="{3A39A75C-9B0C-4E04-868D-46A98074DDAA}"/>
    <dgm:cxn modelId="{ECFCD3AF-DC0C-4C05-AAD1-463AB9527F60}" type="presOf" srcId="{C36C5031-9DBF-4865-9D17-429E216706B3}" destId="{BFB49287-7476-48E9-ADDD-4598A163C32C}" srcOrd="0" destOrd="0" presId="urn:microsoft.com/office/officeart/2005/8/layout/chevron2"/>
    <dgm:cxn modelId="{B87D8600-074F-478E-B5FC-B675A444674D}" type="presOf" srcId="{D042CAE1-4707-49A1-B6E6-9B9630E977F5}" destId="{EF64A4A6-6AB6-4968-9D78-F056823FB3E5}" srcOrd="0" destOrd="0" presId="urn:microsoft.com/office/officeart/2005/8/layout/chevron2"/>
    <dgm:cxn modelId="{E92D861A-E7C3-4EF1-BD72-ED16E1735BE3}" type="presOf" srcId="{4B529A7D-5F5B-44A6-89A7-568A517AE5A1}" destId="{2CA4CC93-7C54-4711-BF88-4CB00DC2A4CB}" srcOrd="0" destOrd="0" presId="urn:microsoft.com/office/officeart/2005/8/layout/chevron2"/>
    <dgm:cxn modelId="{EE09A168-AAF4-4F2E-AE30-8F48017315CF}" type="presOf" srcId="{703E5852-1CE3-4C9D-AD55-28C64C824462}" destId="{1F1EA24A-1F95-4563-AEC9-9F5757EBB4A9}" srcOrd="0" destOrd="0" presId="urn:microsoft.com/office/officeart/2005/8/layout/chevron2"/>
    <dgm:cxn modelId="{F3D47688-52A7-4040-9A2A-4E53938F03FC}" srcId="{703E5852-1CE3-4C9D-AD55-28C64C824462}" destId="{B4DD5BEE-8E1F-4988-A929-8361C5A5EFA3}" srcOrd="1" destOrd="0" parTransId="{186FFD12-2616-4B68-A49C-24B3EAF263CA}" sibTransId="{8AFEE4E2-D19C-46E4-9589-8518212CDE9B}"/>
    <dgm:cxn modelId="{D66AEC76-4E6D-4989-AED6-7622F8B56B12}" type="presOf" srcId="{EBFBD74D-7B4B-41E8-AB57-1B2D1B04C7E4}" destId="{77045554-1349-4687-93BF-A90B64A5BDEA}" srcOrd="0" destOrd="0" presId="urn:microsoft.com/office/officeart/2005/8/layout/chevron2"/>
    <dgm:cxn modelId="{DC107C1C-FADB-4AD1-AC6A-5F243E754DB9}" type="presOf" srcId="{FF8B3A54-103B-458B-829C-28A722F33D0E}" destId="{23AE80EC-0824-4CB8-B411-AC17127AAD55}" srcOrd="0" destOrd="0" presId="urn:microsoft.com/office/officeart/2005/8/layout/chevron2"/>
    <dgm:cxn modelId="{A2BCE925-1C8F-47CD-91C9-022825E68B46}" srcId="{703E5852-1CE3-4C9D-AD55-28C64C824462}" destId="{EBFBD74D-7B4B-41E8-AB57-1B2D1B04C7E4}" srcOrd="2" destOrd="0" parTransId="{BB802511-9E4D-4957-877E-705655846D02}" sibTransId="{2CBF1929-D4BD-400E-8B8F-2332686F235D}"/>
    <dgm:cxn modelId="{6AD9DA86-08EC-48D3-9B56-2AD5E870C670}" type="presParOf" srcId="{1F1EA24A-1F95-4563-AEC9-9F5757EBB4A9}" destId="{31301786-77A1-47C9-A3AF-FB386A98E715}" srcOrd="0" destOrd="0" presId="urn:microsoft.com/office/officeart/2005/8/layout/chevron2"/>
    <dgm:cxn modelId="{6DE5537A-250E-4A65-A009-E591149A5F78}" type="presParOf" srcId="{31301786-77A1-47C9-A3AF-FB386A98E715}" destId="{70BF5E3A-4E60-4F9C-A5AF-BCACD22C9D45}" srcOrd="0" destOrd="0" presId="urn:microsoft.com/office/officeart/2005/8/layout/chevron2"/>
    <dgm:cxn modelId="{E945EE99-056E-45F8-AAE7-A71A2E0D8D6B}" type="presParOf" srcId="{31301786-77A1-47C9-A3AF-FB386A98E715}" destId="{08EF11C9-D03D-4543-87F5-6BD15E31099A}" srcOrd="1" destOrd="0" presId="urn:microsoft.com/office/officeart/2005/8/layout/chevron2"/>
    <dgm:cxn modelId="{43E40775-2DCF-4295-8332-88A639EA90CA}" type="presParOf" srcId="{1F1EA24A-1F95-4563-AEC9-9F5757EBB4A9}" destId="{9CC7F571-53DF-464E-BE3B-59EAF5714068}" srcOrd="1" destOrd="0" presId="urn:microsoft.com/office/officeart/2005/8/layout/chevron2"/>
    <dgm:cxn modelId="{BAA55C5E-F148-4A2B-BD9E-5572D43B66E5}" type="presParOf" srcId="{1F1EA24A-1F95-4563-AEC9-9F5757EBB4A9}" destId="{99A925F2-EFDB-423A-AC6B-BCDFE5877387}" srcOrd="2" destOrd="0" presId="urn:microsoft.com/office/officeart/2005/8/layout/chevron2"/>
    <dgm:cxn modelId="{FB5468B5-06A6-4D20-A59B-EDDF546DBEE1}" type="presParOf" srcId="{99A925F2-EFDB-423A-AC6B-BCDFE5877387}" destId="{69B041D0-353C-40DD-846D-0A53956B2E9C}" srcOrd="0" destOrd="0" presId="urn:microsoft.com/office/officeart/2005/8/layout/chevron2"/>
    <dgm:cxn modelId="{7FC0D28E-CE30-4F6D-8AFB-381E6A9E4D43}" type="presParOf" srcId="{99A925F2-EFDB-423A-AC6B-BCDFE5877387}" destId="{D16A0B08-0EAE-4415-8E6F-14661334DBBA}" srcOrd="1" destOrd="0" presId="urn:microsoft.com/office/officeart/2005/8/layout/chevron2"/>
    <dgm:cxn modelId="{EAFE6C32-9E68-4909-9BEA-18E66E61D87D}" type="presParOf" srcId="{1F1EA24A-1F95-4563-AEC9-9F5757EBB4A9}" destId="{74BD996F-0E7E-4C59-A32A-8CE176A64186}" srcOrd="3" destOrd="0" presId="urn:microsoft.com/office/officeart/2005/8/layout/chevron2"/>
    <dgm:cxn modelId="{DC4CE735-A4A8-4439-85BB-38823D57AFDB}" type="presParOf" srcId="{1F1EA24A-1F95-4563-AEC9-9F5757EBB4A9}" destId="{C49167CD-2C09-437D-9F9F-62BB64164956}" srcOrd="4" destOrd="0" presId="urn:microsoft.com/office/officeart/2005/8/layout/chevron2"/>
    <dgm:cxn modelId="{F3BAC76B-7C33-48E2-AE2F-15BE7917D613}" type="presParOf" srcId="{C49167CD-2C09-437D-9F9F-62BB64164956}" destId="{77045554-1349-4687-93BF-A90B64A5BDEA}" srcOrd="0" destOrd="0" presId="urn:microsoft.com/office/officeart/2005/8/layout/chevron2"/>
    <dgm:cxn modelId="{FFACAB52-C637-4AFE-9F83-F03B4254D025}" type="presParOf" srcId="{C49167CD-2C09-437D-9F9F-62BB64164956}" destId="{EF64A4A6-6AB6-4968-9D78-F056823FB3E5}" srcOrd="1" destOrd="0" presId="urn:microsoft.com/office/officeart/2005/8/layout/chevron2"/>
    <dgm:cxn modelId="{0F00DA7F-74F8-4788-80BC-4B58B2A0CF02}" type="presParOf" srcId="{1F1EA24A-1F95-4563-AEC9-9F5757EBB4A9}" destId="{8006B423-976C-4717-B2B6-3422767B1973}" srcOrd="5" destOrd="0" presId="urn:microsoft.com/office/officeart/2005/8/layout/chevron2"/>
    <dgm:cxn modelId="{2E725459-BB0C-42D5-88EC-7AB81EF2ECDD}" type="presParOf" srcId="{1F1EA24A-1F95-4563-AEC9-9F5757EBB4A9}" destId="{49B53ECD-7B76-4A09-A061-A6802B6BB42C}" srcOrd="6" destOrd="0" presId="urn:microsoft.com/office/officeart/2005/8/layout/chevron2"/>
    <dgm:cxn modelId="{5EC65868-56C1-45AB-B5FB-1DABFCD38269}" type="presParOf" srcId="{49B53ECD-7B76-4A09-A061-A6802B6BB42C}" destId="{2AC45215-1A83-4E36-9379-AE6DE8DF36FD}" srcOrd="0" destOrd="0" presId="urn:microsoft.com/office/officeart/2005/8/layout/chevron2"/>
    <dgm:cxn modelId="{7A1B72BA-D698-4912-96A5-0D70819AD7CF}" type="presParOf" srcId="{49B53ECD-7B76-4A09-A061-A6802B6BB42C}" destId="{23AE80EC-0824-4CB8-B411-AC17127AAD55}" srcOrd="1" destOrd="0" presId="urn:microsoft.com/office/officeart/2005/8/layout/chevron2"/>
    <dgm:cxn modelId="{E77809AA-9F80-448C-B444-725AEDC2CB24}" type="presParOf" srcId="{1F1EA24A-1F95-4563-AEC9-9F5757EBB4A9}" destId="{86160FFD-95A7-47E1-A531-010D607FA08C}" srcOrd="7" destOrd="0" presId="urn:microsoft.com/office/officeart/2005/8/layout/chevron2"/>
    <dgm:cxn modelId="{B08C7788-7696-4438-8D66-17E97301C45E}" type="presParOf" srcId="{1F1EA24A-1F95-4563-AEC9-9F5757EBB4A9}" destId="{9FCCD663-F480-4440-B79B-60E5CA9E7863}" srcOrd="8" destOrd="0" presId="urn:microsoft.com/office/officeart/2005/8/layout/chevron2"/>
    <dgm:cxn modelId="{B875DFF1-B0B4-44A3-8BFD-A453E6388E29}" type="presParOf" srcId="{9FCCD663-F480-4440-B79B-60E5CA9E7863}" destId="{BFB49287-7476-48E9-ADDD-4598A163C32C}" srcOrd="0" destOrd="0" presId="urn:microsoft.com/office/officeart/2005/8/layout/chevron2"/>
    <dgm:cxn modelId="{9A3A55DB-5128-4C88-B65F-837F085B6A9C}" type="presParOf" srcId="{9FCCD663-F480-4440-B79B-60E5CA9E7863}" destId="{2CA4CC93-7C54-4711-BF88-4CB00DC2A4C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3E5852-1CE3-4C9D-AD55-28C64C824462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8652D62C-9EE4-42F5-987B-EE4CB21E0CFA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1</a:t>
          </a:r>
        </a:p>
      </dgm:t>
    </dgm:pt>
    <dgm:pt modelId="{2D7D7F2C-3CB4-412A-BBA2-37664CF37991}" type="par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7DD89BDD-376D-49B3-BF06-ED64BBAC362D}" type="sib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CF445C4-0FCD-4CB0-B6A3-05F8798940AD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Impactos Regulatorios sobre el Balance</a:t>
          </a:r>
        </a:p>
      </dgm:t>
    </dgm:pt>
    <dgm:pt modelId="{6339F77F-0C54-4CEA-9CF1-D60C2EB38035}" type="par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7F2261F-1960-4344-AABD-1103A6F1F64D}" type="sib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EBFBD74D-7B4B-41E8-AB57-1B2D1B04C7E4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3</a:t>
          </a:r>
        </a:p>
      </dgm:t>
    </dgm:pt>
    <dgm:pt modelId="{BB802511-9E4D-4957-877E-705655846D02}" type="par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2CBF1929-D4BD-400E-8B8F-2332686F235D}" type="sib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042CAE1-4707-49A1-B6E6-9B9630E977F5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FTP y la </a:t>
          </a:r>
          <a:r>
            <a:rPr lang="es-MX" noProof="0" dirty="0" err="1">
              <a:solidFill>
                <a:schemeClr val="bg2"/>
              </a:solidFill>
            </a:rPr>
            <a:t>Gesti</a:t>
          </a:r>
          <a:r>
            <a:rPr lang="en-CA" noProof="0" dirty="0" err="1">
              <a:solidFill>
                <a:schemeClr val="bg2"/>
              </a:solidFill>
            </a:rPr>
            <a:t>ón</a:t>
          </a:r>
          <a:r>
            <a:rPr lang="en-CA" noProof="0" dirty="0">
              <a:solidFill>
                <a:schemeClr val="bg2"/>
              </a:solidFill>
            </a:rPr>
            <a:t> del Balance</a:t>
          </a:r>
          <a:endParaRPr lang="es-MX" noProof="0" dirty="0">
            <a:solidFill>
              <a:schemeClr val="bg2"/>
            </a:solidFill>
          </a:endParaRPr>
        </a:p>
      </dgm:t>
    </dgm:pt>
    <dgm:pt modelId="{9C268B0B-8AA9-430F-9740-5FB8DE738491}" type="par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D06BEB0-2166-4B9C-B35F-3E4581ED9571}" type="sib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64A1F60-E8AB-464C-ACC7-2C0C2B437489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4</a:t>
          </a:r>
        </a:p>
      </dgm:t>
    </dgm:pt>
    <dgm:pt modelId="{06BB022A-EA14-44B1-92B5-EB933D942B57}" type="par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0F9284C3-0ACD-4878-9EB8-310FFB9696DA}" type="sib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F8B3A54-103B-458B-829C-28A722F33D0E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Temas avanzados en FTP</a:t>
          </a:r>
        </a:p>
      </dgm:t>
    </dgm:pt>
    <dgm:pt modelId="{271CD98C-08CC-49D2-A3A8-2B13DFC23798}" type="par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8956A0C-6D70-4DE1-97DE-26599AECF86A}" type="sib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B4DD5BEE-8E1F-4988-A929-8361C5A5EFA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2</a:t>
          </a:r>
        </a:p>
      </dgm:t>
    </dgm:pt>
    <dgm:pt modelId="{186FFD12-2616-4B68-A49C-24B3EAF263CA}" type="par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AFEE4E2-D19C-46E4-9589-8518212CDE9B}" type="sib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2B80A2C-4F02-4F33-AE82-6FB2AC4AD355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TLAC – Estructura de Capital y Fondeo</a:t>
          </a:r>
        </a:p>
      </dgm:t>
    </dgm:pt>
    <dgm:pt modelId="{08E1EC9C-6024-4C56-8594-3B91656F4C76}" type="par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30F2A69-A8AF-4005-8578-41B2F31909B3}" type="sib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C36C5031-9DBF-4865-9D17-429E216706B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5</a:t>
          </a:r>
        </a:p>
      </dgm:t>
    </dgm:pt>
    <dgm:pt modelId="{74EF584B-ACBC-4706-9E88-8A96F61A2A4D}" type="par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3A39A75C-9B0C-4E04-868D-46A98074DDAA}" type="sib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B529A7D-5F5B-44A6-89A7-568A517AE5A1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Conclusiones</a:t>
          </a:r>
        </a:p>
      </dgm:t>
    </dgm:pt>
    <dgm:pt modelId="{3EB9BB3F-0E6B-44A8-B4EA-00ADF3B84B1D}" type="par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E13A0F7-3781-4DAD-82B3-D5E2423D7E42}" type="sib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F1EA24A-1F95-4563-AEC9-9F5757EBB4A9}" type="pres">
      <dgm:prSet presAssocID="{703E5852-1CE3-4C9D-AD55-28C64C824462}" presName="linearFlow" presStyleCnt="0">
        <dgm:presLayoutVars>
          <dgm:dir/>
          <dgm:animLvl val="lvl"/>
          <dgm:resizeHandles val="exact"/>
        </dgm:presLayoutVars>
      </dgm:prSet>
      <dgm:spPr/>
    </dgm:pt>
    <dgm:pt modelId="{31301786-77A1-47C9-A3AF-FB386A98E715}" type="pres">
      <dgm:prSet presAssocID="{8652D62C-9EE4-42F5-987B-EE4CB21E0CFA}" presName="composite" presStyleCnt="0"/>
      <dgm:spPr/>
    </dgm:pt>
    <dgm:pt modelId="{70BF5E3A-4E60-4F9C-A5AF-BCACD22C9D45}" type="pres">
      <dgm:prSet presAssocID="{8652D62C-9EE4-42F5-987B-EE4CB21E0CF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EF11C9-D03D-4543-87F5-6BD15E31099A}" type="pres">
      <dgm:prSet presAssocID="{8652D62C-9EE4-42F5-987B-EE4CB21E0CFA}" presName="descendantText" presStyleLbl="alignAcc1" presStyleIdx="0" presStyleCnt="5" custLinFactNeighborX="0" custLinFactNeighborY="-355">
        <dgm:presLayoutVars>
          <dgm:bulletEnabled val="1"/>
        </dgm:presLayoutVars>
      </dgm:prSet>
      <dgm:spPr/>
    </dgm:pt>
    <dgm:pt modelId="{9CC7F571-53DF-464E-BE3B-59EAF5714068}" type="pres">
      <dgm:prSet presAssocID="{7DD89BDD-376D-49B3-BF06-ED64BBAC362D}" presName="sp" presStyleCnt="0"/>
      <dgm:spPr/>
    </dgm:pt>
    <dgm:pt modelId="{99A925F2-EFDB-423A-AC6B-BCDFE5877387}" type="pres">
      <dgm:prSet presAssocID="{B4DD5BEE-8E1F-4988-A929-8361C5A5EFA3}" presName="composite" presStyleCnt="0"/>
      <dgm:spPr/>
    </dgm:pt>
    <dgm:pt modelId="{69B041D0-353C-40DD-846D-0A53956B2E9C}" type="pres">
      <dgm:prSet presAssocID="{B4DD5BEE-8E1F-4988-A929-8361C5A5EFA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16A0B08-0EAE-4415-8E6F-14661334DBBA}" type="pres">
      <dgm:prSet presAssocID="{B4DD5BEE-8E1F-4988-A929-8361C5A5EFA3}" presName="descendantText" presStyleLbl="alignAcc1" presStyleIdx="1" presStyleCnt="5" custLinFactNeighborY="-355">
        <dgm:presLayoutVars>
          <dgm:bulletEnabled val="1"/>
        </dgm:presLayoutVars>
      </dgm:prSet>
      <dgm:spPr/>
    </dgm:pt>
    <dgm:pt modelId="{74BD996F-0E7E-4C59-A32A-8CE176A64186}" type="pres">
      <dgm:prSet presAssocID="{8AFEE4E2-D19C-46E4-9589-8518212CDE9B}" presName="sp" presStyleCnt="0"/>
      <dgm:spPr/>
    </dgm:pt>
    <dgm:pt modelId="{C49167CD-2C09-437D-9F9F-62BB64164956}" type="pres">
      <dgm:prSet presAssocID="{EBFBD74D-7B4B-41E8-AB57-1B2D1B04C7E4}" presName="composite" presStyleCnt="0"/>
      <dgm:spPr/>
    </dgm:pt>
    <dgm:pt modelId="{77045554-1349-4687-93BF-A90B64A5BDEA}" type="pres">
      <dgm:prSet presAssocID="{EBFBD74D-7B4B-41E8-AB57-1B2D1B04C7E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F64A4A6-6AB6-4968-9D78-F056823FB3E5}" type="pres">
      <dgm:prSet presAssocID="{EBFBD74D-7B4B-41E8-AB57-1B2D1B04C7E4}" presName="descendantText" presStyleLbl="alignAcc1" presStyleIdx="2" presStyleCnt="5" custLinFactNeighborY="-355">
        <dgm:presLayoutVars>
          <dgm:bulletEnabled val="1"/>
        </dgm:presLayoutVars>
      </dgm:prSet>
      <dgm:spPr/>
    </dgm:pt>
    <dgm:pt modelId="{8006B423-976C-4717-B2B6-3422767B1973}" type="pres">
      <dgm:prSet presAssocID="{2CBF1929-D4BD-400E-8B8F-2332686F235D}" presName="sp" presStyleCnt="0"/>
      <dgm:spPr/>
    </dgm:pt>
    <dgm:pt modelId="{49B53ECD-7B76-4A09-A061-A6802B6BB42C}" type="pres">
      <dgm:prSet presAssocID="{664A1F60-E8AB-464C-ACC7-2C0C2B437489}" presName="composite" presStyleCnt="0"/>
      <dgm:spPr/>
    </dgm:pt>
    <dgm:pt modelId="{2AC45215-1A83-4E36-9379-AE6DE8DF36FD}" type="pres">
      <dgm:prSet presAssocID="{664A1F60-E8AB-464C-ACC7-2C0C2B43748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3AE80EC-0824-4CB8-B411-AC17127AAD55}" type="pres">
      <dgm:prSet presAssocID="{664A1F60-E8AB-464C-ACC7-2C0C2B437489}" presName="descendantText" presStyleLbl="alignAcc1" presStyleIdx="3" presStyleCnt="5" custLinFactNeighborY="-355">
        <dgm:presLayoutVars>
          <dgm:bulletEnabled val="1"/>
        </dgm:presLayoutVars>
      </dgm:prSet>
      <dgm:spPr/>
    </dgm:pt>
    <dgm:pt modelId="{86160FFD-95A7-47E1-A531-010D607FA08C}" type="pres">
      <dgm:prSet presAssocID="{0F9284C3-0ACD-4878-9EB8-310FFB9696DA}" presName="sp" presStyleCnt="0"/>
      <dgm:spPr/>
    </dgm:pt>
    <dgm:pt modelId="{9FCCD663-F480-4440-B79B-60E5CA9E7863}" type="pres">
      <dgm:prSet presAssocID="{C36C5031-9DBF-4865-9D17-429E216706B3}" presName="composite" presStyleCnt="0"/>
      <dgm:spPr/>
    </dgm:pt>
    <dgm:pt modelId="{BFB49287-7476-48E9-ADDD-4598A163C32C}" type="pres">
      <dgm:prSet presAssocID="{C36C5031-9DBF-4865-9D17-429E216706B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CA4CC93-7C54-4711-BF88-4CB00DC2A4CB}" type="pres">
      <dgm:prSet presAssocID="{C36C5031-9DBF-4865-9D17-429E216706B3}" presName="descendantText" presStyleLbl="alignAcc1" presStyleIdx="4" presStyleCnt="5" custLinFactNeighborX="491" custLinFactNeighborY="453">
        <dgm:presLayoutVars>
          <dgm:bulletEnabled val="1"/>
        </dgm:presLayoutVars>
      </dgm:prSet>
      <dgm:spPr/>
    </dgm:pt>
  </dgm:ptLst>
  <dgm:cxnLst>
    <dgm:cxn modelId="{F9F0B610-63B2-4401-8F9C-60832F2BEF72}" type="presOf" srcId="{D042CAE1-4707-49A1-B6E6-9B9630E977F5}" destId="{EF64A4A6-6AB6-4968-9D78-F056823FB3E5}" srcOrd="0" destOrd="0" presId="urn:microsoft.com/office/officeart/2005/8/layout/chevron2"/>
    <dgm:cxn modelId="{3158E8C4-5E60-4010-947E-58F0980BFE6F}" srcId="{EBFBD74D-7B4B-41E8-AB57-1B2D1B04C7E4}" destId="{D042CAE1-4707-49A1-B6E6-9B9630E977F5}" srcOrd="0" destOrd="0" parTransId="{9C268B0B-8AA9-430F-9740-5FB8DE738491}" sibTransId="{8D06BEB0-2166-4B9C-B35F-3E4581ED9571}"/>
    <dgm:cxn modelId="{21FF6F4E-FACB-42C6-9AAD-38E9723F0770}" type="presOf" srcId="{4B529A7D-5F5B-44A6-89A7-568A517AE5A1}" destId="{2CA4CC93-7C54-4711-BF88-4CB00DC2A4CB}" srcOrd="0" destOrd="0" presId="urn:microsoft.com/office/officeart/2005/8/layout/chevron2"/>
    <dgm:cxn modelId="{B0D3F11E-0356-42C7-87E4-F5FA5C02ED80}" type="presOf" srcId="{F2B80A2C-4F02-4F33-AE82-6FB2AC4AD355}" destId="{D16A0B08-0EAE-4415-8E6F-14661334DBBA}" srcOrd="0" destOrd="0" presId="urn:microsoft.com/office/officeart/2005/8/layout/chevron2"/>
    <dgm:cxn modelId="{F805265A-5E3F-482F-A377-677A27BB4E19}" srcId="{703E5852-1CE3-4C9D-AD55-28C64C824462}" destId="{664A1F60-E8AB-464C-ACC7-2C0C2B437489}" srcOrd="3" destOrd="0" parTransId="{06BB022A-EA14-44B1-92B5-EB933D942B57}" sibTransId="{0F9284C3-0ACD-4878-9EB8-310FFB9696DA}"/>
    <dgm:cxn modelId="{FA344923-3502-4B89-84D0-A5BA6E7EC303}" type="presOf" srcId="{C36C5031-9DBF-4865-9D17-429E216706B3}" destId="{BFB49287-7476-48E9-ADDD-4598A163C32C}" srcOrd="0" destOrd="0" presId="urn:microsoft.com/office/officeart/2005/8/layout/chevron2"/>
    <dgm:cxn modelId="{4FD8DA23-1A1D-42FE-87B3-2FABD7825EE1}" srcId="{B4DD5BEE-8E1F-4988-A929-8361C5A5EFA3}" destId="{F2B80A2C-4F02-4F33-AE82-6FB2AC4AD355}" srcOrd="0" destOrd="0" parTransId="{08E1EC9C-6024-4C56-8594-3B91656F4C76}" sibTransId="{630F2A69-A8AF-4005-8578-41B2F31909B3}"/>
    <dgm:cxn modelId="{B9EC9469-D44B-4EED-B6D9-B1AC29D87241}" type="presOf" srcId="{1CF445C4-0FCD-4CB0-B6A3-05F8798940AD}" destId="{08EF11C9-D03D-4543-87F5-6BD15E31099A}" srcOrd="0" destOrd="0" presId="urn:microsoft.com/office/officeart/2005/8/layout/chevron2"/>
    <dgm:cxn modelId="{24F5DE94-694D-4975-A0D6-B50F166B7E9F}" type="presOf" srcId="{8652D62C-9EE4-42F5-987B-EE4CB21E0CFA}" destId="{70BF5E3A-4E60-4F9C-A5AF-BCACD22C9D45}" srcOrd="0" destOrd="0" presId="urn:microsoft.com/office/officeart/2005/8/layout/chevron2"/>
    <dgm:cxn modelId="{D9B3ECFF-E921-4EF9-8636-99983B45C461}" srcId="{8652D62C-9EE4-42F5-987B-EE4CB21E0CFA}" destId="{1CF445C4-0FCD-4CB0-B6A3-05F8798940AD}" srcOrd="0" destOrd="0" parTransId="{6339F77F-0C54-4CEA-9CF1-D60C2EB38035}" sibTransId="{87F2261F-1960-4344-AABD-1103A6F1F64D}"/>
    <dgm:cxn modelId="{CBE59D37-0EF6-4E32-9BB8-D221DB6CCDCE}" type="presOf" srcId="{EBFBD74D-7B4B-41E8-AB57-1B2D1B04C7E4}" destId="{77045554-1349-4687-93BF-A90B64A5BDEA}" srcOrd="0" destOrd="0" presId="urn:microsoft.com/office/officeart/2005/8/layout/chevron2"/>
    <dgm:cxn modelId="{DB860E19-374C-46EC-9E44-9DD15E9274EF}" srcId="{664A1F60-E8AB-464C-ACC7-2C0C2B437489}" destId="{FF8B3A54-103B-458B-829C-28A722F33D0E}" srcOrd="0" destOrd="0" parTransId="{271CD98C-08CC-49D2-A3A8-2B13DFC23798}" sibTransId="{D8956A0C-6D70-4DE1-97DE-26599AECF86A}"/>
    <dgm:cxn modelId="{9533726E-06B8-4C0B-98B9-129A6B5517A0}" type="presOf" srcId="{664A1F60-E8AB-464C-ACC7-2C0C2B437489}" destId="{2AC45215-1A83-4E36-9379-AE6DE8DF36FD}" srcOrd="0" destOrd="0" presId="urn:microsoft.com/office/officeart/2005/8/layout/chevron2"/>
    <dgm:cxn modelId="{0840208A-A113-45A5-8078-B5DE02001A69}" srcId="{C36C5031-9DBF-4865-9D17-429E216706B3}" destId="{4B529A7D-5F5B-44A6-89A7-568A517AE5A1}" srcOrd="0" destOrd="0" parTransId="{3EB9BB3F-0E6B-44A8-B4EA-00ADF3B84B1D}" sibTransId="{4E13A0F7-3781-4DAD-82B3-D5E2423D7E42}"/>
    <dgm:cxn modelId="{16654AB6-5CA7-40D8-851F-A38436CAB8A0}" srcId="{703E5852-1CE3-4C9D-AD55-28C64C824462}" destId="{8652D62C-9EE4-42F5-987B-EE4CB21E0CFA}" srcOrd="0" destOrd="0" parTransId="{2D7D7F2C-3CB4-412A-BBA2-37664CF37991}" sibTransId="{7DD89BDD-376D-49B3-BF06-ED64BBAC362D}"/>
    <dgm:cxn modelId="{BCBD7DEE-1B7C-4BD1-AE26-B9374F14F77E}" srcId="{703E5852-1CE3-4C9D-AD55-28C64C824462}" destId="{C36C5031-9DBF-4865-9D17-429E216706B3}" srcOrd="4" destOrd="0" parTransId="{74EF584B-ACBC-4706-9E88-8A96F61A2A4D}" sibTransId="{3A39A75C-9B0C-4E04-868D-46A98074DDAA}"/>
    <dgm:cxn modelId="{EE09A168-AAF4-4F2E-AE30-8F48017315CF}" type="presOf" srcId="{703E5852-1CE3-4C9D-AD55-28C64C824462}" destId="{1F1EA24A-1F95-4563-AEC9-9F5757EBB4A9}" srcOrd="0" destOrd="0" presId="urn:microsoft.com/office/officeart/2005/8/layout/chevron2"/>
    <dgm:cxn modelId="{47DE1D83-CE67-4B58-8EF5-80BC1B531F22}" type="presOf" srcId="{B4DD5BEE-8E1F-4988-A929-8361C5A5EFA3}" destId="{69B041D0-353C-40DD-846D-0A53956B2E9C}" srcOrd="0" destOrd="0" presId="urn:microsoft.com/office/officeart/2005/8/layout/chevron2"/>
    <dgm:cxn modelId="{8E5ADAD2-1AA6-4917-BEE3-4DB15E7F038C}" type="presOf" srcId="{FF8B3A54-103B-458B-829C-28A722F33D0E}" destId="{23AE80EC-0824-4CB8-B411-AC17127AAD55}" srcOrd="0" destOrd="0" presId="urn:microsoft.com/office/officeart/2005/8/layout/chevron2"/>
    <dgm:cxn modelId="{F3D47688-52A7-4040-9A2A-4E53938F03FC}" srcId="{703E5852-1CE3-4C9D-AD55-28C64C824462}" destId="{B4DD5BEE-8E1F-4988-A929-8361C5A5EFA3}" srcOrd="1" destOrd="0" parTransId="{186FFD12-2616-4B68-A49C-24B3EAF263CA}" sibTransId="{8AFEE4E2-D19C-46E4-9589-8518212CDE9B}"/>
    <dgm:cxn modelId="{A2BCE925-1C8F-47CD-91C9-022825E68B46}" srcId="{703E5852-1CE3-4C9D-AD55-28C64C824462}" destId="{EBFBD74D-7B4B-41E8-AB57-1B2D1B04C7E4}" srcOrd="2" destOrd="0" parTransId="{BB802511-9E4D-4957-877E-705655846D02}" sibTransId="{2CBF1929-D4BD-400E-8B8F-2332686F235D}"/>
    <dgm:cxn modelId="{6AD9DA86-08EC-48D3-9B56-2AD5E870C670}" type="presParOf" srcId="{1F1EA24A-1F95-4563-AEC9-9F5757EBB4A9}" destId="{31301786-77A1-47C9-A3AF-FB386A98E715}" srcOrd="0" destOrd="0" presId="urn:microsoft.com/office/officeart/2005/8/layout/chevron2"/>
    <dgm:cxn modelId="{310E6397-B23C-47CB-BDAF-A98CB8F331E4}" type="presParOf" srcId="{31301786-77A1-47C9-A3AF-FB386A98E715}" destId="{70BF5E3A-4E60-4F9C-A5AF-BCACD22C9D45}" srcOrd="0" destOrd="0" presId="urn:microsoft.com/office/officeart/2005/8/layout/chevron2"/>
    <dgm:cxn modelId="{33462DBA-5858-40C0-A33B-7A32130B11DF}" type="presParOf" srcId="{31301786-77A1-47C9-A3AF-FB386A98E715}" destId="{08EF11C9-D03D-4543-87F5-6BD15E31099A}" srcOrd="1" destOrd="0" presId="urn:microsoft.com/office/officeart/2005/8/layout/chevron2"/>
    <dgm:cxn modelId="{43E40775-2DCF-4295-8332-88A639EA90CA}" type="presParOf" srcId="{1F1EA24A-1F95-4563-AEC9-9F5757EBB4A9}" destId="{9CC7F571-53DF-464E-BE3B-59EAF5714068}" srcOrd="1" destOrd="0" presId="urn:microsoft.com/office/officeart/2005/8/layout/chevron2"/>
    <dgm:cxn modelId="{BAA55C5E-F148-4A2B-BD9E-5572D43B66E5}" type="presParOf" srcId="{1F1EA24A-1F95-4563-AEC9-9F5757EBB4A9}" destId="{99A925F2-EFDB-423A-AC6B-BCDFE5877387}" srcOrd="2" destOrd="0" presId="urn:microsoft.com/office/officeart/2005/8/layout/chevron2"/>
    <dgm:cxn modelId="{93204605-10AE-4CAB-86FD-9BCAE29572FB}" type="presParOf" srcId="{99A925F2-EFDB-423A-AC6B-BCDFE5877387}" destId="{69B041D0-353C-40DD-846D-0A53956B2E9C}" srcOrd="0" destOrd="0" presId="urn:microsoft.com/office/officeart/2005/8/layout/chevron2"/>
    <dgm:cxn modelId="{61EE425B-BCB1-404A-87E3-55381034AF67}" type="presParOf" srcId="{99A925F2-EFDB-423A-AC6B-BCDFE5877387}" destId="{D16A0B08-0EAE-4415-8E6F-14661334DBBA}" srcOrd="1" destOrd="0" presId="urn:microsoft.com/office/officeart/2005/8/layout/chevron2"/>
    <dgm:cxn modelId="{EAFE6C32-9E68-4909-9BEA-18E66E61D87D}" type="presParOf" srcId="{1F1EA24A-1F95-4563-AEC9-9F5757EBB4A9}" destId="{74BD996F-0E7E-4C59-A32A-8CE176A64186}" srcOrd="3" destOrd="0" presId="urn:microsoft.com/office/officeart/2005/8/layout/chevron2"/>
    <dgm:cxn modelId="{DC4CE735-A4A8-4439-85BB-38823D57AFDB}" type="presParOf" srcId="{1F1EA24A-1F95-4563-AEC9-9F5757EBB4A9}" destId="{C49167CD-2C09-437D-9F9F-62BB64164956}" srcOrd="4" destOrd="0" presId="urn:microsoft.com/office/officeart/2005/8/layout/chevron2"/>
    <dgm:cxn modelId="{6B1D7FD9-9177-4CCC-84AD-D7778068A45F}" type="presParOf" srcId="{C49167CD-2C09-437D-9F9F-62BB64164956}" destId="{77045554-1349-4687-93BF-A90B64A5BDEA}" srcOrd="0" destOrd="0" presId="urn:microsoft.com/office/officeart/2005/8/layout/chevron2"/>
    <dgm:cxn modelId="{52FB0D59-AF73-4F93-B272-98B2034C71F6}" type="presParOf" srcId="{C49167CD-2C09-437D-9F9F-62BB64164956}" destId="{EF64A4A6-6AB6-4968-9D78-F056823FB3E5}" srcOrd="1" destOrd="0" presId="urn:microsoft.com/office/officeart/2005/8/layout/chevron2"/>
    <dgm:cxn modelId="{0F00DA7F-74F8-4788-80BC-4B58B2A0CF02}" type="presParOf" srcId="{1F1EA24A-1F95-4563-AEC9-9F5757EBB4A9}" destId="{8006B423-976C-4717-B2B6-3422767B1973}" srcOrd="5" destOrd="0" presId="urn:microsoft.com/office/officeart/2005/8/layout/chevron2"/>
    <dgm:cxn modelId="{2E725459-BB0C-42D5-88EC-7AB81EF2ECDD}" type="presParOf" srcId="{1F1EA24A-1F95-4563-AEC9-9F5757EBB4A9}" destId="{49B53ECD-7B76-4A09-A061-A6802B6BB42C}" srcOrd="6" destOrd="0" presId="urn:microsoft.com/office/officeart/2005/8/layout/chevron2"/>
    <dgm:cxn modelId="{99276EC4-394A-4ADF-B293-5EF0AD40EC30}" type="presParOf" srcId="{49B53ECD-7B76-4A09-A061-A6802B6BB42C}" destId="{2AC45215-1A83-4E36-9379-AE6DE8DF36FD}" srcOrd="0" destOrd="0" presId="urn:microsoft.com/office/officeart/2005/8/layout/chevron2"/>
    <dgm:cxn modelId="{336B282D-A4C1-4471-BC8D-24A5372CE4AC}" type="presParOf" srcId="{49B53ECD-7B76-4A09-A061-A6802B6BB42C}" destId="{23AE80EC-0824-4CB8-B411-AC17127AAD55}" srcOrd="1" destOrd="0" presId="urn:microsoft.com/office/officeart/2005/8/layout/chevron2"/>
    <dgm:cxn modelId="{E77809AA-9F80-448C-B444-725AEDC2CB24}" type="presParOf" srcId="{1F1EA24A-1F95-4563-AEC9-9F5757EBB4A9}" destId="{86160FFD-95A7-47E1-A531-010D607FA08C}" srcOrd="7" destOrd="0" presId="urn:microsoft.com/office/officeart/2005/8/layout/chevron2"/>
    <dgm:cxn modelId="{B08C7788-7696-4438-8D66-17E97301C45E}" type="presParOf" srcId="{1F1EA24A-1F95-4563-AEC9-9F5757EBB4A9}" destId="{9FCCD663-F480-4440-B79B-60E5CA9E7863}" srcOrd="8" destOrd="0" presId="urn:microsoft.com/office/officeart/2005/8/layout/chevron2"/>
    <dgm:cxn modelId="{5694ABD8-E050-4E37-AA24-A45AE7DFFD70}" type="presParOf" srcId="{9FCCD663-F480-4440-B79B-60E5CA9E7863}" destId="{BFB49287-7476-48E9-ADDD-4598A163C32C}" srcOrd="0" destOrd="0" presId="urn:microsoft.com/office/officeart/2005/8/layout/chevron2"/>
    <dgm:cxn modelId="{B913BD51-020D-4441-BA38-357506CE4B82}" type="presParOf" srcId="{9FCCD663-F480-4440-B79B-60E5CA9E7863}" destId="{2CA4CC93-7C54-4711-BF88-4CB00DC2A4C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1F0924-98EF-4E01-88AF-7B0979789E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79046EE-7C5D-4956-AAEB-5011728569FB}">
      <dgm:prSet phldrT="[Text]"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buNone/>
          </a:pPr>
          <a:r>
            <a:rPr lang="es-MX" sz="1800" b="1" dirty="0">
              <a:solidFill>
                <a:srgbClr val="002060"/>
              </a:solidFill>
            </a:rPr>
            <a:t>Gestión de Activos / Pasivos (ALM)</a:t>
          </a:r>
          <a:endParaRPr lang="en-US" sz="1600" b="1" dirty="0">
            <a:solidFill>
              <a:srgbClr val="002060"/>
            </a:solidFill>
          </a:endParaRPr>
        </a:p>
      </dgm:t>
    </dgm:pt>
    <dgm:pt modelId="{6769E17B-2681-4BC4-8620-99DF291E2C10}" type="parTrans" cxnId="{CF9F5312-9F6D-49C7-B5D8-88D5E7E996E7}">
      <dgm:prSet/>
      <dgm:spPr/>
      <dgm:t>
        <a:bodyPr/>
        <a:lstStyle/>
        <a:p>
          <a:endParaRPr lang="en-US" sz="2000"/>
        </a:p>
      </dgm:t>
    </dgm:pt>
    <dgm:pt modelId="{1F23AE93-D797-4713-B041-FB2A37145D66}" type="sibTrans" cxnId="{CF9F5312-9F6D-49C7-B5D8-88D5E7E996E7}">
      <dgm:prSet/>
      <dgm:spPr/>
      <dgm:t>
        <a:bodyPr/>
        <a:lstStyle/>
        <a:p>
          <a:endParaRPr lang="en-US" sz="2000"/>
        </a:p>
      </dgm:t>
    </dgm:pt>
    <dgm:pt modelId="{EE94F53D-76E7-4D59-9ECA-DB8915458FE6}">
      <dgm:prSet phldrT="[Text]"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buNone/>
          </a:pPr>
          <a:r>
            <a:rPr lang="es-MX" sz="1800" b="1" dirty="0">
              <a:solidFill>
                <a:srgbClr val="002060"/>
              </a:solidFill>
            </a:rPr>
            <a:t>Enfoque Pro-Activo vs. Reactivo.</a:t>
          </a:r>
          <a:endParaRPr lang="en-US" sz="1800" dirty="0">
            <a:solidFill>
              <a:srgbClr val="002060"/>
            </a:solidFill>
          </a:endParaRPr>
        </a:p>
      </dgm:t>
    </dgm:pt>
    <dgm:pt modelId="{04010123-BB2B-4520-BAC7-00D7ECA0ED01}" type="parTrans" cxnId="{4DD989BA-1406-431D-812A-6634544405E5}">
      <dgm:prSet/>
      <dgm:spPr/>
      <dgm:t>
        <a:bodyPr/>
        <a:lstStyle/>
        <a:p>
          <a:endParaRPr lang="en-US" sz="2000"/>
        </a:p>
      </dgm:t>
    </dgm:pt>
    <dgm:pt modelId="{3AF6AFE1-52D9-4D3D-9255-C7C400E809BF}" type="sibTrans" cxnId="{4DD989BA-1406-431D-812A-6634544405E5}">
      <dgm:prSet/>
      <dgm:spPr/>
      <dgm:t>
        <a:bodyPr/>
        <a:lstStyle/>
        <a:p>
          <a:endParaRPr lang="en-US" sz="2000"/>
        </a:p>
      </dgm:t>
    </dgm:pt>
    <dgm:pt modelId="{D5C3A831-A49F-4258-A55B-3E32569BC31E}">
      <dgm:prSet phldrT="[Text]"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800" b="1" noProof="0" dirty="0">
              <a:solidFill>
                <a:srgbClr val="002060"/>
              </a:solidFill>
            </a:rPr>
            <a:t>Múltiples Requerimientos Regulatorios</a:t>
          </a:r>
          <a:endParaRPr lang="es-MX" sz="1800" noProof="0" dirty="0">
            <a:solidFill>
              <a:srgbClr val="002060"/>
            </a:solidFill>
          </a:endParaRPr>
        </a:p>
      </dgm:t>
    </dgm:pt>
    <dgm:pt modelId="{BA02ADDB-C459-4F23-8F71-EFA581764A7E}" type="parTrans" cxnId="{5521FF58-DD8D-492D-94C4-A15D5D7C1B06}">
      <dgm:prSet/>
      <dgm:spPr/>
      <dgm:t>
        <a:bodyPr/>
        <a:lstStyle/>
        <a:p>
          <a:endParaRPr lang="en-US" sz="2000"/>
        </a:p>
      </dgm:t>
    </dgm:pt>
    <dgm:pt modelId="{926FD1A7-0114-434C-B469-22F9D0E37823}" type="sibTrans" cxnId="{5521FF58-DD8D-492D-94C4-A15D5D7C1B06}">
      <dgm:prSet/>
      <dgm:spPr/>
      <dgm:t>
        <a:bodyPr/>
        <a:lstStyle/>
        <a:p>
          <a:endParaRPr lang="en-US" sz="2000"/>
        </a:p>
      </dgm:t>
    </dgm:pt>
    <dgm:pt modelId="{FD45062D-7A41-4692-BEF7-B43107BC843F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dirty="0">
              <a:solidFill>
                <a:srgbClr val="002060"/>
              </a:solidFill>
            </a:rPr>
            <a:t>ALCO gestiona los riesgos asociados y cumplimiento con los límites</a:t>
          </a:r>
          <a:br>
            <a:rPr lang="es-MX" sz="1600" dirty="0">
              <a:solidFill>
                <a:srgbClr val="002060"/>
              </a:solidFill>
            </a:rPr>
          </a:br>
          <a:endParaRPr lang="es-MX" sz="1600" dirty="0">
            <a:solidFill>
              <a:srgbClr val="002060"/>
            </a:solidFill>
          </a:endParaRPr>
        </a:p>
      </dgm:t>
    </dgm:pt>
    <dgm:pt modelId="{CD6924DF-25D5-45C4-9AA0-46C0090E5F95}" type="parTrans" cxnId="{5A420764-A57C-4800-A969-587044A815E8}">
      <dgm:prSet/>
      <dgm:spPr/>
      <dgm:t>
        <a:bodyPr/>
        <a:lstStyle/>
        <a:p>
          <a:endParaRPr lang="en-US" sz="2000"/>
        </a:p>
      </dgm:t>
    </dgm:pt>
    <dgm:pt modelId="{F6C39F51-0697-407F-9F65-47C39995EB4B}" type="sibTrans" cxnId="{5A420764-A57C-4800-A969-587044A815E8}">
      <dgm:prSet/>
      <dgm:spPr/>
      <dgm:t>
        <a:bodyPr/>
        <a:lstStyle/>
        <a:p>
          <a:endParaRPr lang="en-US" sz="2000"/>
        </a:p>
      </dgm:t>
    </dgm:pt>
    <dgm:pt modelId="{553B6FB2-2827-4B62-9F3C-88EAFE4EAF42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dirty="0">
              <a:solidFill>
                <a:srgbClr val="002060"/>
              </a:solidFill>
            </a:rPr>
            <a:t>Gestión integral y a futuro en el manejo del Balance - i</a:t>
          </a:r>
          <a:r>
            <a:rPr lang="es-MX" sz="1600" dirty="0">
              <a:solidFill>
                <a:srgbClr val="002060"/>
              </a:solidFill>
            </a:rPr>
            <a:t>nforma y soporta la generación de la estrategia </a:t>
          </a:r>
          <a:r>
            <a:rPr lang="es-MX" sz="1600">
              <a:solidFill>
                <a:srgbClr val="002060"/>
              </a:solidFill>
            </a:rPr>
            <a:t>de negocio</a:t>
          </a:r>
          <a:endParaRPr lang="es-MX" sz="1600" dirty="0">
            <a:solidFill>
              <a:srgbClr val="002060"/>
            </a:solidFill>
          </a:endParaRPr>
        </a:p>
      </dgm:t>
    </dgm:pt>
    <dgm:pt modelId="{266A4A23-20CE-494B-893A-A858C495F474}" type="parTrans" cxnId="{55424970-2595-41D8-8E3A-E40E74DF60A8}">
      <dgm:prSet/>
      <dgm:spPr/>
      <dgm:t>
        <a:bodyPr/>
        <a:lstStyle/>
        <a:p>
          <a:endParaRPr lang="en-US" sz="2000"/>
        </a:p>
      </dgm:t>
    </dgm:pt>
    <dgm:pt modelId="{D3977C5F-8A41-42F0-9684-D0D633A09407}" type="sibTrans" cxnId="{55424970-2595-41D8-8E3A-E40E74DF60A8}">
      <dgm:prSet/>
      <dgm:spPr/>
      <dgm:t>
        <a:bodyPr/>
        <a:lstStyle/>
        <a:p>
          <a:endParaRPr lang="en-US" sz="2000"/>
        </a:p>
      </dgm:t>
    </dgm:pt>
    <dgm:pt modelId="{F98ADA7C-0D6B-46DA-B145-A00F0CA97C5E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Capital, Apalancamiento y Liquidez </a:t>
          </a:r>
          <a:r>
            <a:rPr lang="es-MX" sz="1600" noProof="0" dirty="0">
              <a:solidFill>
                <a:srgbClr val="002060"/>
              </a:solidFill>
              <a:sym typeface="Wingdings" panose="05000000000000000000" pitchFamily="2" charset="2"/>
            </a:rPr>
            <a:t> Capacidades Regulatorias;</a:t>
          </a:r>
          <a:br>
            <a:rPr lang="es-MX" sz="1600" noProof="0" dirty="0">
              <a:solidFill>
                <a:srgbClr val="002060"/>
              </a:solidFill>
              <a:sym typeface="Wingdings" panose="05000000000000000000" pitchFamily="2" charset="2"/>
            </a:rPr>
          </a:br>
          <a:endParaRPr lang="es-MX" sz="1600" noProof="0" dirty="0">
            <a:solidFill>
              <a:srgbClr val="002060"/>
            </a:solidFill>
          </a:endParaRPr>
        </a:p>
      </dgm:t>
    </dgm:pt>
    <dgm:pt modelId="{B3C47CBB-7E99-40A1-B042-924D468435FE}" type="parTrans" cxnId="{8F8719AC-0E12-4045-8CD3-74144A2DC69B}">
      <dgm:prSet/>
      <dgm:spPr/>
      <dgm:t>
        <a:bodyPr/>
        <a:lstStyle/>
        <a:p>
          <a:endParaRPr lang="en-US" sz="2000"/>
        </a:p>
      </dgm:t>
    </dgm:pt>
    <dgm:pt modelId="{9ED2060E-441E-45E5-B340-318DE1763B78}" type="sibTrans" cxnId="{8F8719AC-0E12-4045-8CD3-74144A2DC69B}">
      <dgm:prSet/>
      <dgm:spPr/>
      <dgm:t>
        <a:bodyPr/>
        <a:lstStyle/>
        <a:p>
          <a:endParaRPr lang="en-US" sz="2000"/>
        </a:p>
      </dgm:t>
    </dgm:pt>
    <dgm:pt modelId="{F0219337-2233-4DB4-8979-2CCF87A1F9A8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Complejidad; inter-conectados; divergencia de valores e impactos;</a:t>
          </a:r>
          <a:br>
            <a:rPr lang="es-MX" sz="1600" noProof="0" dirty="0">
              <a:solidFill>
                <a:srgbClr val="002060"/>
              </a:solidFill>
            </a:rPr>
          </a:br>
          <a:endParaRPr lang="es-MX" sz="1600" noProof="0" dirty="0">
            <a:solidFill>
              <a:srgbClr val="002060"/>
            </a:solidFill>
          </a:endParaRPr>
        </a:p>
      </dgm:t>
    </dgm:pt>
    <dgm:pt modelId="{27519197-268E-4EAC-A54F-307824E60671}" type="parTrans" cxnId="{A352DE9C-173D-4868-8040-C6DECCF2048D}">
      <dgm:prSet/>
      <dgm:spPr/>
      <dgm:t>
        <a:bodyPr/>
        <a:lstStyle/>
        <a:p>
          <a:endParaRPr lang="en-US" sz="2000"/>
        </a:p>
      </dgm:t>
    </dgm:pt>
    <dgm:pt modelId="{01FB2383-5E82-4C36-AB69-1BDE0C567DC2}" type="sibTrans" cxnId="{A352DE9C-173D-4868-8040-C6DECCF2048D}">
      <dgm:prSet/>
      <dgm:spPr/>
      <dgm:t>
        <a:bodyPr/>
        <a:lstStyle/>
        <a:p>
          <a:endParaRPr lang="en-US" sz="2000"/>
        </a:p>
      </dgm:t>
    </dgm:pt>
    <dgm:pt modelId="{FB14339F-F67C-4633-9D4A-1F7A95FE7A44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dirty="0">
              <a:solidFill>
                <a:srgbClr val="002060"/>
              </a:solidFill>
            </a:rPr>
            <a:t>Líneas de negocio generan créditos (activos) y depósitos (pasivos)</a:t>
          </a:r>
          <a:br>
            <a:rPr lang="es-MX" sz="1600" dirty="0">
              <a:solidFill>
                <a:srgbClr val="002060"/>
              </a:solidFill>
            </a:rPr>
          </a:br>
          <a:endParaRPr lang="es-MX" sz="1600" dirty="0">
            <a:solidFill>
              <a:srgbClr val="002060"/>
            </a:solidFill>
          </a:endParaRPr>
        </a:p>
      </dgm:t>
    </dgm:pt>
    <dgm:pt modelId="{8016C991-7F52-41AA-AE76-8BFA15CEB887}" type="parTrans" cxnId="{2E8B3D56-F60E-4577-B8EF-A9EBA5BBDC66}">
      <dgm:prSet/>
      <dgm:spPr/>
      <dgm:t>
        <a:bodyPr/>
        <a:lstStyle/>
        <a:p>
          <a:endParaRPr lang="en-US"/>
        </a:p>
      </dgm:t>
    </dgm:pt>
    <dgm:pt modelId="{BFE32D15-43FE-48A5-9306-9D1C0E971094}" type="sibTrans" cxnId="{2E8B3D56-F60E-4577-B8EF-A9EBA5BBDC66}">
      <dgm:prSet/>
      <dgm:spPr/>
      <dgm:t>
        <a:bodyPr/>
        <a:lstStyle/>
        <a:p>
          <a:endParaRPr lang="en-US"/>
        </a:p>
      </dgm:t>
    </dgm:pt>
    <dgm:pt modelId="{A83FC569-8A64-4337-94F7-D31AB5BD003E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dirty="0">
              <a:solidFill>
                <a:srgbClr val="002060"/>
              </a:solidFill>
            </a:rPr>
            <a:t>Enfoque reactivo – suma de acciones no coordinadas – no viable</a:t>
          </a:r>
          <a:br>
            <a:rPr lang="es-MX" sz="1600" dirty="0">
              <a:solidFill>
                <a:srgbClr val="002060"/>
              </a:solidFill>
            </a:rPr>
          </a:br>
          <a:endParaRPr lang="es-MX" sz="1600" dirty="0">
            <a:solidFill>
              <a:srgbClr val="002060"/>
            </a:solidFill>
          </a:endParaRPr>
        </a:p>
      </dgm:t>
    </dgm:pt>
    <dgm:pt modelId="{85FE687E-A9AF-4813-80E1-A206A02058ED}" type="parTrans" cxnId="{A06B3612-49B4-473F-9910-6BF20EDEF523}">
      <dgm:prSet/>
      <dgm:spPr/>
      <dgm:t>
        <a:bodyPr/>
        <a:lstStyle/>
        <a:p>
          <a:endParaRPr lang="en-US"/>
        </a:p>
      </dgm:t>
    </dgm:pt>
    <dgm:pt modelId="{9B4891F2-DCC5-4C9C-8967-CD3491B010EA}" type="sibTrans" cxnId="{A06B3612-49B4-473F-9910-6BF20EDEF523}">
      <dgm:prSet/>
      <dgm:spPr/>
      <dgm:t>
        <a:bodyPr/>
        <a:lstStyle/>
        <a:p>
          <a:endParaRPr lang="en-US"/>
        </a:p>
      </dgm:t>
    </dgm:pt>
    <dgm:pt modelId="{272F3CEF-2445-4ACF-A0EB-423DDE26A569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dirty="0">
              <a:solidFill>
                <a:srgbClr val="002060"/>
              </a:solidFill>
            </a:rPr>
            <a:t>Establecer y asignar capacidades y costo/beneficio regulatorio.</a:t>
          </a:r>
          <a:endParaRPr lang="es-MX" sz="1600" dirty="0">
            <a:solidFill>
              <a:srgbClr val="002060"/>
            </a:solidFill>
          </a:endParaRPr>
        </a:p>
      </dgm:t>
    </dgm:pt>
    <dgm:pt modelId="{4633996E-41C0-4030-B28C-96825AC1931D}" type="parTrans" cxnId="{911EB1AA-ECC7-4AB2-AB3E-2E4B925844DE}">
      <dgm:prSet/>
      <dgm:spPr/>
      <dgm:t>
        <a:bodyPr/>
        <a:lstStyle/>
        <a:p>
          <a:endParaRPr lang="en-US"/>
        </a:p>
      </dgm:t>
    </dgm:pt>
    <dgm:pt modelId="{5BF49200-A491-41F8-9B09-A38CDC474337}" type="sibTrans" cxnId="{911EB1AA-ECC7-4AB2-AB3E-2E4B925844DE}">
      <dgm:prSet/>
      <dgm:spPr/>
      <dgm:t>
        <a:bodyPr/>
        <a:lstStyle/>
        <a:p>
          <a:endParaRPr lang="en-US"/>
        </a:p>
      </dgm:t>
    </dgm:pt>
    <dgm:pt modelId="{F069BF59-81DF-4217-B460-DC17F998CFE2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Requiere manejo simultaneo de capacidades (no individual).</a:t>
          </a:r>
        </a:p>
      </dgm:t>
    </dgm:pt>
    <dgm:pt modelId="{7EB34C4B-4403-4DB8-A1A5-D9775C731276}" type="parTrans" cxnId="{2F2F13D7-AE9A-4D19-A273-9C22D82BD0D8}">
      <dgm:prSet/>
      <dgm:spPr/>
      <dgm:t>
        <a:bodyPr/>
        <a:lstStyle/>
        <a:p>
          <a:endParaRPr lang="en-US"/>
        </a:p>
      </dgm:t>
    </dgm:pt>
    <dgm:pt modelId="{48A5225E-8B69-40F0-87F1-3C9F395FC531}" type="sibTrans" cxnId="{2F2F13D7-AE9A-4D19-A273-9C22D82BD0D8}">
      <dgm:prSet/>
      <dgm:spPr/>
      <dgm:t>
        <a:bodyPr/>
        <a:lstStyle/>
        <a:p>
          <a:endParaRPr lang="en-US"/>
        </a:p>
      </dgm:t>
    </dgm:pt>
    <dgm:pt modelId="{E64E39A9-5D12-423D-9D77-A56FEFD856BD}" type="pres">
      <dgm:prSet presAssocID="{E61F0924-98EF-4E01-88AF-7B0979789EBE}" presName="Name0" presStyleCnt="0">
        <dgm:presLayoutVars>
          <dgm:chMax val="7"/>
          <dgm:chPref val="7"/>
          <dgm:dir/>
        </dgm:presLayoutVars>
      </dgm:prSet>
      <dgm:spPr/>
    </dgm:pt>
    <dgm:pt modelId="{B33D58A8-E7D8-42FE-BCE0-E1C7CB2CCEA2}" type="pres">
      <dgm:prSet presAssocID="{E61F0924-98EF-4E01-88AF-7B0979789EBE}" presName="Name1" presStyleCnt="0"/>
      <dgm:spPr/>
    </dgm:pt>
    <dgm:pt modelId="{390FDE06-F656-4D2E-8D27-0982A58C2AE1}" type="pres">
      <dgm:prSet presAssocID="{E61F0924-98EF-4E01-88AF-7B0979789EBE}" presName="cycle" presStyleCnt="0"/>
      <dgm:spPr/>
    </dgm:pt>
    <dgm:pt modelId="{69DF002C-BEA6-4792-B3EA-5C77B878D9AD}" type="pres">
      <dgm:prSet presAssocID="{E61F0924-98EF-4E01-88AF-7B0979789EBE}" presName="srcNode" presStyleLbl="node1" presStyleIdx="0" presStyleCnt="3"/>
      <dgm:spPr/>
    </dgm:pt>
    <dgm:pt modelId="{6B4A8822-29F9-461D-9FB3-E32BA57889BE}" type="pres">
      <dgm:prSet presAssocID="{E61F0924-98EF-4E01-88AF-7B0979789EBE}" presName="conn" presStyleLbl="parChTrans1D2" presStyleIdx="0" presStyleCnt="1"/>
      <dgm:spPr/>
    </dgm:pt>
    <dgm:pt modelId="{0889E81E-4C52-4883-B9E7-38D394983EF3}" type="pres">
      <dgm:prSet presAssocID="{E61F0924-98EF-4E01-88AF-7B0979789EBE}" presName="extraNode" presStyleLbl="node1" presStyleIdx="0" presStyleCnt="3"/>
      <dgm:spPr/>
    </dgm:pt>
    <dgm:pt modelId="{BB38F28C-D95A-430A-9FAD-5F3D9506BC62}" type="pres">
      <dgm:prSet presAssocID="{E61F0924-98EF-4E01-88AF-7B0979789EBE}" presName="dstNode" presStyleLbl="node1" presStyleIdx="0" presStyleCnt="3"/>
      <dgm:spPr/>
    </dgm:pt>
    <dgm:pt modelId="{952980DF-78A8-4497-86A9-95D47B3E60C9}" type="pres">
      <dgm:prSet presAssocID="{D5C3A831-A49F-4258-A55B-3E32569BC31E}" presName="text_1" presStyleLbl="node1" presStyleIdx="0" presStyleCnt="3" custScaleY="127237">
        <dgm:presLayoutVars>
          <dgm:bulletEnabled val="1"/>
        </dgm:presLayoutVars>
      </dgm:prSet>
      <dgm:spPr/>
    </dgm:pt>
    <dgm:pt modelId="{093A36FD-7010-43D1-8A55-7C13CCD6FF0F}" type="pres">
      <dgm:prSet presAssocID="{D5C3A831-A49F-4258-A55B-3E32569BC31E}" presName="accent_1" presStyleCnt="0"/>
      <dgm:spPr/>
    </dgm:pt>
    <dgm:pt modelId="{5C5B52A3-8E61-4431-8071-CDF115CE514E}" type="pres">
      <dgm:prSet presAssocID="{D5C3A831-A49F-4258-A55B-3E32569BC31E}" presName="accentRepeatNode" presStyleLbl="solidFgAcc1" presStyleIdx="0" presStyleCnt="3"/>
      <dgm:spPr/>
    </dgm:pt>
    <dgm:pt modelId="{F3895E88-1E9A-40D2-A434-B127E694508F}" type="pres">
      <dgm:prSet presAssocID="{579046EE-7C5D-4956-AAEB-5011728569FB}" presName="text_2" presStyleLbl="node1" presStyleIdx="1" presStyleCnt="3" custScaleY="127237">
        <dgm:presLayoutVars>
          <dgm:bulletEnabled val="1"/>
        </dgm:presLayoutVars>
      </dgm:prSet>
      <dgm:spPr/>
    </dgm:pt>
    <dgm:pt modelId="{5380AE25-5EBE-43BF-99B2-7454D24CC68F}" type="pres">
      <dgm:prSet presAssocID="{579046EE-7C5D-4956-AAEB-5011728569FB}" presName="accent_2" presStyleCnt="0"/>
      <dgm:spPr/>
    </dgm:pt>
    <dgm:pt modelId="{64D559E5-7886-4D7B-BC84-0E164544F201}" type="pres">
      <dgm:prSet presAssocID="{579046EE-7C5D-4956-AAEB-5011728569FB}" presName="accentRepeatNode" presStyleLbl="solidFgAcc1" presStyleIdx="1" presStyleCnt="3"/>
      <dgm:spPr/>
    </dgm:pt>
    <dgm:pt modelId="{3A468C81-E9A0-40F1-A4F4-AFE16F46134D}" type="pres">
      <dgm:prSet presAssocID="{EE94F53D-76E7-4D59-9ECA-DB8915458FE6}" presName="text_3" presStyleLbl="node1" presStyleIdx="2" presStyleCnt="3" custScaleY="127237">
        <dgm:presLayoutVars>
          <dgm:bulletEnabled val="1"/>
        </dgm:presLayoutVars>
      </dgm:prSet>
      <dgm:spPr/>
    </dgm:pt>
    <dgm:pt modelId="{E179D422-F132-4735-AC2A-CC57E4AF329B}" type="pres">
      <dgm:prSet presAssocID="{EE94F53D-76E7-4D59-9ECA-DB8915458FE6}" presName="accent_3" presStyleCnt="0"/>
      <dgm:spPr/>
    </dgm:pt>
    <dgm:pt modelId="{126AB103-2571-4E63-9E33-AF5369B5D36D}" type="pres">
      <dgm:prSet presAssocID="{EE94F53D-76E7-4D59-9ECA-DB8915458FE6}" presName="accentRepeatNode" presStyleLbl="solidFgAcc1" presStyleIdx="2" presStyleCnt="3"/>
      <dgm:spPr/>
    </dgm:pt>
  </dgm:ptLst>
  <dgm:cxnLst>
    <dgm:cxn modelId="{55424970-2595-41D8-8E3A-E40E74DF60A8}" srcId="{EE94F53D-76E7-4D59-9ECA-DB8915458FE6}" destId="{553B6FB2-2827-4B62-9F3C-88EAFE4EAF42}" srcOrd="1" destOrd="0" parTransId="{266A4A23-20CE-494B-893A-A858C495F474}" sibTransId="{D3977C5F-8A41-42F0-9684-D0D633A09407}"/>
    <dgm:cxn modelId="{477E4235-6E70-41A8-88E8-ED73A49E653C}" type="presOf" srcId="{579046EE-7C5D-4956-AAEB-5011728569FB}" destId="{F3895E88-1E9A-40D2-A434-B127E694508F}" srcOrd="0" destOrd="0" presId="urn:microsoft.com/office/officeart/2008/layout/VerticalCurvedList"/>
    <dgm:cxn modelId="{CAACE314-347B-4ED2-A77E-B6E3B722284A}" type="presOf" srcId="{553B6FB2-2827-4B62-9F3C-88EAFE4EAF42}" destId="{3A468C81-E9A0-40F1-A4F4-AFE16F46134D}" srcOrd="0" destOrd="2" presId="urn:microsoft.com/office/officeart/2008/layout/VerticalCurvedList"/>
    <dgm:cxn modelId="{8F8719AC-0E12-4045-8CD3-74144A2DC69B}" srcId="{D5C3A831-A49F-4258-A55B-3E32569BC31E}" destId="{F98ADA7C-0D6B-46DA-B145-A00F0CA97C5E}" srcOrd="0" destOrd="0" parTransId="{B3C47CBB-7E99-40A1-B042-924D468435FE}" sibTransId="{9ED2060E-441E-45E5-B340-318DE1763B78}"/>
    <dgm:cxn modelId="{62654F41-CC6C-408D-993A-186BFE07403D}" type="presOf" srcId="{A83FC569-8A64-4337-94F7-D31AB5BD003E}" destId="{3A468C81-E9A0-40F1-A4F4-AFE16F46134D}" srcOrd="0" destOrd="1" presId="urn:microsoft.com/office/officeart/2008/layout/VerticalCurvedList"/>
    <dgm:cxn modelId="{A06B3612-49B4-473F-9910-6BF20EDEF523}" srcId="{EE94F53D-76E7-4D59-9ECA-DB8915458FE6}" destId="{A83FC569-8A64-4337-94F7-D31AB5BD003E}" srcOrd="0" destOrd="0" parTransId="{85FE687E-A9AF-4813-80E1-A206A02058ED}" sibTransId="{9B4891F2-DCC5-4C9C-8967-CD3491B010EA}"/>
    <dgm:cxn modelId="{65ED0696-081C-47D7-BA6F-7C780C3A129C}" type="presOf" srcId="{E61F0924-98EF-4E01-88AF-7B0979789EBE}" destId="{E64E39A9-5D12-423D-9D77-A56FEFD856BD}" srcOrd="0" destOrd="0" presId="urn:microsoft.com/office/officeart/2008/layout/VerticalCurvedList"/>
    <dgm:cxn modelId="{A858ED7E-0F07-4EBA-BAC1-992F9DC04944}" type="presOf" srcId="{F98ADA7C-0D6B-46DA-B145-A00F0CA97C5E}" destId="{952980DF-78A8-4497-86A9-95D47B3E60C9}" srcOrd="0" destOrd="1" presId="urn:microsoft.com/office/officeart/2008/layout/VerticalCurvedList"/>
    <dgm:cxn modelId="{A352DE9C-173D-4868-8040-C6DECCF2048D}" srcId="{D5C3A831-A49F-4258-A55B-3E32569BC31E}" destId="{F0219337-2233-4DB4-8979-2CCF87A1F9A8}" srcOrd="1" destOrd="0" parTransId="{27519197-268E-4EAC-A54F-307824E60671}" sibTransId="{01FB2383-5E82-4C36-AB69-1BDE0C567DC2}"/>
    <dgm:cxn modelId="{911EB1AA-ECC7-4AB2-AB3E-2E4B925844DE}" srcId="{579046EE-7C5D-4956-AAEB-5011728569FB}" destId="{272F3CEF-2445-4ACF-A0EB-423DDE26A569}" srcOrd="2" destOrd="0" parTransId="{4633996E-41C0-4030-B28C-96825AC1931D}" sibTransId="{5BF49200-A491-41F8-9B09-A38CDC474337}"/>
    <dgm:cxn modelId="{CF9F5312-9F6D-49C7-B5D8-88D5E7E996E7}" srcId="{E61F0924-98EF-4E01-88AF-7B0979789EBE}" destId="{579046EE-7C5D-4956-AAEB-5011728569FB}" srcOrd="1" destOrd="0" parTransId="{6769E17B-2681-4BC4-8620-99DF291E2C10}" sibTransId="{1F23AE93-D797-4713-B041-FB2A37145D66}"/>
    <dgm:cxn modelId="{9B817A65-78D4-4387-8E78-B1185AB15E84}" type="presOf" srcId="{9ED2060E-441E-45E5-B340-318DE1763B78}" destId="{6B4A8822-29F9-461D-9FB3-E32BA57889BE}" srcOrd="0" destOrd="0" presId="urn:microsoft.com/office/officeart/2008/layout/VerticalCurvedList"/>
    <dgm:cxn modelId="{5521FF58-DD8D-492D-94C4-A15D5D7C1B06}" srcId="{E61F0924-98EF-4E01-88AF-7B0979789EBE}" destId="{D5C3A831-A49F-4258-A55B-3E32569BC31E}" srcOrd="0" destOrd="0" parTransId="{BA02ADDB-C459-4F23-8F71-EFA581764A7E}" sibTransId="{926FD1A7-0114-434C-B469-22F9D0E37823}"/>
    <dgm:cxn modelId="{73A4AB09-9A1E-42D3-B3BB-70B2F21770E7}" type="presOf" srcId="{F0219337-2233-4DB4-8979-2CCF87A1F9A8}" destId="{952980DF-78A8-4497-86A9-95D47B3E60C9}" srcOrd="0" destOrd="2" presId="urn:microsoft.com/office/officeart/2008/layout/VerticalCurvedList"/>
    <dgm:cxn modelId="{5DAEF9F4-F25A-4D9E-999E-228A0D3C56A7}" type="presOf" srcId="{272F3CEF-2445-4ACF-A0EB-423DDE26A569}" destId="{F3895E88-1E9A-40D2-A434-B127E694508F}" srcOrd="0" destOrd="3" presId="urn:microsoft.com/office/officeart/2008/layout/VerticalCurvedList"/>
    <dgm:cxn modelId="{2E8B3D56-F60E-4577-B8EF-A9EBA5BBDC66}" srcId="{579046EE-7C5D-4956-AAEB-5011728569FB}" destId="{FB14339F-F67C-4633-9D4A-1F7A95FE7A44}" srcOrd="0" destOrd="0" parTransId="{8016C991-7F52-41AA-AE76-8BFA15CEB887}" sibTransId="{BFE32D15-43FE-48A5-9306-9D1C0E971094}"/>
    <dgm:cxn modelId="{4DD989BA-1406-431D-812A-6634544405E5}" srcId="{E61F0924-98EF-4E01-88AF-7B0979789EBE}" destId="{EE94F53D-76E7-4D59-9ECA-DB8915458FE6}" srcOrd="2" destOrd="0" parTransId="{04010123-BB2B-4520-BAC7-00D7ECA0ED01}" sibTransId="{3AF6AFE1-52D9-4D3D-9255-C7C400E809BF}"/>
    <dgm:cxn modelId="{C6FCF5CE-16C6-4E84-9715-06E5C41770F5}" type="presOf" srcId="{F069BF59-81DF-4217-B460-DC17F998CFE2}" destId="{952980DF-78A8-4497-86A9-95D47B3E60C9}" srcOrd="0" destOrd="3" presId="urn:microsoft.com/office/officeart/2008/layout/VerticalCurvedList"/>
    <dgm:cxn modelId="{91ABB181-5D2F-43DA-8849-D24CEAB373B3}" type="presOf" srcId="{FD45062D-7A41-4692-BEF7-B43107BC843F}" destId="{F3895E88-1E9A-40D2-A434-B127E694508F}" srcOrd="0" destOrd="2" presId="urn:microsoft.com/office/officeart/2008/layout/VerticalCurvedList"/>
    <dgm:cxn modelId="{A1189D4D-BD39-42D5-B8DA-AC8E7794EE6C}" type="presOf" srcId="{D5C3A831-A49F-4258-A55B-3E32569BC31E}" destId="{952980DF-78A8-4497-86A9-95D47B3E60C9}" srcOrd="0" destOrd="0" presId="urn:microsoft.com/office/officeart/2008/layout/VerticalCurvedList"/>
    <dgm:cxn modelId="{927F432D-08F4-4806-AA67-0C1036662512}" type="presOf" srcId="{EE94F53D-76E7-4D59-9ECA-DB8915458FE6}" destId="{3A468C81-E9A0-40F1-A4F4-AFE16F46134D}" srcOrd="0" destOrd="0" presId="urn:microsoft.com/office/officeart/2008/layout/VerticalCurvedList"/>
    <dgm:cxn modelId="{2F2F13D7-AE9A-4D19-A273-9C22D82BD0D8}" srcId="{D5C3A831-A49F-4258-A55B-3E32569BC31E}" destId="{F069BF59-81DF-4217-B460-DC17F998CFE2}" srcOrd="2" destOrd="0" parTransId="{7EB34C4B-4403-4DB8-A1A5-D9775C731276}" sibTransId="{48A5225E-8B69-40F0-87F1-3C9F395FC531}"/>
    <dgm:cxn modelId="{5A420764-A57C-4800-A969-587044A815E8}" srcId="{579046EE-7C5D-4956-AAEB-5011728569FB}" destId="{FD45062D-7A41-4692-BEF7-B43107BC843F}" srcOrd="1" destOrd="0" parTransId="{CD6924DF-25D5-45C4-9AA0-46C0090E5F95}" sibTransId="{F6C39F51-0697-407F-9F65-47C39995EB4B}"/>
    <dgm:cxn modelId="{787B7894-4140-4054-AE24-0FE3CD822D3C}" type="presOf" srcId="{FB14339F-F67C-4633-9D4A-1F7A95FE7A44}" destId="{F3895E88-1E9A-40D2-A434-B127E694508F}" srcOrd="0" destOrd="1" presId="urn:microsoft.com/office/officeart/2008/layout/VerticalCurvedList"/>
    <dgm:cxn modelId="{C4C0AC76-1739-433E-881F-C08B258F1FA8}" type="presParOf" srcId="{E64E39A9-5D12-423D-9D77-A56FEFD856BD}" destId="{B33D58A8-E7D8-42FE-BCE0-E1C7CB2CCEA2}" srcOrd="0" destOrd="0" presId="urn:microsoft.com/office/officeart/2008/layout/VerticalCurvedList"/>
    <dgm:cxn modelId="{D0865690-68FE-4E79-9211-E396E857530B}" type="presParOf" srcId="{B33D58A8-E7D8-42FE-BCE0-E1C7CB2CCEA2}" destId="{390FDE06-F656-4D2E-8D27-0982A58C2AE1}" srcOrd="0" destOrd="0" presId="urn:microsoft.com/office/officeart/2008/layout/VerticalCurvedList"/>
    <dgm:cxn modelId="{380D2DF1-46EE-40F4-B6AD-CA02639E2D7B}" type="presParOf" srcId="{390FDE06-F656-4D2E-8D27-0982A58C2AE1}" destId="{69DF002C-BEA6-4792-B3EA-5C77B878D9AD}" srcOrd="0" destOrd="0" presId="urn:microsoft.com/office/officeart/2008/layout/VerticalCurvedList"/>
    <dgm:cxn modelId="{DF35E235-E078-43BE-9A61-97550A90A02D}" type="presParOf" srcId="{390FDE06-F656-4D2E-8D27-0982A58C2AE1}" destId="{6B4A8822-29F9-461D-9FB3-E32BA57889BE}" srcOrd="1" destOrd="0" presId="urn:microsoft.com/office/officeart/2008/layout/VerticalCurvedList"/>
    <dgm:cxn modelId="{902802A8-8433-4A6A-85A7-8C9ACD70D613}" type="presParOf" srcId="{390FDE06-F656-4D2E-8D27-0982A58C2AE1}" destId="{0889E81E-4C52-4883-B9E7-38D394983EF3}" srcOrd="2" destOrd="0" presId="urn:microsoft.com/office/officeart/2008/layout/VerticalCurvedList"/>
    <dgm:cxn modelId="{7D7D9232-DFEF-4577-84EB-7CD8D4AAE906}" type="presParOf" srcId="{390FDE06-F656-4D2E-8D27-0982A58C2AE1}" destId="{BB38F28C-D95A-430A-9FAD-5F3D9506BC62}" srcOrd="3" destOrd="0" presId="urn:microsoft.com/office/officeart/2008/layout/VerticalCurvedList"/>
    <dgm:cxn modelId="{C4F9326F-E457-45A0-98BC-3E9CC3E64A69}" type="presParOf" srcId="{B33D58A8-E7D8-42FE-BCE0-E1C7CB2CCEA2}" destId="{952980DF-78A8-4497-86A9-95D47B3E60C9}" srcOrd="1" destOrd="0" presId="urn:microsoft.com/office/officeart/2008/layout/VerticalCurvedList"/>
    <dgm:cxn modelId="{C2A7A86A-0072-406B-9913-FF2E532B419D}" type="presParOf" srcId="{B33D58A8-E7D8-42FE-BCE0-E1C7CB2CCEA2}" destId="{093A36FD-7010-43D1-8A55-7C13CCD6FF0F}" srcOrd="2" destOrd="0" presId="urn:microsoft.com/office/officeart/2008/layout/VerticalCurvedList"/>
    <dgm:cxn modelId="{0E0DEF38-E15E-4355-AF17-4B8CF36F7245}" type="presParOf" srcId="{093A36FD-7010-43D1-8A55-7C13CCD6FF0F}" destId="{5C5B52A3-8E61-4431-8071-CDF115CE514E}" srcOrd="0" destOrd="0" presId="urn:microsoft.com/office/officeart/2008/layout/VerticalCurvedList"/>
    <dgm:cxn modelId="{9A3FDF24-5212-4A83-B4F4-5700ECFAE19D}" type="presParOf" srcId="{B33D58A8-E7D8-42FE-BCE0-E1C7CB2CCEA2}" destId="{F3895E88-1E9A-40D2-A434-B127E694508F}" srcOrd="3" destOrd="0" presId="urn:microsoft.com/office/officeart/2008/layout/VerticalCurvedList"/>
    <dgm:cxn modelId="{7419D736-ABF8-495B-9FF0-3A687DE92433}" type="presParOf" srcId="{B33D58A8-E7D8-42FE-BCE0-E1C7CB2CCEA2}" destId="{5380AE25-5EBE-43BF-99B2-7454D24CC68F}" srcOrd="4" destOrd="0" presId="urn:microsoft.com/office/officeart/2008/layout/VerticalCurvedList"/>
    <dgm:cxn modelId="{CF1E242F-A754-427F-A50B-5E45126EA340}" type="presParOf" srcId="{5380AE25-5EBE-43BF-99B2-7454D24CC68F}" destId="{64D559E5-7886-4D7B-BC84-0E164544F201}" srcOrd="0" destOrd="0" presId="urn:microsoft.com/office/officeart/2008/layout/VerticalCurvedList"/>
    <dgm:cxn modelId="{C0247E1E-B779-40AE-AF6D-5C0160C94D21}" type="presParOf" srcId="{B33D58A8-E7D8-42FE-BCE0-E1C7CB2CCEA2}" destId="{3A468C81-E9A0-40F1-A4F4-AFE16F46134D}" srcOrd="5" destOrd="0" presId="urn:microsoft.com/office/officeart/2008/layout/VerticalCurvedList"/>
    <dgm:cxn modelId="{9AE400F8-1DAA-4A8D-B1B2-6669CF210B93}" type="presParOf" srcId="{B33D58A8-E7D8-42FE-BCE0-E1C7CB2CCEA2}" destId="{E179D422-F132-4735-AC2A-CC57E4AF329B}" srcOrd="6" destOrd="0" presId="urn:microsoft.com/office/officeart/2008/layout/VerticalCurvedList"/>
    <dgm:cxn modelId="{A3A95108-D96A-435B-8498-71BCDF3FA45A}" type="presParOf" srcId="{E179D422-F132-4735-AC2A-CC57E4AF329B}" destId="{126AB103-2571-4E63-9E33-AF5369B5D3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1F0924-98EF-4E01-88AF-7B0979789E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79046EE-7C5D-4956-AAEB-5011728569FB}">
      <dgm:prSet phldrT="[Text]"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buNone/>
          </a:pPr>
          <a:r>
            <a:rPr lang="es-MX" sz="1800" b="1" noProof="0" dirty="0">
              <a:solidFill>
                <a:srgbClr val="002060"/>
              </a:solidFill>
            </a:rPr>
            <a:t>Modelar solución – “</a:t>
          </a:r>
          <a:r>
            <a:rPr lang="es-MX" sz="1800" b="1" noProof="0" dirty="0" err="1">
              <a:solidFill>
                <a:srgbClr val="002060"/>
              </a:solidFill>
            </a:rPr>
            <a:t>Cheapest</a:t>
          </a:r>
          <a:r>
            <a:rPr lang="es-MX" sz="1800" b="1" noProof="0" dirty="0">
              <a:solidFill>
                <a:srgbClr val="002060"/>
              </a:solidFill>
            </a:rPr>
            <a:t>-to-</a:t>
          </a:r>
          <a:r>
            <a:rPr lang="es-MX" sz="1800" b="1" noProof="0" dirty="0" err="1">
              <a:solidFill>
                <a:srgbClr val="002060"/>
              </a:solidFill>
            </a:rPr>
            <a:t>Deliver</a:t>
          </a:r>
          <a:r>
            <a:rPr lang="es-MX" sz="1800" b="1" noProof="0" dirty="0">
              <a:solidFill>
                <a:srgbClr val="002060"/>
              </a:solidFill>
            </a:rPr>
            <a:t>”</a:t>
          </a:r>
        </a:p>
      </dgm:t>
    </dgm:pt>
    <dgm:pt modelId="{6769E17B-2681-4BC4-8620-99DF291E2C10}" type="parTrans" cxnId="{CF9F5312-9F6D-49C7-B5D8-88D5E7E996E7}">
      <dgm:prSet/>
      <dgm:spPr/>
      <dgm:t>
        <a:bodyPr/>
        <a:lstStyle/>
        <a:p>
          <a:endParaRPr lang="es-MX" sz="2000" noProof="0" dirty="0"/>
        </a:p>
      </dgm:t>
    </dgm:pt>
    <dgm:pt modelId="{1F23AE93-D797-4713-B041-FB2A37145D66}" type="sibTrans" cxnId="{CF9F5312-9F6D-49C7-B5D8-88D5E7E996E7}">
      <dgm:prSet/>
      <dgm:spPr/>
      <dgm:t>
        <a:bodyPr/>
        <a:lstStyle/>
        <a:p>
          <a:endParaRPr lang="es-MX" sz="2000" noProof="0" dirty="0"/>
        </a:p>
      </dgm:t>
    </dgm:pt>
    <dgm:pt modelId="{D5C3A831-A49F-4258-A55B-3E32569BC31E}">
      <dgm:prSet phldrT="[Text]"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800" b="1" noProof="0" dirty="0">
              <a:solidFill>
                <a:srgbClr val="002060"/>
              </a:solidFill>
            </a:rPr>
            <a:t>Definir tamaño y mezcla del Balance objetivo:</a:t>
          </a:r>
          <a:endParaRPr lang="es-MX" sz="1800" noProof="0" dirty="0">
            <a:solidFill>
              <a:srgbClr val="002060"/>
            </a:solidFill>
          </a:endParaRPr>
        </a:p>
      </dgm:t>
    </dgm:pt>
    <dgm:pt modelId="{BA02ADDB-C459-4F23-8F71-EFA581764A7E}" type="parTrans" cxnId="{5521FF58-DD8D-492D-94C4-A15D5D7C1B06}">
      <dgm:prSet/>
      <dgm:spPr/>
      <dgm:t>
        <a:bodyPr/>
        <a:lstStyle/>
        <a:p>
          <a:endParaRPr lang="es-MX" sz="2000" noProof="0" dirty="0"/>
        </a:p>
      </dgm:t>
    </dgm:pt>
    <dgm:pt modelId="{926FD1A7-0114-434C-B469-22F9D0E37823}" type="sibTrans" cxnId="{5521FF58-DD8D-492D-94C4-A15D5D7C1B06}">
      <dgm:prSet/>
      <dgm:spPr/>
      <dgm:t>
        <a:bodyPr/>
        <a:lstStyle/>
        <a:p>
          <a:endParaRPr lang="es-MX" sz="2000" noProof="0" dirty="0"/>
        </a:p>
      </dgm:t>
    </dgm:pt>
    <dgm:pt modelId="{F98ADA7C-0D6B-46DA-B145-A00F0CA97C5E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Qué tipo de Banco quieres / puedes ser?</a:t>
          </a:r>
          <a:br>
            <a:rPr lang="es-MX" sz="1600" noProof="0" dirty="0">
              <a:solidFill>
                <a:srgbClr val="002060"/>
              </a:solidFill>
            </a:rPr>
          </a:br>
          <a:endParaRPr lang="es-MX" sz="1600" noProof="0" dirty="0">
            <a:solidFill>
              <a:srgbClr val="002060"/>
            </a:solidFill>
          </a:endParaRPr>
        </a:p>
      </dgm:t>
    </dgm:pt>
    <dgm:pt modelId="{B3C47CBB-7E99-40A1-B042-924D468435FE}" type="parTrans" cxnId="{8F8719AC-0E12-4045-8CD3-74144A2DC69B}">
      <dgm:prSet/>
      <dgm:spPr/>
      <dgm:t>
        <a:bodyPr/>
        <a:lstStyle/>
        <a:p>
          <a:endParaRPr lang="es-MX" sz="2000" noProof="0" dirty="0"/>
        </a:p>
      </dgm:t>
    </dgm:pt>
    <dgm:pt modelId="{9ED2060E-441E-45E5-B340-318DE1763B78}" type="sibTrans" cxnId="{8F8719AC-0E12-4045-8CD3-74144A2DC69B}">
      <dgm:prSet/>
      <dgm:spPr/>
      <dgm:t>
        <a:bodyPr/>
        <a:lstStyle/>
        <a:p>
          <a:endParaRPr lang="es-MX" sz="2000" noProof="0" dirty="0"/>
        </a:p>
      </dgm:t>
    </dgm:pt>
    <dgm:pt modelId="{417D6F8E-3EE9-4953-AC63-76AE75108D24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buNone/>
          </a:pPr>
          <a:r>
            <a:rPr lang="es-MX" sz="1600" b="1" noProof="0" dirty="0">
              <a:solidFill>
                <a:srgbClr val="002060"/>
              </a:solidFill>
            </a:rPr>
            <a:t>FTP – proporcionar incentivos para crecimiento sostenible</a:t>
          </a:r>
        </a:p>
      </dgm:t>
    </dgm:pt>
    <dgm:pt modelId="{3BB9383E-7BA8-4E33-B727-E27B41D398D3}" type="parTrans" cxnId="{78600241-D1A3-4FA2-B7F2-3E71F89293EC}">
      <dgm:prSet/>
      <dgm:spPr/>
      <dgm:t>
        <a:bodyPr/>
        <a:lstStyle/>
        <a:p>
          <a:endParaRPr lang="es-MX" sz="2000" noProof="0" dirty="0"/>
        </a:p>
      </dgm:t>
    </dgm:pt>
    <dgm:pt modelId="{98502A46-ADEB-4106-BE9A-39D55B04CE6A}" type="sibTrans" cxnId="{78600241-D1A3-4FA2-B7F2-3E71F89293EC}">
      <dgm:prSet/>
      <dgm:spPr/>
      <dgm:t>
        <a:bodyPr/>
        <a:lstStyle/>
        <a:p>
          <a:endParaRPr lang="es-MX" sz="2000" noProof="0" dirty="0"/>
        </a:p>
      </dgm:t>
    </dgm:pt>
    <dgm:pt modelId="{644AD397-B774-4035-BB2E-57F472F881FD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Mayor coordinación entre las distintas áreas de negocio y soporte (Tesorería, Finanzas y Riesgos);</a:t>
          </a:r>
          <a:br>
            <a:rPr lang="es-MX" sz="1600" noProof="0" dirty="0">
              <a:solidFill>
                <a:srgbClr val="002060"/>
              </a:solidFill>
            </a:rPr>
          </a:br>
          <a:endParaRPr lang="es-MX" sz="1600" noProof="0" dirty="0">
            <a:solidFill>
              <a:srgbClr val="002060"/>
            </a:solidFill>
          </a:endParaRPr>
        </a:p>
      </dgm:t>
    </dgm:pt>
    <dgm:pt modelId="{55E55E02-985D-46E7-93CD-2068B89CCD0A}" type="parTrans" cxnId="{C8DF7956-7759-4113-A844-65750ADF3C07}">
      <dgm:prSet/>
      <dgm:spPr/>
      <dgm:t>
        <a:bodyPr/>
        <a:lstStyle/>
        <a:p>
          <a:endParaRPr lang="es-MX" noProof="0" dirty="0"/>
        </a:p>
      </dgm:t>
    </dgm:pt>
    <dgm:pt modelId="{56A3EE9F-2190-4271-B5E1-EC4497BB52CC}" type="sibTrans" cxnId="{C8DF7956-7759-4113-A844-65750ADF3C07}">
      <dgm:prSet/>
      <dgm:spPr/>
      <dgm:t>
        <a:bodyPr/>
        <a:lstStyle/>
        <a:p>
          <a:endParaRPr lang="es-MX" noProof="0" dirty="0"/>
        </a:p>
      </dgm:t>
    </dgm:pt>
    <dgm:pt modelId="{F069BF59-81DF-4217-B460-DC17F998CFE2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MX" sz="1600" noProof="0" dirty="0">
            <a:solidFill>
              <a:srgbClr val="002060"/>
            </a:solidFill>
          </a:endParaRPr>
        </a:p>
      </dgm:t>
    </dgm:pt>
    <dgm:pt modelId="{7EB34C4B-4403-4DB8-A1A5-D9775C731276}" type="parTrans" cxnId="{2F2F13D7-AE9A-4D19-A273-9C22D82BD0D8}">
      <dgm:prSet/>
      <dgm:spPr/>
      <dgm:t>
        <a:bodyPr/>
        <a:lstStyle/>
        <a:p>
          <a:endParaRPr lang="es-MX" noProof="0" dirty="0"/>
        </a:p>
      </dgm:t>
    </dgm:pt>
    <dgm:pt modelId="{48A5225E-8B69-40F0-87F1-3C9F395FC531}" type="sibTrans" cxnId="{2F2F13D7-AE9A-4D19-A273-9C22D82BD0D8}">
      <dgm:prSet/>
      <dgm:spPr/>
      <dgm:t>
        <a:bodyPr/>
        <a:lstStyle/>
        <a:p>
          <a:endParaRPr lang="es-MX" noProof="0" dirty="0"/>
        </a:p>
      </dgm:t>
    </dgm:pt>
    <dgm:pt modelId="{0F06F642-D83F-4DE8-86C7-51AEB765EE07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MX" sz="1600" noProof="0" dirty="0">
            <a:solidFill>
              <a:srgbClr val="002060"/>
            </a:solidFill>
          </a:endParaRPr>
        </a:p>
      </dgm:t>
    </dgm:pt>
    <dgm:pt modelId="{35475895-3620-4442-AC60-A90C86FC954D}" type="parTrans" cxnId="{B7951656-0B8E-4841-B38B-06DDAC983685}">
      <dgm:prSet/>
      <dgm:spPr/>
      <dgm:t>
        <a:bodyPr/>
        <a:lstStyle/>
        <a:p>
          <a:endParaRPr lang="es-MX" noProof="0" dirty="0"/>
        </a:p>
      </dgm:t>
    </dgm:pt>
    <dgm:pt modelId="{40E0E20B-73F3-478C-92D0-B383C105626C}" type="sibTrans" cxnId="{B7951656-0B8E-4841-B38B-06DDAC983685}">
      <dgm:prSet/>
      <dgm:spPr/>
      <dgm:t>
        <a:bodyPr/>
        <a:lstStyle/>
        <a:p>
          <a:endParaRPr lang="es-MX" noProof="0" dirty="0"/>
        </a:p>
      </dgm:t>
    </dgm:pt>
    <dgm:pt modelId="{9F3F6EF0-16A6-42C4-9325-92B7BD015A82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Alternativas FTP, entender implicaciones, solo una herramienta, no un objetivo</a:t>
          </a:r>
        </a:p>
      </dgm:t>
    </dgm:pt>
    <dgm:pt modelId="{274C7D4A-D318-445D-B990-160926C43FE4}" type="sibTrans" cxnId="{E9694108-3023-4AD3-94C8-B0B35F002874}">
      <dgm:prSet/>
      <dgm:spPr/>
      <dgm:t>
        <a:bodyPr/>
        <a:lstStyle/>
        <a:p>
          <a:endParaRPr lang="es-MX" noProof="0" dirty="0"/>
        </a:p>
      </dgm:t>
    </dgm:pt>
    <dgm:pt modelId="{55DB695D-85B5-405B-8998-C899160A0F1F}" type="parTrans" cxnId="{E9694108-3023-4AD3-94C8-B0B35F002874}">
      <dgm:prSet/>
      <dgm:spPr/>
      <dgm:t>
        <a:bodyPr/>
        <a:lstStyle/>
        <a:p>
          <a:endParaRPr lang="es-MX" noProof="0" dirty="0"/>
        </a:p>
      </dgm:t>
    </dgm:pt>
    <dgm:pt modelId="{4F9ADCFA-1A2F-491D-B9F8-3E4BA969FAFC}">
      <dgm:prSet custT="1"/>
      <dgm:spPr/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Entender contribución distintas líneas de negocio al resultado total;</a:t>
          </a:r>
          <a:br>
            <a:rPr lang="es-MX" sz="1600" noProof="0" dirty="0">
              <a:solidFill>
                <a:srgbClr val="002060"/>
              </a:solidFill>
            </a:rPr>
          </a:br>
          <a:endParaRPr lang="es-MX" sz="1600" noProof="0" dirty="0">
            <a:solidFill>
              <a:srgbClr val="002060"/>
            </a:solidFill>
          </a:endParaRPr>
        </a:p>
      </dgm:t>
    </dgm:pt>
    <dgm:pt modelId="{A6E556AA-F1C5-4A0A-BFA8-AE285553C481}" type="parTrans" cxnId="{88B6F17A-B508-4D6E-BEF8-B3B9F8208BB9}">
      <dgm:prSet/>
      <dgm:spPr/>
      <dgm:t>
        <a:bodyPr/>
        <a:lstStyle/>
        <a:p>
          <a:endParaRPr lang="es-MX" noProof="0" dirty="0"/>
        </a:p>
      </dgm:t>
    </dgm:pt>
    <dgm:pt modelId="{D3CEB32E-3847-41FB-B36E-2B9EFAE4177A}" type="sibTrans" cxnId="{88B6F17A-B508-4D6E-BEF8-B3B9F8208BB9}">
      <dgm:prSet/>
      <dgm:spPr/>
      <dgm:t>
        <a:bodyPr/>
        <a:lstStyle/>
        <a:p>
          <a:endParaRPr lang="es-MX" noProof="0" dirty="0"/>
        </a:p>
      </dgm:t>
    </dgm:pt>
    <dgm:pt modelId="{05ADA3D2-B8BB-43BB-BC6B-FD870F507274}">
      <dgm:prSet custT="1"/>
      <dgm:spPr/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Imputar costo/beneficio total </a:t>
          </a:r>
          <a:r>
            <a:rPr lang="es-MX" sz="1600" noProof="0" dirty="0">
              <a:solidFill>
                <a:srgbClr val="002060"/>
              </a:solidFill>
              <a:sym typeface="Wingdings" panose="05000000000000000000" pitchFamily="2" charset="2"/>
            </a:rPr>
            <a:t> afectar </a:t>
          </a:r>
          <a:r>
            <a:rPr lang="es-MX" sz="1600" noProof="0" dirty="0">
              <a:solidFill>
                <a:srgbClr val="002060"/>
              </a:solidFill>
            </a:rPr>
            <a:t>estrategia de precios / incentivos</a:t>
          </a:r>
        </a:p>
      </dgm:t>
    </dgm:pt>
    <dgm:pt modelId="{4A225DCE-27A9-4787-9591-5772F3F9733E}" type="parTrans" cxnId="{2D09D0FB-9EF5-4CB4-A60B-A55A24754754}">
      <dgm:prSet/>
      <dgm:spPr/>
      <dgm:t>
        <a:bodyPr/>
        <a:lstStyle/>
        <a:p>
          <a:endParaRPr lang="es-MX" noProof="0" dirty="0"/>
        </a:p>
      </dgm:t>
    </dgm:pt>
    <dgm:pt modelId="{101F54A3-6BAB-417D-A980-07EC9241872C}" type="sibTrans" cxnId="{2D09D0FB-9EF5-4CB4-A60B-A55A24754754}">
      <dgm:prSet/>
      <dgm:spPr/>
      <dgm:t>
        <a:bodyPr/>
        <a:lstStyle/>
        <a:p>
          <a:endParaRPr lang="es-MX" noProof="0" dirty="0"/>
        </a:p>
      </dgm:t>
    </dgm:pt>
    <dgm:pt modelId="{B0E25FFE-5713-4845-B05F-C5C8606D8953}">
      <dgm:prSet custT="1"/>
      <dgm:spPr/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Desarrollar herramientas MIS para dar seguimiento al uso/generación de estas capacidades.</a:t>
          </a:r>
        </a:p>
      </dgm:t>
    </dgm:pt>
    <dgm:pt modelId="{9004383E-FEB3-45BD-998E-4D733928A785}" type="parTrans" cxnId="{A40BD182-EB8D-4F7A-BE15-73D9CC82BF6B}">
      <dgm:prSet/>
      <dgm:spPr/>
      <dgm:t>
        <a:bodyPr/>
        <a:lstStyle/>
        <a:p>
          <a:endParaRPr lang="es-MX" noProof="0" dirty="0"/>
        </a:p>
      </dgm:t>
    </dgm:pt>
    <dgm:pt modelId="{7C732708-7C3B-4E31-B0A9-08297B1124CA}" type="sibTrans" cxnId="{A40BD182-EB8D-4F7A-BE15-73D9CC82BF6B}">
      <dgm:prSet/>
      <dgm:spPr/>
      <dgm:t>
        <a:bodyPr/>
        <a:lstStyle/>
        <a:p>
          <a:endParaRPr lang="es-MX" noProof="0" dirty="0"/>
        </a:p>
      </dgm:t>
    </dgm:pt>
    <dgm:pt modelId="{20BCF652-CA0C-4040-9424-39B6DB3B549C}">
      <dgm:prSet custT="1"/>
      <dgm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s-MX" sz="1600" noProof="0" dirty="0">
              <a:solidFill>
                <a:srgbClr val="002060"/>
              </a:solidFill>
            </a:rPr>
            <a:t>RAROC en base a Balance Objetivo y Apetito Riesgo;</a:t>
          </a:r>
          <a:br>
            <a:rPr lang="es-MX" sz="1600" noProof="0" dirty="0">
              <a:solidFill>
                <a:srgbClr val="002060"/>
              </a:solidFill>
            </a:rPr>
          </a:br>
          <a:r>
            <a:rPr lang="es-MX" sz="1600" noProof="0" dirty="0">
              <a:solidFill>
                <a:srgbClr val="002060"/>
              </a:solidFill>
            </a:rPr>
            <a:t>Definir límites y costo/beneficio de incrementar capacidades;.</a:t>
          </a:r>
          <a:br>
            <a:rPr lang="es-MX" sz="1600" noProof="0" dirty="0">
              <a:solidFill>
                <a:srgbClr val="002060"/>
              </a:solidFill>
            </a:rPr>
          </a:br>
          <a:endParaRPr lang="es-MX" sz="1600" noProof="0" dirty="0">
            <a:solidFill>
              <a:srgbClr val="002060"/>
            </a:solidFill>
          </a:endParaRPr>
        </a:p>
      </dgm:t>
    </dgm:pt>
    <dgm:pt modelId="{F20DD7C1-C98D-41F5-BE81-6580E99F8391}" type="parTrans" cxnId="{B060D96E-DCC0-48B2-828E-B3F36A9EEA03}">
      <dgm:prSet/>
      <dgm:spPr/>
      <dgm:t>
        <a:bodyPr/>
        <a:lstStyle/>
        <a:p>
          <a:endParaRPr lang="es-MX" noProof="0" dirty="0"/>
        </a:p>
      </dgm:t>
    </dgm:pt>
    <dgm:pt modelId="{06D8A077-7574-44B5-A757-8E40CA325591}" type="sibTrans" cxnId="{B060D96E-DCC0-48B2-828E-B3F36A9EEA03}">
      <dgm:prSet/>
      <dgm:spPr/>
      <dgm:t>
        <a:bodyPr/>
        <a:lstStyle/>
        <a:p>
          <a:endParaRPr lang="es-MX" noProof="0" dirty="0"/>
        </a:p>
      </dgm:t>
    </dgm:pt>
    <dgm:pt modelId="{E64E39A9-5D12-423D-9D77-A56FEFD856BD}" type="pres">
      <dgm:prSet presAssocID="{E61F0924-98EF-4E01-88AF-7B0979789EBE}" presName="Name0" presStyleCnt="0">
        <dgm:presLayoutVars>
          <dgm:chMax val="7"/>
          <dgm:chPref val="7"/>
          <dgm:dir/>
        </dgm:presLayoutVars>
      </dgm:prSet>
      <dgm:spPr/>
    </dgm:pt>
    <dgm:pt modelId="{B33D58A8-E7D8-42FE-BCE0-E1C7CB2CCEA2}" type="pres">
      <dgm:prSet presAssocID="{E61F0924-98EF-4E01-88AF-7B0979789EBE}" presName="Name1" presStyleCnt="0"/>
      <dgm:spPr/>
    </dgm:pt>
    <dgm:pt modelId="{390FDE06-F656-4D2E-8D27-0982A58C2AE1}" type="pres">
      <dgm:prSet presAssocID="{E61F0924-98EF-4E01-88AF-7B0979789EBE}" presName="cycle" presStyleCnt="0"/>
      <dgm:spPr/>
    </dgm:pt>
    <dgm:pt modelId="{69DF002C-BEA6-4792-B3EA-5C77B878D9AD}" type="pres">
      <dgm:prSet presAssocID="{E61F0924-98EF-4E01-88AF-7B0979789EBE}" presName="srcNode" presStyleLbl="node1" presStyleIdx="0" presStyleCnt="3"/>
      <dgm:spPr/>
    </dgm:pt>
    <dgm:pt modelId="{6B4A8822-29F9-461D-9FB3-E32BA57889BE}" type="pres">
      <dgm:prSet presAssocID="{E61F0924-98EF-4E01-88AF-7B0979789EBE}" presName="conn" presStyleLbl="parChTrans1D2" presStyleIdx="0" presStyleCnt="1"/>
      <dgm:spPr/>
    </dgm:pt>
    <dgm:pt modelId="{0889E81E-4C52-4883-B9E7-38D394983EF3}" type="pres">
      <dgm:prSet presAssocID="{E61F0924-98EF-4E01-88AF-7B0979789EBE}" presName="extraNode" presStyleLbl="node1" presStyleIdx="0" presStyleCnt="3"/>
      <dgm:spPr/>
    </dgm:pt>
    <dgm:pt modelId="{BB38F28C-D95A-430A-9FAD-5F3D9506BC62}" type="pres">
      <dgm:prSet presAssocID="{E61F0924-98EF-4E01-88AF-7B0979789EBE}" presName="dstNode" presStyleLbl="node1" presStyleIdx="0" presStyleCnt="3"/>
      <dgm:spPr/>
    </dgm:pt>
    <dgm:pt modelId="{952980DF-78A8-4497-86A9-95D47B3E60C9}" type="pres">
      <dgm:prSet presAssocID="{D5C3A831-A49F-4258-A55B-3E32569BC31E}" presName="text_1" presStyleLbl="node1" presStyleIdx="0" presStyleCnt="3" custScaleY="127237">
        <dgm:presLayoutVars>
          <dgm:bulletEnabled val="1"/>
        </dgm:presLayoutVars>
      </dgm:prSet>
      <dgm:spPr/>
    </dgm:pt>
    <dgm:pt modelId="{093A36FD-7010-43D1-8A55-7C13CCD6FF0F}" type="pres">
      <dgm:prSet presAssocID="{D5C3A831-A49F-4258-A55B-3E32569BC31E}" presName="accent_1" presStyleCnt="0"/>
      <dgm:spPr/>
    </dgm:pt>
    <dgm:pt modelId="{5C5B52A3-8E61-4431-8071-CDF115CE514E}" type="pres">
      <dgm:prSet presAssocID="{D5C3A831-A49F-4258-A55B-3E32569BC31E}" presName="accentRepeatNode" presStyleLbl="solidFgAcc1" presStyleIdx="0" presStyleCnt="3"/>
      <dgm:spPr/>
    </dgm:pt>
    <dgm:pt modelId="{F3895E88-1E9A-40D2-A434-B127E694508F}" type="pres">
      <dgm:prSet presAssocID="{579046EE-7C5D-4956-AAEB-5011728569FB}" presName="text_2" presStyleLbl="node1" presStyleIdx="1" presStyleCnt="3" custScaleY="127237">
        <dgm:presLayoutVars>
          <dgm:bulletEnabled val="1"/>
        </dgm:presLayoutVars>
      </dgm:prSet>
      <dgm:spPr/>
    </dgm:pt>
    <dgm:pt modelId="{5380AE25-5EBE-43BF-99B2-7454D24CC68F}" type="pres">
      <dgm:prSet presAssocID="{579046EE-7C5D-4956-AAEB-5011728569FB}" presName="accent_2" presStyleCnt="0"/>
      <dgm:spPr/>
    </dgm:pt>
    <dgm:pt modelId="{64D559E5-7886-4D7B-BC84-0E164544F201}" type="pres">
      <dgm:prSet presAssocID="{579046EE-7C5D-4956-AAEB-5011728569FB}" presName="accentRepeatNode" presStyleLbl="solidFgAcc1" presStyleIdx="1" presStyleCnt="3"/>
      <dgm:spPr/>
    </dgm:pt>
    <dgm:pt modelId="{D39E2367-ADDE-4821-9B18-C2265C307720}" type="pres">
      <dgm:prSet presAssocID="{417D6F8E-3EE9-4953-AC63-76AE75108D24}" presName="text_3" presStyleLbl="node1" presStyleIdx="2" presStyleCnt="3" custScaleY="127232">
        <dgm:presLayoutVars>
          <dgm:bulletEnabled val="1"/>
        </dgm:presLayoutVars>
      </dgm:prSet>
      <dgm:spPr/>
    </dgm:pt>
    <dgm:pt modelId="{F2508322-02E5-46AD-8481-615F4C72BF7F}" type="pres">
      <dgm:prSet presAssocID="{417D6F8E-3EE9-4953-AC63-76AE75108D24}" presName="accent_3" presStyleCnt="0"/>
      <dgm:spPr/>
    </dgm:pt>
    <dgm:pt modelId="{7F0DE463-6A63-4267-910E-BA74C620EC7D}" type="pres">
      <dgm:prSet presAssocID="{417D6F8E-3EE9-4953-AC63-76AE75108D24}" presName="accentRepeatNode" presStyleLbl="solidFgAcc1" presStyleIdx="2" presStyleCnt="3"/>
      <dgm:spPr/>
    </dgm:pt>
  </dgm:ptLst>
  <dgm:cxnLst>
    <dgm:cxn modelId="{477E4235-6E70-41A8-88E8-ED73A49E653C}" type="presOf" srcId="{579046EE-7C5D-4956-AAEB-5011728569FB}" destId="{F3895E88-1E9A-40D2-A434-B127E694508F}" srcOrd="0" destOrd="0" presId="urn:microsoft.com/office/officeart/2008/layout/VerticalCurvedList"/>
    <dgm:cxn modelId="{BF46CCB6-6FAC-4753-BF74-755FFD4D2105}" type="presOf" srcId="{05ADA3D2-B8BB-43BB-BC6B-FD870F507274}" destId="{952980DF-78A8-4497-86A9-95D47B3E60C9}" srcOrd="0" destOrd="3" presId="urn:microsoft.com/office/officeart/2008/layout/VerticalCurvedList"/>
    <dgm:cxn modelId="{B7951656-0B8E-4841-B38B-06DDAC983685}" srcId="{417D6F8E-3EE9-4953-AC63-76AE75108D24}" destId="{0F06F642-D83F-4DE8-86C7-51AEB765EE07}" srcOrd="2" destOrd="0" parTransId="{35475895-3620-4442-AC60-A90C86FC954D}" sibTransId="{40E0E20B-73F3-478C-92D0-B383C105626C}"/>
    <dgm:cxn modelId="{C6FCF5CE-16C6-4E84-9715-06E5C41770F5}" type="presOf" srcId="{F069BF59-81DF-4217-B460-DC17F998CFE2}" destId="{952980DF-78A8-4497-86A9-95D47B3E60C9}" srcOrd="0" destOrd="4" presId="urn:microsoft.com/office/officeart/2008/layout/VerticalCurvedList"/>
    <dgm:cxn modelId="{2F2F13D7-AE9A-4D19-A273-9C22D82BD0D8}" srcId="{D5C3A831-A49F-4258-A55B-3E32569BC31E}" destId="{F069BF59-81DF-4217-B460-DC17F998CFE2}" srcOrd="3" destOrd="0" parTransId="{7EB34C4B-4403-4DB8-A1A5-D9775C731276}" sibTransId="{48A5225E-8B69-40F0-87F1-3C9F395FC531}"/>
    <dgm:cxn modelId="{9B817A65-78D4-4387-8E78-B1185AB15E84}" type="presOf" srcId="{9ED2060E-441E-45E5-B340-318DE1763B78}" destId="{6B4A8822-29F9-461D-9FB3-E32BA57889BE}" srcOrd="0" destOrd="0" presId="urn:microsoft.com/office/officeart/2008/layout/VerticalCurvedList"/>
    <dgm:cxn modelId="{88B6F17A-B508-4D6E-BEF8-B3B9F8208BB9}" srcId="{D5C3A831-A49F-4258-A55B-3E32569BC31E}" destId="{4F9ADCFA-1A2F-491D-B9F8-3E4BA969FAFC}" srcOrd="1" destOrd="0" parTransId="{A6E556AA-F1C5-4A0A-BFA8-AE285553C481}" sibTransId="{D3CEB32E-3847-41FB-B36E-2B9EFAE4177A}"/>
    <dgm:cxn modelId="{5521FF58-DD8D-492D-94C4-A15D5D7C1B06}" srcId="{E61F0924-98EF-4E01-88AF-7B0979789EBE}" destId="{D5C3A831-A49F-4258-A55B-3E32569BC31E}" srcOrd="0" destOrd="0" parTransId="{BA02ADDB-C459-4F23-8F71-EFA581764A7E}" sibTransId="{926FD1A7-0114-434C-B469-22F9D0E37823}"/>
    <dgm:cxn modelId="{C8DF7956-7759-4113-A844-65750ADF3C07}" srcId="{417D6F8E-3EE9-4953-AC63-76AE75108D24}" destId="{644AD397-B774-4035-BB2E-57F472F881FD}" srcOrd="0" destOrd="0" parTransId="{55E55E02-985D-46E7-93CD-2068B89CCD0A}" sibTransId="{56A3EE9F-2190-4271-B5E1-EC4497BB52CC}"/>
    <dgm:cxn modelId="{A40BD182-EB8D-4F7A-BE15-73D9CC82BF6B}" srcId="{579046EE-7C5D-4956-AAEB-5011728569FB}" destId="{B0E25FFE-5713-4845-B05F-C5C8606D8953}" srcOrd="1" destOrd="0" parTransId="{9004383E-FEB3-45BD-998E-4D733928A785}" sibTransId="{7C732708-7C3B-4E31-B0A9-08297B1124CA}"/>
    <dgm:cxn modelId="{263B5289-05C5-4F2E-BF7F-11DF8D17E29A}" type="presOf" srcId="{4F9ADCFA-1A2F-491D-B9F8-3E4BA969FAFC}" destId="{952980DF-78A8-4497-86A9-95D47B3E60C9}" srcOrd="0" destOrd="2" presId="urn:microsoft.com/office/officeart/2008/layout/VerticalCurvedList"/>
    <dgm:cxn modelId="{E9694108-3023-4AD3-94C8-B0B35F002874}" srcId="{417D6F8E-3EE9-4953-AC63-76AE75108D24}" destId="{9F3F6EF0-16A6-42C4-9325-92B7BD015A82}" srcOrd="1" destOrd="0" parTransId="{55DB695D-85B5-405B-8998-C899160A0F1F}" sibTransId="{274C7D4A-D318-445D-B990-160926C43FE4}"/>
    <dgm:cxn modelId="{CF9F5312-9F6D-49C7-B5D8-88D5E7E996E7}" srcId="{E61F0924-98EF-4E01-88AF-7B0979789EBE}" destId="{579046EE-7C5D-4956-AAEB-5011728569FB}" srcOrd="1" destOrd="0" parTransId="{6769E17B-2681-4BC4-8620-99DF291E2C10}" sibTransId="{1F23AE93-D797-4713-B041-FB2A37145D66}"/>
    <dgm:cxn modelId="{78600241-D1A3-4FA2-B7F2-3E71F89293EC}" srcId="{E61F0924-98EF-4E01-88AF-7B0979789EBE}" destId="{417D6F8E-3EE9-4953-AC63-76AE75108D24}" srcOrd="2" destOrd="0" parTransId="{3BB9383E-7BA8-4E33-B727-E27B41D398D3}" sibTransId="{98502A46-ADEB-4106-BE9A-39D55B04CE6A}"/>
    <dgm:cxn modelId="{65ED0696-081C-47D7-BA6F-7C780C3A129C}" type="presOf" srcId="{E61F0924-98EF-4E01-88AF-7B0979789EBE}" destId="{E64E39A9-5D12-423D-9D77-A56FEFD856BD}" srcOrd="0" destOrd="0" presId="urn:microsoft.com/office/officeart/2008/layout/VerticalCurvedList"/>
    <dgm:cxn modelId="{B060D96E-DCC0-48B2-828E-B3F36A9EEA03}" srcId="{579046EE-7C5D-4956-AAEB-5011728569FB}" destId="{20BCF652-CA0C-4040-9424-39B6DB3B549C}" srcOrd="0" destOrd="0" parTransId="{F20DD7C1-C98D-41F5-BE81-6580E99F8391}" sibTransId="{06D8A077-7574-44B5-A757-8E40CA325591}"/>
    <dgm:cxn modelId="{3E5FD7B8-6027-4DEF-BC58-AFB20975EDD7}" type="presOf" srcId="{644AD397-B774-4035-BB2E-57F472F881FD}" destId="{D39E2367-ADDE-4821-9B18-C2265C307720}" srcOrd="0" destOrd="1" presId="urn:microsoft.com/office/officeart/2008/layout/VerticalCurvedList"/>
    <dgm:cxn modelId="{A1189D4D-BD39-42D5-B8DA-AC8E7794EE6C}" type="presOf" srcId="{D5C3A831-A49F-4258-A55B-3E32569BC31E}" destId="{952980DF-78A8-4497-86A9-95D47B3E60C9}" srcOrd="0" destOrd="0" presId="urn:microsoft.com/office/officeart/2008/layout/VerticalCurvedList"/>
    <dgm:cxn modelId="{A858ED7E-0F07-4EBA-BAC1-992F9DC04944}" type="presOf" srcId="{F98ADA7C-0D6B-46DA-B145-A00F0CA97C5E}" destId="{952980DF-78A8-4497-86A9-95D47B3E60C9}" srcOrd="0" destOrd="1" presId="urn:microsoft.com/office/officeart/2008/layout/VerticalCurvedList"/>
    <dgm:cxn modelId="{8F8719AC-0E12-4045-8CD3-74144A2DC69B}" srcId="{D5C3A831-A49F-4258-A55B-3E32569BC31E}" destId="{F98ADA7C-0D6B-46DA-B145-A00F0CA97C5E}" srcOrd="0" destOrd="0" parTransId="{B3C47CBB-7E99-40A1-B042-924D468435FE}" sibTransId="{9ED2060E-441E-45E5-B340-318DE1763B78}"/>
    <dgm:cxn modelId="{2D09D0FB-9EF5-4CB4-A60B-A55A24754754}" srcId="{D5C3A831-A49F-4258-A55B-3E32569BC31E}" destId="{05ADA3D2-B8BB-43BB-BC6B-FD870F507274}" srcOrd="2" destOrd="0" parTransId="{4A225DCE-27A9-4787-9591-5772F3F9733E}" sibTransId="{101F54A3-6BAB-417D-A980-07EC9241872C}"/>
    <dgm:cxn modelId="{7CC6326F-3AD9-4591-B1F3-D3CA30AB71D0}" type="presOf" srcId="{417D6F8E-3EE9-4953-AC63-76AE75108D24}" destId="{D39E2367-ADDE-4821-9B18-C2265C307720}" srcOrd="0" destOrd="0" presId="urn:microsoft.com/office/officeart/2008/layout/VerticalCurvedList"/>
    <dgm:cxn modelId="{1B064932-38FC-4C5B-899A-8CD79A2E1C48}" type="presOf" srcId="{20BCF652-CA0C-4040-9424-39B6DB3B549C}" destId="{F3895E88-1E9A-40D2-A434-B127E694508F}" srcOrd="0" destOrd="1" presId="urn:microsoft.com/office/officeart/2008/layout/VerticalCurvedList"/>
    <dgm:cxn modelId="{6517D45A-E6DB-447B-BD1E-96DA00027110}" type="presOf" srcId="{0F06F642-D83F-4DE8-86C7-51AEB765EE07}" destId="{D39E2367-ADDE-4821-9B18-C2265C307720}" srcOrd="0" destOrd="3" presId="urn:microsoft.com/office/officeart/2008/layout/VerticalCurvedList"/>
    <dgm:cxn modelId="{4E394BDC-A1DD-4F01-A1E4-9B828C9CCD05}" type="presOf" srcId="{9F3F6EF0-16A6-42C4-9325-92B7BD015A82}" destId="{D39E2367-ADDE-4821-9B18-C2265C307720}" srcOrd="0" destOrd="2" presId="urn:microsoft.com/office/officeart/2008/layout/VerticalCurvedList"/>
    <dgm:cxn modelId="{255BE894-5726-4057-A751-CCD380157044}" type="presOf" srcId="{B0E25FFE-5713-4845-B05F-C5C8606D8953}" destId="{F3895E88-1E9A-40D2-A434-B127E694508F}" srcOrd="0" destOrd="2" presId="urn:microsoft.com/office/officeart/2008/layout/VerticalCurvedList"/>
    <dgm:cxn modelId="{C4C0AC76-1739-433E-881F-C08B258F1FA8}" type="presParOf" srcId="{E64E39A9-5D12-423D-9D77-A56FEFD856BD}" destId="{B33D58A8-E7D8-42FE-BCE0-E1C7CB2CCEA2}" srcOrd="0" destOrd="0" presId="urn:microsoft.com/office/officeart/2008/layout/VerticalCurvedList"/>
    <dgm:cxn modelId="{D0865690-68FE-4E79-9211-E396E857530B}" type="presParOf" srcId="{B33D58A8-E7D8-42FE-BCE0-E1C7CB2CCEA2}" destId="{390FDE06-F656-4D2E-8D27-0982A58C2AE1}" srcOrd="0" destOrd="0" presId="urn:microsoft.com/office/officeart/2008/layout/VerticalCurvedList"/>
    <dgm:cxn modelId="{380D2DF1-46EE-40F4-B6AD-CA02639E2D7B}" type="presParOf" srcId="{390FDE06-F656-4D2E-8D27-0982A58C2AE1}" destId="{69DF002C-BEA6-4792-B3EA-5C77B878D9AD}" srcOrd="0" destOrd="0" presId="urn:microsoft.com/office/officeart/2008/layout/VerticalCurvedList"/>
    <dgm:cxn modelId="{DF35E235-E078-43BE-9A61-97550A90A02D}" type="presParOf" srcId="{390FDE06-F656-4D2E-8D27-0982A58C2AE1}" destId="{6B4A8822-29F9-461D-9FB3-E32BA57889BE}" srcOrd="1" destOrd="0" presId="urn:microsoft.com/office/officeart/2008/layout/VerticalCurvedList"/>
    <dgm:cxn modelId="{902802A8-8433-4A6A-85A7-8C9ACD70D613}" type="presParOf" srcId="{390FDE06-F656-4D2E-8D27-0982A58C2AE1}" destId="{0889E81E-4C52-4883-B9E7-38D394983EF3}" srcOrd="2" destOrd="0" presId="urn:microsoft.com/office/officeart/2008/layout/VerticalCurvedList"/>
    <dgm:cxn modelId="{7D7D9232-DFEF-4577-84EB-7CD8D4AAE906}" type="presParOf" srcId="{390FDE06-F656-4D2E-8D27-0982A58C2AE1}" destId="{BB38F28C-D95A-430A-9FAD-5F3D9506BC62}" srcOrd="3" destOrd="0" presId="urn:microsoft.com/office/officeart/2008/layout/VerticalCurvedList"/>
    <dgm:cxn modelId="{C4F9326F-E457-45A0-98BC-3E9CC3E64A69}" type="presParOf" srcId="{B33D58A8-E7D8-42FE-BCE0-E1C7CB2CCEA2}" destId="{952980DF-78A8-4497-86A9-95D47B3E60C9}" srcOrd="1" destOrd="0" presId="urn:microsoft.com/office/officeart/2008/layout/VerticalCurvedList"/>
    <dgm:cxn modelId="{C2A7A86A-0072-406B-9913-FF2E532B419D}" type="presParOf" srcId="{B33D58A8-E7D8-42FE-BCE0-E1C7CB2CCEA2}" destId="{093A36FD-7010-43D1-8A55-7C13CCD6FF0F}" srcOrd="2" destOrd="0" presId="urn:microsoft.com/office/officeart/2008/layout/VerticalCurvedList"/>
    <dgm:cxn modelId="{0E0DEF38-E15E-4355-AF17-4B8CF36F7245}" type="presParOf" srcId="{093A36FD-7010-43D1-8A55-7C13CCD6FF0F}" destId="{5C5B52A3-8E61-4431-8071-CDF115CE514E}" srcOrd="0" destOrd="0" presId="urn:microsoft.com/office/officeart/2008/layout/VerticalCurvedList"/>
    <dgm:cxn modelId="{9A3FDF24-5212-4A83-B4F4-5700ECFAE19D}" type="presParOf" srcId="{B33D58A8-E7D8-42FE-BCE0-E1C7CB2CCEA2}" destId="{F3895E88-1E9A-40D2-A434-B127E694508F}" srcOrd="3" destOrd="0" presId="urn:microsoft.com/office/officeart/2008/layout/VerticalCurvedList"/>
    <dgm:cxn modelId="{7419D736-ABF8-495B-9FF0-3A687DE92433}" type="presParOf" srcId="{B33D58A8-E7D8-42FE-BCE0-E1C7CB2CCEA2}" destId="{5380AE25-5EBE-43BF-99B2-7454D24CC68F}" srcOrd="4" destOrd="0" presId="urn:microsoft.com/office/officeart/2008/layout/VerticalCurvedList"/>
    <dgm:cxn modelId="{CF1E242F-A754-427F-A50B-5E45126EA340}" type="presParOf" srcId="{5380AE25-5EBE-43BF-99B2-7454D24CC68F}" destId="{64D559E5-7886-4D7B-BC84-0E164544F201}" srcOrd="0" destOrd="0" presId="urn:microsoft.com/office/officeart/2008/layout/VerticalCurvedList"/>
    <dgm:cxn modelId="{853A050F-2178-4116-A6C9-4DDCCF435089}" type="presParOf" srcId="{B33D58A8-E7D8-42FE-BCE0-E1C7CB2CCEA2}" destId="{D39E2367-ADDE-4821-9B18-C2265C307720}" srcOrd="5" destOrd="0" presId="urn:microsoft.com/office/officeart/2008/layout/VerticalCurvedList"/>
    <dgm:cxn modelId="{B1D308C4-B5F2-42C9-A0A1-FC0997AF4189}" type="presParOf" srcId="{B33D58A8-E7D8-42FE-BCE0-E1C7CB2CCEA2}" destId="{F2508322-02E5-46AD-8481-615F4C72BF7F}" srcOrd="6" destOrd="0" presId="urn:microsoft.com/office/officeart/2008/layout/VerticalCurvedList"/>
    <dgm:cxn modelId="{C45144CB-5DE9-49CE-AC22-9DE31B967C40}" type="presParOf" srcId="{F2508322-02E5-46AD-8481-615F4C72BF7F}" destId="{7F0DE463-6A63-4267-910E-BA74C620EC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E5852-1CE3-4C9D-AD55-28C64C824462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8652D62C-9EE4-42F5-987B-EE4CB21E0CFA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1</a:t>
          </a:r>
        </a:p>
      </dgm:t>
    </dgm:pt>
    <dgm:pt modelId="{2D7D7F2C-3CB4-412A-BBA2-37664CF37991}" type="par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7DD89BDD-376D-49B3-BF06-ED64BBAC362D}" type="sib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CF445C4-0FCD-4CB0-B6A3-05F8798940AD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Impactos Regulatorios sobre el Balance</a:t>
          </a:r>
        </a:p>
      </dgm:t>
    </dgm:pt>
    <dgm:pt modelId="{6339F77F-0C54-4CEA-9CF1-D60C2EB38035}" type="par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7F2261F-1960-4344-AABD-1103A6F1F64D}" type="sib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EBFBD74D-7B4B-41E8-AB57-1B2D1B04C7E4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3</a:t>
          </a:r>
        </a:p>
      </dgm:t>
    </dgm:pt>
    <dgm:pt modelId="{BB802511-9E4D-4957-877E-705655846D02}" type="par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2CBF1929-D4BD-400E-8B8F-2332686F235D}" type="sib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042CAE1-4707-49A1-B6E6-9B9630E977F5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FTP y la </a:t>
          </a:r>
          <a:r>
            <a:rPr lang="es-MX" noProof="0" dirty="0" err="1">
              <a:solidFill>
                <a:schemeClr val="bg2"/>
              </a:solidFill>
            </a:rPr>
            <a:t>Gesti</a:t>
          </a:r>
          <a:r>
            <a:rPr lang="en-CA" noProof="0" dirty="0" err="1">
              <a:solidFill>
                <a:schemeClr val="bg2"/>
              </a:solidFill>
            </a:rPr>
            <a:t>ón</a:t>
          </a:r>
          <a:r>
            <a:rPr lang="en-CA" noProof="0" dirty="0">
              <a:solidFill>
                <a:schemeClr val="bg2"/>
              </a:solidFill>
            </a:rPr>
            <a:t> del Balance</a:t>
          </a:r>
          <a:endParaRPr lang="es-MX" noProof="0" dirty="0">
            <a:solidFill>
              <a:schemeClr val="bg2"/>
            </a:solidFill>
          </a:endParaRPr>
        </a:p>
      </dgm:t>
    </dgm:pt>
    <dgm:pt modelId="{9C268B0B-8AA9-430F-9740-5FB8DE738491}" type="par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D06BEB0-2166-4B9C-B35F-3E4581ED9571}" type="sib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64A1F60-E8AB-464C-ACC7-2C0C2B437489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4</a:t>
          </a:r>
        </a:p>
      </dgm:t>
    </dgm:pt>
    <dgm:pt modelId="{06BB022A-EA14-44B1-92B5-EB933D942B57}" type="par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0F9284C3-0ACD-4878-9EB8-310FFB9696DA}" type="sib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F8B3A54-103B-458B-829C-28A722F33D0E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Temas avanzados en FTP</a:t>
          </a:r>
        </a:p>
      </dgm:t>
    </dgm:pt>
    <dgm:pt modelId="{271CD98C-08CC-49D2-A3A8-2B13DFC23798}" type="par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8956A0C-6D70-4DE1-97DE-26599AECF86A}" type="sib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B4DD5BEE-8E1F-4988-A929-8361C5A5EFA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2</a:t>
          </a:r>
        </a:p>
      </dgm:t>
    </dgm:pt>
    <dgm:pt modelId="{186FFD12-2616-4B68-A49C-24B3EAF263CA}" type="par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AFEE4E2-D19C-46E4-9589-8518212CDE9B}" type="sib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2B80A2C-4F02-4F33-AE82-6FB2AC4AD355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TLAC – Estructura de Capital y Fondeo</a:t>
          </a:r>
        </a:p>
      </dgm:t>
    </dgm:pt>
    <dgm:pt modelId="{08E1EC9C-6024-4C56-8594-3B91656F4C76}" type="par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30F2A69-A8AF-4005-8578-41B2F31909B3}" type="sib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C36C5031-9DBF-4865-9D17-429E216706B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5</a:t>
          </a:r>
        </a:p>
      </dgm:t>
    </dgm:pt>
    <dgm:pt modelId="{74EF584B-ACBC-4706-9E88-8A96F61A2A4D}" type="par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3A39A75C-9B0C-4E04-868D-46A98074DDAA}" type="sib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B529A7D-5F5B-44A6-89A7-568A517AE5A1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Conclusiones</a:t>
          </a:r>
        </a:p>
      </dgm:t>
    </dgm:pt>
    <dgm:pt modelId="{3EB9BB3F-0E6B-44A8-B4EA-00ADF3B84B1D}" type="par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E13A0F7-3781-4DAD-82B3-D5E2423D7E42}" type="sib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F1EA24A-1F95-4563-AEC9-9F5757EBB4A9}" type="pres">
      <dgm:prSet presAssocID="{703E5852-1CE3-4C9D-AD55-28C64C824462}" presName="linearFlow" presStyleCnt="0">
        <dgm:presLayoutVars>
          <dgm:dir/>
          <dgm:animLvl val="lvl"/>
          <dgm:resizeHandles val="exact"/>
        </dgm:presLayoutVars>
      </dgm:prSet>
      <dgm:spPr/>
    </dgm:pt>
    <dgm:pt modelId="{31301786-77A1-47C9-A3AF-FB386A98E715}" type="pres">
      <dgm:prSet presAssocID="{8652D62C-9EE4-42F5-987B-EE4CB21E0CFA}" presName="composite" presStyleCnt="0"/>
      <dgm:spPr/>
    </dgm:pt>
    <dgm:pt modelId="{70BF5E3A-4E60-4F9C-A5AF-BCACD22C9D45}" type="pres">
      <dgm:prSet presAssocID="{8652D62C-9EE4-42F5-987B-EE4CB21E0CF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EF11C9-D03D-4543-87F5-6BD15E31099A}" type="pres">
      <dgm:prSet presAssocID="{8652D62C-9EE4-42F5-987B-EE4CB21E0CFA}" presName="descendantText" presStyleLbl="alignAcc1" presStyleIdx="0" presStyleCnt="5" custLinFactNeighborX="0" custLinFactNeighborY="-355">
        <dgm:presLayoutVars>
          <dgm:bulletEnabled val="1"/>
        </dgm:presLayoutVars>
      </dgm:prSet>
      <dgm:spPr/>
    </dgm:pt>
    <dgm:pt modelId="{9CC7F571-53DF-464E-BE3B-59EAF5714068}" type="pres">
      <dgm:prSet presAssocID="{7DD89BDD-376D-49B3-BF06-ED64BBAC362D}" presName="sp" presStyleCnt="0"/>
      <dgm:spPr/>
    </dgm:pt>
    <dgm:pt modelId="{99A925F2-EFDB-423A-AC6B-BCDFE5877387}" type="pres">
      <dgm:prSet presAssocID="{B4DD5BEE-8E1F-4988-A929-8361C5A5EFA3}" presName="composite" presStyleCnt="0"/>
      <dgm:spPr/>
    </dgm:pt>
    <dgm:pt modelId="{69B041D0-353C-40DD-846D-0A53956B2E9C}" type="pres">
      <dgm:prSet presAssocID="{B4DD5BEE-8E1F-4988-A929-8361C5A5EFA3}" presName="parentText" presStyleLbl="alignNode1" presStyleIdx="1" presStyleCnt="5" custLinFactNeighborY="3232">
        <dgm:presLayoutVars>
          <dgm:chMax val="1"/>
          <dgm:bulletEnabled val="1"/>
        </dgm:presLayoutVars>
      </dgm:prSet>
      <dgm:spPr/>
    </dgm:pt>
    <dgm:pt modelId="{D16A0B08-0EAE-4415-8E6F-14661334DBBA}" type="pres">
      <dgm:prSet presAssocID="{B4DD5BEE-8E1F-4988-A929-8361C5A5EFA3}" presName="descendantText" presStyleLbl="alignAcc1" presStyleIdx="1" presStyleCnt="5" custLinFactNeighborY="4617">
        <dgm:presLayoutVars>
          <dgm:bulletEnabled val="1"/>
        </dgm:presLayoutVars>
      </dgm:prSet>
      <dgm:spPr/>
    </dgm:pt>
    <dgm:pt modelId="{74BD996F-0E7E-4C59-A32A-8CE176A64186}" type="pres">
      <dgm:prSet presAssocID="{8AFEE4E2-D19C-46E4-9589-8518212CDE9B}" presName="sp" presStyleCnt="0"/>
      <dgm:spPr/>
    </dgm:pt>
    <dgm:pt modelId="{C49167CD-2C09-437D-9F9F-62BB64164956}" type="pres">
      <dgm:prSet presAssocID="{EBFBD74D-7B4B-41E8-AB57-1B2D1B04C7E4}" presName="composite" presStyleCnt="0"/>
      <dgm:spPr/>
    </dgm:pt>
    <dgm:pt modelId="{77045554-1349-4687-93BF-A90B64A5BDEA}" type="pres">
      <dgm:prSet presAssocID="{EBFBD74D-7B4B-41E8-AB57-1B2D1B04C7E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F64A4A6-6AB6-4968-9D78-F056823FB3E5}" type="pres">
      <dgm:prSet presAssocID="{EBFBD74D-7B4B-41E8-AB57-1B2D1B04C7E4}" presName="descendantText" presStyleLbl="alignAcc1" presStyleIdx="2" presStyleCnt="5" custLinFactNeighborY="-355">
        <dgm:presLayoutVars>
          <dgm:bulletEnabled val="1"/>
        </dgm:presLayoutVars>
      </dgm:prSet>
      <dgm:spPr/>
    </dgm:pt>
    <dgm:pt modelId="{8006B423-976C-4717-B2B6-3422767B1973}" type="pres">
      <dgm:prSet presAssocID="{2CBF1929-D4BD-400E-8B8F-2332686F235D}" presName="sp" presStyleCnt="0"/>
      <dgm:spPr/>
    </dgm:pt>
    <dgm:pt modelId="{49B53ECD-7B76-4A09-A061-A6802B6BB42C}" type="pres">
      <dgm:prSet presAssocID="{664A1F60-E8AB-464C-ACC7-2C0C2B437489}" presName="composite" presStyleCnt="0"/>
      <dgm:spPr/>
    </dgm:pt>
    <dgm:pt modelId="{2AC45215-1A83-4E36-9379-AE6DE8DF36FD}" type="pres">
      <dgm:prSet presAssocID="{664A1F60-E8AB-464C-ACC7-2C0C2B43748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3AE80EC-0824-4CB8-B411-AC17127AAD55}" type="pres">
      <dgm:prSet presAssocID="{664A1F60-E8AB-464C-ACC7-2C0C2B437489}" presName="descendantText" presStyleLbl="alignAcc1" presStyleIdx="3" presStyleCnt="5" custLinFactNeighborY="-355">
        <dgm:presLayoutVars>
          <dgm:bulletEnabled val="1"/>
        </dgm:presLayoutVars>
      </dgm:prSet>
      <dgm:spPr/>
    </dgm:pt>
    <dgm:pt modelId="{86160FFD-95A7-47E1-A531-010D607FA08C}" type="pres">
      <dgm:prSet presAssocID="{0F9284C3-0ACD-4878-9EB8-310FFB9696DA}" presName="sp" presStyleCnt="0"/>
      <dgm:spPr/>
    </dgm:pt>
    <dgm:pt modelId="{9FCCD663-F480-4440-B79B-60E5CA9E7863}" type="pres">
      <dgm:prSet presAssocID="{C36C5031-9DBF-4865-9D17-429E216706B3}" presName="composite" presStyleCnt="0"/>
      <dgm:spPr/>
    </dgm:pt>
    <dgm:pt modelId="{BFB49287-7476-48E9-ADDD-4598A163C32C}" type="pres">
      <dgm:prSet presAssocID="{C36C5031-9DBF-4865-9D17-429E216706B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CA4CC93-7C54-4711-BF88-4CB00DC2A4CB}" type="pres">
      <dgm:prSet presAssocID="{C36C5031-9DBF-4865-9D17-429E216706B3}" presName="descendantText" presStyleLbl="alignAcc1" presStyleIdx="4" presStyleCnt="5" custLinFactNeighborX="491" custLinFactNeighborY="453">
        <dgm:presLayoutVars>
          <dgm:bulletEnabled val="1"/>
        </dgm:presLayoutVars>
      </dgm:prSet>
      <dgm:spPr/>
    </dgm:pt>
  </dgm:ptLst>
  <dgm:cxnLst>
    <dgm:cxn modelId="{76E834F9-4B42-45E4-83D7-5141638065A3}" type="presOf" srcId="{C36C5031-9DBF-4865-9D17-429E216706B3}" destId="{BFB49287-7476-48E9-ADDD-4598A163C32C}" srcOrd="0" destOrd="0" presId="urn:microsoft.com/office/officeart/2005/8/layout/chevron2"/>
    <dgm:cxn modelId="{4FD8DA23-1A1D-42FE-87B3-2FABD7825EE1}" srcId="{B4DD5BEE-8E1F-4988-A929-8361C5A5EFA3}" destId="{F2B80A2C-4F02-4F33-AE82-6FB2AC4AD355}" srcOrd="0" destOrd="0" parTransId="{08E1EC9C-6024-4C56-8594-3B91656F4C76}" sibTransId="{630F2A69-A8AF-4005-8578-41B2F31909B3}"/>
    <dgm:cxn modelId="{16654AB6-5CA7-40D8-851F-A38436CAB8A0}" srcId="{703E5852-1CE3-4C9D-AD55-28C64C824462}" destId="{8652D62C-9EE4-42F5-987B-EE4CB21E0CFA}" srcOrd="0" destOrd="0" parTransId="{2D7D7F2C-3CB4-412A-BBA2-37664CF37991}" sibTransId="{7DD89BDD-376D-49B3-BF06-ED64BBAC362D}"/>
    <dgm:cxn modelId="{0840208A-A113-45A5-8078-B5DE02001A69}" srcId="{C36C5031-9DBF-4865-9D17-429E216706B3}" destId="{4B529A7D-5F5B-44A6-89A7-568A517AE5A1}" srcOrd="0" destOrd="0" parTransId="{3EB9BB3F-0E6B-44A8-B4EA-00ADF3B84B1D}" sibTransId="{4E13A0F7-3781-4DAD-82B3-D5E2423D7E42}"/>
    <dgm:cxn modelId="{F3D47688-52A7-4040-9A2A-4E53938F03FC}" srcId="{703E5852-1CE3-4C9D-AD55-28C64C824462}" destId="{B4DD5BEE-8E1F-4988-A929-8361C5A5EFA3}" srcOrd="1" destOrd="0" parTransId="{186FFD12-2616-4B68-A49C-24B3EAF263CA}" sibTransId="{8AFEE4E2-D19C-46E4-9589-8518212CDE9B}"/>
    <dgm:cxn modelId="{83F2A97E-408A-4891-A671-89DEEE6FB20F}" type="presOf" srcId="{FF8B3A54-103B-458B-829C-28A722F33D0E}" destId="{23AE80EC-0824-4CB8-B411-AC17127AAD55}" srcOrd="0" destOrd="0" presId="urn:microsoft.com/office/officeart/2005/8/layout/chevron2"/>
    <dgm:cxn modelId="{D9B3ECFF-E921-4EF9-8636-99983B45C461}" srcId="{8652D62C-9EE4-42F5-987B-EE4CB21E0CFA}" destId="{1CF445C4-0FCD-4CB0-B6A3-05F8798940AD}" srcOrd="0" destOrd="0" parTransId="{6339F77F-0C54-4CEA-9CF1-D60C2EB38035}" sibTransId="{87F2261F-1960-4344-AABD-1103A6F1F64D}"/>
    <dgm:cxn modelId="{DD92B407-810C-4B17-871D-E04A97196D8C}" type="presOf" srcId="{664A1F60-E8AB-464C-ACC7-2C0C2B437489}" destId="{2AC45215-1A83-4E36-9379-AE6DE8DF36FD}" srcOrd="0" destOrd="0" presId="urn:microsoft.com/office/officeart/2005/8/layout/chevron2"/>
    <dgm:cxn modelId="{BCBD7DEE-1B7C-4BD1-AE26-B9374F14F77E}" srcId="{703E5852-1CE3-4C9D-AD55-28C64C824462}" destId="{C36C5031-9DBF-4865-9D17-429E216706B3}" srcOrd="4" destOrd="0" parTransId="{74EF584B-ACBC-4706-9E88-8A96F61A2A4D}" sibTransId="{3A39A75C-9B0C-4E04-868D-46A98074DDAA}"/>
    <dgm:cxn modelId="{A2BCE925-1C8F-47CD-91C9-022825E68B46}" srcId="{703E5852-1CE3-4C9D-AD55-28C64C824462}" destId="{EBFBD74D-7B4B-41E8-AB57-1B2D1B04C7E4}" srcOrd="2" destOrd="0" parTransId="{BB802511-9E4D-4957-877E-705655846D02}" sibTransId="{2CBF1929-D4BD-400E-8B8F-2332686F235D}"/>
    <dgm:cxn modelId="{EE09A168-AAF4-4F2E-AE30-8F48017315CF}" type="presOf" srcId="{703E5852-1CE3-4C9D-AD55-28C64C824462}" destId="{1F1EA24A-1F95-4563-AEC9-9F5757EBB4A9}" srcOrd="0" destOrd="0" presId="urn:microsoft.com/office/officeart/2005/8/layout/chevron2"/>
    <dgm:cxn modelId="{1D239069-13DE-4BFD-B3D8-228EBFDF2230}" type="presOf" srcId="{8652D62C-9EE4-42F5-987B-EE4CB21E0CFA}" destId="{70BF5E3A-4E60-4F9C-A5AF-BCACD22C9D45}" srcOrd="0" destOrd="0" presId="urn:microsoft.com/office/officeart/2005/8/layout/chevron2"/>
    <dgm:cxn modelId="{DB860E19-374C-46EC-9E44-9DD15E9274EF}" srcId="{664A1F60-E8AB-464C-ACC7-2C0C2B437489}" destId="{FF8B3A54-103B-458B-829C-28A722F33D0E}" srcOrd="0" destOrd="0" parTransId="{271CD98C-08CC-49D2-A3A8-2B13DFC23798}" sibTransId="{D8956A0C-6D70-4DE1-97DE-26599AECF86A}"/>
    <dgm:cxn modelId="{F805265A-5E3F-482F-A377-677A27BB4E19}" srcId="{703E5852-1CE3-4C9D-AD55-28C64C824462}" destId="{664A1F60-E8AB-464C-ACC7-2C0C2B437489}" srcOrd="3" destOrd="0" parTransId="{06BB022A-EA14-44B1-92B5-EB933D942B57}" sibTransId="{0F9284C3-0ACD-4878-9EB8-310FFB9696DA}"/>
    <dgm:cxn modelId="{C8D5379D-13E7-43C2-B034-1C8E2F82079D}" type="presOf" srcId="{4B529A7D-5F5B-44A6-89A7-568A517AE5A1}" destId="{2CA4CC93-7C54-4711-BF88-4CB00DC2A4CB}" srcOrd="0" destOrd="0" presId="urn:microsoft.com/office/officeart/2005/8/layout/chevron2"/>
    <dgm:cxn modelId="{74D9D354-8B27-48F9-BD37-D0D1CEB5256A}" type="presOf" srcId="{F2B80A2C-4F02-4F33-AE82-6FB2AC4AD355}" destId="{D16A0B08-0EAE-4415-8E6F-14661334DBBA}" srcOrd="0" destOrd="0" presId="urn:microsoft.com/office/officeart/2005/8/layout/chevron2"/>
    <dgm:cxn modelId="{E4D4074C-893D-4D9B-82DB-5AFDB7AE439B}" type="presOf" srcId="{EBFBD74D-7B4B-41E8-AB57-1B2D1B04C7E4}" destId="{77045554-1349-4687-93BF-A90B64A5BDEA}" srcOrd="0" destOrd="0" presId="urn:microsoft.com/office/officeart/2005/8/layout/chevron2"/>
    <dgm:cxn modelId="{C9F35541-3AC9-4E91-8494-480649529C0B}" type="presOf" srcId="{D042CAE1-4707-49A1-B6E6-9B9630E977F5}" destId="{EF64A4A6-6AB6-4968-9D78-F056823FB3E5}" srcOrd="0" destOrd="0" presId="urn:microsoft.com/office/officeart/2005/8/layout/chevron2"/>
    <dgm:cxn modelId="{3158E8C4-5E60-4010-947E-58F0980BFE6F}" srcId="{EBFBD74D-7B4B-41E8-AB57-1B2D1B04C7E4}" destId="{D042CAE1-4707-49A1-B6E6-9B9630E977F5}" srcOrd="0" destOrd="0" parTransId="{9C268B0B-8AA9-430F-9740-5FB8DE738491}" sibTransId="{8D06BEB0-2166-4B9C-B35F-3E4581ED9571}"/>
    <dgm:cxn modelId="{6324236D-3750-4195-9A2D-B0F1767B4309}" type="presOf" srcId="{B4DD5BEE-8E1F-4988-A929-8361C5A5EFA3}" destId="{69B041D0-353C-40DD-846D-0A53956B2E9C}" srcOrd="0" destOrd="0" presId="urn:microsoft.com/office/officeart/2005/8/layout/chevron2"/>
    <dgm:cxn modelId="{CA214E2C-61F8-4729-98CB-E629388F52BC}" type="presOf" srcId="{1CF445C4-0FCD-4CB0-B6A3-05F8798940AD}" destId="{08EF11C9-D03D-4543-87F5-6BD15E31099A}" srcOrd="0" destOrd="0" presId="urn:microsoft.com/office/officeart/2005/8/layout/chevron2"/>
    <dgm:cxn modelId="{6AD9DA86-08EC-48D3-9B56-2AD5E870C670}" type="presParOf" srcId="{1F1EA24A-1F95-4563-AEC9-9F5757EBB4A9}" destId="{31301786-77A1-47C9-A3AF-FB386A98E715}" srcOrd="0" destOrd="0" presId="urn:microsoft.com/office/officeart/2005/8/layout/chevron2"/>
    <dgm:cxn modelId="{FDA483A3-96F4-41FD-A2D3-051D095898DD}" type="presParOf" srcId="{31301786-77A1-47C9-A3AF-FB386A98E715}" destId="{70BF5E3A-4E60-4F9C-A5AF-BCACD22C9D45}" srcOrd="0" destOrd="0" presId="urn:microsoft.com/office/officeart/2005/8/layout/chevron2"/>
    <dgm:cxn modelId="{A1385B2D-977E-4B5B-A535-22F0E025CFFD}" type="presParOf" srcId="{31301786-77A1-47C9-A3AF-FB386A98E715}" destId="{08EF11C9-D03D-4543-87F5-6BD15E31099A}" srcOrd="1" destOrd="0" presId="urn:microsoft.com/office/officeart/2005/8/layout/chevron2"/>
    <dgm:cxn modelId="{43E40775-2DCF-4295-8332-88A639EA90CA}" type="presParOf" srcId="{1F1EA24A-1F95-4563-AEC9-9F5757EBB4A9}" destId="{9CC7F571-53DF-464E-BE3B-59EAF5714068}" srcOrd="1" destOrd="0" presId="urn:microsoft.com/office/officeart/2005/8/layout/chevron2"/>
    <dgm:cxn modelId="{BAA55C5E-F148-4A2B-BD9E-5572D43B66E5}" type="presParOf" srcId="{1F1EA24A-1F95-4563-AEC9-9F5757EBB4A9}" destId="{99A925F2-EFDB-423A-AC6B-BCDFE5877387}" srcOrd="2" destOrd="0" presId="urn:microsoft.com/office/officeart/2005/8/layout/chevron2"/>
    <dgm:cxn modelId="{2A8334ED-1711-47AB-8A17-7503C2BD0B97}" type="presParOf" srcId="{99A925F2-EFDB-423A-AC6B-BCDFE5877387}" destId="{69B041D0-353C-40DD-846D-0A53956B2E9C}" srcOrd="0" destOrd="0" presId="urn:microsoft.com/office/officeart/2005/8/layout/chevron2"/>
    <dgm:cxn modelId="{DFE09633-3EDA-423D-B4A2-D6C228C03CD9}" type="presParOf" srcId="{99A925F2-EFDB-423A-AC6B-BCDFE5877387}" destId="{D16A0B08-0EAE-4415-8E6F-14661334DBBA}" srcOrd="1" destOrd="0" presId="urn:microsoft.com/office/officeart/2005/8/layout/chevron2"/>
    <dgm:cxn modelId="{EAFE6C32-9E68-4909-9BEA-18E66E61D87D}" type="presParOf" srcId="{1F1EA24A-1F95-4563-AEC9-9F5757EBB4A9}" destId="{74BD996F-0E7E-4C59-A32A-8CE176A64186}" srcOrd="3" destOrd="0" presId="urn:microsoft.com/office/officeart/2005/8/layout/chevron2"/>
    <dgm:cxn modelId="{DC4CE735-A4A8-4439-85BB-38823D57AFDB}" type="presParOf" srcId="{1F1EA24A-1F95-4563-AEC9-9F5757EBB4A9}" destId="{C49167CD-2C09-437D-9F9F-62BB64164956}" srcOrd="4" destOrd="0" presId="urn:microsoft.com/office/officeart/2005/8/layout/chevron2"/>
    <dgm:cxn modelId="{7CF72C86-3AD9-4B53-834A-4235739C9586}" type="presParOf" srcId="{C49167CD-2C09-437D-9F9F-62BB64164956}" destId="{77045554-1349-4687-93BF-A90B64A5BDEA}" srcOrd="0" destOrd="0" presId="urn:microsoft.com/office/officeart/2005/8/layout/chevron2"/>
    <dgm:cxn modelId="{ECF7F3C9-7B1B-41DD-8F3D-7AE494286F6B}" type="presParOf" srcId="{C49167CD-2C09-437D-9F9F-62BB64164956}" destId="{EF64A4A6-6AB6-4968-9D78-F056823FB3E5}" srcOrd="1" destOrd="0" presId="urn:microsoft.com/office/officeart/2005/8/layout/chevron2"/>
    <dgm:cxn modelId="{0F00DA7F-74F8-4788-80BC-4B58B2A0CF02}" type="presParOf" srcId="{1F1EA24A-1F95-4563-AEC9-9F5757EBB4A9}" destId="{8006B423-976C-4717-B2B6-3422767B1973}" srcOrd="5" destOrd="0" presId="urn:microsoft.com/office/officeart/2005/8/layout/chevron2"/>
    <dgm:cxn modelId="{2E725459-BB0C-42D5-88EC-7AB81EF2ECDD}" type="presParOf" srcId="{1F1EA24A-1F95-4563-AEC9-9F5757EBB4A9}" destId="{49B53ECD-7B76-4A09-A061-A6802B6BB42C}" srcOrd="6" destOrd="0" presId="urn:microsoft.com/office/officeart/2005/8/layout/chevron2"/>
    <dgm:cxn modelId="{FB6DFF1E-54E1-455E-B412-5067F145B68D}" type="presParOf" srcId="{49B53ECD-7B76-4A09-A061-A6802B6BB42C}" destId="{2AC45215-1A83-4E36-9379-AE6DE8DF36FD}" srcOrd="0" destOrd="0" presId="urn:microsoft.com/office/officeart/2005/8/layout/chevron2"/>
    <dgm:cxn modelId="{7090D82E-AF26-46E3-BF89-BA28CE229986}" type="presParOf" srcId="{49B53ECD-7B76-4A09-A061-A6802B6BB42C}" destId="{23AE80EC-0824-4CB8-B411-AC17127AAD55}" srcOrd="1" destOrd="0" presId="urn:microsoft.com/office/officeart/2005/8/layout/chevron2"/>
    <dgm:cxn modelId="{E77809AA-9F80-448C-B444-725AEDC2CB24}" type="presParOf" srcId="{1F1EA24A-1F95-4563-AEC9-9F5757EBB4A9}" destId="{86160FFD-95A7-47E1-A531-010D607FA08C}" srcOrd="7" destOrd="0" presId="urn:microsoft.com/office/officeart/2005/8/layout/chevron2"/>
    <dgm:cxn modelId="{B08C7788-7696-4438-8D66-17E97301C45E}" type="presParOf" srcId="{1F1EA24A-1F95-4563-AEC9-9F5757EBB4A9}" destId="{9FCCD663-F480-4440-B79B-60E5CA9E7863}" srcOrd="8" destOrd="0" presId="urn:microsoft.com/office/officeart/2005/8/layout/chevron2"/>
    <dgm:cxn modelId="{D00E3D73-13CA-4381-901A-3840CF854B77}" type="presParOf" srcId="{9FCCD663-F480-4440-B79B-60E5CA9E7863}" destId="{BFB49287-7476-48E9-ADDD-4598A163C32C}" srcOrd="0" destOrd="0" presId="urn:microsoft.com/office/officeart/2005/8/layout/chevron2"/>
    <dgm:cxn modelId="{04414C1C-3CBE-4DA8-B9E5-CC4B809A3F11}" type="presParOf" srcId="{9FCCD663-F480-4440-B79B-60E5CA9E7863}" destId="{2CA4CC93-7C54-4711-BF88-4CB00DC2A4C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E5852-1CE3-4C9D-AD55-28C64C824462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8652D62C-9EE4-42F5-987B-EE4CB21E0CFA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1</a:t>
          </a:r>
        </a:p>
      </dgm:t>
    </dgm:pt>
    <dgm:pt modelId="{2D7D7F2C-3CB4-412A-BBA2-37664CF37991}" type="par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7DD89BDD-376D-49B3-BF06-ED64BBAC362D}" type="sib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CF445C4-0FCD-4CB0-B6A3-05F8798940AD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Impactos Regulatorios sobre el Balance</a:t>
          </a:r>
        </a:p>
      </dgm:t>
    </dgm:pt>
    <dgm:pt modelId="{6339F77F-0C54-4CEA-9CF1-D60C2EB38035}" type="par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7F2261F-1960-4344-AABD-1103A6F1F64D}" type="sib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EBFBD74D-7B4B-41E8-AB57-1B2D1B04C7E4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3</a:t>
          </a:r>
        </a:p>
      </dgm:t>
    </dgm:pt>
    <dgm:pt modelId="{BB802511-9E4D-4957-877E-705655846D02}" type="par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2CBF1929-D4BD-400E-8B8F-2332686F235D}" type="sib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042CAE1-4707-49A1-B6E6-9B9630E977F5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FTP y la </a:t>
          </a:r>
          <a:r>
            <a:rPr lang="es-MX" noProof="0" dirty="0" err="1">
              <a:solidFill>
                <a:schemeClr val="bg2"/>
              </a:solidFill>
            </a:rPr>
            <a:t>Gesti</a:t>
          </a:r>
          <a:r>
            <a:rPr lang="en-CA" noProof="0" dirty="0" err="1">
              <a:solidFill>
                <a:schemeClr val="bg2"/>
              </a:solidFill>
            </a:rPr>
            <a:t>ón</a:t>
          </a:r>
          <a:r>
            <a:rPr lang="en-CA" noProof="0" dirty="0">
              <a:solidFill>
                <a:schemeClr val="bg2"/>
              </a:solidFill>
            </a:rPr>
            <a:t> del Balance</a:t>
          </a:r>
          <a:endParaRPr lang="es-MX" noProof="0" dirty="0">
            <a:solidFill>
              <a:schemeClr val="bg2"/>
            </a:solidFill>
          </a:endParaRPr>
        </a:p>
      </dgm:t>
    </dgm:pt>
    <dgm:pt modelId="{9C268B0B-8AA9-430F-9740-5FB8DE738491}" type="par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D06BEB0-2166-4B9C-B35F-3E4581ED9571}" type="sib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64A1F60-E8AB-464C-ACC7-2C0C2B437489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4</a:t>
          </a:r>
        </a:p>
      </dgm:t>
    </dgm:pt>
    <dgm:pt modelId="{06BB022A-EA14-44B1-92B5-EB933D942B57}" type="par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0F9284C3-0ACD-4878-9EB8-310FFB9696DA}" type="sib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F8B3A54-103B-458B-829C-28A722F33D0E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Temas avanzados en FTP</a:t>
          </a:r>
        </a:p>
      </dgm:t>
    </dgm:pt>
    <dgm:pt modelId="{271CD98C-08CC-49D2-A3A8-2B13DFC23798}" type="par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8956A0C-6D70-4DE1-97DE-26599AECF86A}" type="sib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B4DD5BEE-8E1F-4988-A929-8361C5A5EFA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2</a:t>
          </a:r>
        </a:p>
      </dgm:t>
    </dgm:pt>
    <dgm:pt modelId="{186FFD12-2616-4B68-A49C-24B3EAF263CA}" type="par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AFEE4E2-D19C-46E4-9589-8518212CDE9B}" type="sib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2B80A2C-4F02-4F33-AE82-6FB2AC4AD355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TLAC – Estructura de Capital y Fondeo</a:t>
          </a:r>
        </a:p>
      </dgm:t>
    </dgm:pt>
    <dgm:pt modelId="{08E1EC9C-6024-4C56-8594-3B91656F4C76}" type="par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30F2A69-A8AF-4005-8578-41B2F31909B3}" type="sib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C36C5031-9DBF-4865-9D17-429E216706B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5</a:t>
          </a:r>
        </a:p>
      </dgm:t>
    </dgm:pt>
    <dgm:pt modelId="{74EF584B-ACBC-4706-9E88-8A96F61A2A4D}" type="par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3A39A75C-9B0C-4E04-868D-46A98074DDAA}" type="sib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B529A7D-5F5B-44A6-89A7-568A517AE5A1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Conclusiones</a:t>
          </a:r>
        </a:p>
      </dgm:t>
    </dgm:pt>
    <dgm:pt modelId="{3EB9BB3F-0E6B-44A8-B4EA-00ADF3B84B1D}" type="par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E13A0F7-3781-4DAD-82B3-D5E2423D7E42}" type="sib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F1EA24A-1F95-4563-AEC9-9F5757EBB4A9}" type="pres">
      <dgm:prSet presAssocID="{703E5852-1CE3-4C9D-AD55-28C64C824462}" presName="linearFlow" presStyleCnt="0">
        <dgm:presLayoutVars>
          <dgm:dir/>
          <dgm:animLvl val="lvl"/>
          <dgm:resizeHandles val="exact"/>
        </dgm:presLayoutVars>
      </dgm:prSet>
      <dgm:spPr/>
    </dgm:pt>
    <dgm:pt modelId="{31301786-77A1-47C9-A3AF-FB386A98E715}" type="pres">
      <dgm:prSet presAssocID="{8652D62C-9EE4-42F5-987B-EE4CB21E0CFA}" presName="composite" presStyleCnt="0"/>
      <dgm:spPr/>
    </dgm:pt>
    <dgm:pt modelId="{70BF5E3A-4E60-4F9C-A5AF-BCACD22C9D45}" type="pres">
      <dgm:prSet presAssocID="{8652D62C-9EE4-42F5-987B-EE4CB21E0CF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EF11C9-D03D-4543-87F5-6BD15E31099A}" type="pres">
      <dgm:prSet presAssocID="{8652D62C-9EE4-42F5-987B-EE4CB21E0CFA}" presName="descendantText" presStyleLbl="alignAcc1" presStyleIdx="0" presStyleCnt="5" custLinFactNeighborX="0" custLinFactNeighborY="-355">
        <dgm:presLayoutVars>
          <dgm:bulletEnabled val="1"/>
        </dgm:presLayoutVars>
      </dgm:prSet>
      <dgm:spPr/>
    </dgm:pt>
    <dgm:pt modelId="{9CC7F571-53DF-464E-BE3B-59EAF5714068}" type="pres">
      <dgm:prSet presAssocID="{7DD89BDD-376D-49B3-BF06-ED64BBAC362D}" presName="sp" presStyleCnt="0"/>
      <dgm:spPr/>
    </dgm:pt>
    <dgm:pt modelId="{99A925F2-EFDB-423A-AC6B-BCDFE5877387}" type="pres">
      <dgm:prSet presAssocID="{B4DD5BEE-8E1F-4988-A929-8361C5A5EFA3}" presName="composite" presStyleCnt="0"/>
      <dgm:spPr/>
    </dgm:pt>
    <dgm:pt modelId="{69B041D0-353C-40DD-846D-0A53956B2E9C}" type="pres">
      <dgm:prSet presAssocID="{B4DD5BEE-8E1F-4988-A929-8361C5A5EFA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16A0B08-0EAE-4415-8E6F-14661334DBBA}" type="pres">
      <dgm:prSet presAssocID="{B4DD5BEE-8E1F-4988-A929-8361C5A5EFA3}" presName="descendantText" presStyleLbl="alignAcc1" presStyleIdx="1" presStyleCnt="5" custLinFactNeighborY="-355">
        <dgm:presLayoutVars>
          <dgm:bulletEnabled val="1"/>
        </dgm:presLayoutVars>
      </dgm:prSet>
      <dgm:spPr/>
    </dgm:pt>
    <dgm:pt modelId="{74BD996F-0E7E-4C59-A32A-8CE176A64186}" type="pres">
      <dgm:prSet presAssocID="{8AFEE4E2-D19C-46E4-9589-8518212CDE9B}" presName="sp" presStyleCnt="0"/>
      <dgm:spPr/>
    </dgm:pt>
    <dgm:pt modelId="{C49167CD-2C09-437D-9F9F-62BB64164956}" type="pres">
      <dgm:prSet presAssocID="{EBFBD74D-7B4B-41E8-AB57-1B2D1B04C7E4}" presName="composite" presStyleCnt="0"/>
      <dgm:spPr/>
    </dgm:pt>
    <dgm:pt modelId="{77045554-1349-4687-93BF-A90B64A5BDEA}" type="pres">
      <dgm:prSet presAssocID="{EBFBD74D-7B4B-41E8-AB57-1B2D1B04C7E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F64A4A6-6AB6-4968-9D78-F056823FB3E5}" type="pres">
      <dgm:prSet presAssocID="{EBFBD74D-7B4B-41E8-AB57-1B2D1B04C7E4}" presName="descendantText" presStyleLbl="alignAcc1" presStyleIdx="2" presStyleCnt="5" custLinFactNeighborY="-355">
        <dgm:presLayoutVars>
          <dgm:bulletEnabled val="1"/>
        </dgm:presLayoutVars>
      </dgm:prSet>
      <dgm:spPr/>
    </dgm:pt>
    <dgm:pt modelId="{8006B423-976C-4717-B2B6-3422767B1973}" type="pres">
      <dgm:prSet presAssocID="{2CBF1929-D4BD-400E-8B8F-2332686F235D}" presName="sp" presStyleCnt="0"/>
      <dgm:spPr/>
    </dgm:pt>
    <dgm:pt modelId="{49B53ECD-7B76-4A09-A061-A6802B6BB42C}" type="pres">
      <dgm:prSet presAssocID="{664A1F60-E8AB-464C-ACC7-2C0C2B437489}" presName="composite" presStyleCnt="0"/>
      <dgm:spPr/>
    </dgm:pt>
    <dgm:pt modelId="{2AC45215-1A83-4E36-9379-AE6DE8DF36FD}" type="pres">
      <dgm:prSet presAssocID="{664A1F60-E8AB-464C-ACC7-2C0C2B43748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3AE80EC-0824-4CB8-B411-AC17127AAD55}" type="pres">
      <dgm:prSet presAssocID="{664A1F60-E8AB-464C-ACC7-2C0C2B437489}" presName="descendantText" presStyleLbl="alignAcc1" presStyleIdx="3" presStyleCnt="5" custLinFactNeighborY="-355">
        <dgm:presLayoutVars>
          <dgm:bulletEnabled val="1"/>
        </dgm:presLayoutVars>
      </dgm:prSet>
      <dgm:spPr/>
    </dgm:pt>
    <dgm:pt modelId="{86160FFD-95A7-47E1-A531-010D607FA08C}" type="pres">
      <dgm:prSet presAssocID="{0F9284C3-0ACD-4878-9EB8-310FFB9696DA}" presName="sp" presStyleCnt="0"/>
      <dgm:spPr/>
    </dgm:pt>
    <dgm:pt modelId="{9FCCD663-F480-4440-B79B-60E5CA9E7863}" type="pres">
      <dgm:prSet presAssocID="{C36C5031-9DBF-4865-9D17-429E216706B3}" presName="composite" presStyleCnt="0"/>
      <dgm:spPr/>
    </dgm:pt>
    <dgm:pt modelId="{BFB49287-7476-48E9-ADDD-4598A163C32C}" type="pres">
      <dgm:prSet presAssocID="{C36C5031-9DBF-4865-9D17-429E216706B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CA4CC93-7C54-4711-BF88-4CB00DC2A4CB}" type="pres">
      <dgm:prSet presAssocID="{C36C5031-9DBF-4865-9D17-429E216706B3}" presName="descendantText" presStyleLbl="alignAcc1" presStyleIdx="4" presStyleCnt="5" custLinFactNeighborX="491" custLinFactNeighborY="453">
        <dgm:presLayoutVars>
          <dgm:bulletEnabled val="1"/>
        </dgm:presLayoutVars>
      </dgm:prSet>
      <dgm:spPr/>
    </dgm:pt>
  </dgm:ptLst>
  <dgm:cxnLst>
    <dgm:cxn modelId="{3158E8C4-5E60-4010-947E-58F0980BFE6F}" srcId="{EBFBD74D-7B4B-41E8-AB57-1B2D1B04C7E4}" destId="{D042CAE1-4707-49A1-B6E6-9B9630E977F5}" srcOrd="0" destOrd="0" parTransId="{9C268B0B-8AA9-430F-9740-5FB8DE738491}" sibTransId="{8D06BEB0-2166-4B9C-B35F-3E4581ED9571}"/>
    <dgm:cxn modelId="{5F0B641B-EB3D-4153-BCD8-2A7FCB6907E7}" type="presOf" srcId="{C36C5031-9DBF-4865-9D17-429E216706B3}" destId="{BFB49287-7476-48E9-ADDD-4598A163C32C}" srcOrd="0" destOrd="0" presId="urn:microsoft.com/office/officeart/2005/8/layout/chevron2"/>
    <dgm:cxn modelId="{1D6ED9EB-87A3-476A-B3B3-0AC90923F633}" type="presOf" srcId="{FF8B3A54-103B-458B-829C-28A722F33D0E}" destId="{23AE80EC-0824-4CB8-B411-AC17127AAD55}" srcOrd="0" destOrd="0" presId="urn:microsoft.com/office/officeart/2005/8/layout/chevron2"/>
    <dgm:cxn modelId="{F805265A-5E3F-482F-A377-677A27BB4E19}" srcId="{703E5852-1CE3-4C9D-AD55-28C64C824462}" destId="{664A1F60-E8AB-464C-ACC7-2C0C2B437489}" srcOrd="3" destOrd="0" parTransId="{06BB022A-EA14-44B1-92B5-EB933D942B57}" sibTransId="{0F9284C3-0ACD-4878-9EB8-310FFB9696DA}"/>
    <dgm:cxn modelId="{69A7BE54-4927-4732-B047-8AEDD912868A}" type="presOf" srcId="{664A1F60-E8AB-464C-ACC7-2C0C2B437489}" destId="{2AC45215-1A83-4E36-9379-AE6DE8DF36FD}" srcOrd="0" destOrd="0" presId="urn:microsoft.com/office/officeart/2005/8/layout/chevron2"/>
    <dgm:cxn modelId="{4FD8DA23-1A1D-42FE-87B3-2FABD7825EE1}" srcId="{B4DD5BEE-8E1F-4988-A929-8361C5A5EFA3}" destId="{F2B80A2C-4F02-4F33-AE82-6FB2AC4AD355}" srcOrd="0" destOrd="0" parTransId="{08E1EC9C-6024-4C56-8594-3B91656F4C76}" sibTransId="{630F2A69-A8AF-4005-8578-41B2F31909B3}"/>
    <dgm:cxn modelId="{D9B3ECFF-E921-4EF9-8636-99983B45C461}" srcId="{8652D62C-9EE4-42F5-987B-EE4CB21E0CFA}" destId="{1CF445C4-0FCD-4CB0-B6A3-05F8798940AD}" srcOrd="0" destOrd="0" parTransId="{6339F77F-0C54-4CEA-9CF1-D60C2EB38035}" sibTransId="{87F2261F-1960-4344-AABD-1103A6F1F64D}"/>
    <dgm:cxn modelId="{DB860E19-374C-46EC-9E44-9DD15E9274EF}" srcId="{664A1F60-E8AB-464C-ACC7-2C0C2B437489}" destId="{FF8B3A54-103B-458B-829C-28A722F33D0E}" srcOrd="0" destOrd="0" parTransId="{271CD98C-08CC-49D2-A3A8-2B13DFC23798}" sibTransId="{D8956A0C-6D70-4DE1-97DE-26599AECF86A}"/>
    <dgm:cxn modelId="{1F4BEAEC-70F6-4617-93D6-CB360F4DE97E}" type="presOf" srcId="{1CF445C4-0FCD-4CB0-B6A3-05F8798940AD}" destId="{08EF11C9-D03D-4543-87F5-6BD15E31099A}" srcOrd="0" destOrd="0" presId="urn:microsoft.com/office/officeart/2005/8/layout/chevron2"/>
    <dgm:cxn modelId="{0840208A-A113-45A5-8078-B5DE02001A69}" srcId="{C36C5031-9DBF-4865-9D17-429E216706B3}" destId="{4B529A7D-5F5B-44A6-89A7-568A517AE5A1}" srcOrd="0" destOrd="0" parTransId="{3EB9BB3F-0E6B-44A8-B4EA-00ADF3B84B1D}" sibTransId="{4E13A0F7-3781-4DAD-82B3-D5E2423D7E42}"/>
    <dgm:cxn modelId="{16654AB6-5CA7-40D8-851F-A38436CAB8A0}" srcId="{703E5852-1CE3-4C9D-AD55-28C64C824462}" destId="{8652D62C-9EE4-42F5-987B-EE4CB21E0CFA}" srcOrd="0" destOrd="0" parTransId="{2D7D7F2C-3CB4-412A-BBA2-37664CF37991}" sibTransId="{7DD89BDD-376D-49B3-BF06-ED64BBAC362D}"/>
    <dgm:cxn modelId="{BCBD7DEE-1B7C-4BD1-AE26-B9374F14F77E}" srcId="{703E5852-1CE3-4C9D-AD55-28C64C824462}" destId="{C36C5031-9DBF-4865-9D17-429E216706B3}" srcOrd="4" destOrd="0" parTransId="{74EF584B-ACBC-4706-9E88-8A96F61A2A4D}" sibTransId="{3A39A75C-9B0C-4E04-868D-46A98074DDAA}"/>
    <dgm:cxn modelId="{B21E30CC-D709-4A5B-899A-C447259F8655}" type="presOf" srcId="{F2B80A2C-4F02-4F33-AE82-6FB2AC4AD355}" destId="{D16A0B08-0EAE-4415-8E6F-14661334DBBA}" srcOrd="0" destOrd="0" presId="urn:microsoft.com/office/officeart/2005/8/layout/chevron2"/>
    <dgm:cxn modelId="{CB441F9A-CF2B-41D8-83DE-BF4B79341848}" type="presOf" srcId="{B4DD5BEE-8E1F-4988-A929-8361C5A5EFA3}" destId="{69B041D0-353C-40DD-846D-0A53956B2E9C}" srcOrd="0" destOrd="0" presId="urn:microsoft.com/office/officeart/2005/8/layout/chevron2"/>
    <dgm:cxn modelId="{50D4F663-6D44-4135-8842-B622C3504F72}" type="presOf" srcId="{8652D62C-9EE4-42F5-987B-EE4CB21E0CFA}" destId="{70BF5E3A-4E60-4F9C-A5AF-BCACD22C9D45}" srcOrd="0" destOrd="0" presId="urn:microsoft.com/office/officeart/2005/8/layout/chevron2"/>
    <dgm:cxn modelId="{EE09A168-AAF4-4F2E-AE30-8F48017315CF}" type="presOf" srcId="{703E5852-1CE3-4C9D-AD55-28C64C824462}" destId="{1F1EA24A-1F95-4563-AEC9-9F5757EBB4A9}" srcOrd="0" destOrd="0" presId="urn:microsoft.com/office/officeart/2005/8/layout/chevron2"/>
    <dgm:cxn modelId="{9F261529-E1A1-4957-B74E-FD8C9941B406}" type="presOf" srcId="{4B529A7D-5F5B-44A6-89A7-568A517AE5A1}" destId="{2CA4CC93-7C54-4711-BF88-4CB00DC2A4CB}" srcOrd="0" destOrd="0" presId="urn:microsoft.com/office/officeart/2005/8/layout/chevron2"/>
    <dgm:cxn modelId="{49BB7D71-7BA3-4247-9AA5-AF396076DFB8}" type="presOf" srcId="{D042CAE1-4707-49A1-B6E6-9B9630E977F5}" destId="{EF64A4A6-6AB6-4968-9D78-F056823FB3E5}" srcOrd="0" destOrd="0" presId="urn:microsoft.com/office/officeart/2005/8/layout/chevron2"/>
    <dgm:cxn modelId="{F3D47688-52A7-4040-9A2A-4E53938F03FC}" srcId="{703E5852-1CE3-4C9D-AD55-28C64C824462}" destId="{B4DD5BEE-8E1F-4988-A929-8361C5A5EFA3}" srcOrd="1" destOrd="0" parTransId="{186FFD12-2616-4B68-A49C-24B3EAF263CA}" sibTransId="{8AFEE4E2-D19C-46E4-9589-8518212CDE9B}"/>
    <dgm:cxn modelId="{73FBD7DC-521B-4FC1-9FFF-C319270BC17F}" type="presOf" srcId="{EBFBD74D-7B4B-41E8-AB57-1B2D1B04C7E4}" destId="{77045554-1349-4687-93BF-A90B64A5BDEA}" srcOrd="0" destOrd="0" presId="urn:microsoft.com/office/officeart/2005/8/layout/chevron2"/>
    <dgm:cxn modelId="{A2BCE925-1C8F-47CD-91C9-022825E68B46}" srcId="{703E5852-1CE3-4C9D-AD55-28C64C824462}" destId="{EBFBD74D-7B4B-41E8-AB57-1B2D1B04C7E4}" srcOrd="2" destOrd="0" parTransId="{BB802511-9E4D-4957-877E-705655846D02}" sibTransId="{2CBF1929-D4BD-400E-8B8F-2332686F235D}"/>
    <dgm:cxn modelId="{6AD9DA86-08EC-48D3-9B56-2AD5E870C670}" type="presParOf" srcId="{1F1EA24A-1F95-4563-AEC9-9F5757EBB4A9}" destId="{31301786-77A1-47C9-A3AF-FB386A98E715}" srcOrd="0" destOrd="0" presId="urn:microsoft.com/office/officeart/2005/8/layout/chevron2"/>
    <dgm:cxn modelId="{20C514FB-96ED-451B-A582-750E976E580B}" type="presParOf" srcId="{31301786-77A1-47C9-A3AF-FB386A98E715}" destId="{70BF5E3A-4E60-4F9C-A5AF-BCACD22C9D45}" srcOrd="0" destOrd="0" presId="urn:microsoft.com/office/officeart/2005/8/layout/chevron2"/>
    <dgm:cxn modelId="{ED38D68D-D936-4D7F-BBB3-B419BE88AB44}" type="presParOf" srcId="{31301786-77A1-47C9-A3AF-FB386A98E715}" destId="{08EF11C9-D03D-4543-87F5-6BD15E31099A}" srcOrd="1" destOrd="0" presId="urn:microsoft.com/office/officeart/2005/8/layout/chevron2"/>
    <dgm:cxn modelId="{43E40775-2DCF-4295-8332-88A639EA90CA}" type="presParOf" srcId="{1F1EA24A-1F95-4563-AEC9-9F5757EBB4A9}" destId="{9CC7F571-53DF-464E-BE3B-59EAF5714068}" srcOrd="1" destOrd="0" presId="urn:microsoft.com/office/officeart/2005/8/layout/chevron2"/>
    <dgm:cxn modelId="{BAA55C5E-F148-4A2B-BD9E-5572D43B66E5}" type="presParOf" srcId="{1F1EA24A-1F95-4563-AEC9-9F5757EBB4A9}" destId="{99A925F2-EFDB-423A-AC6B-BCDFE5877387}" srcOrd="2" destOrd="0" presId="urn:microsoft.com/office/officeart/2005/8/layout/chevron2"/>
    <dgm:cxn modelId="{16FB7CC7-0447-4A7A-9326-BB2444F2A923}" type="presParOf" srcId="{99A925F2-EFDB-423A-AC6B-BCDFE5877387}" destId="{69B041D0-353C-40DD-846D-0A53956B2E9C}" srcOrd="0" destOrd="0" presId="urn:microsoft.com/office/officeart/2005/8/layout/chevron2"/>
    <dgm:cxn modelId="{8CE56093-E66F-473B-844F-2B8FB5515AD9}" type="presParOf" srcId="{99A925F2-EFDB-423A-AC6B-BCDFE5877387}" destId="{D16A0B08-0EAE-4415-8E6F-14661334DBBA}" srcOrd="1" destOrd="0" presId="urn:microsoft.com/office/officeart/2005/8/layout/chevron2"/>
    <dgm:cxn modelId="{EAFE6C32-9E68-4909-9BEA-18E66E61D87D}" type="presParOf" srcId="{1F1EA24A-1F95-4563-AEC9-9F5757EBB4A9}" destId="{74BD996F-0E7E-4C59-A32A-8CE176A64186}" srcOrd="3" destOrd="0" presId="urn:microsoft.com/office/officeart/2005/8/layout/chevron2"/>
    <dgm:cxn modelId="{DC4CE735-A4A8-4439-85BB-38823D57AFDB}" type="presParOf" srcId="{1F1EA24A-1F95-4563-AEC9-9F5757EBB4A9}" destId="{C49167CD-2C09-437D-9F9F-62BB64164956}" srcOrd="4" destOrd="0" presId="urn:microsoft.com/office/officeart/2005/8/layout/chevron2"/>
    <dgm:cxn modelId="{C9240295-120A-4A24-9E24-3F212CF4C894}" type="presParOf" srcId="{C49167CD-2C09-437D-9F9F-62BB64164956}" destId="{77045554-1349-4687-93BF-A90B64A5BDEA}" srcOrd="0" destOrd="0" presId="urn:microsoft.com/office/officeart/2005/8/layout/chevron2"/>
    <dgm:cxn modelId="{EEBC79D4-B36C-4603-9E99-C9265CF6666D}" type="presParOf" srcId="{C49167CD-2C09-437D-9F9F-62BB64164956}" destId="{EF64A4A6-6AB6-4968-9D78-F056823FB3E5}" srcOrd="1" destOrd="0" presId="urn:microsoft.com/office/officeart/2005/8/layout/chevron2"/>
    <dgm:cxn modelId="{0F00DA7F-74F8-4788-80BC-4B58B2A0CF02}" type="presParOf" srcId="{1F1EA24A-1F95-4563-AEC9-9F5757EBB4A9}" destId="{8006B423-976C-4717-B2B6-3422767B1973}" srcOrd="5" destOrd="0" presId="urn:microsoft.com/office/officeart/2005/8/layout/chevron2"/>
    <dgm:cxn modelId="{2E725459-BB0C-42D5-88EC-7AB81EF2ECDD}" type="presParOf" srcId="{1F1EA24A-1F95-4563-AEC9-9F5757EBB4A9}" destId="{49B53ECD-7B76-4A09-A061-A6802B6BB42C}" srcOrd="6" destOrd="0" presId="urn:microsoft.com/office/officeart/2005/8/layout/chevron2"/>
    <dgm:cxn modelId="{8A288A38-9B91-4595-98EA-899D4834ACA2}" type="presParOf" srcId="{49B53ECD-7B76-4A09-A061-A6802B6BB42C}" destId="{2AC45215-1A83-4E36-9379-AE6DE8DF36FD}" srcOrd="0" destOrd="0" presId="urn:microsoft.com/office/officeart/2005/8/layout/chevron2"/>
    <dgm:cxn modelId="{C4BAFB69-3821-4535-84D0-A1D5C030B81D}" type="presParOf" srcId="{49B53ECD-7B76-4A09-A061-A6802B6BB42C}" destId="{23AE80EC-0824-4CB8-B411-AC17127AAD55}" srcOrd="1" destOrd="0" presId="urn:microsoft.com/office/officeart/2005/8/layout/chevron2"/>
    <dgm:cxn modelId="{E77809AA-9F80-448C-B444-725AEDC2CB24}" type="presParOf" srcId="{1F1EA24A-1F95-4563-AEC9-9F5757EBB4A9}" destId="{86160FFD-95A7-47E1-A531-010D607FA08C}" srcOrd="7" destOrd="0" presId="urn:microsoft.com/office/officeart/2005/8/layout/chevron2"/>
    <dgm:cxn modelId="{B08C7788-7696-4438-8D66-17E97301C45E}" type="presParOf" srcId="{1F1EA24A-1F95-4563-AEC9-9F5757EBB4A9}" destId="{9FCCD663-F480-4440-B79B-60E5CA9E7863}" srcOrd="8" destOrd="0" presId="urn:microsoft.com/office/officeart/2005/8/layout/chevron2"/>
    <dgm:cxn modelId="{67E85713-0231-4066-AE5D-77EBF0E37839}" type="presParOf" srcId="{9FCCD663-F480-4440-B79B-60E5CA9E7863}" destId="{BFB49287-7476-48E9-ADDD-4598A163C32C}" srcOrd="0" destOrd="0" presId="urn:microsoft.com/office/officeart/2005/8/layout/chevron2"/>
    <dgm:cxn modelId="{E746FE1E-E7B5-436C-911D-392A216B2217}" type="presParOf" srcId="{9FCCD663-F480-4440-B79B-60E5CA9E7863}" destId="{2CA4CC93-7C54-4711-BF88-4CB00DC2A4C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4DFD8-A58E-480F-918B-2B83997717B0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F0A8D1D-1897-4D8E-9C08-36D6194C35D4}">
      <dgm:prSet phldrT="[Text]"/>
      <dgm:spPr/>
      <dgm:t>
        <a:bodyPr/>
        <a:lstStyle/>
        <a:p>
          <a:r>
            <a:rPr lang="en-CA" dirty="0" err="1"/>
            <a:t>HoldCo</a:t>
          </a:r>
          <a:endParaRPr lang="en-CA" dirty="0"/>
        </a:p>
      </dgm:t>
    </dgm:pt>
    <dgm:pt modelId="{53EC84B4-2686-45FF-8E1E-C95611D77E39}" type="parTrans" cxnId="{A1C1B3AD-CE96-416E-ABDB-E3DB76A4EEF5}">
      <dgm:prSet/>
      <dgm:spPr/>
      <dgm:t>
        <a:bodyPr/>
        <a:lstStyle/>
        <a:p>
          <a:endParaRPr lang="en-CA"/>
        </a:p>
      </dgm:t>
    </dgm:pt>
    <dgm:pt modelId="{70241309-AF1D-46BD-987B-FADA374188FA}" type="sibTrans" cxnId="{A1C1B3AD-CE96-416E-ABDB-E3DB76A4EEF5}">
      <dgm:prSet/>
      <dgm:spPr/>
      <dgm:t>
        <a:bodyPr/>
        <a:lstStyle/>
        <a:p>
          <a:endParaRPr lang="en-CA"/>
        </a:p>
      </dgm:t>
    </dgm:pt>
    <dgm:pt modelId="{C6633895-B087-4727-A7D3-D43D3B01179B}">
      <dgm:prSet phldrT="[Text]"/>
      <dgm:spPr/>
      <dgm:t>
        <a:bodyPr/>
        <a:lstStyle/>
        <a:p>
          <a:r>
            <a:rPr lang="en-CA" dirty="0"/>
            <a:t>Sub 1</a:t>
          </a:r>
        </a:p>
      </dgm:t>
    </dgm:pt>
    <dgm:pt modelId="{B9A9F66B-B1F0-4CBE-B1AC-40D44D8AC1DE}" type="parTrans" cxnId="{4E6CE7D9-641C-4151-BC44-D2B2BF28441E}">
      <dgm:prSet/>
      <dgm:spPr/>
      <dgm:t>
        <a:bodyPr/>
        <a:lstStyle/>
        <a:p>
          <a:endParaRPr lang="en-CA"/>
        </a:p>
      </dgm:t>
    </dgm:pt>
    <dgm:pt modelId="{2679EE8D-647D-4579-93AF-EF81D99E6AFB}" type="sibTrans" cxnId="{4E6CE7D9-641C-4151-BC44-D2B2BF28441E}">
      <dgm:prSet/>
      <dgm:spPr/>
      <dgm:t>
        <a:bodyPr/>
        <a:lstStyle/>
        <a:p>
          <a:endParaRPr lang="en-CA"/>
        </a:p>
      </dgm:t>
    </dgm:pt>
    <dgm:pt modelId="{56A9C285-F389-4394-AF8F-5A62A1F9D3EA}">
      <dgm:prSet phldrT="[Text]"/>
      <dgm:spPr/>
      <dgm:t>
        <a:bodyPr/>
        <a:lstStyle/>
        <a:p>
          <a:r>
            <a:rPr lang="en-CA" dirty="0" err="1"/>
            <a:t>SSub</a:t>
          </a:r>
          <a:r>
            <a:rPr lang="en-CA" dirty="0"/>
            <a:t> 1</a:t>
          </a:r>
        </a:p>
      </dgm:t>
    </dgm:pt>
    <dgm:pt modelId="{4FD5F7A2-BDC8-4607-8ED7-D9E06DC48ED4}" type="parTrans" cxnId="{EEA4B4B3-EA9C-4BBB-9505-40729E57D49F}">
      <dgm:prSet/>
      <dgm:spPr/>
      <dgm:t>
        <a:bodyPr/>
        <a:lstStyle/>
        <a:p>
          <a:endParaRPr lang="en-CA"/>
        </a:p>
      </dgm:t>
    </dgm:pt>
    <dgm:pt modelId="{E133EE3B-AC01-4E41-8CA0-4371D325DA59}" type="sibTrans" cxnId="{EEA4B4B3-EA9C-4BBB-9505-40729E57D49F}">
      <dgm:prSet/>
      <dgm:spPr/>
      <dgm:t>
        <a:bodyPr/>
        <a:lstStyle/>
        <a:p>
          <a:endParaRPr lang="en-CA"/>
        </a:p>
      </dgm:t>
    </dgm:pt>
    <dgm:pt modelId="{B54C939F-6C9B-4B77-8917-E691BF6F91CD}">
      <dgm:prSet phldrT="[Text]"/>
      <dgm:spPr/>
      <dgm:t>
        <a:bodyPr/>
        <a:lstStyle/>
        <a:p>
          <a:r>
            <a:rPr lang="en-CA" dirty="0" err="1"/>
            <a:t>SSub</a:t>
          </a:r>
          <a:r>
            <a:rPr lang="en-CA" dirty="0"/>
            <a:t> 2</a:t>
          </a:r>
        </a:p>
      </dgm:t>
    </dgm:pt>
    <dgm:pt modelId="{5CDA89B5-8909-4190-BA0D-4E8109462D63}" type="parTrans" cxnId="{A72FB975-25FB-462A-B1E2-59EC8B9AC8A7}">
      <dgm:prSet/>
      <dgm:spPr/>
      <dgm:t>
        <a:bodyPr/>
        <a:lstStyle/>
        <a:p>
          <a:endParaRPr lang="en-CA"/>
        </a:p>
      </dgm:t>
    </dgm:pt>
    <dgm:pt modelId="{FABE8AFD-6BD0-4F6A-A21D-99FA03BFC134}" type="sibTrans" cxnId="{A72FB975-25FB-462A-B1E2-59EC8B9AC8A7}">
      <dgm:prSet/>
      <dgm:spPr/>
      <dgm:t>
        <a:bodyPr/>
        <a:lstStyle/>
        <a:p>
          <a:endParaRPr lang="en-CA"/>
        </a:p>
      </dgm:t>
    </dgm:pt>
    <dgm:pt modelId="{D16D23DF-624F-4FA1-9934-21C1C5D785EC}">
      <dgm:prSet phldrT="[Text]"/>
      <dgm:spPr/>
      <dgm:t>
        <a:bodyPr/>
        <a:lstStyle/>
        <a:p>
          <a:r>
            <a:rPr lang="en-CA" dirty="0"/>
            <a:t>Sub 2</a:t>
          </a:r>
        </a:p>
      </dgm:t>
    </dgm:pt>
    <dgm:pt modelId="{C6BAED15-51AD-41A5-B8EC-ADFB1C08DFFA}" type="parTrans" cxnId="{35236B29-8D40-4690-9FB9-FB7AA7BC3E6F}">
      <dgm:prSet/>
      <dgm:spPr/>
      <dgm:t>
        <a:bodyPr/>
        <a:lstStyle/>
        <a:p>
          <a:endParaRPr lang="en-CA"/>
        </a:p>
      </dgm:t>
    </dgm:pt>
    <dgm:pt modelId="{EB104BD4-9C6D-4BAE-8510-D93909DA3C43}" type="sibTrans" cxnId="{35236B29-8D40-4690-9FB9-FB7AA7BC3E6F}">
      <dgm:prSet/>
      <dgm:spPr/>
      <dgm:t>
        <a:bodyPr/>
        <a:lstStyle/>
        <a:p>
          <a:endParaRPr lang="en-CA"/>
        </a:p>
      </dgm:t>
    </dgm:pt>
    <dgm:pt modelId="{CD264143-4DE1-4577-BCE8-01140A60D8A9}">
      <dgm:prSet phldrT="[Text]"/>
      <dgm:spPr/>
      <dgm:t>
        <a:bodyPr/>
        <a:lstStyle/>
        <a:p>
          <a:r>
            <a:rPr lang="en-CA" dirty="0" err="1"/>
            <a:t>SSub</a:t>
          </a:r>
          <a:r>
            <a:rPr lang="en-CA" dirty="0"/>
            <a:t> 1</a:t>
          </a:r>
        </a:p>
      </dgm:t>
    </dgm:pt>
    <dgm:pt modelId="{0AE4C5A7-294B-4456-AFE0-558E8711843E}" type="parTrans" cxnId="{2ACD9A53-0E5D-496A-B3CB-23D5D6A7AAC4}">
      <dgm:prSet/>
      <dgm:spPr/>
      <dgm:t>
        <a:bodyPr/>
        <a:lstStyle/>
        <a:p>
          <a:endParaRPr lang="en-CA"/>
        </a:p>
      </dgm:t>
    </dgm:pt>
    <dgm:pt modelId="{2399C11B-48E2-4A81-B3FE-FADAB7E96FC8}" type="sibTrans" cxnId="{2ACD9A53-0E5D-496A-B3CB-23D5D6A7AAC4}">
      <dgm:prSet/>
      <dgm:spPr/>
      <dgm:t>
        <a:bodyPr/>
        <a:lstStyle/>
        <a:p>
          <a:endParaRPr lang="en-CA"/>
        </a:p>
      </dgm:t>
    </dgm:pt>
    <dgm:pt modelId="{B08D98FE-0D06-4ED9-B89F-EFAF0D8C028B}" type="pres">
      <dgm:prSet presAssocID="{A944DFD8-A58E-480F-918B-2B83997717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A41BC2-55DA-4679-BEDA-C11209063862}" type="pres">
      <dgm:prSet presAssocID="{BF0A8D1D-1897-4D8E-9C08-36D6194C35D4}" presName="hierRoot1" presStyleCnt="0"/>
      <dgm:spPr/>
    </dgm:pt>
    <dgm:pt modelId="{7BD5E605-7F50-40E4-91DD-57C7EEF33653}" type="pres">
      <dgm:prSet presAssocID="{BF0A8D1D-1897-4D8E-9C08-36D6194C35D4}" presName="composite" presStyleCnt="0"/>
      <dgm:spPr/>
    </dgm:pt>
    <dgm:pt modelId="{12035978-DD54-475F-86C4-E47F8DEDAFED}" type="pres">
      <dgm:prSet presAssocID="{BF0A8D1D-1897-4D8E-9C08-36D6194C35D4}" presName="image" presStyleLbl="node0" presStyleIdx="0" presStyleCnt="1"/>
      <dgm:spPr>
        <a:solidFill>
          <a:srgbClr val="FF9900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F81CF316-09E9-4517-9A5A-08F21FF46763}" type="pres">
      <dgm:prSet presAssocID="{BF0A8D1D-1897-4D8E-9C08-36D6194C35D4}" presName="text" presStyleLbl="revTx" presStyleIdx="0" presStyleCnt="6">
        <dgm:presLayoutVars>
          <dgm:chPref val="3"/>
        </dgm:presLayoutVars>
      </dgm:prSet>
      <dgm:spPr/>
    </dgm:pt>
    <dgm:pt modelId="{8C7015C7-783D-4734-AB00-F35661F8E60C}" type="pres">
      <dgm:prSet presAssocID="{BF0A8D1D-1897-4D8E-9C08-36D6194C35D4}" presName="hierChild2" presStyleCnt="0"/>
      <dgm:spPr/>
    </dgm:pt>
    <dgm:pt modelId="{76E51FBF-D81C-42D5-9F78-BDC8A43B644A}" type="pres">
      <dgm:prSet presAssocID="{B9A9F66B-B1F0-4CBE-B1AC-40D44D8AC1DE}" presName="Name10" presStyleLbl="parChTrans1D2" presStyleIdx="0" presStyleCnt="2"/>
      <dgm:spPr/>
    </dgm:pt>
    <dgm:pt modelId="{318E91C9-0F55-49A0-AAB8-1A4582E6AF65}" type="pres">
      <dgm:prSet presAssocID="{C6633895-B087-4727-A7D3-D43D3B01179B}" presName="hierRoot2" presStyleCnt="0"/>
      <dgm:spPr/>
    </dgm:pt>
    <dgm:pt modelId="{D7033ED0-C19D-4364-97D2-FB490668FF8F}" type="pres">
      <dgm:prSet presAssocID="{C6633895-B087-4727-A7D3-D43D3B01179B}" presName="composite2" presStyleCnt="0"/>
      <dgm:spPr/>
    </dgm:pt>
    <dgm:pt modelId="{6634C97A-2366-41F8-BA56-743D66353700}" type="pres">
      <dgm:prSet presAssocID="{C6633895-B087-4727-A7D3-D43D3B01179B}" presName="image2" presStyleLbl="node2" presStyleIdx="0" presStyleCnt="2"/>
      <dgm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42FBFB2E-7294-4C5F-AD75-3927E1A89723}" type="pres">
      <dgm:prSet presAssocID="{C6633895-B087-4727-A7D3-D43D3B01179B}" presName="text2" presStyleLbl="revTx" presStyleIdx="1" presStyleCnt="6">
        <dgm:presLayoutVars>
          <dgm:chPref val="3"/>
        </dgm:presLayoutVars>
      </dgm:prSet>
      <dgm:spPr/>
    </dgm:pt>
    <dgm:pt modelId="{E66A5970-EB74-4528-B432-71EFB16166D2}" type="pres">
      <dgm:prSet presAssocID="{C6633895-B087-4727-A7D3-D43D3B01179B}" presName="hierChild3" presStyleCnt="0"/>
      <dgm:spPr/>
    </dgm:pt>
    <dgm:pt modelId="{9BFA1D9A-D750-4783-A627-CFCB50577C7F}" type="pres">
      <dgm:prSet presAssocID="{4FD5F7A2-BDC8-4607-8ED7-D9E06DC48ED4}" presName="Name17" presStyleLbl="parChTrans1D3" presStyleIdx="0" presStyleCnt="3"/>
      <dgm:spPr/>
    </dgm:pt>
    <dgm:pt modelId="{0F28FD0D-450B-4B50-B7D7-FE1985715305}" type="pres">
      <dgm:prSet presAssocID="{56A9C285-F389-4394-AF8F-5A62A1F9D3EA}" presName="hierRoot3" presStyleCnt="0"/>
      <dgm:spPr/>
    </dgm:pt>
    <dgm:pt modelId="{99AD58B6-146B-4236-97CA-942AAC6B70FC}" type="pres">
      <dgm:prSet presAssocID="{56A9C285-F389-4394-AF8F-5A62A1F9D3EA}" presName="composite3" presStyleCnt="0"/>
      <dgm:spPr/>
    </dgm:pt>
    <dgm:pt modelId="{A7EC95F1-06B8-488F-8675-283CB2A3C1B5}" type="pres">
      <dgm:prSet presAssocID="{56A9C285-F389-4394-AF8F-5A62A1F9D3EA}" presName="image3" presStyleLbl="node3" presStyleIdx="0" presStyleCnt="3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</dgm:pt>
    <dgm:pt modelId="{92E35CAE-B484-408D-8AB1-0DEE9C692908}" type="pres">
      <dgm:prSet presAssocID="{56A9C285-F389-4394-AF8F-5A62A1F9D3EA}" presName="text3" presStyleLbl="revTx" presStyleIdx="2" presStyleCnt="6">
        <dgm:presLayoutVars>
          <dgm:chPref val="3"/>
        </dgm:presLayoutVars>
      </dgm:prSet>
      <dgm:spPr/>
    </dgm:pt>
    <dgm:pt modelId="{CC2E3FFA-534E-44CD-BE24-463B111BF617}" type="pres">
      <dgm:prSet presAssocID="{56A9C285-F389-4394-AF8F-5A62A1F9D3EA}" presName="hierChild4" presStyleCnt="0"/>
      <dgm:spPr/>
    </dgm:pt>
    <dgm:pt modelId="{D7C52DD7-79D3-4AB3-957D-3F7D710332DE}" type="pres">
      <dgm:prSet presAssocID="{5CDA89B5-8909-4190-BA0D-4E8109462D63}" presName="Name17" presStyleLbl="parChTrans1D3" presStyleIdx="1" presStyleCnt="3"/>
      <dgm:spPr/>
    </dgm:pt>
    <dgm:pt modelId="{20F49AA0-38AA-4BC9-AAA0-29A5BF9B1BC9}" type="pres">
      <dgm:prSet presAssocID="{B54C939F-6C9B-4B77-8917-E691BF6F91CD}" presName="hierRoot3" presStyleCnt="0"/>
      <dgm:spPr/>
    </dgm:pt>
    <dgm:pt modelId="{CE0E2906-C71E-4256-A67A-EA82FF354AA2}" type="pres">
      <dgm:prSet presAssocID="{B54C939F-6C9B-4B77-8917-E691BF6F91CD}" presName="composite3" presStyleCnt="0"/>
      <dgm:spPr/>
    </dgm:pt>
    <dgm:pt modelId="{6E6F85C7-CCA6-4688-B419-90EEED71AFF2}" type="pres">
      <dgm:prSet presAssocID="{B54C939F-6C9B-4B77-8917-E691BF6F91CD}" presName="image3" presStyleLbl="node3" presStyleIdx="1" presStyleCnt="3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</dgm:pt>
    <dgm:pt modelId="{99E22ACC-23F0-431B-A9BC-605E990645CB}" type="pres">
      <dgm:prSet presAssocID="{B54C939F-6C9B-4B77-8917-E691BF6F91CD}" presName="text3" presStyleLbl="revTx" presStyleIdx="3" presStyleCnt="6">
        <dgm:presLayoutVars>
          <dgm:chPref val="3"/>
        </dgm:presLayoutVars>
      </dgm:prSet>
      <dgm:spPr/>
    </dgm:pt>
    <dgm:pt modelId="{F3E32483-FC1D-4E09-BE21-6339A26DCD26}" type="pres">
      <dgm:prSet presAssocID="{B54C939F-6C9B-4B77-8917-E691BF6F91CD}" presName="hierChild4" presStyleCnt="0"/>
      <dgm:spPr/>
    </dgm:pt>
    <dgm:pt modelId="{1C5F3B92-F62F-44EA-846A-3CA8A75429C3}" type="pres">
      <dgm:prSet presAssocID="{C6BAED15-51AD-41A5-B8EC-ADFB1C08DFFA}" presName="Name10" presStyleLbl="parChTrans1D2" presStyleIdx="1" presStyleCnt="2"/>
      <dgm:spPr/>
    </dgm:pt>
    <dgm:pt modelId="{4AD353A7-3B80-4DAF-AF19-6E2F451CCB61}" type="pres">
      <dgm:prSet presAssocID="{D16D23DF-624F-4FA1-9934-21C1C5D785EC}" presName="hierRoot2" presStyleCnt="0"/>
      <dgm:spPr/>
    </dgm:pt>
    <dgm:pt modelId="{E8EEB772-F69F-40C6-8E4B-82AFF586483F}" type="pres">
      <dgm:prSet presAssocID="{D16D23DF-624F-4FA1-9934-21C1C5D785EC}" presName="composite2" presStyleCnt="0"/>
      <dgm:spPr/>
    </dgm:pt>
    <dgm:pt modelId="{54B88C28-4C62-4D34-90E6-06C120B9B371}" type="pres">
      <dgm:prSet presAssocID="{D16D23DF-624F-4FA1-9934-21C1C5D785EC}" presName="image2" presStyleLbl="node2" presStyleIdx="1" presStyleCnt="2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EF5B67CF-DF67-4594-8E13-1607AFD3C13C}" type="pres">
      <dgm:prSet presAssocID="{D16D23DF-624F-4FA1-9934-21C1C5D785EC}" presName="text2" presStyleLbl="revTx" presStyleIdx="4" presStyleCnt="6">
        <dgm:presLayoutVars>
          <dgm:chPref val="3"/>
        </dgm:presLayoutVars>
      </dgm:prSet>
      <dgm:spPr/>
    </dgm:pt>
    <dgm:pt modelId="{DA9E0476-BC0B-4DD4-8BD1-44FDE61E71A3}" type="pres">
      <dgm:prSet presAssocID="{D16D23DF-624F-4FA1-9934-21C1C5D785EC}" presName="hierChild3" presStyleCnt="0"/>
      <dgm:spPr/>
    </dgm:pt>
    <dgm:pt modelId="{AA969EB2-B933-4EC6-BD3C-67F837AA1D52}" type="pres">
      <dgm:prSet presAssocID="{0AE4C5A7-294B-4456-AFE0-558E8711843E}" presName="Name17" presStyleLbl="parChTrans1D3" presStyleIdx="2" presStyleCnt="3"/>
      <dgm:spPr/>
    </dgm:pt>
    <dgm:pt modelId="{A0C45D62-4CA0-4DD8-A6D6-260DDEEBB3D1}" type="pres">
      <dgm:prSet presAssocID="{CD264143-4DE1-4577-BCE8-01140A60D8A9}" presName="hierRoot3" presStyleCnt="0"/>
      <dgm:spPr/>
    </dgm:pt>
    <dgm:pt modelId="{7248653A-CDFC-4E63-BE71-18ADE4AFC80E}" type="pres">
      <dgm:prSet presAssocID="{CD264143-4DE1-4577-BCE8-01140A60D8A9}" presName="composite3" presStyleCnt="0"/>
      <dgm:spPr/>
    </dgm:pt>
    <dgm:pt modelId="{8F05DD28-B3C7-46FE-9D47-A0041F615C37}" type="pres">
      <dgm:prSet presAssocID="{CD264143-4DE1-4577-BCE8-01140A60D8A9}" presName="image3" presStyleLbl="node3" presStyleIdx="2" presStyleCnt="3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</dgm:pt>
    <dgm:pt modelId="{75831DDF-579C-4E23-AD36-E3B6E804816E}" type="pres">
      <dgm:prSet presAssocID="{CD264143-4DE1-4577-BCE8-01140A60D8A9}" presName="text3" presStyleLbl="revTx" presStyleIdx="5" presStyleCnt="6">
        <dgm:presLayoutVars>
          <dgm:chPref val="3"/>
        </dgm:presLayoutVars>
      </dgm:prSet>
      <dgm:spPr/>
    </dgm:pt>
    <dgm:pt modelId="{2304BC0E-64FA-4F93-AA7A-A588C9A93863}" type="pres">
      <dgm:prSet presAssocID="{CD264143-4DE1-4577-BCE8-01140A60D8A9}" presName="hierChild4" presStyleCnt="0"/>
      <dgm:spPr/>
    </dgm:pt>
  </dgm:ptLst>
  <dgm:cxnLst>
    <dgm:cxn modelId="{3C248A41-8474-415D-A967-16D1B2DD6C8D}" type="presOf" srcId="{D16D23DF-624F-4FA1-9934-21C1C5D785EC}" destId="{EF5B67CF-DF67-4594-8E13-1607AFD3C13C}" srcOrd="0" destOrd="0" presId="urn:microsoft.com/office/officeart/2009/layout/CirclePictureHierarchy"/>
    <dgm:cxn modelId="{A72FB975-25FB-462A-B1E2-59EC8B9AC8A7}" srcId="{C6633895-B087-4727-A7D3-D43D3B01179B}" destId="{B54C939F-6C9B-4B77-8917-E691BF6F91CD}" srcOrd="1" destOrd="0" parTransId="{5CDA89B5-8909-4190-BA0D-4E8109462D63}" sibTransId="{FABE8AFD-6BD0-4F6A-A21D-99FA03BFC134}"/>
    <dgm:cxn modelId="{D93C9A06-C502-4C5B-9788-1E28452A5D74}" type="presOf" srcId="{C6BAED15-51AD-41A5-B8EC-ADFB1C08DFFA}" destId="{1C5F3B92-F62F-44EA-846A-3CA8A75429C3}" srcOrd="0" destOrd="0" presId="urn:microsoft.com/office/officeart/2009/layout/CirclePictureHierarchy"/>
    <dgm:cxn modelId="{35236B29-8D40-4690-9FB9-FB7AA7BC3E6F}" srcId="{BF0A8D1D-1897-4D8E-9C08-36D6194C35D4}" destId="{D16D23DF-624F-4FA1-9934-21C1C5D785EC}" srcOrd="1" destOrd="0" parTransId="{C6BAED15-51AD-41A5-B8EC-ADFB1C08DFFA}" sibTransId="{EB104BD4-9C6D-4BAE-8510-D93909DA3C43}"/>
    <dgm:cxn modelId="{D2EF0F68-0E09-4F28-AD82-9493A7C4DA5E}" type="presOf" srcId="{CD264143-4DE1-4577-BCE8-01140A60D8A9}" destId="{75831DDF-579C-4E23-AD36-E3B6E804816E}" srcOrd="0" destOrd="0" presId="urn:microsoft.com/office/officeart/2009/layout/CirclePictureHierarchy"/>
    <dgm:cxn modelId="{4E6CE7D9-641C-4151-BC44-D2B2BF28441E}" srcId="{BF0A8D1D-1897-4D8E-9C08-36D6194C35D4}" destId="{C6633895-B087-4727-A7D3-D43D3B01179B}" srcOrd="0" destOrd="0" parTransId="{B9A9F66B-B1F0-4CBE-B1AC-40D44D8AC1DE}" sibTransId="{2679EE8D-647D-4579-93AF-EF81D99E6AFB}"/>
    <dgm:cxn modelId="{02F21EEA-5811-4198-AEFD-88214BA63663}" type="presOf" srcId="{5CDA89B5-8909-4190-BA0D-4E8109462D63}" destId="{D7C52DD7-79D3-4AB3-957D-3F7D710332DE}" srcOrd="0" destOrd="0" presId="urn:microsoft.com/office/officeart/2009/layout/CirclePictureHierarchy"/>
    <dgm:cxn modelId="{7887DD39-C0BE-40ED-99F9-2A3A20397875}" type="presOf" srcId="{4FD5F7A2-BDC8-4607-8ED7-D9E06DC48ED4}" destId="{9BFA1D9A-D750-4783-A627-CFCB50577C7F}" srcOrd="0" destOrd="0" presId="urn:microsoft.com/office/officeart/2009/layout/CirclePictureHierarchy"/>
    <dgm:cxn modelId="{2ACD9A53-0E5D-496A-B3CB-23D5D6A7AAC4}" srcId="{D16D23DF-624F-4FA1-9934-21C1C5D785EC}" destId="{CD264143-4DE1-4577-BCE8-01140A60D8A9}" srcOrd="0" destOrd="0" parTransId="{0AE4C5A7-294B-4456-AFE0-558E8711843E}" sibTransId="{2399C11B-48E2-4A81-B3FE-FADAB7E96FC8}"/>
    <dgm:cxn modelId="{EC2EB6B6-BBA7-4ADD-B65E-84182FA022D1}" type="presOf" srcId="{56A9C285-F389-4394-AF8F-5A62A1F9D3EA}" destId="{92E35CAE-B484-408D-8AB1-0DEE9C692908}" srcOrd="0" destOrd="0" presId="urn:microsoft.com/office/officeart/2009/layout/CirclePictureHierarchy"/>
    <dgm:cxn modelId="{A1C1B3AD-CE96-416E-ABDB-E3DB76A4EEF5}" srcId="{A944DFD8-A58E-480F-918B-2B83997717B0}" destId="{BF0A8D1D-1897-4D8E-9C08-36D6194C35D4}" srcOrd="0" destOrd="0" parTransId="{53EC84B4-2686-45FF-8E1E-C95611D77E39}" sibTransId="{70241309-AF1D-46BD-987B-FADA374188FA}"/>
    <dgm:cxn modelId="{CF9DA7C1-8764-4602-9ACC-0F4EEA77D655}" type="presOf" srcId="{B9A9F66B-B1F0-4CBE-B1AC-40D44D8AC1DE}" destId="{76E51FBF-D81C-42D5-9F78-BDC8A43B644A}" srcOrd="0" destOrd="0" presId="urn:microsoft.com/office/officeart/2009/layout/CirclePictureHierarchy"/>
    <dgm:cxn modelId="{98A9A4D3-3DFC-4E76-A58A-93E42B4897F5}" type="presOf" srcId="{A944DFD8-A58E-480F-918B-2B83997717B0}" destId="{B08D98FE-0D06-4ED9-B89F-EFAF0D8C028B}" srcOrd="0" destOrd="0" presId="urn:microsoft.com/office/officeart/2009/layout/CirclePictureHierarchy"/>
    <dgm:cxn modelId="{FB9BDB23-7AC2-4F80-9D6F-59C829DAB7ED}" type="presOf" srcId="{C6633895-B087-4727-A7D3-D43D3B01179B}" destId="{42FBFB2E-7294-4C5F-AD75-3927E1A89723}" srcOrd="0" destOrd="0" presId="urn:microsoft.com/office/officeart/2009/layout/CirclePictureHierarchy"/>
    <dgm:cxn modelId="{85BAA985-CF7E-4832-B49B-4B21C16BE174}" type="presOf" srcId="{0AE4C5A7-294B-4456-AFE0-558E8711843E}" destId="{AA969EB2-B933-4EC6-BD3C-67F837AA1D52}" srcOrd="0" destOrd="0" presId="urn:microsoft.com/office/officeart/2009/layout/CirclePictureHierarchy"/>
    <dgm:cxn modelId="{EEA4B4B3-EA9C-4BBB-9505-40729E57D49F}" srcId="{C6633895-B087-4727-A7D3-D43D3B01179B}" destId="{56A9C285-F389-4394-AF8F-5A62A1F9D3EA}" srcOrd="0" destOrd="0" parTransId="{4FD5F7A2-BDC8-4607-8ED7-D9E06DC48ED4}" sibTransId="{E133EE3B-AC01-4E41-8CA0-4371D325DA59}"/>
    <dgm:cxn modelId="{4662FA9D-0DC9-4CF3-A442-AAFC36033412}" type="presOf" srcId="{B54C939F-6C9B-4B77-8917-E691BF6F91CD}" destId="{99E22ACC-23F0-431B-A9BC-605E990645CB}" srcOrd="0" destOrd="0" presId="urn:microsoft.com/office/officeart/2009/layout/CirclePictureHierarchy"/>
    <dgm:cxn modelId="{2B5D03DC-B2D1-4DFA-B53C-739D0B1005EC}" type="presOf" srcId="{BF0A8D1D-1897-4D8E-9C08-36D6194C35D4}" destId="{F81CF316-09E9-4517-9A5A-08F21FF46763}" srcOrd="0" destOrd="0" presId="urn:microsoft.com/office/officeart/2009/layout/CirclePictureHierarchy"/>
    <dgm:cxn modelId="{B3003D4B-E1B7-4EA7-AD8A-ACB787264FC7}" type="presParOf" srcId="{B08D98FE-0D06-4ED9-B89F-EFAF0D8C028B}" destId="{A5A41BC2-55DA-4679-BEDA-C11209063862}" srcOrd="0" destOrd="0" presId="urn:microsoft.com/office/officeart/2009/layout/CirclePictureHierarchy"/>
    <dgm:cxn modelId="{26D3AEBE-FFC1-4778-A8F7-64DDC565C640}" type="presParOf" srcId="{A5A41BC2-55DA-4679-BEDA-C11209063862}" destId="{7BD5E605-7F50-40E4-91DD-57C7EEF33653}" srcOrd="0" destOrd="0" presId="urn:microsoft.com/office/officeart/2009/layout/CirclePictureHierarchy"/>
    <dgm:cxn modelId="{76321836-1FE4-4E55-8ECB-157069818BD3}" type="presParOf" srcId="{7BD5E605-7F50-40E4-91DD-57C7EEF33653}" destId="{12035978-DD54-475F-86C4-E47F8DEDAFED}" srcOrd="0" destOrd="0" presId="urn:microsoft.com/office/officeart/2009/layout/CirclePictureHierarchy"/>
    <dgm:cxn modelId="{85A6C615-1EB3-4A08-89CC-DC8A324CD6C3}" type="presParOf" srcId="{7BD5E605-7F50-40E4-91DD-57C7EEF33653}" destId="{F81CF316-09E9-4517-9A5A-08F21FF46763}" srcOrd="1" destOrd="0" presId="urn:microsoft.com/office/officeart/2009/layout/CirclePictureHierarchy"/>
    <dgm:cxn modelId="{CBC935BE-183D-442F-9E39-0CE61627E765}" type="presParOf" srcId="{A5A41BC2-55DA-4679-BEDA-C11209063862}" destId="{8C7015C7-783D-4734-AB00-F35661F8E60C}" srcOrd="1" destOrd="0" presId="urn:microsoft.com/office/officeart/2009/layout/CirclePictureHierarchy"/>
    <dgm:cxn modelId="{3C579762-04E9-49D9-8170-67204D54222D}" type="presParOf" srcId="{8C7015C7-783D-4734-AB00-F35661F8E60C}" destId="{76E51FBF-D81C-42D5-9F78-BDC8A43B644A}" srcOrd="0" destOrd="0" presId="urn:microsoft.com/office/officeart/2009/layout/CirclePictureHierarchy"/>
    <dgm:cxn modelId="{503D3DC2-222B-436E-A0F1-267D2CAF0B1C}" type="presParOf" srcId="{8C7015C7-783D-4734-AB00-F35661F8E60C}" destId="{318E91C9-0F55-49A0-AAB8-1A4582E6AF65}" srcOrd="1" destOrd="0" presId="urn:microsoft.com/office/officeart/2009/layout/CirclePictureHierarchy"/>
    <dgm:cxn modelId="{79068100-D857-4D41-A5FB-6466A1EFCF2B}" type="presParOf" srcId="{318E91C9-0F55-49A0-AAB8-1A4582E6AF65}" destId="{D7033ED0-C19D-4364-97D2-FB490668FF8F}" srcOrd="0" destOrd="0" presId="urn:microsoft.com/office/officeart/2009/layout/CirclePictureHierarchy"/>
    <dgm:cxn modelId="{7130C6C2-D7BA-4038-8667-2B9CEAEC3B8B}" type="presParOf" srcId="{D7033ED0-C19D-4364-97D2-FB490668FF8F}" destId="{6634C97A-2366-41F8-BA56-743D66353700}" srcOrd="0" destOrd="0" presId="urn:microsoft.com/office/officeart/2009/layout/CirclePictureHierarchy"/>
    <dgm:cxn modelId="{8D521981-8B19-4A48-BA93-0331BD27F4C4}" type="presParOf" srcId="{D7033ED0-C19D-4364-97D2-FB490668FF8F}" destId="{42FBFB2E-7294-4C5F-AD75-3927E1A89723}" srcOrd="1" destOrd="0" presId="urn:microsoft.com/office/officeart/2009/layout/CirclePictureHierarchy"/>
    <dgm:cxn modelId="{6037F273-9A6F-42FE-8064-8B706B97D870}" type="presParOf" srcId="{318E91C9-0F55-49A0-AAB8-1A4582E6AF65}" destId="{E66A5970-EB74-4528-B432-71EFB16166D2}" srcOrd="1" destOrd="0" presId="urn:microsoft.com/office/officeart/2009/layout/CirclePictureHierarchy"/>
    <dgm:cxn modelId="{A3AD08B2-B3BF-4FFE-9E3C-C2DDA2E700DB}" type="presParOf" srcId="{E66A5970-EB74-4528-B432-71EFB16166D2}" destId="{9BFA1D9A-D750-4783-A627-CFCB50577C7F}" srcOrd="0" destOrd="0" presId="urn:microsoft.com/office/officeart/2009/layout/CirclePictureHierarchy"/>
    <dgm:cxn modelId="{97F18D47-8B45-4439-8360-98EEF42D9A64}" type="presParOf" srcId="{E66A5970-EB74-4528-B432-71EFB16166D2}" destId="{0F28FD0D-450B-4B50-B7D7-FE1985715305}" srcOrd="1" destOrd="0" presId="urn:microsoft.com/office/officeart/2009/layout/CirclePictureHierarchy"/>
    <dgm:cxn modelId="{1279E6D3-9872-458E-9C73-F9A0A0771389}" type="presParOf" srcId="{0F28FD0D-450B-4B50-B7D7-FE1985715305}" destId="{99AD58B6-146B-4236-97CA-942AAC6B70FC}" srcOrd="0" destOrd="0" presId="urn:microsoft.com/office/officeart/2009/layout/CirclePictureHierarchy"/>
    <dgm:cxn modelId="{D8E139C4-FF31-48D1-832A-B5189949040A}" type="presParOf" srcId="{99AD58B6-146B-4236-97CA-942AAC6B70FC}" destId="{A7EC95F1-06B8-488F-8675-283CB2A3C1B5}" srcOrd="0" destOrd="0" presId="urn:microsoft.com/office/officeart/2009/layout/CirclePictureHierarchy"/>
    <dgm:cxn modelId="{6083FC5F-C76C-4F5F-890A-A6B2A0174F11}" type="presParOf" srcId="{99AD58B6-146B-4236-97CA-942AAC6B70FC}" destId="{92E35CAE-B484-408D-8AB1-0DEE9C692908}" srcOrd="1" destOrd="0" presId="urn:microsoft.com/office/officeart/2009/layout/CirclePictureHierarchy"/>
    <dgm:cxn modelId="{350DC5E9-6A99-46B0-9866-B43E14EBE318}" type="presParOf" srcId="{0F28FD0D-450B-4B50-B7D7-FE1985715305}" destId="{CC2E3FFA-534E-44CD-BE24-463B111BF617}" srcOrd="1" destOrd="0" presId="urn:microsoft.com/office/officeart/2009/layout/CirclePictureHierarchy"/>
    <dgm:cxn modelId="{649FF76F-0B7E-473E-8D59-8620286A2DBF}" type="presParOf" srcId="{E66A5970-EB74-4528-B432-71EFB16166D2}" destId="{D7C52DD7-79D3-4AB3-957D-3F7D710332DE}" srcOrd="2" destOrd="0" presId="urn:microsoft.com/office/officeart/2009/layout/CirclePictureHierarchy"/>
    <dgm:cxn modelId="{F0D1C806-4D7E-4B62-BC4A-A14588C0B3A8}" type="presParOf" srcId="{E66A5970-EB74-4528-B432-71EFB16166D2}" destId="{20F49AA0-38AA-4BC9-AAA0-29A5BF9B1BC9}" srcOrd="3" destOrd="0" presId="urn:microsoft.com/office/officeart/2009/layout/CirclePictureHierarchy"/>
    <dgm:cxn modelId="{0BFE5690-C177-43FB-BC68-FB8C9266B824}" type="presParOf" srcId="{20F49AA0-38AA-4BC9-AAA0-29A5BF9B1BC9}" destId="{CE0E2906-C71E-4256-A67A-EA82FF354AA2}" srcOrd="0" destOrd="0" presId="urn:microsoft.com/office/officeart/2009/layout/CirclePictureHierarchy"/>
    <dgm:cxn modelId="{CBB3929F-DCE5-4482-B716-1EF43F6C5E73}" type="presParOf" srcId="{CE0E2906-C71E-4256-A67A-EA82FF354AA2}" destId="{6E6F85C7-CCA6-4688-B419-90EEED71AFF2}" srcOrd="0" destOrd="0" presId="urn:microsoft.com/office/officeart/2009/layout/CirclePictureHierarchy"/>
    <dgm:cxn modelId="{0F66ABDE-6925-43A5-A929-90CAC91FDE30}" type="presParOf" srcId="{CE0E2906-C71E-4256-A67A-EA82FF354AA2}" destId="{99E22ACC-23F0-431B-A9BC-605E990645CB}" srcOrd="1" destOrd="0" presId="urn:microsoft.com/office/officeart/2009/layout/CirclePictureHierarchy"/>
    <dgm:cxn modelId="{01C5ADC7-FECC-408F-AAD5-06D716255E85}" type="presParOf" srcId="{20F49AA0-38AA-4BC9-AAA0-29A5BF9B1BC9}" destId="{F3E32483-FC1D-4E09-BE21-6339A26DCD26}" srcOrd="1" destOrd="0" presId="urn:microsoft.com/office/officeart/2009/layout/CirclePictureHierarchy"/>
    <dgm:cxn modelId="{423F4E0C-5C3B-4C8B-A76A-20C2308E5A29}" type="presParOf" srcId="{8C7015C7-783D-4734-AB00-F35661F8E60C}" destId="{1C5F3B92-F62F-44EA-846A-3CA8A75429C3}" srcOrd="2" destOrd="0" presId="urn:microsoft.com/office/officeart/2009/layout/CirclePictureHierarchy"/>
    <dgm:cxn modelId="{D48CABC8-A4BD-4687-A5A4-3C63A2EBBCB3}" type="presParOf" srcId="{8C7015C7-783D-4734-AB00-F35661F8E60C}" destId="{4AD353A7-3B80-4DAF-AF19-6E2F451CCB61}" srcOrd="3" destOrd="0" presId="urn:microsoft.com/office/officeart/2009/layout/CirclePictureHierarchy"/>
    <dgm:cxn modelId="{47B4B006-B975-486E-AE3A-EA817FD7B038}" type="presParOf" srcId="{4AD353A7-3B80-4DAF-AF19-6E2F451CCB61}" destId="{E8EEB772-F69F-40C6-8E4B-82AFF586483F}" srcOrd="0" destOrd="0" presId="urn:microsoft.com/office/officeart/2009/layout/CirclePictureHierarchy"/>
    <dgm:cxn modelId="{3E920F1B-BDB1-4FC7-BF95-0A8E3B6AF59C}" type="presParOf" srcId="{E8EEB772-F69F-40C6-8E4B-82AFF586483F}" destId="{54B88C28-4C62-4D34-90E6-06C120B9B371}" srcOrd="0" destOrd="0" presId="urn:microsoft.com/office/officeart/2009/layout/CirclePictureHierarchy"/>
    <dgm:cxn modelId="{E14A388F-AA59-453B-9A8B-44E08B247651}" type="presParOf" srcId="{E8EEB772-F69F-40C6-8E4B-82AFF586483F}" destId="{EF5B67CF-DF67-4594-8E13-1607AFD3C13C}" srcOrd="1" destOrd="0" presId="urn:microsoft.com/office/officeart/2009/layout/CirclePictureHierarchy"/>
    <dgm:cxn modelId="{CD67F5D0-3F74-4A06-A096-AEA4AB150DFD}" type="presParOf" srcId="{4AD353A7-3B80-4DAF-AF19-6E2F451CCB61}" destId="{DA9E0476-BC0B-4DD4-8BD1-44FDE61E71A3}" srcOrd="1" destOrd="0" presId="urn:microsoft.com/office/officeart/2009/layout/CirclePictureHierarchy"/>
    <dgm:cxn modelId="{E4A337BD-8BD0-470D-9B22-DF3298925D6F}" type="presParOf" srcId="{DA9E0476-BC0B-4DD4-8BD1-44FDE61E71A3}" destId="{AA969EB2-B933-4EC6-BD3C-67F837AA1D52}" srcOrd="0" destOrd="0" presId="urn:microsoft.com/office/officeart/2009/layout/CirclePictureHierarchy"/>
    <dgm:cxn modelId="{02F0D570-2629-4A08-88AB-8D8756F0F63D}" type="presParOf" srcId="{DA9E0476-BC0B-4DD4-8BD1-44FDE61E71A3}" destId="{A0C45D62-4CA0-4DD8-A6D6-260DDEEBB3D1}" srcOrd="1" destOrd="0" presId="urn:microsoft.com/office/officeart/2009/layout/CirclePictureHierarchy"/>
    <dgm:cxn modelId="{DA89895F-8DAB-4609-B8F1-28295287BE9F}" type="presParOf" srcId="{A0C45D62-4CA0-4DD8-A6D6-260DDEEBB3D1}" destId="{7248653A-CDFC-4E63-BE71-18ADE4AFC80E}" srcOrd="0" destOrd="0" presId="urn:microsoft.com/office/officeart/2009/layout/CirclePictureHierarchy"/>
    <dgm:cxn modelId="{34D1055B-A9EE-457C-A0C5-29719A7D635C}" type="presParOf" srcId="{7248653A-CDFC-4E63-BE71-18ADE4AFC80E}" destId="{8F05DD28-B3C7-46FE-9D47-A0041F615C37}" srcOrd="0" destOrd="0" presId="urn:microsoft.com/office/officeart/2009/layout/CirclePictureHierarchy"/>
    <dgm:cxn modelId="{C46BA3A4-07D2-481C-BD1F-1BBAD6F6DBD6}" type="presParOf" srcId="{7248653A-CDFC-4E63-BE71-18ADE4AFC80E}" destId="{75831DDF-579C-4E23-AD36-E3B6E804816E}" srcOrd="1" destOrd="0" presId="urn:microsoft.com/office/officeart/2009/layout/CirclePictureHierarchy"/>
    <dgm:cxn modelId="{F411EE50-4BF4-40E1-BF85-86E0822ACA4E}" type="presParOf" srcId="{A0C45D62-4CA0-4DD8-A6D6-260DDEEBB3D1}" destId="{2304BC0E-64FA-4F93-AA7A-A588C9A9386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4DFD8-A58E-480F-918B-2B83997717B0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F0A8D1D-1897-4D8E-9C08-36D6194C35D4}">
      <dgm:prSet phldrT="[Text]"/>
      <dgm:spPr/>
      <dgm:t>
        <a:bodyPr/>
        <a:lstStyle/>
        <a:p>
          <a:r>
            <a:rPr lang="en-CA" dirty="0" err="1"/>
            <a:t>HoldCo</a:t>
          </a:r>
          <a:endParaRPr lang="en-CA" dirty="0"/>
        </a:p>
        <a:p>
          <a:r>
            <a:rPr lang="en-CA" dirty="0"/>
            <a:t>Group A</a:t>
          </a:r>
        </a:p>
      </dgm:t>
    </dgm:pt>
    <dgm:pt modelId="{53EC84B4-2686-45FF-8E1E-C95611D77E39}" type="parTrans" cxnId="{A1C1B3AD-CE96-416E-ABDB-E3DB76A4EEF5}">
      <dgm:prSet/>
      <dgm:spPr/>
      <dgm:t>
        <a:bodyPr/>
        <a:lstStyle/>
        <a:p>
          <a:endParaRPr lang="en-CA"/>
        </a:p>
      </dgm:t>
    </dgm:pt>
    <dgm:pt modelId="{70241309-AF1D-46BD-987B-FADA374188FA}" type="sibTrans" cxnId="{A1C1B3AD-CE96-416E-ABDB-E3DB76A4EEF5}">
      <dgm:prSet/>
      <dgm:spPr/>
      <dgm:t>
        <a:bodyPr/>
        <a:lstStyle/>
        <a:p>
          <a:endParaRPr lang="en-CA"/>
        </a:p>
      </dgm:t>
    </dgm:pt>
    <dgm:pt modelId="{C6633895-B087-4727-A7D3-D43D3B01179B}">
      <dgm:prSet phldrT="[Text]"/>
      <dgm:spPr/>
      <dgm:t>
        <a:bodyPr/>
        <a:lstStyle/>
        <a:p>
          <a:r>
            <a:rPr lang="en-CA" dirty="0"/>
            <a:t>Sub 1</a:t>
          </a:r>
        </a:p>
        <a:p>
          <a:r>
            <a:rPr lang="en-CA" dirty="0"/>
            <a:t>Group B</a:t>
          </a:r>
        </a:p>
      </dgm:t>
    </dgm:pt>
    <dgm:pt modelId="{B9A9F66B-B1F0-4CBE-B1AC-40D44D8AC1DE}" type="parTrans" cxnId="{4E6CE7D9-641C-4151-BC44-D2B2BF28441E}">
      <dgm:prSet/>
      <dgm:spPr/>
      <dgm:t>
        <a:bodyPr/>
        <a:lstStyle/>
        <a:p>
          <a:endParaRPr lang="en-CA"/>
        </a:p>
      </dgm:t>
    </dgm:pt>
    <dgm:pt modelId="{2679EE8D-647D-4579-93AF-EF81D99E6AFB}" type="sibTrans" cxnId="{4E6CE7D9-641C-4151-BC44-D2B2BF28441E}">
      <dgm:prSet/>
      <dgm:spPr/>
      <dgm:t>
        <a:bodyPr/>
        <a:lstStyle/>
        <a:p>
          <a:endParaRPr lang="en-CA"/>
        </a:p>
      </dgm:t>
    </dgm:pt>
    <dgm:pt modelId="{56A9C285-F389-4394-AF8F-5A62A1F9D3EA}">
      <dgm:prSet phldrT="[Text]"/>
      <dgm:spPr/>
      <dgm:t>
        <a:bodyPr/>
        <a:lstStyle/>
        <a:p>
          <a:r>
            <a:rPr lang="en-CA" dirty="0" err="1"/>
            <a:t>SSub</a:t>
          </a:r>
          <a:r>
            <a:rPr lang="en-CA" dirty="0"/>
            <a:t> 1</a:t>
          </a:r>
        </a:p>
      </dgm:t>
    </dgm:pt>
    <dgm:pt modelId="{4FD5F7A2-BDC8-4607-8ED7-D9E06DC48ED4}" type="parTrans" cxnId="{EEA4B4B3-EA9C-4BBB-9505-40729E57D49F}">
      <dgm:prSet/>
      <dgm:spPr/>
      <dgm:t>
        <a:bodyPr/>
        <a:lstStyle/>
        <a:p>
          <a:endParaRPr lang="en-CA"/>
        </a:p>
      </dgm:t>
    </dgm:pt>
    <dgm:pt modelId="{E133EE3B-AC01-4E41-8CA0-4371D325DA59}" type="sibTrans" cxnId="{EEA4B4B3-EA9C-4BBB-9505-40729E57D49F}">
      <dgm:prSet/>
      <dgm:spPr/>
      <dgm:t>
        <a:bodyPr/>
        <a:lstStyle/>
        <a:p>
          <a:endParaRPr lang="en-CA"/>
        </a:p>
      </dgm:t>
    </dgm:pt>
    <dgm:pt modelId="{B54C939F-6C9B-4B77-8917-E691BF6F91CD}">
      <dgm:prSet phldrT="[Text]"/>
      <dgm:spPr/>
      <dgm:t>
        <a:bodyPr/>
        <a:lstStyle/>
        <a:p>
          <a:r>
            <a:rPr lang="en-CA" dirty="0" err="1"/>
            <a:t>SSub</a:t>
          </a:r>
          <a:r>
            <a:rPr lang="en-CA" dirty="0"/>
            <a:t> 2</a:t>
          </a:r>
        </a:p>
      </dgm:t>
    </dgm:pt>
    <dgm:pt modelId="{5CDA89B5-8909-4190-BA0D-4E8109462D63}" type="parTrans" cxnId="{A72FB975-25FB-462A-B1E2-59EC8B9AC8A7}">
      <dgm:prSet/>
      <dgm:spPr/>
      <dgm:t>
        <a:bodyPr/>
        <a:lstStyle/>
        <a:p>
          <a:endParaRPr lang="en-CA"/>
        </a:p>
      </dgm:t>
    </dgm:pt>
    <dgm:pt modelId="{FABE8AFD-6BD0-4F6A-A21D-99FA03BFC134}" type="sibTrans" cxnId="{A72FB975-25FB-462A-B1E2-59EC8B9AC8A7}">
      <dgm:prSet/>
      <dgm:spPr/>
      <dgm:t>
        <a:bodyPr/>
        <a:lstStyle/>
        <a:p>
          <a:endParaRPr lang="en-CA"/>
        </a:p>
      </dgm:t>
    </dgm:pt>
    <dgm:pt modelId="{D16D23DF-624F-4FA1-9934-21C1C5D785EC}">
      <dgm:prSet phldrT="[Text]"/>
      <dgm:spPr/>
      <dgm:t>
        <a:bodyPr/>
        <a:lstStyle/>
        <a:p>
          <a:r>
            <a:rPr lang="en-CA" dirty="0"/>
            <a:t>Sub 2</a:t>
          </a:r>
        </a:p>
      </dgm:t>
    </dgm:pt>
    <dgm:pt modelId="{C6BAED15-51AD-41A5-B8EC-ADFB1C08DFFA}" type="parTrans" cxnId="{35236B29-8D40-4690-9FB9-FB7AA7BC3E6F}">
      <dgm:prSet/>
      <dgm:spPr/>
      <dgm:t>
        <a:bodyPr/>
        <a:lstStyle/>
        <a:p>
          <a:endParaRPr lang="en-CA"/>
        </a:p>
      </dgm:t>
    </dgm:pt>
    <dgm:pt modelId="{EB104BD4-9C6D-4BAE-8510-D93909DA3C43}" type="sibTrans" cxnId="{35236B29-8D40-4690-9FB9-FB7AA7BC3E6F}">
      <dgm:prSet/>
      <dgm:spPr/>
      <dgm:t>
        <a:bodyPr/>
        <a:lstStyle/>
        <a:p>
          <a:endParaRPr lang="en-CA"/>
        </a:p>
      </dgm:t>
    </dgm:pt>
    <dgm:pt modelId="{CD264143-4DE1-4577-BCE8-01140A60D8A9}">
      <dgm:prSet phldrT="[Text]"/>
      <dgm:spPr/>
      <dgm:t>
        <a:bodyPr/>
        <a:lstStyle/>
        <a:p>
          <a:r>
            <a:rPr lang="en-CA" dirty="0"/>
            <a:t>Sub-Sub 1</a:t>
          </a:r>
        </a:p>
      </dgm:t>
    </dgm:pt>
    <dgm:pt modelId="{0AE4C5A7-294B-4456-AFE0-558E8711843E}" type="parTrans" cxnId="{2ACD9A53-0E5D-496A-B3CB-23D5D6A7AAC4}">
      <dgm:prSet/>
      <dgm:spPr/>
      <dgm:t>
        <a:bodyPr/>
        <a:lstStyle/>
        <a:p>
          <a:endParaRPr lang="en-CA"/>
        </a:p>
      </dgm:t>
    </dgm:pt>
    <dgm:pt modelId="{2399C11B-48E2-4A81-B3FE-FADAB7E96FC8}" type="sibTrans" cxnId="{2ACD9A53-0E5D-496A-B3CB-23D5D6A7AAC4}">
      <dgm:prSet/>
      <dgm:spPr/>
      <dgm:t>
        <a:bodyPr/>
        <a:lstStyle/>
        <a:p>
          <a:endParaRPr lang="en-CA"/>
        </a:p>
      </dgm:t>
    </dgm:pt>
    <dgm:pt modelId="{B08D98FE-0D06-4ED9-B89F-EFAF0D8C028B}" type="pres">
      <dgm:prSet presAssocID="{A944DFD8-A58E-480F-918B-2B83997717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A41BC2-55DA-4679-BEDA-C11209063862}" type="pres">
      <dgm:prSet presAssocID="{BF0A8D1D-1897-4D8E-9C08-36D6194C35D4}" presName="hierRoot1" presStyleCnt="0"/>
      <dgm:spPr/>
    </dgm:pt>
    <dgm:pt modelId="{7BD5E605-7F50-40E4-91DD-57C7EEF33653}" type="pres">
      <dgm:prSet presAssocID="{BF0A8D1D-1897-4D8E-9C08-36D6194C35D4}" presName="composite" presStyleCnt="0"/>
      <dgm:spPr/>
    </dgm:pt>
    <dgm:pt modelId="{12035978-DD54-475F-86C4-E47F8DEDAFED}" type="pres">
      <dgm:prSet presAssocID="{BF0A8D1D-1897-4D8E-9C08-36D6194C35D4}" presName="image" presStyleLbl="node0" presStyleIdx="0" presStyleCnt="1" custLinFactNeighborX="92182" custLinFactNeighborY="-4417"/>
      <dgm:spPr>
        <a:solidFill>
          <a:srgbClr val="FF9900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F81CF316-09E9-4517-9A5A-08F21FF46763}" type="pres">
      <dgm:prSet presAssocID="{BF0A8D1D-1897-4D8E-9C08-36D6194C35D4}" presName="text" presStyleLbl="revTx" presStyleIdx="0" presStyleCnt="6" custLinFactNeighborX="66048" custLinFactNeighborY="-3654">
        <dgm:presLayoutVars>
          <dgm:chPref val="3"/>
        </dgm:presLayoutVars>
      </dgm:prSet>
      <dgm:spPr/>
    </dgm:pt>
    <dgm:pt modelId="{8C7015C7-783D-4734-AB00-F35661F8E60C}" type="pres">
      <dgm:prSet presAssocID="{BF0A8D1D-1897-4D8E-9C08-36D6194C35D4}" presName="hierChild2" presStyleCnt="0"/>
      <dgm:spPr/>
    </dgm:pt>
    <dgm:pt modelId="{76E51FBF-D81C-42D5-9F78-BDC8A43B644A}" type="pres">
      <dgm:prSet presAssocID="{B9A9F66B-B1F0-4CBE-B1AC-40D44D8AC1DE}" presName="Name10" presStyleLbl="parChTrans1D2" presStyleIdx="0" presStyleCnt="2"/>
      <dgm:spPr/>
    </dgm:pt>
    <dgm:pt modelId="{318E91C9-0F55-49A0-AAB8-1A4582E6AF65}" type="pres">
      <dgm:prSet presAssocID="{C6633895-B087-4727-A7D3-D43D3B01179B}" presName="hierRoot2" presStyleCnt="0"/>
      <dgm:spPr/>
    </dgm:pt>
    <dgm:pt modelId="{D7033ED0-C19D-4364-97D2-FB490668FF8F}" type="pres">
      <dgm:prSet presAssocID="{C6633895-B087-4727-A7D3-D43D3B01179B}" presName="composite2" presStyleCnt="0"/>
      <dgm:spPr/>
    </dgm:pt>
    <dgm:pt modelId="{6634C97A-2366-41F8-BA56-743D66353700}" type="pres">
      <dgm:prSet presAssocID="{C6633895-B087-4727-A7D3-D43D3B01179B}" presName="image2" presStyleLbl="node2" presStyleIdx="0" presStyleCnt="2"/>
      <dgm:spPr>
        <a:solidFill>
          <a:srgbClr val="FF9900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42FBFB2E-7294-4C5F-AD75-3927E1A89723}" type="pres">
      <dgm:prSet presAssocID="{C6633895-B087-4727-A7D3-D43D3B01179B}" presName="text2" presStyleLbl="revTx" presStyleIdx="1" presStyleCnt="6">
        <dgm:presLayoutVars>
          <dgm:chPref val="3"/>
        </dgm:presLayoutVars>
      </dgm:prSet>
      <dgm:spPr/>
    </dgm:pt>
    <dgm:pt modelId="{E66A5970-EB74-4528-B432-71EFB16166D2}" type="pres">
      <dgm:prSet presAssocID="{C6633895-B087-4727-A7D3-D43D3B01179B}" presName="hierChild3" presStyleCnt="0"/>
      <dgm:spPr/>
    </dgm:pt>
    <dgm:pt modelId="{9BFA1D9A-D750-4783-A627-CFCB50577C7F}" type="pres">
      <dgm:prSet presAssocID="{4FD5F7A2-BDC8-4607-8ED7-D9E06DC48ED4}" presName="Name17" presStyleLbl="parChTrans1D3" presStyleIdx="0" presStyleCnt="3"/>
      <dgm:spPr/>
    </dgm:pt>
    <dgm:pt modelId="{0F28FD0D-450B-4B50-B7D7-FE1985715305}" type="pres">
      <dgm:prSet presAssocID="{56A9C285-F389-4394-AF8F-5A62A1F9D3EA}" presName="hierRoot3" presStyleCnt="0"/>
      <dgm:spPr/>
    </dgm:pt>
    <dgm:pt modelId="{99AD58B6-146B-4236-97CA-942AAC6B70FC}" type="pres">
      <dgm:prSet presAssocID="{56A9C285-F389-4394-AF8F-5A62A1F9D3EA}" presName="composite3" presStyleCnt="0"/>
      <dgm:spPr/>
    </dgm:pt>
    <dgm:pt modelId="{A7EC95F1-06B8-488F-8675-283CB2A3C1B5}" type="pres">
      <dgm:prSet presAssocID="{56A9C285-F389-4394-AF8F-5A62A1F9D3EA}" presName="image3" presStyleLbl="node3" presStyleIdx="0" presStyleCnt="3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</dgm:pt>
    <dgm:pt modelId="{92E35CAE-B484-408D-8AB1-0DEE9C692908}" type="pres">
      <dgm:prSet presAssocID="{56A9C285-F389-4394-AF8F-5A62A1F9D3EA}" presName="text3" presStyleLbl="revTx" presStyleIdx="2" presStyleCnt="6" custLinFactY="1201" custLinFactNeighborX="-75720" custLinFactNeighborY="100000">
        <dgm:presLayoutVars>
          <dgm:chPref val="3"/>
        </dgm:presLayoutVars>
      </dgm:prSet>
      <dgm:spPr/>
    </dgm:pt>
    <dgm:pt modelId="{CC2E3FFA-534E-44CD-BE24-463B111BF617}" type="pres">
      <dgm:prSet presAssocID="{56A9C285-F389-4394-AF8F-5A62A1F9D3EA}" presName="hierChild4" presStyleCnt="0"/>
      <dgm:spPr/>
    </dgm:pt>
    <dgm:pt modelId="{D7C52DD7-79D3-4AB3-957D-3F7D710332DE}" type="pres">
      <dgm:prSet presAssocID="{5CDA89B5-8909-4190-BA0D-4E8109462D63}" presName="Name17" presStyleLbl="parChTrans1D3" presStyleIdx="1" presStyleCnt="3"/>
      <dgm:spPr/>
    </dgm:pt>
    <dgm:pt modelId="{20F49AA0-38AA-4BC9-AAA0-29A5BF9B1BC9}" type="pres">
      <dgm:prSet presAssocID="{B54C939F-6C9B-4B77-8917-E691BF6F91CD}" presName="hierRoot3" presStyleCnt="0"/>
      <dgm:spPr/>
    </dgm:pt>
    <dgm:pt modelId="{CE0E2906-C71E-4256-A67A-EA82FF354AA2}" type="pres">
      <dgm:prSet presAssocID="{B54C939F-6C9B-4B77-8917-E691BF6F91CD}" presName="composite3" presStyleCnt="0"/>
      <dgm:spPr/>
    </dgm:pt>
    <dgm:pt modelId="{6E6F85C7-CCA6-4688-B419-90EEED71AFF2}" type="pres">
      <dgm:prSet presAssocID="{B54C939F-6C9B-4B77-8917-E691BF6F91CD}" presName="image3" presStyleLbl="node3" presStyleIdx="1" presStyleCnt="3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</dgm:pt>
    <dgm:pt modelId="{99E22ACC-23F0-431B-A9BC-605E990645CB}" type="pres">
      <dgm:prSet presAssocID="{B54C939F-6C9B-4B77-8917-E691BF6F91CD}" presName="text3" presStyleLbl="revTx" presStyleIdx="3" presStyleCnt="6" custLinFactY="8218" custLinFactNeighborX="-82924" custLinFactNeighborY="100000">
        <dgm:presLayoutVars>
          <dgm:chPref val="3"/>
        </dgm:presLayoutVars>
      </dgm:prSet>
      <dgm:spPr/>
    </dgm:pt>
    <dgm:pt modelId="{F3E32483-FC1D-4E09-BE21-6339A26DCD26}" type="pres">
      <dgm:prSet presAssocID="{B54C939F-6C9B-4B77-8917-E691BF6F91CD}" presName="hierChild4" presStyleCnt="0"/>
      <dgm:spPr/>
    </dgm:pt>
    <dgm:pt modelId="{1C5F3B92-F62F-44EA-846A-3CA8A75429C3}" type="pres">
      <dgm:prSet presAssocID="{C6BAED15-51AD-41A5-B8EC-ADFB1C08DFFA}" presName="Name10" presStyleLbl="parChTrans1D2" presStyleIdx="1" presStyleCnt="2"/>
      <dgm:spPr/>
    </dgm:pt>
    <dgm:pt modelId="{4AD353A7-3B80-4DAF-AF19-6E2F451CCB61}" type="pres">
      <dgm:prSet presAssocID="{D16D23DF-624F-4FA1-9934-21C1C5D785EC}" presName="hierRoot2" presStyleCnt="0"/>
      <dgm:spPr/>
    </dgm:pt>
    <dgm:pt modelId="{E8EEB772-F69F-40C6-8E4B-82AFF586483F}" type="pres">
      <dgm:prSet presAssocID="{D16D23DF-624F-4FA1-9934-21C1C5D785EC}" presName="composite2" presStyleCnt="0"/>
      <dgm:spPr/>
    </dgm:pt>
    <dgm:pt modelId="{54B88C28-4C62-4D34-90E6-06C120B9B371}" type="pres">
      <dgm:prSet presAssocID="{D16D23DF-624F-4FA1-9934-21C1C5D785EC}" presName="image2" presStyleLbl="node2" presStyleIdx="1" presStyleCnt="2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EF5B67CF-DF67-4594-8E13-1607AFD3C13C}" type="pres">
      <dgm:prSet presAssocID="{D16D23DF-624F-4FA1-9934-21C1C5D785EC}" presName="text2" presStyleLbl="revTx" presStyleIdx="4" presStyleCnt="6">
        <dgm:presLayoutVars>
          <dgm:chPref val="3"/>
        </dgm:presLayoutVars>
      </dgm:prSet>
      <dgm:spPr/>
    </dgm:pt>
    <dgm:pt modelId="{DA9E0476-BC0B-4DD4-8BD1-44FDE61E71A3}" type="pres">
      <dgm:prSet presAssocID="{D16D23DF-624F-4FA1-9934-21C1C5D785EC}" presName="hierChild3" presStyleCnt="0"/>
      <dgm:spPr/>
    </dgm:pt>
    <dgm:pt modelId="{AA969EB2-B933-4EC6-BD3C-67F837AA1D52}" type="pres">
      <dgm:prSet presAssocID="{0AE4C5A7-294B-4456-AFE0-558E8711843E}" presName="Name17" presStyleLbl="parChTrans1D3" presStyleIdx="2" presStyleCnt="3"/>
      <dgm:spPr/>
    </dgm:pt>
    <dgm:pt modelId="{A0C45D62-4CA0-4DD8-A6D6-260DDEEBB3D1}" type="pres">
      <dgm:prSet presAssocID="{CD264143-4DE1-4577-BCE8-01140A60D8A9}" presName="hierRoot3" presStyleCnt="0"/>
      <dgm:spPr/>
    </dgm:pt>
    <dgm:pt modelId="{7248653A-CDFC-4E63-BE71-18ADE4AFC80E}" type="pres">
      <dgm:prSet presAssocID="{CD264143-4DE1-4577-BCE8-01140A60D8A9}" presName="composite3" presStyleCnt="0"/>
      <dgm:spPr/>
    </dgm:pt>
    <dgm:pt modelId="{8F05DD28-B3C7-46FE-9D47-A0041F615C37}" type="pres">
      <dgm:prSet presAssocID="{CD264143-4DE1-4577-BCE8-01140A60D8A9}" presName="image3" presStyleLbl="node3" presStyleIdx="2" presStyleCnt="3"/>
      <dgm:spPr>
        <a:solidFill>
          <a:schemeClr val="bg2"/>
        </a:solidFill>
        <a:ln>
          <a:solidFill>
            <a:schemeClr val="tx1">
              <a:lumMod val="65000"/>
              <a:lumOff val="35000"/>
            </a:schemeClr>
          </a:solidFill>
        </a:ln>
      </dgm:spPr>
    </dgm:pt>
    <dgm:pt modelId="{75831DDF-579C-4E23-AD36-E3B6E804816E}" type="pres">
      <dgm:prSet presAssocID="{CD264143-4DE1-4577-BCE8-01140A60D8A9}" presName="text3" presStyleLbl="revTx" presStyleIdx="5" presStyleCnt="6">
        <dgm:presLayoutVars>
          <dgm:chPref val="3"/>
        </dgm:presLayoutVars>
      </dgm:prSet>
      <dgm:spPr/>
    </dgm:pt>
    <dgm:pt modelId="{2304BC0E-64FA-4F93-AA7A-A588C9A93863}" type="pres">
      <dgm:prSet presAssocID="{CD264143-4DE1-4577-BCE8-01140A60D8A9}" presName="hierChild4" presStyleCnt="0"/>
      <dgm:spPr/>
    </dgm:pt>
  </dgm:ptLst>
  <dgm:cxnLst>
    <dgm:cxn modelId="{791ADBAF-624C-4D32-90AF-09B7AD1A59B7}" type="presOf" srcId="{B54C939F-6C9B-4B77-8917-E691BF6F91CD}" destId="{99E22ACC-23F0-431B-A9BC-605E990645CB}" srcOrd="0" destOrd="0" presId="urn:microsoft.com/office/officeart/2009/layout/CirclePictureHierarchy"/>
    <dgm:cxn modelId="{A72FB975-25FB-462A-B1E2-59EC8B9AC8A7}" srcId="{C6633895-B087-4727-A7D3-D43D3B01179B}" destId="{B54C939F-6C9B-4B77-8917-E691BF6F91CD}" srcOrd="1" destOrd="0" parTransId="{5CDA89B5-8909-4190-BA0D-4E8109462D63}" sibTransId="{FABE8AFD-6BD0-4F6A-A21D-99FA03BFC134}"/>
    <dgm:cxn modelId="{35236B29-8D40-4690-9FB9-FB7AA7BC3E6F}" srcId="{BF0A8D1D-1897-4D8E-9C08-36D6194C35D4}" destId="{D16D23DF-624F-4FA1-9934-21C1C5D785EC}" srcOrd="1" destOrd="0" parTransId="{C6BAED15-51AD-41A5-B8EC-ADFB1C08DFFA}" sibTransId="{EB104BD4-9C6D-4BAE-8510-D93909DA3C43}"/>
    <dgm:cxn modelId="{51B780C3-5DAF-4A2D-B65A-3C9DE3301AE6}" type="presOf" srcId="{4FD5F7A2-BDC8-4607-8ED7-D9E06DC48ED4}" destId="{9BFA1D9A-D750-4783-A627-CFCB50577C7F}" srcOrd="0" destOrd="0" presId="urn:microsoft.com/office/officeart/2009/layout/CirclePictureHierarchy"/>
    <dgm:cxn modelId="{4E6CE7D9-641C-4151-BC44-D2B2BF28441E}" srcId="{BF0A8D1D-1897-4D8E-9C08-36D6194C35D4}" destId="{C6633895-B087-4727-A7D3-D43D3B01179B}" srcOrd="0" destOrd="0" parTransId="{B9A9F66B-B1F0-4CBE-B1AC-40D44D8AC1DE}" sibTransId="{2679EE8D-647D-4579-93AF-EF81D99E6AFB}"/>
    <dgm:cxn modelId="{BB75E468-D2AD-4C21-9250-C1B44FFFAF37}" type="presOf" srcId="{D16D23DF-624F-4FA1-9934-21C1C5D785EC}" destId="{EF5B67CF-DF67-4594-8E13-1607AFD3C13C}" srcOrd="0" destOrd="0" presId="urn:microsoft.com/office/officeart/2009/layout/CirclePictureHierarchy"/>
    <dgm:cxn modelId="{0020E55A-47E1-4C2B-98CA-CEFCD96DF4B9}" type="presOf" srcId="{5CDA89B5-8909-4190-BA0D-4E8109462D63}" destId="{D7C52DD7-79D3-4AB3-957D-3F7D710332DE}" srcOrd="0" destOrd="0" presId="urn:microsoft.com/office/officeart/2009/layout/CirclePictureHierarchy"/>
    <dgm:cxn modelId="{BB156F22-038F-4D91-B78A-B28A2E0C7D30}" type="presOf" srcId="{0AE4C5A7-294B-4456-AFE0-558E8711843E}" destId="{AA969EB2-B933-4EC6-BD3C-67F837AA1D52}" srcOrd="0" destOrd="0" presId="urn:microsoft.com/office/officeart/2009/layout/CirclePictureHierarchy"/>
    <dgm:cxn modelId="{EDB2C46E-AE15-4D05-BB88-E04480B36180}" type="presOf" srcId="{C6BAED15-51AD-41A5-B8EC-ADFB1C08DFFA}" destId="{1C5F3B92-F62F-44EA-846A-3CA8A75429C3}" srcOrd="0" destOrd="0" presId="urn:microsoft.com/office/officeart/2009/layout/CirclePictureHierarchy"/>
    <dgm:cxn modelId="{2ACD9A53-0E5D-496A-B3CB-23D5D6A7AAC4}" srcId="{D16D23DF-624F-4FA1-9934-21C1C5D785EC}" destId="{CD264143-4DE1-4577-BCE8-01140A60D8A9}" srcOrd="0" destOrd="0" parTransId="{0AE4C5A7-294B-4456-AFE0-558E8711843E}" sibTransId="{2399C11B-48E2-4A81-B3FE-FADAB7E96FC8}"/>
    <dgm:cxn modelId="{3B775462-A423-47E2-A785-B4CDDA14E141}" type="presOf" srcId="{BF0A8D1D-1897-4D8E-9C08-36D6194C35D4}" destId="{F81CF316-09E9-4517-9A5A-08F21FF46763}" srcOrd="0" destOrd="0" presId="urn:microsoft.com/office/officeart/2009/layout/CirclePictureHierarchy"/>
    <dgm:cxn modelId="{A1C1B3AD-CE96-416E-ABDB-E3DB76A4EEF5}" srcId="{A944DFD8-A58E-480F-918B-2B83997717B0}" destId="{BF0A8D1D-1897-4D8E-9C08-36D6194C35D4}" srcOrd="0" destOrd="0" parTransId="{53EC84B4-2686-45FF-8E1E-C95611D77E39}" sibTransId="{70241309-AF1D-46BD-987B-FADA374188FA}"/>
    <dgm:cxn modelId="{5EEB2C1E-3FE1-4E5C-997B-139DABF9E9AE}" type="presOf" srcId="{C6633895-B087-4727-A7D3-D43D3B01179B}" destId="{42FBFB2E-7294-4C5F-AD75-3927E1A89723}" srcOrd="0" destOrd="0" presId="urn:microsoft.com/office/officeart/2009/layout/CirclePictureHierarchy"/>
    <dgm:cxn modelId="{B1EA7831-3A7D-41C1-BEDE-362D35023A9E}" type="presOf" srcId="{CD264143-4DE1-4577-BCE8-01140A60D8A9}" destId="{75831DDF-579C-4E23-AD36-E3B6E804816E}" srcOrd="0" destOrd="0" presId="urn:microsoft.com/office/officeart/2009/layout/CirclePictureHierarchy"/>
    <dgm:cxn modelId="{580C79E2-CFD1-4F0E-B54F-33EF2901E50F}" type="presOf" srcId="{56A9C285-F389-4394-AF8F-5A62A1F9D3EA}" destId="{92E35CAE-B484-408D-8AB1-0DEE9C692908}" srcOrd="0" destOrd="0" presId="urn:microsoft.com/office/officeart/2009/layout/CirclePictureHierarchy"/>
    <dgm:cxn modelId="{EEA4B4B3-EA9C-4BBB-9505-40729E57D49F}" srcId="{C6633895-B087-4727-A7D3-D43D3B01179B}" destId="{56A9C285-F389-4394-AF8F-5A62A1F9D3EA}" srcOrd="0" destOrd="0" parTransId="{4FD5F7A2-BDC8-4607-8ED7-D9E06DC48ED4}" sibTransId="{E133EE3B-AC01-4E41-8CA0-4371D325DA59}"/>
    <dgm:cxn modelId="{461227A7-16D0-4BA2-AA09-93FD95F24A25}" type="presOf" srcId="{B9A9F66B-B1F0-4CBE-B1AC-40D44D8AC1DE}" destId="{76E51FBF-D81C-42D5-9F78-BDC8A43B644A}" srcOrd="0" destOrd="0" presId="urn:microsoft.com/office/officeart/2009/layout/CirclePictureHierarchy"/>
    <dgm:cxn modelId="{683AC791-419C-4C55-B71D-F7489452A1F2}" type="presOf" srcId="{A944DFD8-A58E-480F-918B-2B83997717B0}" destId="{B08D98FE-0D06-4ED9-B89F-EFAF0D8C028B}" srcOrd="0" destOrd="0" presId="urn:microsoft.com/office/officeart/2009/layout/CirclePictureHierarchy"/>
    <dgm:cxn modelId="{90593A39-10A2-4BC0-9206-50F607591A46}" type="presParOf" srcId="{B08D98FE-0D06-4ED9-B89F-EFAF0D8C028B}" destId="{A5A41BC2-55DA-4679-BEDA-C11209063862}" srcOrd="0" destOrd="0" presId="urn:microsoft.com/office/officeart/2009/layout/CirclePictureHierarchy"/>
    <dgm:cxn modelId="{9182C0A9-F191-4AEE-9007-DF5CF5554583}" type="presParOf" srcId="{A5A41BC2-55DA-4679-BEDA-C11209063862}" destId="{7BD5E605-7F50-40E4-91DD-57C7EEF33653}" srcOrd="0" destOrd="0" presId="urn:microsoft.com/office/officeart/2009/layout/CirclePictureHierarchy"/>
    <dgm:cxn modelId="{8C27978D-F42D-4EDC-AE6D-135CBAF42903}" type="presParOf" srcId="{7BD5E605-7F50-40E4-91DD-57C7EEF33653}" destId="{12035978-DD54-475F-86C4-E47F8DEDAFED}" srcOrd="0" destOrd="0" presId="urn:microsoft.com/office/officeart/2009/layout/CirclePictureHierarchy"/>
    <dgm:cxn modelId="{E7097595-68CD-4580-872F-847F8A497F55}" type="presParOf" srcId="{7BD5E605-7F50-40E4-91DD-57C7EEF33653}" destId="{F81CF316-09E9-4517-9A5A-08F21FF46763}" srcOrd="1" destOrd="0" presId="urn:microsoft.com/office/officeart/2009/layout/CirclePictureHierarchy"/>
    <dgm:cxn modelId="{3BB6D319-2821-4288-86A7-7EB5C34C4AE3}" type="presParOf" srcId="{A5A41BC2-55DA-4679-BEDA-C11209063862}" destId="{8C7015C7-783D-4734-AB00-F35661F8E60C}" srcOrd="1" destOrd="0" presId="urn:microsoft.com/office/officeart/2009/layout/CirclePictureHierarchy"/>
    <dgm:cxn modelId="{0DE188BD-B04C-4B8C-AF66-01D29EFA3929}" type="presParOf" srcId="{8C7015C7-783D-4734-AB00-F35661F8E60C}" destId="{76E51FBF-D81C-42D5-9F78-BDC8A43B644A}" srcOrd="0" destOrd="0" presId="urn:microsoft.com/office/officeart/2009/layout/CirclePictureHierarchy"/>
    <dgm:cxn modelId="{49F05005-481B-45F9-9267-8F5F2C4676B4}" type="presParOf" srcId="{8C7015C7-783D-4734-AB00-F35661F8E60C}" destId="{318E91C9-0F55-49A0-AAB8-1A4582E6AF65}" srcOrd="1" destOrd="0" presId="urn:microsoft.com/office/officeart/2009/layout/CirclePictureHierarchy"/>
    <dgm:cxn modelId="{F2F94CAF-3230-4C8A-97BA-7B5DC534FBBB}" type="presParOf" srcId="{318E91C9-0F55-49A0-AAB8-1A4582E6AF65}" destId="{D7033ED0-C19D-4364-97D2-FB490668FF8F}" srcOrd="0" destOrd="0" presId="urn:microsoft.com/office/officeart/2009/layout/CirclePictureHierarchy"/>
    <dgm:cxn modelId="{B36EAA45-0E12-424B-9D77-22C932D6EECB}" type="presParOf" srcId="{D7033ED0-C19D-4364-97D2-FB490668FF8F}" destId="{6634C97A-2366-41F8-BA56-743D66353700}" srcOrd="0" destOrd="0" presId="urn:microsoft.com/office/officeart/2009/layout/CirclePictureHierarchy"/>
    <dgm:cxn modelId="{8DC3C148-12B3-4B18-B5B6-0A82202F6D71}" type="presParOf" srcId="{D7033ED0-C19D-4364-97D2-FB490668FF8F}" destId="{42FBFB2E-7294-4C5F-AD75-3927E1A89723}" srcOrd="1" destOrd="0" presId="urn:microsoft.com/office/officeart/2009/layout/CirclePictureHierarchy"/>
    <dgm:cxn modelId="{3C6732B8-F070-48AC-85AF-029D41A87D26}" type="presParOf" srcId="{318E91C9-0F55-49A0-AAB8-1A4582E6AF65}" destId="{E66A5970-EB74-4528-B432-71EFB16166D2}" srcOrd="1" destOrd="0" presId="urn:microsoft.com/office/officeart/2009/layout/CirclePictureHierarchy"/>
    <dgm:cxn modelId="{7A4C368F-3964-401B-828E-B330060297E4}" type="presParOf" srcId="{E66A5970-EB74-4528-B432-71EFB16166D2}" destId="{9BFA1D9A-D750-4783-A627-CFCB50577C7F}" srcOrd="0" destOrd="0" presId="urn:microsoft.com/office/officeart/2009/layout/CirclePictureHierarchy"/>
    <dgm:cxn modelId="{10B7BFEB-3BB0-433B-9FA9-1C8D26CD3210}" type="presParOf" srcId="{E66A5970-EB74-4528-B432-71EFB16166D2}" destId="{0F28FD0D-450B-4B50-B7D7-FE1985715305}" srcOrd="1" destOrd="0" presId="urn:microsoft.com/office/officeart/2009/layout/CirclePictureHierarchy"/>
    <dgm:cxn modelId="{723E9FBB-2CC8-4880-833D-17F263022760}" type="presParOf" srcId="{0F28FD0D-450B-4B50-B7D7-FE1985715305}" destId="{99AD58B6-146B-4236-97CA-942AAC6B70FC}" srcOrd="0" destOrd="0" presId="urn:microsoft.com/office/officeart/2009/layout/CirclePictureHierarchy"/>
    <dgm:cxn modelId="{C85FC8C8-279A-465D-AC76-AB62EC6280F7}" type="presParOf" srcId="{99AD58B6-146B-4236-97CA-942AAC6B70FC}" destId="{A7EC95F1-06B8-488F-8675-283CB2A3C1B5}" srcOrd="0" destOrd="0" presId="urn:microsoft.com/office/officeart/2009/layout/CirclePictureHierarchy"/>
    <dgm:cxn modelId="{08521CC8-965C-4C30-8EA3-78C087993CAD}" type="presParOf" srcId="{99AD58B6-146B-4236-97CA-942AAC6B70FC}" destId="{92E35CAE-B484-408D-8AB1-0DEE9C692908}" srcOrd="1" destOrd="0" presId="urn:microsoft.com/office/officeart/2009/layout/CirclePictureHierarchy"/>
    <dgm:cxn modelId="{CA63D1BE-E9AC-4BF3-8861-B2B0EFB770B9}" type="presParOf" srcId="{0F28FD0D-450B-4B50-B7D7-FE1985715305}" destId="{CC2E3FFA-534E-44CD-BE24-463B111BF617}" srcOrd="1" destOrd="0" presId="urn:microsoft.com/office/officeart/2009/layout/CirclePictureHierarchy"/>
    <dgm:cxn modelId="{77E2B943-007C-409D-B20C-08F56A3AAB61}" type="presParOf" srcId="{E66A5970-EB74-4528-B432-71EFB16166D2}" destId="{D7C52DD7-79D3-4AB3-957D-3F7D710332DE}" srcOrd="2" destOrd="0" presId="urn:microsoft.com/office/officeart/2009/layout/CirclePictureHierarchy"/>
    <dgm:cxn modelId="{D68636DE-6919-4628-9116-B4E459E42BB4}" type="presParOf" srcId="{E66A5970-EB74-4528-B432-71EFB16166D2}" destId="{20F49AA0-38AA-4BC9-AAA0-29A5BF9B1BC9}" srcOrd="3" destOrd="0" presId="urn:microsoft.com/office/officeart/2009/layout/CirclePictureHierarchy"/>
    <dgm:cxn modelId="{FD24BB78-01A2-4099-8F79-66FA87E23E09}" type="presParOf" srcId="{20F49AA0-38AA-4BC9-AAA0-29A5BF9B1BC9}" destId="{CE0E2906-C71E-4256-A67A-EA82FF354AA2}" srcOrd="0" destOrd="0" presId="urn:microsoft.com/office/officeart/2009/layout/CirclePictureHierarchy"/>
    <dgm:cxn modelId="{D16206DD-77AF-4383-962C-9FC15D79CAB7}" type="presParOf" srcId="{CE0E2906-C71E-4256-A67A-EA82FF354AA2}" destId="{6E6F85C7-CCA6-4688-B419-90EEED71AFF2}" srcOrd="0" destOrd="0" presId="urn:microsoft.com/office/officeart/2009/layout/CirclePictureHierarchy"/>
    <dgm:cxn modelId="{563060F0-DA14-437C-8A50-0BDC75A1995F}" type="presParOf" srcId="{CE0E2906-C71E-4256-A67A-EA82FF354AA2}" destId="{99E22ACC-23F0-431B-A9BC-605E990645CB}" srcOrd="1" destOrd="0" presId="urn:microsoft.com/office/officeart/2009/layout/CirclePictureHierarchy"/>
    <dgm:cxn modelId="{E2AE940F-8B5B-4978-B0E1-E49353FE2ABD}" type="presParOf" srcId="{20F49AA0-38AA-4BC9-AAA0-29A5BF9B1BC9}" destId="{F3E32483-FC1D-4E09-BE21-6339A26DCD26}" srcOrd="1" destOrd="0" presId="urn:microsoft.com/office/officeart/2009/layout/CirclePictureHierarchy"/>
    <dgm:cxn modelId="{BD18A3C7-3973-49AF-A11B-5C7AC9C5D16D}" type="presParOf" srcId="{8C7015C7-783D-4734-AB00-F35661F8E60C}" destId="{1C5F3B92-F62F-44EA-846A-3CA8A75429C3}" srcOrd="2" destOrd="0" presId="urn:microsoft.com/office/officeart/2009/layout/CirclePictureHierarchy"/>
    <dgm:cxn modelId="{E6334F1C-DF5B-493A-A362-795A6D01D9A4}" type="presParOf" srcId="{8C7015C7-783D-4734-AB00-F35661F8E60C}" destId="{4AD353A7-3B80-4DAF-AF19-6E2F451CCB61}" srcOrd="3" destOrd="0" presId="urn:microsoft.com/office/officeart/2009/layout/CirclePictureHierarchy"/>
    <dgm:cxn modelId="{D42D9F7A-8BBC-4278-B485-9D17DCD6724F}" type="presParOf" srcId="{4AD353A7-3B80-4DAF-AF19-6E2F451CCB61}" destId="{E8EEB772-F69F-40C6-8E4B-82AFF586483F}" srcOrd="0" destOrd="0" presId="urn:microsoft.com/office/officeart/2009/layout/CirclePictureHierarchy"/>
    <dgm:cxn modelId="{41F65F45-91EC-44AC-B42B-61EE7D3A62F2}" type="presParOf" srcId="{E8EEB772-F69F-40C6-8E4B-82AFF586483F}" destId="{54B88C28-4C62-4D34-90E6-06C120B9B371}" srcOrd="0" destOrd="0" presId="urn:microsoft.com/office/officeart/2009/layout/CirclePictureHierarchy"/>
    <dgm:cxn modelId="{FFBC70E3-C373-4844-80C3-0A466B77EF4B}" type="presParOf" srcId="{E8EEB772-F69F-40C6-8E4B-82AFF586483F}" destId="{EF5B67CF-DF67-4594-8E13-1607AFD3C13C}" srcOrd="1" destOrd="0" presId="urn:microsoft.com/office/officeart/2009/layout/CirclePictureHierarchy"/>
    <dgm:cxn modelId="{C8B00DD5-8084-4711-BFA3-42CB8523E599}" type="presParOf" srcId="{4AD353A7-3B80-4DAF-AF19-6E2F451CCB61}" destId="{DA9E0476-BC0B-4DD4-8BD1-44FDE61E71A3}" srcOrd="1" destOrd="0" presId="urn:microsoft.com/office/officeart/2009/layout/CirclePictureHierarchy"/>
    <dgm:cxn modelId="{2F123FB3-0C92-4EA2-AAC0-59D1F059836B}" type="presParOf" srcId="{DA9E0476-BC0B-4DD4-8BD1-44FDE61E71A3}" destId="{AA969EB2-B933-4EC6-BD3C-67F837AA1D52}" srcOrd="0" destOrd="0" presId="urn:microsoft.com/office/officeart/2009/layout/CirclePictureHierarchy"/>
    <dgm:cxn modelId="{37CCC9E9-495F-4FEA-B486-6387C21C2E97}" type="presParOf" srcId="{DA9E0476-BC0B-4DD4-8BD1-44FDE61E71A3}" destId="{A0C45D62-4CA0-4DD8-A6D6-260DDEEBB3D1}" srcOrd="1" destOrd="0" presId="urn:microsoft.com/office/officeart/2009/layout/CirclePictureHierarchy"/>
    <dgm:cxn modelId="{6A0882CB-4F7A-4CAA-8A36-8699F8D6A71B}" type="presParOf" srcId="{A0C45D62-4CA0-4DD8-A6D6-260DDEEBB3D1}" destId="{7248653A-CDFC-4E63-BE71-18ADE4AFC80E}" srcOrd="0" destOrd="0" presId="urn:microsoft.com/office/officeart/2009/layout/CirclePictureHierarchy"/>
    <dgm:cxn modelId="{01A3ED25-C570-439A-A7C1-9D79DD2B7EE5}" type="presParOf" srcId="{7248653A-CDFC-4E63-BE71-18ADE4AFC80E}" destId="{8F05DD28-B3C7-46FE-9D47-A0041F615C37}" srcOrd="0" destOrd="0" presId="urn:microsoft.com/office/officeart/2009/layout/CirclePictureHierarchy"/>
    <dgm:cxn modelId="{CFCDB1F3-744C-44B9-9FE3-7C514F2DFFC6}" type="presParOf" srcId="{7248653A-CDFC-4E63-BE71-18ADE4AFC80E}" destId="{75831DDF-579C-4E23-AD36-E3B6E804816E}" srcOrd="1" destOrd="0" presId="urn:microsoft.com/office/officeart/2009/layout/CirclePictureHierarchy"/>
    <dgm:cxn modelId="{9EBD1695-0B12-499F-830D-0BED2F7ACC86}" type="presParOf" srcId="{A0C45D62-4CA0-4DD8-A6D6-260DDEEBB3D1}" destId="{2304BC0E-64FA-4F93-AA7A-A588C9A9386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44DFD8-A58E-480F-918B-2B83997717B0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F0A8D1D-1897-4D8E-9C08-36D6194C35D4}">
      <dgm:prSet phldrT="[Text]"/>
      <dgm:spPr/>
      <dgm:t>
        <a:bodyPr/>
        <a:lstStyle/>
        <a:p>
          <a:pPr algn="ctr"/>
          <a:r>
            <a:rPr lang="en-CA" b="1" dirty="0"/>
            <a:t>Hold Co</a:t>
          </a:r>
        </a:p>
      </dgm:t>
    </dgm:pt>
    <dgm:pt modelId="{53EC84B4-2686-45FF-8E1E-C95611D77E39}" type="parTrans" cxnId="{A1C1B3AD-CE96-416E-ABDB-E3DB76A4EEF5}">
      <dgm:prSet/>
      <dgm:spPr/>
      <dgm:t>
        <a:bodyPr/>
        <a:lstStyle/>
        <a:p>
          <a:endParaRPr lang="en-CA"/>
        </a:p>
      </dgm:t>
    </dgm:pt>
    <dgm:pt modelId="{70241309-AF1D-46BD-987B-FADA374188FA}" type="sibTrans" cxnId="{A1C1B3AD-CE96-416E-ABDB-E3DB76A4EEF5}">
      <dgm:prSet/>
      <dgm:spPr/>
      <dgm:t>
        <a:bodyPr/>
        <a:lstStyle/>
        <a:p>
          <a:endParaRPr lang="en-CA"/>
        </a:p>
      </dgm:t>
    </dgm:pt>
    <dgm:pt modelId="{C6633895-B087-4727-A7D3-D43D3B01179B}">
      <dgm:prSet phldrT="[Text]"/>
      <dgm:spPr/>
      <dgm:t>
        <a:bodyPr/>
        <a:lstStyle/>
        <a:p>
          <a:pPr algn="ctr"/>
          <a:r>
            <a:rPr lang="en-CA" dirty="0"/>
            <a:t>Sub 1</a:t>
          </a:r>
        </a:p>
      </dgm:t>
    </dgm:pt>
    <dgm:pt modelId="{B9A9F66B-B1F0-4CBE-B1AC-40D44D8AC1DE}" type="parTrans" cxnId="{4E6CE7D9-641C-4151-BC44-D2B2BF28441E}">
      <dgm:prSet/>
      <dgm:spPr/>
      <dgm:t>
        <a:bodyPr/>
        <a:lstStyle/>
        <a:p>
          <a:endParaRPr lang="en-CA"/>
        </a:p>
      </dgm:t>
    </dgm:pt>
    <dgm:pt modelId="{2679EE8D-647D-4579-93AF-EF81D99E6AFB}" type="sibTrans" cxnId="{4E6CE7D9-641C-4151-BC44-D2B2BF28441E}">
      <dgm:prSet/>
      <dgm:spPr/>
      <dgm:t>
        <a:bodyPr/>
        <a:lstStyle/>
        <a:p>
          <a:endParaRPr lang="en-CA"/>
        </a:p>
      </dgm:t>
    </dgm:pt>
    <dgm:pt modelId="{CD264143-4DE1-4577-BCE8-01140A60D8A9}">
      <dgm:prSet phldrT="[Text]"/>
      <dgm:spPr/>
      <dgm:t>
        <a:bodyPr/>
        <a:lstStyle/>
        <a:p>
          <a:pPr algn="ctr"/>
          <a:r>
            <a:rPr lang="en-CA" dirty="0"/>
            <a:t>Sub 2</a:t>
          </a:r>
        </a:p>
      </dgm:t>
    </dgm:pt>
    <dgm:pt modelId="{0AE4C5A7-294B-4456-AFE0-558E8711843E}" type="parTrans" cxnId="{2ACD9A53-0E5D-496A-B3CB-23D5D6A7AAC4}">
      <dgm:prSet/>
      <dgm:spPr/>
      <dgm:t>
        <a:bodyPr/>
        <a:lstStyle/>
        <a:p>
          <a:endParaRPr lang="en-CA"/>
        </a:p>
      </dgm:t>
    </dgm:pt>
    <dgm:pt modelId="{2399C11B-48E2-4A81-B3FE-FADAB7E96FC8}" type="sibTrans" cxnId="{2ACD9A53-0E5D-496A-B3CB-23D5D6A7AAC4}">
      <dgm:prSet/>
      <dgm:spPr/>
      <dgm:t>
        <a:bodyPr/>
        <a:lstStyle/>
        <a:p>
          <a:endParaRPr lang="en-CA"/>
        </a:p>
      </dgm:t>
    </dgm:pt>
    <dgm:pt modelId="{50CC5CCC-F84E-4B20-8BD3-F28E34ACEE31}">
      <dgm:prSet phldrT="[Text]"/>
      <dgm:spPr/>
      <dgm:t>
        <a:bodyPr/>
        <a:lstStyle/>
        <a:p>
          <a:pPr algn="ctr"/>
          <a:r>
            <a:rPr lang="en-CA" dirty="0"/>
            <a:t>Sub 3</a:t>
          </a:r>
        </a:p>
      </dgm:t>
    </dgm:pt>
    <dgm:pt modelId="{27FCA09B-CE90-47CA-8ACC-58BCBF3469A1}" type="parTrans" cxnId="{6372C88E-F0EE-42A6-A2E9-314A5C829AA3}">
      <dgm:prSet/>
      <dgm:spPr/>
      <dgm:t>
        <a:bodyPr/>
        <a:lstStyle/>
        <a:p>
          <a:endParaRPr lang="en-CA"/>
        </a:p>
      </dgm:t>
    </dgm:pt>
    <dgm:pt modelId="{8661F270-4A73-4804-8186-1DCE06A49A28}" type="sibTrans" cxnId="{6372C88E-F0EE-42A6-A2E9-314A5C829AA3}">
      <dgm:prSet/>
      <dgm:spPr/>
      <dgm:t>
        <a:bodyPr/>
        <a:lstStyle/>
        <a:p>
          <a:endParaRPr lang="en-CA"/>
        </a:p>
      </dgm:t>
    </dgm:pt>
    <dgm:pt modelId="{B08D98FE-0D06-4ED9-B89F-EFAF0D8C028B}" type="pres">
      <dgm:prSet presAssocID="{A944DFD8-A58E-480F-918B-2B83997717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A41BC2-55DA-4679-BEDA-C11209063862}" type="pres">
      <dgm:prSet presAssocID="{BF0A8D1D-1897-4D8E-9C08-36D6194C35D4}" presName="hierRoot1" presStyleCnt="0"/>
      <dgm:spPr/>
    </dgm:pt>
    <dgm:pt modelId="{7BD5E605-7F50-40E4-91DD-57C7EEF33653}" type="pres">
      <dgm:prSet presAssocID="{BF0A8D1D-1897-4D8E-9C08-36D6194C35D4}" presName="composite" presStyleCnt="0"/>
      <dgm:spPr/>
    </dgm:pt>
    <dgm:pt modelId="{12035978-DD54-475F-86C4-E47F8DEDAFED}" type="pres">
      <dgm:prSet presAssocID="{BF0A8D1D-1897-4D8E-9C08-36D6194C35D4}" presName="image" presStyleLbl="node0" presStyleIdx="0" presStyleCnt="1" custLinFactY="-61492" custLinFactNeighborX="1394" custLinFactNeighborY="-100000"/>
      <dgm:spPr>
        <a:solidFill>
          <a:srgbClr val="FF9900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F81CF316-09E9-4517-9A5A-08F21FF46763}" type="pres">
      <dgm:prSet presAssocID="{BF0A8D1D-1897-4D8E-9C08-36D6194C35D4}" presName="text" presStyleLbl="revTx" presStyleIdx="0" presStyleCnt="4" custScaleX="142827" custLinFactX="-72944" custLinFactY="-14950" custLinFactNeighborX="-100000" custLinFactNeighborY="-100000">
        <dgm:presLayoutVars>
          <dgm:chPref val="3"/>
        </dgm:presLayoutVars>
      </dgm:prSet>
      <dgm:spPr/>
    </dgm:pt>
    <dgm:pt modelId="{8C7015C7-783D-4734-AB00-F35661F8E60C}" type="pres">
      <dgm:prSet presAssocID="{BF0A8D1D-1897-4D8E-9C08-36D6194C35D4}" presName="hierChild2" presStyleCnt="0"/>
      <dgm:spPr/>
    </dgm:pt>
    <dgm:pt modelId="{76E51FBF-D81C-42D5-9F78-BDC8A43B644A}" type="pres">
      <dgm:prSet presAssocID="{B9A9F66B-B1F0-4CBE-B1AC-40D44D8AC1DE}" presName="Name10" presStyleLbl="parChTrans1D2" presStyleIdx="0" presStyleCnt="3"/>
      <dgm:spPr/>
    </dgm:pt>
    <dgm:pt modelId="{318E91C9-0F55-49A0-AAB8-1A4582E6AF65}" type="pres">
      <dgm:prSet presAssocID="{C6633895-B087-4727-A7D3-D43D3B01179B}" presName="hierRoot2" presStyleCnt="0"/>
      <dgm:spPr/>
    </dgm:pt>
    <dgm:pt modelId="{D7033ED0-C19D-4364-97D2-FB490668FF8F}" type="pres">
      <dgm:prSet presAssocID="{C6633895-B087-4727-A7D3-D43D3B01179B}" presName="composite2" presStyleCnt="0"/>
      <dgm:spPr/>
    </dgm:pt>
    <dgm:pt modelId="{6634C97A-2366-41F8-BA56-743D66353700}" type="pres">
      <dgm:prSet presAssocID="{C6633895-B087-4727-A7D3-D43D3B01179B}" presName="image2" presStyleLbl="node2" presStyleIdx="0" presStyleCnt="3" custLinFactY="100000" custLinFactNeighborX="53623" custLinFactNeighborY="139722"/>
      <dgm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42FBFB2E-7294-4C5F-AD75-3927E1A89723}" type="pres">
      <dgm:prSet presAssocID="{C6633895-B087-4727-A7D3-D43D3B01179B}" presName="text2" presStyleLbl="revTx" presStyleIdx="1" presStyleCnt="4" custLinFactY="165750" custLinFactNeighborX="-40325" custLinFactNeighborY="200000">
        <dgm:presLayoutVars>
          <dgm:chPref val="3"/>
        </dgm:presLayoutVars>
      </dgm:prSet>
      <dgm:spPr/>
    </dgm:pt>
    <dgm:pt modelId="{E66A5970-EB74-4528-B432-71EFB16166D2}" type="pres">
      <dgm:prSet presAssocID="{C6633895-B087-4727-A7D3-D43D3B01179B}" presName="hierChild3" presStyleCnt="0"/>
      <dgm:spPr/>
    </dgm:pt>
    <dgm:pt modelId="{A9259278-8FE8-447A-A24B-C55F6989810D}" type="pres">
      <dgm:prSet presAssocID="{0AE4C5A7-294B-4456-AFE0-558E8711843E}" presName="Name10" presStyleLbl="parChTrans1D2" presStyleIdx="1" presStyleCnt="3"/>
      <dgm:spPr/>
    </dgm:pt>
    <dgm:pt modelId="{4F95975B-CADD-41CE-BAAF-55EF495079BD}" type="pres">
      <dgm:prSet presAssocID="{CD264143-4DE1-4577-BCE8-01140A60D8A9}" presName="hierRoot2" presStyleCnt="0"/>
      <dgm:spPr/>
    </dgm:pt>
    <dgm:pt modelId="{CBCA18BA-F9E8-46F5-BA4B-B0C2F4910CA4}" type="pres">
      <dgm:prSet presAssocID="{CD264143-4DE1-4577-BCE8-01140A60D8A9}" presName="composite2" presStyleCnt="0"/>
      <dgm:spPr/>
    </dgm:pt>
    <dgm:pt modelId="{CDED5E97-07F5-4887-B7BD-7A98464829B8}" type="pres">
      <dgm:prSet presAssocID="{CD264143-4DE1-4577-BCE8-01140A60D8A9}" presName="image2" presStyleLbl="node2" presStyleIdx="1" presStyleCnt="3" custLinFactY="100000" custLinFactNeighborX="-14555" custLinFactNeighborY="136527"/>
      <dgm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9358CF63-9248-45B5-91CA-0611689E456E}" type="pres">
      <dgm:prSet presAssocID="{CD264143-4DE1-4577-BCE8-01140A60D8A9}" presName="text2" presStyleLbl="revTx" presStyleIdx="2" presStyleCnt="4" custLinFactY="174337" custLinFactNeighborX="-83837" custLinFactNeighborY="200000">
        <dgm:presLayoutVars>
          <dgm:chPref val="3"/>
        </dgm:presLayoutVars>
      </dgm:prSet>
      <dgm:spPr/>
    </dgm:pt>
    <dgm:pt modelId="{234429E0-E5BF-4A17-B4F0-6B3AD9A05BD2}" type="pres">
      <dgm:prSet presAssocID="{CD264143-4DE1-4577-BCE8-01140A60D8A9}" presName="hierChild3" presStyleCnt="0"/>
      <dgm:spPr/>
    </dgm:pt>
    <dgm:pt modelId="{62FC709B-1377-4130-92F9-C8D208B216E7}" type="pres">
      <dgm:prSet presAssocID="{27FCA09B-CE90-47CA-8ACC-58BCBF3469A1}" presName="Name10" presStyleLbl="parChTrans1D2" presStyleIdx="2" presStyleCnt="3"/>
      <dgm:spPr/>
    </dgm:pt>
    <dgm:pt modelId="{59431D37-AA95-45E0-B498-FDB27B492098}" type="pres">
      <dgm:prSet presAssocID="{50CC5CCC-F84E-4B20-8BD3-F28E34ACEE31}" presName="hierRoot2" presStyleCnt="0"/>
      <dgm:spPr/>
    </dgm:pt>
    <dgm:pt modelId="{5A96CE35-F549-4064-8265-E679079133AA}" type="pres">
      <dgm:prSet presAssocID="{50CC5CCC-F84E-4B20-8BD3-F28E34ACEE31}" presName="composite2" presStyleCnt="0"/>
      <dgm:spPr/>
    </dgm:pt>
    <dgm:pt modelId="{58EA3ADC-866C-4EB9-AED8-6329DCD6BC7F}" type="pres">
      <dgm:prSet presAssocID="{50CC5CCC-F84E-4B20-8BD3-F28E34ACEE31}" presName="image2" presStyleLbl="node2" presStyleIdx="2" presStyleCnt="3" custLinFactY="100000" custLinFactNeighborX="-60971" custLinFactNeighborY="139722"/>
      <dgm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dgm:spPr>
    </dgm:pt>
    <dgm:pt modelId="{A6234773-C98B-400D-A4A8-ECE93F5DDC7C}" type="pres">
      <dgm:prSet presAssocID="{50CC5CCC-F84E-4B20-8BD3-F28E34ACEE31}" presName="text2" presStyleLbl="revTx" presStyleIdx="3" presStyleCnt="4" custLinFactX="-19407" custLinFactY="174337" custLinFactNeighborX="-100000" custLinFactNeighborY="200000">
        <dgm:presLayoutVars>
          <dgm:chPref val="3"/>
        </dgm:presLayoutVars>
      </dgm:prSet>
      <dgm:spPr/>
    </dgm:pt>
    <dgm:pt modelId="{18A3B0F2-F708-45C7-A0D3-AB0143CCFC6E}" type="pres">
      <dgm:prSet presAssocID="{50CC5CCC-F84E-4B20-8BD3-F28E34ACEE31}" presName="hierChild3" presStyleCnt="0"/>
      <dgm:spPr/>
    </dgm:pt>
  </dgm:ptLst>
  <dgm:cxnLst>
    <dgm:cxn modelId="{0B0780E6-35AA-48F3-AC19-BFFC84052075}" type="presOf" srcId="{C6633895-B087-4727-A7D3-D43D3B01179B}" destId="{42FBFB2E-7294-4C5F-AD75-3927E1A89723}" srcOrd="0" destOrd="0" presId="urn:microsoft.com/office/officeart/2009/layout/CirclePictureHierarchy"/>
    <dgm:cxn modelId="{2ACD9A53-0E5D-496A-B3CB-23D5D6A7AAC4}" srcId="{BF0A8D1D-1897-4D8E-9C08-36D6194C35D4}" destId="{CD264143-4DE1-4577-BCE8-01140A60D8A9}" srcOrd="1" destOrd="0" parTransId="{0AE4C5A7-294B-4456-AFE0-558E8711843E}" sibTransId="{2399C11B-48E2-4A81-B3FE-FADAB7E96FC8}"/>
    <dgm:cxn modelId="{62FB4B67-7EF6-4FF7-9909-A7685D00F74B}" type="presOf" srcId="{27FCA09B-CE90-47CA-8ACC-58BCBF3469A1}" destId="{62FC709B-1377-4130-92F9-C8D208B216E7}" srcOrd="0" destOrd="0" presId="urn:microsoft.com/office/officeart/2009/layout/CirclePictureHierarchy"/>
    <dgm:cxn modelId="{B259BA16-6DDD-4336-8227-273DC1C18F17}" type="presOf" srcId="{BF0A8D1D-1897-4D8E-9C08-36D6194C35D4}" destId="{F81CF316-09E9-4517-9A5A-08F21FF46763}" srcOrd="0" destOrd="0" presId="urn:microsoft.com/office/officeart/2009/layout/CirclePictureHierarchy"/>
    <dgm:cxn modelId="{6372C88E-F0EE-42A6-A2E9-314A5C829AA3}" srcId="{BF0A8D1D-1897-4D8E-9C08-36D6194C35D4}" destId="{50CC5CCC-F84E-4B20-8BD3-F28E34ACEE31}" srcOrd="2" destOrd="0" parTransId="{27FCA09B-CE90-47CA-8ACC-58BCBF3469A1}" sibTransId="{8661F270-4A73-4804-8186-1DCE06A49A28}"/>
    <dgm:cxn modelId="{EB1E1CF3-AD25-47DB-868F-9C1337EC6A41}" type="presOf" srcId="{50CC5CCC-F84E-4B20-8BD3-F28E34ACEE31}" destId="{A6234773-C98B-400D-A4A8-ECE93F5DDC7C}" srcOrd="0" destOrd="0" presId="urn:microsoft.com/office/officeart/2009/layout/CirclePictureHierarchy"/>
    <dgm:cxn modelId="{2CF7A5EB-4E20-4C84-ADAA-E3055F556A87}" type="presOf" srcId="{B9A9F66B-B1F0-4CBE-B1AC-40D44D8AC1DE}" destId="{76E51FBF-D81C-42D5-9F78-BDC8A43B644A}" srcOrd="0" destOrd="0" presId="urn:microsoft.com/office/officeart/2009/layout/CirclePictureHierarchy"/>
    <dgm:cxn modelId="{9F3AD39B-2727-44EF-929B-A480278D97B9}" type="presOf" srcId="{0AE4C5A7-294B-4456-AFE0-558E8711843E}" destId="{A9259278-8FE8-447A-A24B-C55F6989810D}" srcOrd="0" destOrd="0" presId="urn:microsoft.com/office/officeart/2009/layout/CirclePictureHierarchy"/>
    <dgm:cxn modelId="{A1C1B3AD-CE96-416E-ABDB-E3DB76A4EEF5}" srcId="{A944DFD8-A58E-480F-918B-2B83997717B0}" destId="{BF0A8D1D-1897-4D8E-9C08-36D6194C35D4}" srcOrd="0" destOrd="0" parTransId="{53EC84B4-2686-45FF-8E1E-C95611D77E39}" sibTransId="{70241309-AF1D-46BD-987B-FADA374188FA}"/>
    <dgm:cxn modelId="{57494F77-E4C6-4168-A208-6D3931C2B860}" type="presOf" srcId="{A944DFD8-A58E-480F-918B-2B83997717B0}" destId="{B08D98FE-0D06-4ED9-B89F-EFAF0D8C028B}" srcOrd="0" destOrd="0" presId="urn:microsoft.com/office/officeart/2009/layout/CirclePictureHierarchy"/>
    <dgm:cxn modelId="{4E6CE7D9-641C-4151-BC44-D2B2BF28441E}" srcId="{BF0A8D1D-1897-4D8E-9C08-36D6194C35D4}" destId="{C6633895-B087-4727-A7D3-D43D3B01179B}" srcOrd="0" destOrd="0" parTransId="{B9A9F66B-B1F0-4CBE-B1AC-40D44D8AC1DE}" sibTransId="{2679EE8D-647D-4579-93AF-EF81D99E6AFB}"/>
    <dgm:cxn modelId="{883E3F12-139D-4B53-8467-7A8D5C1BC6A3}" type="presOf" srcId="{CD264143-4DE1-4577-BCE8-01140A60D8A9}" destId="{9358CF63-9248-45B5-91CA-0611689E456E}" srcOrd="0" destOrd="0" presId="urn:microsoft.com/office/officeart/2009/layout/CirclePictureHierarchy"/>
    <dgm:cxn modelId="{98424489-05D6-4CA3-B947-10E51918C80A}" type="presParOf" srcId="{B08D98FE-0D06-4ED9-B89F-EFAF0D8C028B}" destId="{A5A41BC2-55DA-4679-BEDA-C11209063862}" srcOrd="0" destOrd="0" presId="urn:microsoft.com/office/officeart/2009/layout/CirclePictureHierarchy"/>
    <dgm:cxn modelId="{1AE91005-5D7A-4FE5-BDC9-7D27E48AC90B}" type="presParOf" srcId="{A5A41BC2-55DA-4679-BEDA-C11209063862}" destId="{7BD5E605-7F50-40E4-91DD-57C7EEF33653}" srcOrd="0" destOrd="0" presId="urn:microsoft.com/office/officeart/2009/layout/CirclePictureHierarchy"/>
    <dgm:cxn modelId="{986AFA55-2955-46FE-B346-3DCF2B5C4A0D}" type="presParOf" srcId="{7BD5E605-7F50-40E4-91DD-57C7EEF33653}" destId="{12035978-DD54-475F-86C4-E47F8DEDAFED}" srcOrd="0" destOrd="0" presId="urn:microsoft.com/office/officeart/2009/layout/CirclePictureHierarchy"/>
    <dgm:cxn modelId="{34A8DB90-C940-426F-8B95-E1F94C692548}" type="presParOf" srcId="{7BD5E605-7F50-40E4-91DD-57C7EEF33653}" destId="{F81CF316-09E9-4517-9A5A-08F21FF46763}" srcOrd="1" destOrd="0" presId="urn:microsoft.com/office/officeart/2009/layout/CirclePictureHierarchy"/>
    <dgm:cxn modelId="{F9C1B3E8-E017-4845-AB4A-B7FE82ED10E6}" type="presParOf" srcId="{A5A41BC2-55DA-4679-BEDA-C11209063862}" destId="{8C7015C7-783D-4734-AB00-F35661F8E60C}" srcOrd="1" destOrd="0" presId="urn:microsoft.com/office/officeart/2009/layout/CirclePictureHierarchy"/>
    <dgm:cxn modelId="{E205A67A-A906-42F2-9ECC-D438691558B1}" type="presParOf" srcId="{8C7015C7-783D-4734-AB00-F35661F8E60C}" destId="{76E51FBF-D81C-42D5-9F78-BDC8A43B644A}" srcOrd="0" destOrd="0" presId="urn:microsoft.com/office/officeart/2009/layout/CirclePictureHierarchy"/>
    <dgm:cxn modelId="{30430BE8-A6A5-429B-BA5D-A062C02AF37B}" type="presParOf" srcId="{8C7015C7-783D-4734-AB00-F35661F8E60C}" destId="{318E91C9-0F55-49A0-AAB8-1A4582E6AF65}" srcOrd="1" destOrd="0" presId="urn:microsoft.com/office/officeart/2009/layout/CirclePictureHierarchy"/>
    <dgm:cxn modelId="{F9388DAA-230B-4AA3-A003-8E96E3004A3D}" type="presParOf" srcId="{318E91C9-0F55-49A0-AAB8-1A4582E6AF65}" destId="{D7033ED0-C19D-4364-97D2-FB490668FF8F}" srcOrd="0" destOrd="0" presId="urn:microsoft.com/office/officeart/2009/layout/CirclePictureHierarchy"/>
    <dgm:cxn modelId="{C6649B02-7CFA-4671-8A1D-BADE5FA77462}" type="presParOf" srcId="{D7033ED0-C19D-4364-97D2-FB490668FF8F}" destId="{6634C97A-2366-41F8-BA56-743D66353700}" srcOrd="0" destOrd="0" presId="urn:microsoft.com/office/officeart/2009/layout/CirclePictureHierarchy"/>
    <dgm:cxn modelId="{F8965894-B071-4874-A5CF-81A060799F81}" type="presParOf" srcId="{D7033ED0-C19D-4364-97D2-FB490668FF8F}" destId="{42FBFB2E-7294-4C5F-AD75-3927E1A89723}" srcOrd="1" destOrd="0" presId="urn:microsoft.com/office/officeart/2009/layout/CirclePictureHierarchy"/>
    <dgm:cxn modelId="{A6342F88-BBB3-4BF2-B2DA-BA49F606DBB9}" type="presParOf" srcId="{318E91C9-0F55-49A0-AAB8-1A4582E6AF65}" destId="{E66A5970-EB74-4528-B432-71EFB16166D2}" srcOrd="1" destOrd="0" presId="urn:microsoft.com/office/officeart/2009/layout/CirclePictureHierarchy"/>
    <dgm:cxn modelId="{A500FC9C-581B-4FAA-8F4D-BE73685B8E11}" type="presParOf" srcId="{8C7015C7-783D-4734-AB00-F35661F8E60C}" destId="{A9259278-8FE8-447A-A24B-C55F6989810D}" srcOrd="2" destOrd="0" presId="urn:microsoft.com/office/officeart/2009/layout/CirclePictureHierarchy"/>
    <dgm:cxn modelId="{5A33C15B-F885-4319-B640-37194123BBA6}" type="presParOf" srcId="{8C7015C7-783D-4734-AB00-F35661F8E60C}" destId="{4F95975B-CADD-41CE-BAAF-55EF495079BD}" srcOrd="3" destOrd="0" presId="urn:microsoft.com/office/officeart/2009/layout/CirclePictureHierarchy"/>
    <dgm:cxn modelId="{6C7F39F7-5741-4B35-B0C5-B979BD019A0D}" type="presParOf" srcId="{4F95975B-CADD-41CE-BAAF-55EF495079BD}" destId="{CBCA18BA-F9E8-46F5-BA4B-B0C2F4910CA4}" srcOrd="0" destOrd="0" presId="urn:microsoft.com/office/officeart/2009/layout/CirclePictureHierarchy"/>
    <dgm:cxn modelId="{CC556CC8-55A8-4AB5-ABE6-DEAB9E561F1F}" type="presParOf" srcId="{CBCA18BA-F9E8-46F5-BA4B-B0C2F4910CA4}" destId="{CDED5E97-07F5-4887-B7BD-7A98464829B8}" srcOrd="0" destOrd="0" presId="urn:microsoft.com/office/officeart/2009/layout/CirclePictureHierarchy"/>
    <dgm:cxn modelId="{D7EA00C7-8F3B-4590-92F2-B74FD6930C51}" type="presParOf" srcId="{CBCA18BA-F9E8-46F5-BA4B-B0C2F4910CA4}" destId="{9358CF63-9248-45B5-91CA-0611689E456E}" srcOrd="1" destOrd="0" presId="urn:microsoft.com/office/officeart/2009/layout/CirclePictureHierarchy"/>
    <dgm:cxn modelId="{E1C35B32-7419-4D67-BCBC-A6C7692ECD42}" type="presParOf" srcId="{4F95975B-CADD-41CE-BAAF-55EF495079BD}" destId="{234429E0-E5BF-4A17-B4F0-6B3AD9A05BD2}" srcOrd="1" destOrd="0" presId="urn:microsoft.com/office/officeart/2009/layout/CirclePictureHierarchy"/>
    <dgm:cxn modelId="{1C7DE58D-690A-4D99-8CBF-688DE76672A5}" type="presParOf" srcId="{8C7015C7-783D-4734-AB00-F35661F8E60C}" destId="{62FC709B-1377-4130-92F9-C8D208B216E7}" srcOrd="4" destOrd="0" presId="urn:microsoft.com/office/officeart/2009/layout/CirclePictureHierarchy"/>
    <dgm:cxn modelId="{6399E92F-506F-4897-8B8E-DF00788AAA8C}" type="presParOf" srcId="{8C7015C7-783D-4734-AB00-F35661F8E60C}" destId="{59431D37-AA95-45E0-B498-FDB27B492098}" srcOrd="5" destOrd="0" presId="urn:microsoft.com/office/officeart/2009/layout/CirclePictureHierarchy"/>
    <dgm:cxn modelId="{3F348A93-5AB1-4B87-93B4-7CD346A72913}" type="presParOf" srcId="{59431D37-AA95-45E0-B498-FDB27B492098}" destId="{5A96CE35-F549-4064-8265-E679079133AA}" srcOrd="0" destOrd="0" presId="urn:microsoft.com/office/officeart/2009/layout/CirclePictureHierarchy"/>
    <dgm:cxn modelId="{B69B1765-E3AB-4165-B98C-576DF6CF7360}" type="presParOf" srcId="{5A96CE35-F549-4064-8265-E679079133AA}" destId="{58EA3ADC-866C-4EB9-AED8-6329DCD6BC7F}" srcOrd="0" destOrd="0" presId="urn:microsoft.com/office/officeart/2009/layout/CirclePictureHierarchy"/>
    <dgm:cxn modelId="{6DA67717-79B0-49EE-AD89-1B244E33671E}" type="presParOf" srcId="{5A96CE35-F549-4064-8265-E679079133AA}" destId="{A6234773-C98B-400D-A4A8-ECE93F5DDC7C}" srcOrd="1" destOrd="0" presId="urn:microsoft.com/office/officeart/2009/layout/CirclePictureHierarchy"/>
    <dgm:cxn modelId="{D0982289-2EEA-4199-90E4-87A918F6208A}" type="presParOf" srcId="{59431D37-AA95-45E0-B498-FDB27B492098}" destId="{18A3B0F2-F708-45C7-A0D3-AB0143CCFC6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3E5852-1CE3-4C9D-AD55-28C64C824462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8652D62C-9EE4-42F5-987B-EE4CB21E0CFA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1</a:t>
          </a:r>
        </a:p>
      </dgm:t>
    </dgm:pt>
    <dgm:pt modelId="{2D7D7F2C-3CB4-412A-BBA2-37664CF37991}" type="par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7DD89BDD-376D-49B3-BF06-ED64BBAC362D}" type="sib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CF445C4-0FCD-4CB0-B6A3-05F8798940AD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Impactos Regulatorios sobre el Balance</a:t>
          </a:r>
        </a:p>
      </dgm:t>
    </dgm:pt>
    <dgm:pt modelId="{6339F77F-0C54-4CEA-9CF1-D60C2EB38035}" type="par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7F2261F-1960-4344-AABD-1103A6F1F64D}" type="sib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EBFBD74D-7B4B-41E8-AB57-1B2D1B04C7E4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3</a:t>
          </a:r>
        </a:p>
      </dgm:t>
    </dgm:pt>
    <dgm:pt modelId="{BB802511-9E4D-4957-877E-705655846D02}" type="par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2CBF1929-D4BD-400E-8B8F-2332686F235D}" type="sib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042CAE1-4707-49A1-B6E6-9B9630E977F5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FTP y la </a:t>
          </a:r>
          <a:r>
            <a:rPr lang="es-MX" noProof="0" dirty="0" err="1">
              <a:solidFill>
                <a:srgbClr val="002060"/>
              </a:solidFill>
            </a:rPr>
            <a:t>Gesti</a:t>
          </a:r>
          <a:r>
            <a:rPr lang="en-CA" noProof="0" dirty="0" err="1">
              <a:solidFill>
                <a:srgbClr val="002060"/>
              </a:solidFill>
            </a:rPr>
            <a:t>ón</a:t>
          </a:r>
          <a:r>
            <a:rPr lang="en-CA" noProof="0" dirty="0">
              <a:solidFill>
                <a:srgbClr val="002060"/>
              </a:solidFill>
            </a:rPr>
            <a:t> del Balance</a:t>
          </a:r>
          <a:endParaRPr lang="es-MX" noProof="0" dirty="0">
            <a:solidFill>
              <a:srgbClr val="002060"/>
            </a:solidFill>
          </a:endParaRPr>
        </a:p>
      </dgm:t>
    </dgm:pt>
    <dgm:pt modelId="{9C268B0B-8AA9-430F-9740-5FB8DE738491}" type="par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D06BEB0-2166-4B9C-B35F-3E4581ED9571}" type="sib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64A1F60-E8AB-464C-ACC7-2C0C2B437489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4</a:t>
          </a:r>
        </a:p>
      </dgm:t>
    </dgm:pt>
    <dgm:pt modelId="{06BB022A-EA14-44B1-92B5-EB933D942B57}" type="par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0F9284C3-0ACD-4878-9EB8-310FFB9696DA}" type="sib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F8B3A54-103B-458B-829C-28A722F33D0E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Temas avanzados en FTP</a:t>
          </a:r>
        </a:p>
      </dgm:t>
    </dgm:pt>
    <dgm:pt modelId="{271CD98C-08CC-49D2-A3A8-2B13DFC23798}" type="par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8956A0C-6D70-4DE1-97DE-26599AECF86A}" type="sib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B4DD5BEE-8E1F-4988-A929-8361C5A5EFA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2</a:t>
          </a:r>
        </a:p>
      </dgm:t>
    </dgm:pt>
    <dgm:pt modelId="{186FFD12-2616-4B68-A49C-24B3EAF263CA}" type="par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AFEE4E2-D19C-46E4-9589-8518212CDE9B}" type="sib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2B80A2C-4F02-4F33-AE82-6FB2AC4AD355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TLAC – Estructura de Capital y Fondeo</a:t>
          </a:r>
        </a:p>
      </dgm:t>
    </dgm:pt>
    <dgm:pt modelId="{08E1EC9C-6024-4C56-8594-3B91656F4C76}" type="par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30F2A69-A8AF-4005-8578-41B2F31909B3}" type="sib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C36C5031-9DBF-4865-9D17-429E216706B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5</a:t>
          </a:r>
        </a:p>
      </dgm:t>
    </dgm:pt>
    <dgm:pt modelId="{74EF584B-ACBC-4706-9E88-8A96F61A2A4D}" type="par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3A39A75C-9B0C-4E04-868D-46A98074DDAA}" type="sib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B529A7D-5F5B-44A6-89A7-568A517AE5A1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Conclusiones</a:t>
          </a:r>
        </a:p>
      </dgm:t>
    </dgm:pt>
    <dgm:pt modelId="{3EB9BB3F-0E6B-44A8-B4EA-00ADF3B84B1D}" type="par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E13A0F7-3781-4DAD-82B3-D5E2423D7E42}" type="sib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F1EA24A-1F95-4563-AEC9-9F5757EBB4A9}" type="pres">
      <dgm:prSet presAssocID="{703E5852-1CE3-4C9D-AD55-28C64C824462}" presName="linearFlow" presStyleCnt="0">
        <dgm:presLayoutVars>
          <dgm:dir/>
          <dgm:animLvl val="lvl"/>
          <dgm:resizeHandles val="exact"/>
        </dgm:presLayoutVars>
      </dgm:prSet>
      <dgm:spPr/>
    </dgm:pt>
    <dgm:pt modelId="{31301786-77A1-47C9-A3AF-FB386A98E715}" type="pres">
      <dgm:prSet presAssocID="{8652D62C-9EE4-42F5-987B-EE4CB21E0CFA}" presName="composite" presStyleCnt="0"/>
      <dgm:spPr/>
    </dgm:pt>
    <dgm:pt modelId="{70BF5E3A-4E60-4F9C-A5AF-BCACD22C9D45}" type="pres">
      <dgm:prSet presAssocID="{8652D62C-9EE4-42F5-987B-EE4CB21E0CF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EF11C9-D03D-4543-87F5-6BD15E31099A}" type="pres">
      <dgm:prSet presAssocID="{8652D62C-9EE4-42F5-987B-EE4CB21E0CFA}" presName="descendantText" presStyleLbl="alignAcc1" presStyleIdx="0" presStyleCnt="5" custLinFactNeighborX="0" custLinFactNeighborY="-355">
        <dgm:presLayoutVars>
          <dgm:bulletEnabled val="1"/>
        </dgm:presLayoutVars>
      </dgm:prSet>
      <dgm:spPr/>
    </dgm:pt>
    <dgm:pt modelId="{9CC7F571-53DF-464E-BE3B-59EAF5714068}" type="pres">
      <dgm:prSet presAssocID="{7DD89BDD-376D-49B3-BF06-ED64BBAC362D}" presName="sp" presStyleCnt="0"/>
      <dgm:spPr/>
    </dgm:pt>
    <dgm:pt modelId="{99A925F2-EFDB-423A-AC6B-BCDFE5877387}" type="pres">
      <dgm:prSet presAssocID="{B4DD5BEE-8E1F-4988-A929-8361C5A5EFA3}" presName="composite" presStyleCnt="0"/>
      <dgm:spPr/>
    </dgm:pt>
    <dgm:pt modelId="{69B041D0-353C-40DD-846D-0A53956B2E9C}" type="pres">
      <dgm:prSet presAssocID="{B4DD5BEE-8E1F-4988-A929-8361C5A5EFA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16A0B08-0EAE-4415-8E6F-14661334DBBA}" type="pres">
      <dgm:prSet presAssocID="{B4DD5BEE-8E1F-4988-A929-8361C5A5EFA3}" presName="descendantText" presStyleLbl="alignAcc1" presStyleIdx="1" presStyleCnt="5" custLinFactNeighborY="-355">
        <dgm:presLayoutVars>
          <dgm:bulletEnabled val="1"/>
        </dgm:presLayoutVars>
      </dgm:prSet>
      <dgm:spPr/>
    </dgm:pt>
    <dgm:pt modelId="{74BD996F-0E7E-4C59-A32A-8CE176A64186}" type="pres">
      <dgm:prSet presAssocID="{8AFEE4E2-D19C-46E4-9589-8518212CDE9B}" presName="sp" presStyleCnt="0"/>
      <dgm:spPr/>
    </dgm:pt>
    <dgm:pt modelId="{C49167CD-2C09-437D-9F9F-62BB64164956}" type="pres">
      <dgm:prSet presAssocID="{EBFBD74D-7B4B-41E8-AB57-1B2D1B04C7E4}" presName="composite" presStyleCnt="0"/>
      <dgm:spPr/>
    </dgm:pt>
    <dgm:pt modelId="{77045554-1349-4687-93BF-A90B64A5BDEA}" type="pres">
      <dgm:prSet presAssocID="{EBFBD74D-7B4B-41E8-AB57-1B2D1B04C7E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F64A4A6-6AB6-4968-9D78-F056823FB3E5}" type="pres">
      <dgm:prSet presAssocID="{EBFBD74D-7B4B-41E8-AB57-1B2D1B04C7E4}" presName="descendantText" presStyleLbl="alignAcc1" presStyleIdx="2" presStyleCnt="5" custLinFactNeighborY="-355">
        <dgm:presLayoutVars>
          <dgm:bulletEnabled val="1"/>
        </dgm:presLayoutVars>
      </dgm:prSet>
      <dgm:spPr/>
    </dgm:pt>
    <dgm:pt modelId="{8006B423-976C-4717-B2B6-3422767B1973}" type="pres">
      <dgm:prSet presAssocID="{2CBF1929-D4BD-400E-8B8F-2332686F235D}" presName="sp" presStyleCnt="0"/>
      <dgm:spPr/>
    </dgm:pt>
    <dgm:pt modelId="{49B53ECD-7B76-4A09-A061-A6802B6BB42C}" type="pres">
      <dgm:prSet presAssocID="{664A1F60-E8AB-464C-ACC7-2C0C2B437489}" presName="composite" presStyleCnt="0"/>
      <dgm:spPr/>
    </dgm:pt>
    <dgm:pt modelId="{2AC45215-1A83-4E36-9379-AE6DE8DF36FD}" type="pres">
      <dgm:prSet presAssocID="{664A1F60-E8AB-464C-ACC7-2C0C2B43748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3AE80EC-0824-4CB8-B411-AC17127AAD55}" type="pres">
      <dgm:prSet presAssocID="{664A1F60-E8AB-464C-ACC7-2C0C2B437489}" presName="descendantText" presStyleLbl="alignAcc1" presStyleIdx="3" presStyleCnt="5" custLinFactNeighborY="-355">
        <dgm:presLayoutVars>
          <dgm:bulletEnabled val="1"/>
        </dgm:presLayoutVars>
      </dgm:prSet>
      <dgm:spPr/>
    </dgm:pt>
    <dgm:pt modelId="{86160FFD-95A7-47E1-A531-010D607FA08C}" type="pres">
      <dgm:prSet presAssocID="{0F9284C3-0ACD-4878-9EB8-310FFB9696DA}" presName="sp" presStyleCnt="0"/>
      <dgm:spPr/>
    </dgm:pt>
    <dgm:pt modelId="{9FCCD663-F480-4440-B79B-60E5CA9E7863}" type="pres">
      <dgm:prSet presAssocID="{C36C5031-9DBF-4865-9D17-429E216706B3}" presName="composite" presStyleCnt="0"/>
      <dgm:spPr/>
    </dgm:pt>
    <dgm:pt modelId="{BFB49287-7476-48E9-ADDD-4598A163C32C}" type="pres">
      <dgm:prSet presAssocID="{C36C5031-9DBF-4865-9D17-429E216706B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CA4CC93-7C54-4711-BF88-4CB00DC2A4CB}" type="pres">
      <dgm:prSet presAssocID="{C36C5031-9DBF-4865-9D17-429E216706B3}" presName="descendantText" presStyleLbl="alignAcc1" presStyleIdx="4" presStyleCnt="5" custLinFactNeighborX="491" custLinFactNeighborY="453">
        <dgm:presLayoutVars>
          <dgm:bulletEnabled val="1"/>
        </dgm:presLayoutVars>
      </dgm:prSet>
      <dgm:spPr/>
    </dgm:pt>
  </dgm:ptLst>
  <dgm:cxnLst>
    <dgm:cxn modelId="{3158E8C4-5E60-4010-947E-58F0980BFE6F}" srcId="{EBFBD74D-7B4B-41E8-AB57-1B2D1B04C7E4}" destId="{D042CAE1-4707-49A1-B6E6-9B9630E977F5}" srcOrd="0" destOrd="0" parTransId="{9C268B0B-8AA9-430F-9740-5FB8DE738491}" sibTransId="{8D06BEB0-2166-4B9C-B35F-3E4581ED9571}"/>
    <dgm:cxn modelId="{F805265A-5E3F-482F-A377-677A27BB4E19}" srcId="{703E5852-1CE3-4C9D-AD55-28C64C824462}" destId="{664A1F60-E8AB-464C-ACC7-2C0C2B437489}" srcOrd="3" destOrd="0" parTransId="{06BB022A-EA14-44B1-92B5-EB933D942B57}" sibTransId="{0F9284C3-0ACD-4878-9EB8-310FFB9696DA}"/>
    <dgm:cxn modelId="{59B0C268-3453-4525-A5B3-A3F0142B0B10}" type="presOf" srcId="{EBFBD74D-7B4B-41E8-AB57-1B2D1B04C7E4}" destId="{77045554-1349-4687-93BF-A90B64A5BDEA}" srcOrd="0" destOrd="0" presId="urn:microsoft.com/office/officeart/2005/8/layout/chevron2"/>
    <dgm:cxn modelId="{4FD8DA23-1A1D-42FE-87B3-2FABD7825EE1}" srcId="{B4DD5BEE-8E1F-4988-A929-8361C5A5EFA3}" destId="{F2B80A2C-4F02-4F33-AE82-6FB2AC4AD355}" srcOrd="0" destOrd="0" parTransId="{08E1EC9C-6024-4C56-8594-3B91656F4C76}" sibTransId="{630F2A69-A8AF-4005-8578-41B2F31909B3}"/>
    <dgm:cxn modelId="{D9B3ECFF-E921-4EF9-8636-99983B45C461}" srcId="{8652D62C-9EE4-42F5-987B-EE4CB21E0CFA}" destId="{1CF445C4-0FCD-4CB0-B6A3-05F8798940AD}" srcOrd="0" destOrd="0" parTransId="{6339F77F-0C54-4CEA-9CF1-D60C2EB38035}" sibTransId="{87F2261F-1960-4344-AABD-1103A6F1F64D}"/>
    <dgm:cxn modelId="{DB860E19-374C-46EC-9E44-9DD15E9274EF}" srcId="{664A1F60-E8AB-464C-ACC7-2C0C2B437489}" destId="{FF8B3A54-103B-458B-829C-28A722F33D0E}" srcOrd="0" destOrd="0" parTransId="{271CD98C-08CC-49D2-A3A8-2B13DFC23798}" sibTransId="{D8956A0C-6D70-4DE1-97DE-26599AECF86A}"/>
    <dgm:cxn modelId="{AB507A26-15C2-4A60-A90D-52F677474160}" type="presOf" srcId="{F2B80A2C-4F02-4F33-AE82-6FB2AC4AD355}" destId="{D16A0B08-0EAE-4415-8E6F-14661334DBBA}" srcOrd="0" destOrd="0" presId="urn:microsoft.com/office/officeart/2005/8/layout/chevron2"/>
    <dgm:cxn modelId="{0840208A-A113-45A5-8078-B5DE02001A69}" srcId="{C36C5031-9DBF-4865-9D17-429E216706B3}" destId="{4B529A7D-5F5B-44A6-89A7-568A517AE5A1}" srcOrd="0" destOrd="0" parTransId="{3EB9BB3F-0E6B-44A8-B4EA-00ADF3B84B1D}" sibTransId="{4E13A0F7-3781-4DAD-82B3-D5E2423D7E42}"/>
    <dgm:cxn modelId="{A2ECF8DB-BC3B-4463-88A1-EFF2213C418C}" type="presOf" srcId="{1CF445C4-0FCD-4CB0-B6A3-05F8798940AD}" destId="{08EF11C9-D03D-4543-87F5-6BD15E31099A}" srcOrd="0" destOrd="0" presId="urn:microsoft.com/office/officeart/2005/8/layout/chevron2"/>
    <dgm:cxn modelId="{16654AB6-5CA7-40D8-851F-A38436CAB8A0}" srcId="{703E5852-1CE3-4C9D-AD55-28C64C824462}" destId="{8652D62C-9EE4-42F5-987B-EE4CB21E0CFA}" srcOrd="0" destOrd="0" parTransId="{2D7D7F2C-3CB4-412A-BBA2-37664CF37991}" sibTransId="{7DD89BDD-376D-49B3-BF06-ED64BBAC362D}"/>
    <dgm:cxn modelId="{0DE10DBA-7F2B-49F4-A59E-9E7B7D78F4F9}" type="presOf" srcId="{D042CAE1-4707-49A1-B6E6-9B9630E977F5}" destId="{EF64A4A6-6AB6-4968-9D78-F056823FB3E5}" srcOrd="0" destOrd="0" presId="urn:microsoft.com/office/officeart/2005/8/layout/chevron2"/>
    <dgm:cxn modelId="{061096E3-FED5-4F2C-B8F1-8E3C7F2EF9AF}" type="presOf" srcId="{8652D62C-9EE4-42F5-987B-EE4CB21E0CFA}" destId="{70BF5E3A-4E60-4F9C-A5AF-BCACD22C9D45}" srcOrd="0" destOrd="0" presId="urn:microsoft.com/office/officeart/2005/8/layout/chevron2"/>
    <dgm:cxn modelId="{BCBD7DEE-1B7C-4BD1-AE26-B9374F14F77E}" srcId="{703E5852-1CE3-4C9D-AD55-28C64C824462}" destId="{C36C5031-9DBF-4865-9D17-429E216706B3}" srcOrd="4" destOrd="0" parTransId="{74EF584B-ACBC-4706-9E88-8A96F61A2A4D}" sibTransId="{3A39A75C-9B0C-4E04-868D-46A98074DDAA}"/>
    <dgm:cxn modelId="{8833EAC0-6C1D-4463-8A47-1673E86B76A5}" type="presOf" srcId="{B4DD5BEE-8E1F-4988-A929-8361C5A5EFA3}" destId="{69B041D0-353C-40DD-846D-0A53956B2E9C}" srcOrd="0" destOrd="0" presId="urn:microsoft.com/office/officeart/2005/8/layout/chevron2"/>
    <dgm:cxn modelId="{EE09A168-AAF4-4F2E-AE30-8F48017315CF}" type="presOf" srcId="{703E5852-1CE3-4C9D-AD55-28C64C824462}" destId="{1F1EA24A-1F95-4563-AEC9-9F5757EBB4A9}" srcOrd="0" destOrd="0" presId="urn:microsoft.com/office/officeart/2005/8/layout/chevron2"/>
    <dgm:cxn modelId="{F3D47688-52A7-4040-9A2A-4E53938F03FC}" srcId="{703E5852-1CE3-4C9D-AD55-28C64C824462}" destId="{B4DD5BEE-8E1F-4988-A929-8361C5A5EFA3}" srcOrd="1" destOrd="0" parTransId="{186FFD12-2616-4B68-A49C-24B3EAF263CA}" sibTransId="{8AFEE4E2-D19C-46E4-9589-8518212CDE9B}"/>
    <dgm:cxn modelId="{7EB8059A-E326-4EF2-8B1A-BEFE93BBF57D}" type="presOf" srcId="{C36C5031-9DBF-4865-9D17-429E216706B3}" destId="{BFB49287-7476-48E9-ADDD-4598A163C32C}" srcOrd="0" destOrd="0" presId="urn:microsoft.com/office/officeart/2005/8/layout/chevron2"/>
    <dgm:cxn modelId="{A2BCE925-1C8F-47CD-91C9-022825E68B46}" srcId="{703E5852-1CE3-4C9D-AD55-28C64C824462}" destId="{EBFBD74D-7B4B-41E8-AB57-1B2D1B04C7E4}" srcOrd="2" destOrd="0" parTransId="{BB802511-9E4D-4957-877E-705655846D02}" sibTransId="{2CBF1929-D4BD-400E-8B8F-2332686F235D}"/>
    <dgm:cxn modelId="{C454EDC4-05C5-442E-A0AE-D68326ABEAF7}" type="presOf" srcId="{FF8B3A54-103B-458B-829C-28A722F33D0E}" destId="{23AE80EC-0824-4CB8-B411-AC17127AAD55}" srcOrd="0" destOrd="0" presId="urn:microsoft.com/office/officeart/2005/8/layout/chevron2"/>
    <dgm:cxn modelId="{DBFCB771-C047-4135-B556-5E26A6BAEC9F}" type="presOf" srcId="{4B529A7D-5F5B-44A6-89A7-568A517AE5A1}" destId="{2CA4CC93-7C54-4711-BF88-4CB00DC2A4CB}" srcOrd="0" destOrd="0" presId="urn:microsoft.com/office/officeart/2005/8/layout/chevron2"/>
    <dgm:cxn modelId="{CADAB1B6-169A-4B98-8A95-57CD44CC8732}" type="presOf" srcId="{664A1F60-E8AB-464C-ACC7-2C0C2B437489}" destId="{2AC45215-1A83-4E36-9379-AE6DE8DF36FD}" srcOrd="0" destOrd="0" presId="urn:microsoft.com/office/officeart/2005/8/layout/chevron2"/>
    <dgm:cxn modelId="{6AD9DA86-08EC-48D3-9B56-2AD5E870C670}" type="presParOf" srcId="{1F1EA24A-1F95-4563-AEC9-9F5757EBB4A9}" destId="{31301786-77A1-47C9-A3AF-FB386A98E715}" srcOrd="0" destOrd="0" presId="urn:microsoft.com/office/officeart/2005/8/layout/chevron2"/>
    <dgm:cxn modelId="{4D2C8630-3738-495F-972E-68EF65A9D991}" type="presParOf" srcId="{31301786-77A1-47C9-A3AF-FB386A98E715}" destId="{70BF5E3A-4E60-4F9C-A5AF-BCACD22C9D45}" srcOrd="0" destOrd="0" presId="urn:microsoft.com/office/officeart/2005/8/layout/chevron2"/>
    <dgm:cxn modelId="{A893A0F4-9BEC-4CA3-AA22-6F8FBB6AF29F}" type="presParOf" srcId="{31301786-77A1-47C9-A3AF-FB386A98E715}" destId="{08EF11C9-D03D-4543-87F5-6BD15E31099A}" srcOrd="1" destOrd="0" presId="urn:microsoft.com/office/officeart/2005/8/layout/chevron2"/>
    <dgm:cxn modelId="{43E40775-2DCF-4295-8332-88A639EA90CA}" type="presParOf" srcId="{1F1EA24A-1F95-4563-AEC9-9F5757EBB4A9}" destId="{9CC7F571-53DF-464E-BE3B-59EAF5714068}" srcOrd="1" destOrd="0" presId="urn:microsoft.com/office/officeart/2005/8/layout/chevron2"/>
    <dgm:cxn modelId="{BAA55C5E-F148-4A2B-BD9E-5572D43B66E5}" type="presParOf" srcId="{1F1EA24A-1F95-4563-AEC9-9F5757EBB4A9}" destId="{99A925F2-EFDB-423A-AC6B-BCDFE5877387}" srcOrd="2" destOrd="0" presId="urn:microsoft.com/office/officeart/2005/8/layout/chevron2"/>
    <dgm:cxn modelId="{635681D5-CCF3-48B2-A917-239F0A7073CE}" type="presParOf" srcId="{99A925F2-EFDB-423A-AC6B-BCDFE5877387}" destId="{69B041D0-353C-40DD-846D-0A53956B2E9C}" srcOrd="0" destOrd="0" presId="urn:microsoft.com/office/officeart/2005/8/layout/chevron2"/>
    <dgm:cxn modelId="{A797AB1D-D46B-432F-8EDD-090AA94ABF21}" type="presParOf" srcId="{99A925F2-EFDB-423A-AC6B-BCDFE5877387}" destId="{D16A0B08-0EAE-4415-8E6F-14661334DBBA}" srcOrd="1" destOrd="0" presId="urn:microsoft.com/office/officeart/2005/8/layout/chevron2"/>
    <dgm:cxn modelId="{EAFE6C32-9E68-4909-9BEA-18E66E61D87D}" type="presParOf" srcId="{1F1EA24A-1F95-4563-AEC9-9F5757EBB4A9}" destId="{74BD996F-0E7E-4C59-A32A-8CE176A64186}" srcOrd="3" destOrd="0" presId="urn:microsoft.com/office/officeart/2005/8/layout/chevron2"/>
    <dgm:cxn modelId="{DC4CE735-A4A8-4439-85BB-38823D57AFDB}" type="presParOf" srcId="{1F1EA24A-1F95-4563-AEC9-9F5757EBB4A9}" destId="{C49167CD-2C09-437D-9F9F-62BB64164956}" srcOrd="4" destOrd="0" presId="urn:microsoft.com/office/officeart/2005/8/layout/chevron2"/>
    <dgm:cxn modelId="{9A74CBAF-54C3-4DE2-BD06-622383E7AAF5}" type="presParOf" srcId="{C49167CD-2C09-437D-9F9F-62BB64164956}" destId="{77045554-1349-4687-93BF-A90B64A5BDEA}" srcOrd="0" destOrd="0" presId="urn:microsoft.com/office/officeart/2005/8/layout/chevron2"/>
    <dgm:cxn modelId="{D3B26BDC-BA3F-4F53-BD8D-5AD5979361D7}" type="presParOf" srcId="{C49167CD-2C09-437D-9F9F-62BB64164956}" destId="{EF64A4A6-6AB6-4968-9D78-F056823FB3E5}" srcOrd="1" destOrd="0" presId="urn:microsoft.com/office/officeart/2005/8/layout/chevron2"/>
    <dgm:cxn modelId="{0F00DA7F-74F8-4788-80BC-4B58B2A0CF02}" type="presParOf" srcId="{1F1EA24A-1F95-4563-AEC9-9F5757EBB4A9}" destId="{8006B423-976C-4717-B2B6-3422767B1973}" srcOrd="5" destOrd="0" presId="urn:microsoft.com/office/officeart/2005/8/layout/chevron2"/>
    <dgm:cxn modelId="{2E725459-BB0C-42D5-88EC-7AB81EF2ECDD}" type="presParOf" srcId="{1F1EA24A-1F95-4563-AEC9-9F5757EBB4A9}" destId="{49B53ECD-7B76-4A09-A061-A6802B6BB42C}" srcOrd="6" destOrd="0" presId="urn:microsoft.com/office/officeart/2005/8/layout/chevron2"/>
    <dgm:cxn modelId="{7D81D987-B43A-4354-9967-3CF87AB17965}" type="presParOf" srcId="{49B53ECD-7B76-4A09-A061-A6802B6BB42C}" destId="{2AC45215-1A83-4E36-9379-AE6DE8DF36FD}" srcOrd="0" destOrd="0" presId="urn:microsoft.com/office/officeart/2005/8/layout/chevron2"/>
    <dgm:cxn modelId="{C5BABADD-5ADC-46DC-BC54-A0FD3EDA4D9C}" type="presParOf" srcId="{49B53ECD-7B76-4A09-A061-A6802B6BB42C}" destId="{23AE80EC-0824-4CB8-B411-AC17127AAD55}" srcOrd="1" destOrd="0" presId="urn:microsoft.com/office/officeart/2005/8/layout/chevron2"/>
    <dgm:cxn modelId="{E77809AA-9F80-448C-B444-725AEDC2CB24}" type="presParOf" srcId="{1F1EA24A-1F95-4563-AEC9-9F5757EBB4A9}" destId="{86160FFD-95A7-47E1-A531-010D607FA08C}" srcOrd="7" destOrd="0" presId="urn:microsoft.com/office/officeart/2005/8/layout/chevron2"/>
    <dgm:cxn modelId="{B08C7788-7696-4438-8D66-17E97301C45E}" type="presParOf" srcId="{1F1EA24A-1F95-4563-AEC9-9F5757EBB4A9}" destId="{9FCCD663-F480-4440-B79B-60E5CA9E7863}" srcOrd="8" destOrd="0" presId="urn:microsoft.com/office/officeart/2005/8/layout/chevron2"/>
    <dgm:cxn modelId="{22C96335-A210-41FC-8A5C-6BBD391FB41D}" type="presParOf" srcId="{9FCCD663-F480-4440-B79B-60E5CA9E7863}" destId="{BFB49287-7476-48E9-ADDD-4598A163C32C}" srcOrd="0" destOrd="0" presId="urn:microsoft.com/office/officeart/2005/8/layout/chevron2"/>
    <dgm:cxn modelId="{CB5A1947-487C-43EF-B40E-D46DE59354C3}" type="presParOf" srcId="{9FCCD663-F480-4440-B79B-60E5CA9E7863}" destId="{2CA4CC93-7C54-4711-BF88-4CB00DC2A4C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563A95-6DA1-4B28-966C-FB35623C76E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6CD1EB5-224D-474E-9466-AC3D4C995B4C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noProof="0" dirty="0"/>
            <a:t>Modelo Simulación </a:t>
          </a:r>
        </a:p>
      </dgm:t>
    </dgm:pt>
    <dgm:pt modelId="{0B4FA9C0-FDE1-4B56-97F9-492813775885}" type="parTrans" cxnId="{EDE19BBD-2CB2-4058-8F6E-FB6C1C1BADF6}">
      <dgm:prSet/>
      <dgm:spPr/>
      <dgm:t>
        <a:bodyPr/>
        <a:lstStyle/>
        <a:p>
          <a:endParaRPr lang="es-MX" noProof="0" dirty="0"/>
        </a:p>
      </dgm:t>
    </dgm:pt>
    <dgm:pt modelId="{062AD065-1946-4F26-92E5-1C26ED295CD0}" type="sibTrans" cxnId="{EDE19BBD-2CB2-4058-8F6E-FB6C1C1BADF6}">
      <dgm:prSet/>
      <dgm:spPr/>
      <dgm:t>
        <a:bodyPr/>
        <a:lstStyle/>
        <a:p>
          <a:endParaRPr lang="es-MX" noProof="0" dirty="0"/>
        </a:p>
      </dgm:t>
    </dgm:pt>
    <dgm:pt modelId="{95778655-0510-4A7B-A66B-675FCBDE4870}">
      <dgm:prSet phldrT="[Text]"/>
      <dgm:spPr/>
      <dgm:t>
        <a:bodyPr/>
        <a:lstStyle/>
        <a:p>
          <a:r>
            <a:rPr lang="es-MX" noProof="0" dirty="0" err="1"/>
            <a:t>Multi</a:t>
          </a:r>
          <a:r>
            <a:rPr lang="es-MX" noProof="0" dirty="0"/>
            <a:t>-periodo y </a:t>
          </a:r>
          <a:r>
            <a:rPr lang="es-MX" noProof="0" dirty="0" err="1"/>
            <a:t>múlti</a:t>
          </a:r>
          <a:r>
            <a:rPr lang="es-MX" noProof="0" dirty="0"/>
            <a:t>-escenarios</a:t>
          </a:r>
        </a:p>
      </dgm:t>
    </dgm:pt>
    <dgm:pt modelId="{0525E389-201F-4C45-8832-AB14F7FB2A98}" type="parTrans" cxnId="{7B7660CA-FF5B-4A3E-BD55-30EA1331ED5C}">
      <dgm:prSet/>
      <dgm:spPr/>
      <dgm:t>
        <a:bodyPr/>
        <a:lstStyle/>
        <a:p>
          <a:endParaRPr lang="es-MX" noProof="0" dirty="0"/>
        </a:p>
      </dgm:t>
    </dgm:pt>
    <dgm:pt modelId="{36E0C93D-8037-440F-9AD9-D07427C76AB8}" type="sibTrans" cxnId="{7B7660CA-FF5B-4A3E-BD55-30EA1331ED5C}">
      <dgm:prSet/>
      <dgm:spPr/>
      <dgm:t>
        <a:bodyPr/>
        <a:lstStyle/>
        <a:p>
          <a:endParaRPr lang="es-MX" noProof="0" dirty="0"/>
        </a:p>
      </dgm:t>
    </dgm:pt>
    <dgm:pt modelId="{B548DA41-B1C2-4EEC-8E4F-BFEABD4845DE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noProof="0" dirty="0"/>
            <a:t>Objetivos de rentabilidad, apetito por riesgo y capacidades regulatorias</a:t>
          </a:r>
        </a:p>
      </dgm:t>
    </dgm:pt>
    <dgm:pt modelId="{E5212FBA-B304-4CBC-900E-C9DF852D4584}" type="parTrans" cxnId="{50B74674-7A4F-4060-855C-B93436050F6A}">
      <dgm:prSet/>
      <dgm:spPr/>
      <dgm:t>
        <a:bodyPr/>
        <a:lstStyle/>
        <a:p>
          <a:endParaRPr lang="es-MX" noProof="0" dirty="0"/>
        </a:p>
      </dgm:t>
    </dgm:pt>
    <dgm:pt modelId="{9AB2B895-3E83-4994-BD3A-323322F7AB5E}" type="sibTrans" cxnId="{50B74674-7A4F-4060-855C-B93436050F6A}">
      <dgm:prSet/>
      <dgm:spPr/>
      <dgm:t>
        <a:bodyPr/>
        <a:lstStyle/>
        <a:p>
          <a:endParaRPr lang="es-MX" noProof="0" dirty="0"/>
        </a:p>
      </dgm:t>
    </dgm:pt>
    <dgm:pt modelId="{9AEB9537-5291-40FB-A509-889F687B83C6}">
      <dgm:prSet phldrT="[Text]"/>
      <dgm:spPr/>
      <dgm:t>
        <a:bodyPr/>
        <a:lstStyle/>
        <a:p>
          <a:r>
            <a:rPr lang="es-MX" noProof="0" dirty="0"/>
            <a:t>Minimizar costo de cumplimiento regulatorio;</a:t>
          </a:r>
        </a:p>
      </dgm:t>
    </dgm:pt>
    <dgm:pt modelId="{A9B8FAB7-9EDE-4A50-920F-F1E60431B447}" type="parTrans" cxnId="{F51EB99A-D213-419B-AD04-4F42158DFD9F}">
      <dgm:prSet/>
      <dgm:spPr/>
      <dgm:t>
        <a:bodyPr/>
        <a:lstStyle/>
        <a:p>
          <a:endParaRPr lang="es-MX" noProof="0" dirty="0"/>
        </a:p>
      </dgm:t>
    </dgm:pt>
    <dgm:pt modelId="{08889DB5-4D26-40F4-9623-95ED9BFF34AC}" type="sibTrans" cxnId="{F51EB99A-D213-419B-AD04-4F42158DFD9F}">
      <dgm:prSet/>
      <dgm:spPr/>
      <dgm:t>
        <a:bodyPr/>
        <a:lstStyle/>
        <a:p>
          <a:endParaRPr lang="es-MX" noProof="0" dirty="0"/>
        </a:p>
      </dgm:t>
    </dgm:pt>
    <dgm:pt modelId="{D38D5B96-D5F3-47AE-BC30-FA837D5D4D4E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noProof="0" dirty="0"/>
            <a:t>Ajustar incentivos dentro del marco de FTP </a:t>
          </a:r>
        </a:p>
      </dgm:t>
    </dgm:pt>
    <dgm:pt modelId="{0648A50D-7729-4847-95B0-DB6372D361D8}" type="parTrans" cxnId="{576AAAA0-7C37-47C7-A5DD-19D7A43ACF6D}">
      <dgm:prSet/>
      <dgm:spPr/>
      <dgm:t>
        <a:bodyPr/>
        <a:lstStyle/>
        <a:p>
          <a:endParaRPr lang="es-MX" noProof="0" dirty="0"/>
        </a:p>
      </dgm:t>
    </dgm:pt>
    <dgm:pt modelId="{1F6EB011-D71C-4A20-B599-13C77D85A9D9}" type="sibTrans" cxnId="{576AAAA0-7C37-47C7-A5DD-19D7A43ACF6D}">
      <dgm:prSet/>
      <dgm:spPr/>
      <dgm:t>
        <a:bodyPr/>
        <a:lstStyle/>
        <a:p>
          <a:endParaRPr lang="es-MX" noProof="0" dirty="0"/>
        </a:p>
      </dgm:t>
    </dgm:pt>
    <dgm:pt modelId="{E8E6BE1E-11F9-4171-A8DA-7DDB9D2D3867}">
      <dgm:prSet phldrT="[Text]"/>
      <dgm:spPr/>
      <dgm:t>
        <a:bodyPr/>
        <a:lstStyle/>
        <a:p>
          <a:r>
            <a:rPr lang="es-MX" noProof="0" dirty="0"/>
            <a:t>Transparencia y asignación de responsabilidades</a:t>
          </a:r>
        </a:p>
      </dgm:t>
    </dgm:pt>
    <dgm:pt modelId="{6FDAC3E7-219E-4305-94A4-BFD8D4129DF0}" type="parTrans" cxnId="{A6880127-C26B-4F3F-A29D-9D0ACAD1FB7D}">
      <dgm:prSet/>
      <dgm:spPr/>
      <dgm:t>
        <a:bodyPr/>
        <a:lstStyle/>
        <a:p>
          <a:endParaRPr lang="es-MX" noProof="0" dirty="0"/>
        </a:p>
      </dgm:t>
    </dgm:pt>
    <dgm:pt modelId="{83334DEC-CB9D-4F29-9E62-95A6DE70A3BF}" type="sibTrans" cxnId="{A6880127-C26B-4F3F-A29D-9D0ACAD1FB7D}">
      <dgm:prSet/>
      <dgm:spPr/>
      <dgm:t>
        <a:bodyPr/>
        <a:lstStyle/>
        <a:p>
          <a:endParaRPr lang="es-MX" noProof="0" dirty="0"/>
        </a:p>
      </dgm:t>
    </dgm:pt>
    <dgm:pt modelId="{0C70DECB-A7F0-4224-954D-69D644766E57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MX" noProof="0" dirty="0"/>
            <a:t>Modelo Optimización</a:t>
          </a:r>
        </a:p>
      </dgm:t>
    </dgm:pt>
    <dgm:pt modelId="{66BABE79-5CE3-4C2D-9E15-11026496EA1F}" type="parTrans" cxnId="{BA9B6951-98FE-49C0-8CB5-1FF7A1E6208E}">
      <dgm:prSet/>
      <dgm:spPr/>
      <dgm:t>
        <a:bodyPr/>
        <a:lstStyle/>
        <a:p>
          <a:endParaRPr lang="es-MX" noProof="0" dirty="0"/>
        </a:p>
      </dgm:t>
    </dgm:pt>
    <dgm:pt modelId="{DA96BDC8-968C-42F5-B893-CD6FA317EAB6}" type="sibTrans" cxnId="{BA9B6951-98FE-49C0-8CB5-1FF7A1E6208E}">
      <dgm:prSet/>
      <dgm:spPr/>
      <dgm:t>
        <a:bodyPr/>
        <a:lstStyle/>
        <a:p>
          <a:endParaRPr lang="es-MX" noProof="0" dirty="0"/>
        </a:p>
      </dgm:t>
    </dgm:pt>
    <dgm:pt modelId="{0A1DDF0A-8CEF-41FD-BBF5-B36234F929BB}">
      <dgm:prSet phldrT="[Text]"/>
      <dgm:spPr/>
      <dgm:t>
        <a:bodyPr/>
        <a:lstStyle/>
        <a:p>
          <a:r>
            <a:rPr lang="es-MX" noProof="0" dirty="0"/>
            <a:t>Pruebas de Stress con resultados ligados a Planes de Contingencia;</a:t>
          </a:r>
        </a:p>
      </dgm:t>
    </dgm:pt>
    <dgm:pt modelId="{04BFF143-5F1D-4C65-925E-264B862F8A5A}" type="parTrans" cxnId="{952A648F-6615-421B-B32D-03CC2752AE9A}">
      <dgm:prSet/>
      <dgm:spPr/>
      <dgm:t>
        <a:bodyPr/>
        <a:lstStyle/>
        <a:p>
          <a:endParaRPr lang="es-MX" noProof="0" dirty="0"/>
        </a:p>
      </dgm:t>
    </dgm:pt>
    <dgm:pt modelId="{923E4C85-C640-4442-9881-1658FC74ED53}" type="sibTrans" cxnId="{952A648F-6615-421B-B32D-03CC2752AE9A}">
      <dgm:prSet/>
      <dgm:spPr/>
      <dgm:t>
        <a:bodyPr/>
        <a:lstStyle/>
        <a:p>
          <a:endParaRPr lang="es-MX" noProof="0" dirty="0"/>
        </a:p>
      </dgm:t>
    </dgm:pt>
    <dgm:pt modelId="{20DFC0D1-DBBA-4239-833F-552A7CEDD056}">
      <dgm:prSet phldrT="[Text]"/>
      <dgm:spPr/>
      <dgm:t>
        <a:bodyPr/>
        <a:lstStyle/>
        <a:p>
          <a:r>
            <a:rPr lang="es-MX" noProof="0" dirty="0"/>
            <a:t>Volúmenes y precios dados por áreas de producto</a:t>
          </a:r>
        </a:p>
      </dgm:t>
    </dgm:pt>
    <dgm:pt modelId="{16766811-4667-4F2E-80A1-D647DB3749FC}" type="parTrans" cxnId="{1AA28964-CDDD-4C7E-BA03-66451E2A9D2B}">
      <dgm:prSet/>
      <dgm:spPr/>
      <dgm:t>
        <a:bodyPr/>
        <a:lstStyle/>
        <a:p>
          <a:endParaRPr lang="es-MX" noProof="0" dirty="0"/>
        </a:p>
      </dgm:t>
    </dgm:pt>
    <dgm:pt modelId="{285BAB25-F159-44CE-860E-9E812571D932}" type="sibTrans" cxnId="{1AA28964-CDDD-4C7E-BA03-66451E2A9D2B}">
      <dgm:prSet/>
      <dgm:spPr/>
      <dgm:t>
        <a:bodyPr/>
        <a:lstStyle/>
        <a:p>
          <a:endParaRPr lang="es-MX" noProof="0" dirty="0"/>
        </a:p>
      </dgm:t>
    </dgm:pt>
    <dgm:pt modelId="{CC86A7F4-BD8E-41BB-AB5C-8DF4925D9A7A}">
      <dgm:prSet phldrT="[Text]"/>
      <dgm:spPr/>
      <dgm:t>
        <a:bodyPr/>
        <a:lstStyle/>
        <a:p>
          <a:endParaRPr lang="es-MX" noProof="0" dirty="0"/>
        </a:p>
      </dgm:t>
    </dgm:pt>
    <dgm:pt modelId="{85E58996-364A-4349-80B8-1E5974279F89}" type="parTrans" cxnId="{5C4A1A53-8A5F-4587-BA9D-E8D8501347A5}">
      <dgm:prSet/>
      <dgm:spPr/>
      <dgm:t>
        <a:bodyPr/>
        <a:lstStyle/>
        <a:p>
          <a:endParaRPr lang="es-MX" noProof="0" dirty="0"/>
        </a:p>
      </dgm:t>
    </dgm:pt>
    <dgm:pt modelId="{24CD5F91-6D0F-443C-8900-092AF678CECC}" type="sibTrans" cxnId="{5C4A1A53-8A5F-4587-BA9D-E8D8501347A5}">
      <dgm:prSet/>
      <dgm:spPr/>
      <dgm:t>
        <a:bodyPr/>
        <a:lstStyle/>
        <a:p>
          <a:endParaRPr lang="es-MX" noProof="0" dirty="0"/>
        </a:p>
      </dgm:t>
    </dgm:pt>
    <dgm:pt modelId="{89E3A770-343A-4247-80F1-381F4556E29B}">
      <dgm:prSet phldrT="[Text]"/>
      <dgm:spPr/>
      <dgm:t>
        <a:bodyPr/>
        <a:lstStyle/>
        <a:p>
          <a:r>
            <a:rPr lang="es-MX" noProof="0" dirty="0"/>
            <a:t>Dimensionar buffers requeridos en función al apetito por riesgo;</a:t>
          </a:r>
        </a:p>
      </dgm:t>
    </dgm:pt>
    <dgm:pt modelId="{9381E89D-1813-47C7-A3DD-A19B1424B2F7}" type="parTrans" cxnId="{38449B25-84A2-4825-AA9E-BB009990E20B}">
      <dgm:prSet/>
      <dgm:spPr/>
      <dgm:t>
        <a:bodyPr/>
        <a:lstStyle/>
        <a:p>
          <a:endParaRPr lang="es-MX" noProof="0" dirty="0"/>
        </a:p>
      </dgm:t>
    </dgm:pt>
    <dgm:pt modelId="{D52EC58B-CD34-4A1D-9A12-33ED805D68B9}" type="sibTrans" cxnId="{38449B25-84A2-4825-AA9E-BB009990E20B}">
      <dgm:prSet/>
      <dgm:spPr/>
      <dgm:t>
        <a:bodyPr/>
        <a:lstStyle/>
        <a:p>
          <a:endParaRPr lang="es-MX" noProof="0" dirty="0"/>
        </a:p>
      </dgm:t>
    </dgm:pt>
    <dgm:pt modelId="{10D94A2B-C8E2-4240-A7F3-406C415B0D8D}">
      <dgm:prSet phldrT="[Text]"/>
      <dgm:spPr/>
      <dgm:t>
        <a:bodyPr/>
        <a:lstStyle/>
        <a:p>
          <a:r>
            <a:rPr lang="es-MX" noProof="0" dirty="0"/>
            <a:t>Asignación de Recursos y Capacidades;</a:t>
          </a:r>
        </a:p>
      </dgm:t>
    </dgm:pt>
    <dgm:pt modelId="{895FF631-F4C7-4EC4-9150-A4C21A67EC04}" type="parTrans" cxnId="{0E844077-958E-4677-8C56-12FBD579929F}">
      <dgm:prSet/>
      <dgm:spPr/>
      <dgm:t>
        <a:bodyPr/>
        <a:lstStyle/>
        <a:p>
          <a:endParaRPr lang="es-MX" noProof="0" dirty="0"/>
        </a:p>
      </dgm:t>
    </dgm:pt>
    <dgm:pt modelId="{865560CC-D679-4AE8-92AE-E1596CF0DCAC}" type="sibTrans" cxnId="{0E844077-958E-4677-8C56-12FBD579929F}">
      <dgm:prSet/>
      <dgm:spPr/>
      <dgm:t>
        <a:bodyPr/>
        <a:lstStyle/>
        <a:p>
          <a:endParaRPr lang="es-MX" noProof="0" dirty="0"/>
        </a:p>
      </dgm:t>
    </dgm:pt>
    <dgm:pt modelId="{6C6E731D-3DB9-4FB0-AD01-D6BB3837B884}">
      <dgm:prSet phldrT="[Text]"/>
      <dgm:spPr/>
      <dgm:t>
        <a:bodyPr/>
        <a:lstStyle/>
        <a:p>
          <a:endParaRPr lang="es-MX" noProof="0" dirty="0"/>
        </a:p>
      </dgm:t>
    </dgm:pt>
    <dgm:pt modelId="{1887686B-36F0-42A4-8D4C-7B5D9B2B2F9A}" type="parTrans" cxnId="{2E9994A0-007A-476E-8B0F-25A37A0B5AB4}">
      <dgm:prSet/>
      <dgm:spPr/>
      <dgm:t>
        <a:bodyPr/>
        <a:lstStyle/>
        <a:p>
          <a:endParaRPr lang="es-MX" noProof="0" dirty="0"/>
        </a:p>
      </dgm:t>
    </dgm:pt>
    <dgm:pt modelId="{F663C135-F9B0-4323-9782-9F5A9D2DF423}" type="sibTrans" cxnId="{2E9994A0-007A-476E-8B0F-25A37A0B5AB4}">
      <dgm:prSet/>
      <dgm:spPr/>
      <dgm:t>
        <a:bodyPr/>
        <a:lstStyle/>
        <a:p>
          <a:endParaRPr lang="es-MX" noProof="0" dirty="0"/>
        </a:p>
      </dgm:t>
    </dgm:pt>
    <dgm:pt modelId="{6F850A16-3780-4732-A88D-25F7018E0E20}">
      <dgm:prSet phldrT="[Text]"/>
      <dgm:spPr/>
      <dgm:t>
        <a:bodyPr/>
        <a:lstStyle/>
        <a:p>
          <a:endParaRPr lang="es-MX" noProof="0" dirty="0"/>
        </a:p>
      </dgm:t>
    </dgm:pt>
    <dgm:pt modelId="{3BB9D3E9-C54B-49B9-A406-F5D45EDF2324}" type="parTrans" cxnId="{B4D4A1A6-DEC0-4001-972D-8558E2B70AB5}">
      <dgm:prSet/>
      <dgm:spPr/>
      <dgm:t>
        <a:bodyPr/>
        <a:lstStyle/>
        <a:p>
          <a:endParaRPr lang="es-MX" noProof="0" dirty="0"/>
        </a:p>
      </dgm:t>
    </dgm:pt>
    <dgm:pt modelId="{B36D55DD-4984-42CE-B24A-3CB14B861481}" type="sibTrans" cxnId="{B4D4A1A6-DEC0-4001-972D-8558E2B70AB5}">
      <dgm:prSet/>
      <dgm:spPr/>
      <dgm:t>
        <a:bodyPr/>
        <a:lstStyle/>
        <a:p>
          <a:endParaRPr lang="es-MX" noProof="0" dirty="0"/>
        </a:p>
      </dgm:t>
    </dgm:pt>
    <dgm:pt modelId="{0FF33756-9903-45D6-9DE7-6EBC413C06B9}">
      <dgm:prSet phldrT="[Text]"/>
      <dgm:spPr/>
      <dgm:t>
        <a:bodyPr/>
        <a:lstStyle/>
        <a:p>
          <a:r>
            <a:rPr lang="es-MX" noProof="0" dirty="0"/>
            <a:t>Precios FTP en función al Balance Objetivo</a:t>
          </a:r>
        </a:p>
      </dgm:t>
    </dgm:pt>
    <dgm:pt modelId="{51E6377E-674B-49E8-83E7-F6B9664DDAB9}" type="parTrans" cxnId="{86644B5A-2238-4293-BD5E-D4583F7510B6}">
      <dgm:prSet/>
      <dgm:spPr/>
      <dgm:t>
        <a:bodyPr/>
        <a:lstStyle/>
        <a:p>
          <a:endParaRPr lang="es-MX" noProof="0" dirty="0"/>
        </a:p>
      </dgm:t>
    </dgm:pt>
    <dgm:pt modelId="{10372163-C419-4B00-8DFD-5679AEFC8327}" type="sibTrans" cxnId="{86644B5A-2238-4293-BD5E-D4583F7510B6}">
      <dgm:prSet/>
      <dgm:spPr/>
      <dgm:t>
        <a:bodyPr/>
        <a:lstStyle/>
        <a:p>
          <a:endParaRPr lang="es-MX" noProof="0" dirty="0"/>
        </a:p>
      </dgm:t>
    </dgm:pt>
    <dgm:pt modelId="{154C5A56-7CFB-49B9-8432-5F5C67032F11}">
      <dgm:prSet phldrT="[Text]"/>
      <dgm:spPr/>
      <dgm:t>
        <a:bodyPr/>
        <a:lstStyle/>
        <a:p>
          <a:r>
            <a:rPr lang="es-MX" noProof="0" dirty="0"/>
            <a:t>Recuperación de costos + “</a:t>
          </a:r>
          <a:r>
            <a:rPr lang="es-MX" noProof="0" dirty="0" err="1"/>
            <a:t>add-ons</a:t>
          </a:r>
          <a:r>
            <a:rPr lang="es-MX" noProof="0" dirty="0"/>
            <a:t>”</a:t>
          </a:r>
        </a:p>
      </dgm:t>
    </dgm:pt>
    <dgm:pt modelId="{7121F8EF-05B2-4731-A6BC-4D34BDE290A2}" type="parTrans" cxnId="{E512F3AF-9D10-423C-B743-1418F59043D5}">
      <dgm:prSet/>
      <dgm:spPr/>
      <dgm:t>
        <a:bodyPr/>
        <a:lstStyle/>
        <a:p>
          <a:endParaRPr lang="es-MX" noProof="0" dirty="0"/>
        </a:p>
      </dgm:t>
    </dgm:pt>
    <dgm:pt modelId="{2FE824DB-2616-411B-BB82-F63AAA0DFAB8}" type="sibTrans" cxnId="{E512F3AF-9D10-423C-B743-1418F59043D5}">
      <dgm:prSet/>
      <dgm:spPr/>
      <dgm:t>
        <a:bodyPr/>
        <a:lstStyle/>
        <a:p>
          <a:endParaRPr lang="es-MX" noProof="0" dirty="0"/>
        </a:p>
      </dgm:t>
    </dgm:pt>
    <dgm:pt modelId="{DD1D21F0-45FF-48E3-B9A7-C41F6F68E33F}">
      <dgm:prSet phldrT="[Text]"/>
      <dgm:spPr/>
      <dgm:t>
        <a:bodyPr/>
        <a:lstStyle/>
        <a:p>
          <a:r>
            <a:rPr lang="es-MX" noProof="0" dirty="0"/>
            <a:t>Define modelo y mezcla de Negocio </a:t>
          </a:r>
          <a:r>
            <a:rPr lang="es-MX" noProof="0" dirty="0">
              <a:sym typeface="Wingdings" panose="05000000000000000000" pitchFamily="2" charset="2"/>
            </a:rPr>
            <a:t> Estrategia</a:t>
          </a:r>
          <a:endParaRPr lang="es-MX" noProof="0" dirty="0"/>
        </a:p>
      </dgm:t>
    </dgm:pt>
    <dgm:pt modelId="{B5244004-BFE6-4593-8280-A79ACEA072F4}" type="parTrans" cxnId="{F54EEFAD-0ED9-41D2-A6B8-614CB3866D22}">
      <dgm:prSet/>
      <dgm:spPr/>
      <dgm:t>
        <a:bodyPr/>
        <a:lstStyle/>
        <a:p>
          <a:endParaRPr lang="en-US"/>
        </a:p>
      </dgm:t>
    </dgm:pt>
    <dgm:pt modelId="{BB8076FB-FFF6-4C2C-A303-DDE03033D5D4}" type="sibTrans" cxnId="{F54EEFAD-0ED9-41D2-A6B8-614CB3866D22}">
      <dgm:prSet/>
      <dgm:spPr/>
      <dgm:t>
        <a:bodyPr/>
        <a:lstStyle/>
        <a:p>
          <a:endParaRPr lang="en-US"/>
        </a:p>
      </dgm:t>
    </dgm:pt>
    <dgm:pt modelId="{27D02E2C-7D60-4489-AEA8-898243272054}">
      <dgm:prSet phldrT="[Text]"/>
      <dgm:spPr/>
      <dgm:t>
        <a:bodyPr/>
        <a:lstStyle/>
        <a:p>
          <a:r>
            <a:rPr lang="es-MX" noProof="0" dirty="0"/>
            <a:t>Rebalanceo en función a crecimiento de Mercado y Capacidades Comerciales. </a:t>
          </a:r>
        </a:p>
      </dgm:t>
    </dgm:pt>
    <dgm:pt modelId="{3D13B3AC-9C15-4DE7-849A-ADA3B6F1B1B1}" type="parTrans" cxnId="{B8596AE7-F163-4030-9DC8-F4623CDFA94C}">
      <dgm:prSet/>
      <dgm:spPr/>
      <dgm:t>
        <a:bodyPr/>
        <a:lstStyle/>
        <a:p>
          <a:endParaRPr lang="en-US"/>
        </a:p>
      </dgm:t>
    </dgm:pt>
    <dgm:pt modelId="{B886EA44-089A-41E0-8D31-FE9F0CFB39E7}" type="sibTrans" cxnId="{B8596AE7-F163-4030-9DC8-F4623CDFA94C}">
      <dgm:prSet/>
      <dgm:spPr/>
      <dgm:t>
        <a:bodyPr/>
        <a:lstStyle/>
        <a:p>
          <a:endParaRPr lang="en-US"/>
        </a:p>
      </dgm:t>
    </dgm:pt>
    <dgm:pt modelId="{B088A8CB-96D7-46C1-98BE-43CBE534A63E}" type="pres">
      <dgm:prSet presAssocID="{03563A95-6DA1-4B28-966C-FB35623C76E9}" presName="linear" presStyleCnt="0">
        <dgm:presLayoutVars>
          <dgm:animLvl val="lvl"/>
          <dgm:resizeHandles val="exact"/>
        </dgm:presLayoutVars>
      </dgm:prSet>
      <dgm:spPr/>
    </dgm:pt>
    <dgm:pt modelId="{CBA40762-941A-4E17-BF10-97B0A0036E77}" type="pres">
      <dgm:prSet presAssocID="{C6CD1EB5-224D-474E-9466-AC3D4C995B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B76A80-B9B6-4711-96E7-72F8916AEC33}" type="pres">
      <dgm:prSet presAssocID="{C6CD1EB5-224D-474E-9466-AC3D4C995B4C}" presName="childText" presStyleLbl="revTx" presStyleIdx="0" presStyleCnt="4">
        <dgm:presLayoutVars>
          <dgm:bulletEnabled val="1"/>
        </dgm:presLayoutVars>
      </dgm:prSet>
      <dgm:spPr/>
    </dgm:pt>
    <dgm:pt modelId="{9D60D2CF-D8E5-4F06-9A47-EDA1612B0AB9}" type="pres">
      <dgm:prSet presAssocID="{B548DA41-B1C2-4EEC-8E4F-BFEABD4845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D3AA73-0A04-46AC-B557-FC3D1627DF62}" type="pres">
      <dgm:prSet presAssocID="{B548DA41-B1C2-4EEC-8E4F-BFEABD4845DE}" presName="childText" presStyleLbl="revTx" presStyleIdx="1" presStyleCnt="4">
        <dgm:presLayoutVars>
          <dgm:bulletEnabled val="1"/>
        </dgm:presLayoutVars>
      </dgm:prSet>
      <dgm:spPr/>
    </dgm:pt>
    <dgm:pt modelId="{8E8EDC2D-4266-4E5D-B2CB-08789C33AC87}" type="pres">
      <dgm:prSet presAssocID="{0C70DECB-A7F0-4224-954D-69D644766E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340D71-E30A-46FB-BBC3-04C6B4EFE161}" type="pres">
      <dgm:prSet presAssocID="{0C70DECB-A7F0-4224-954D-69D644766E57}" presName="childText" presStyleLbl="revTx" presStyleIdx="2" presStyleCnt="4">
        <dgm:presLayoutVars>
          <dgm:bulletEnabled val="1"/>
        </dgm:presLayoutVars>
      </dgm:prSet>
      <dgm:spPr/>
    </dgm:pt>
    <dgm:pt modelId="{68D73754-F818-481D-A071-DBA148CC812F}" type="pres">
      <dgm:prSet presAssocID="{D38D5B96-D5F3-47AE-BC30-FA837D5D4D4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20F1053-A8AB-4080-8BAA-63203F0E0281}" type="pres">
      <dgm:prSet presAssocID="{D38D5B96-D5F3-47AE-BC30-FA837D5D4D4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213686C-249E-43E3-9CF6-62B211AD9A5F}" type="presOf" srcId="{CC86A7F4-BD8E-41BB-AB5C-8DF4925D9A7A}" destId="{C5340D71-E30A-46FB-BBC3-04C6B4EFE161}" srcOrd="0" destOrd="3" presId="urn:microsoft.com/office/officeart/2005/8/layout/vList2"/>
    <dgm:cxn modelId="{D69B8241-9785-4067-AAC2-A350EA6A668F}" type="presOf" srcId="{95778655-0510-4A7B-A66B-675FCBDE4870}" destId="{92B76A80-B9B6-4711-96E7-72F8916AEC33}" srcOrd="0" destOrd="0" presId="urn:microsoft.com/office/officeart/2005/8/layout/vList2"/>
    <dgm:cxn modelId="{D36D3FCD-538A-4A0F-A2AD-0F329D71C0AC}" type="presOf" srcId="{6C6E731D-3DB9-4FB0-AD01-D6BB3837B884}" destId="{A8D3AA73-0A04-46AC-B557-FC3D1627DF62}" srcOrd="0" destOrd="3" presId="urn:microsoft.com/office/officeart/2005/8/layout/vList2"/>
    <dgm:cxn modelId="{38449B25-84A2-4825-AA9E-BB009990E20B}" srcId="{B548DA41-B1C2-4EEC-8E4F-BFEABD4845DE}" destId="{89E3A770-343A-4247-80F1-381F4556E29B}" srcOrd="1" destOrd="0" parTransId="{9381E89D-1813-47C7-A3DD-A19B1424B2F7}" sibTransId="{D52EC58B-CD34-4A1D-9A12-33ED805D68B9}"/>
    <dgm:cxn modelId="{681EC831-73C9-44D1-9948-DE4A56DE9E78}" type="presOf" srcId="{6F850A16-3780-4732-A88D-25F7018E0E20}" destId="{92B76A80-B9B6-4711-96E7-72F8916AEC33}" srcOrd="0" destOrd="2" presId="urn:microsoft.com/office/officeart/2005/8/layout/vList2"/>
    <dgm:cxn modelId="{AFCEF2C8-74F1-42A7-BA34-6C5E498C897A}" type="presOf" srcId="{DD1D21F0-45FF-48E3-B9A7-C41F6F68E33F}" destId="{A8D3AA73-0A04-46AC-B557-FC3D1627DF62}" srcOrd="0" destOrd="2" presId="urn:microsoft.com/office/officeart/2005/8/layout/vList2"/>
    <dgm:cxn modelId="{952A648F-6615-421B-B32D-03CC2752AE9A}" srcId="{B548DA41-B1C2-4EEC-8E4F-BFEABD4845DE}" destId="{0A1DDF0A-8CEF-41FD-BBF5-B36234F929BB}" srcOrd="0" destOrd="0" parTransId="{04BFF143-5F1D-4C65-925E-264B862F8A5A}" sibTransId="{923E4C85-C640-4442-9881-1658FC74ED53}"/>
    <dgm:cxn modelId="{AF6DA90D-3DC7-40BD-A13B-E360EBCF1B12}" type="presOf" srcId="{10D94A2B-C8E2-4240-A7F3-406C415B0D8D}" destId="{C5340D71-E30A-46FB-BBC3-04C6B4EFE161}" srcOrd="0" destOrd="1" presId="urn:microsoft.com/office/officeart/2005/8/layout/vList2"/>
    <dgm:cxn modelId="{59F23CC9-3B11-4D0C-B130-E28639476917}" type="presOf" srcId="{9AEB9537-5291-40FB-A509-889F687B83C6}" destId="{C5340D71-E30A-46FB-BBC3-04C6B4EFE161}" srcOrd="0" destOrd="0" presId="urn:microsoft.com/office/officeart/2005/8/layout/vList2"/>
    <dgm:cxn modelId="{50B74674-7A4F-4060-855C-B93436050F6A}" srcId="{03563A95-6DA1-4B28-966C-FB35623C76E9}" destId="{B548DA41-B1C2-4EEC-8E4F-BFEABD4845DE}" srcOrd="1" destOrd="0" parTransId="{E5212FBA-B304-4CBC-900E-C9DF852D4584}" sibTransId="{9AB2B895-3E83-4994-BD3A-323322F7AB5E}"/>
    <dgm:cxn modelId="{5C4A1A53-8A5F-4587-BA9D-E8D8501347A5}" srcId="{0C70DECB-A7F0-4224-954D-69D644766E57}" destId="{CC86A7F4-BD8E-41BB-AB5C-8DF4925D9A7A}" srcOrd="3" destOrd="0" parTransId="{85E58996-364A-4349-80B8-1E5974279F89}" sibTransId="{24CD5F91-6D0F-443C-8900-092AF678CECC}"/>
    <dgm:cxn modelId="{53A663F5-2C46-460E-A3BE-C12FD0576E69}" type="presOf" srcId="{0C70DECB-A7F0-4224-954D-69D644766E57}" destId="{8E8EDC2D-4266-4E5D-B2CB-08789C33AC87}" srcOrd="0" destOrd="0" presId="urn:microsoft.com/office/officeart/2005/8/layout/vList2"/>
    <dgm:cxn modelId="{BA9B6951-98FE-49C0-8CB5-1FF7A1E6208E}" srcId="{03563A95-6DA1-4B28-966C-FB35623C76E9}" destId="{0C70DECB-A7F0-4224-954D-69D644766E57}" srcOrd="2" destOrd="0" parTransId="{66BABE79-5CE3-4C2D-9E15-11026496EA1F}" sibTransId="{DA96BDC8-968C-42F5-B893-CD6FA317EAB6}"/>
    <dgm:cxn modelId="{5AC896AF-DB83-4548-B4CE-4795063BCBD7}" type="presOf" srcId="{27D02E2C-7D60-4489-AEA8-898243272054}" destId="{C5340D71-E30A-46FB-BBC3-04C6B4EFE161}" srcOrd="0" destOrd="2" presId="urn:microsoft.com/office/officeart/2005/8/layout/vList2"/>
    <dgm:cxn modelId="{B833EDEB-C34B-4F66-91E6-3CED4AB5F846}" type="presOf" srcId="{D38D5B96-D5F3-47AE-BC30-FA837D5D4D4E}" destId="{68D73754-F818-481D-A071-DBA148CC812F}" srcOrd="0" destOrd="0" presId="urn:microsoft.com/office/officeart/2005/8/layout/vList2"/>
    <dgm:cxn modelId="{3E089C84-ADAD-4464-A2E1-3A47F2D61FE9}" type="presOf" srcId="{154C5A56-7CFB-49B9-8432-5F5C67032F11}" destId="{D20F1053-A8AB-4080-8BAA-63203F0E0281}" srcOrd="0" destOrd="1" presId="urn:microsoft.com/office/officeart/2005/8/layout/vList2"/>
    <dgm:cxn modelId="{86644B5A-2238-4293-BD5E-D4583F7510B6}" srcId="{D38D5B96-D5F3-47AE-BC30-FA837D5D4D4E}" destId="{0FF33756-9903-45D6-9DE7-6EBC413C06B9}" srcOrd="0" destOrd="0" parTransId="{51E6377E-674B-49E8-83E7-F6B9664DDAB9}" sibTransId="{10372163-C419-4B00-8DFD-5679AEFC8327}"/>
    <dgm:cxn modelId="{C8DFC678-19AB-4E90-A5E3-83F7AF13BD16}" type="presOf" srcId="{B548DA41-B1C2-4EEC-8E4F-BFEABD4845DE}" destId="{9D60D2CF-D8E5-4F06-9A47-EDA1612B0AB9}" srcOrd="0" destOrd="0" presId="urn:microsoft.com/office/officeart/2005/8/layout/vList2"/>
    <dgm:cxn modelId="{20413F1C-EABB-4249-AD31-1C048CC05B34}" type="presOf" srcId="{20DFC0D1-DBBA-4239-833F-552A7CEDD056}" destId="{92B76A80-B9B6-4711-96E7-72F8916AEC33}" srcOrd="0" destOrd="1" presId="urn:microsoft.com/office/officeart/2005/8/layout/vList2"/>
    <dgm:cxn modelId="{7B7660CA-FF5B-4A3E-BD55-30EA1331ED5C}" srcId="{C6CD1EB5-224D-474E-9466-AC3D4C995B4C}" destId="{95778655-0510-4A7B-A66B-675FCBDE4870}" srcOrd="0" destOrd="0" parTransId="{0525E389-201F-4C45-8832-AB14F7FB2A98}" sibTransId="{36E0C93D-8037-440F-9AD9-D07427C76AB8}"/>
    <dgm:cxn modelId="{0E844077-958E-4677-8C56-12FBD579929F}" srcId="{0C70DECB-A7F0-4224-954D-69D644766E57}" destId="{10D94A2B-C8E2-4240-A7F3-406C415B0D8D}" srcOrd="1" destOrd="0" parTransId="{895FF631-F4C7-4EC4-9150-A4C21A67EC04}" sibTransId="{865560CC-D679-4AE8-92AE-E1596CF0DCAC}"/>
    <dgm:cxn modelId="{1AA28964-CDDD-4C7E-BA03-66451E2A9D2B}" srcId="{C6CD1EB5-224D-474E-9466-AC3D4C995B4C}" destId="{20DFC0D1-DBBA-4239-833F-552A7CEDD056}" srcOrd="1" destOrd="0" parTransId="{16766811-4667-4F2E-80A1-D647DB3749FC}" sibTransId="{285BAB25-F159-44CE-860E-9E812571D932}"/>
    <dgm:cxn modelId="{E512F3AF-9D10-423C-B743-1418F59043D5}" srcId="{D38D5B96-D5F3-47AE-BC30-FA837D5D4D4E}" destId="{154C5A56-7CFB-49B9-8432-5F5C67032F11}" srcOrd="1" destOrd="0" parTransId="{7121F8EF-05B2-4731-A6BC-4D34BDE290A2}" sibTransId="{2FE824DB-2616-411B-BB82-F63AAA0DFAB8}"/>
    <dgm:cxn modelId="{0228B7EC-1F89-4696-B5B2-45E5B05EF3F5}" type="presOf" srcId="{0FF33756-9903-45D6-9DE7-6EBC413C06B9}" destId="{D20F1053-A8AB-4080-8BAA-63203F0E0281}" srcOrd="0" destOrd="0" presId="urn:microsoft.com/office/officeart/2005/8/layout/vList2"/>
    <dgm:cxn modelId="{A6880127-C26B-4F3F-A29D-9D0ACAD1FB7D}" srcId="{D38D5B96-D5F3-47AE-BC30-FA837D5D4D4E}" destId="{E8E6BE1E-11F9-4171-A8DA-7DDB9D2D3867}" srcOrd="2" destOrd="0" parTransId="{6FDAC3E7-219E-4305-94A4-BFD8D4129DF0}" sibTransId="{83334DEC-CB9D-4F29-9E62-95A6DE70A3BF}"/>
    <dgm:cxn modelId="{B8596AE7-F163-4030-9DC8-F4623CDFA94C}" srcId="{0C70DECB-A7F0-4224-954D-69D644766E57}" destId="{27D02E2C-7D60-4489-AEA8-898243272054}" srcOrd="2" destOrd="0" parTransId="{3D13B3AC-9C15-4DE7-849A-ADA3B6F1B1B1}" sibTransId="{B886EA44-089A-41E0-8D31-FE9F0CFB39E7}"/>
    <dgm:cxn modelId="{357BDF03-7DC1-4C22-888B-07FE4DCED594}" type="presOf" srcId="{E8E6BE1E-11F9-4171-A8DA-7DDB9D2D3867}" destId="{D20F1053-A8AB-4080-8BAA-63203F0E0281}" srcOrd="0" destOrd="2" presId="urn:microsoft.com/office/officeart/2005/8/layout/vList2"/>
    <dgm:cxn modelId="{F51EB99A-D213-419B-AD04-4F42158DFD9F}" srcId="{0C70DECB-A7F0-4224-954D-69D644766E57}" destId="{9AEB9537-5291-40FB-A509-889F687B83C6}" srcOrd="0" destOrd="0" parTransId="{A9B8FAB7-9EDE-4A50-920F-F1E60431B447}" sibTransId="{08889DB5-4D26-40F4-9623-95ED9BFF34AC}"/>
    <dgm:cxn modelId="{F54EEFAD-0ED9-41D2-A6B8-614CB3866D22}" srcId="{B548DA41-B1C2-4EEC-8E4F-BFEABD4845DE}" destId="{DD1D21F0-45FF-48E3-B9A7-C41F6F68E33F}" srcOrd="2" destOrd="0" parTransId="{B5244004-BFE6-4593-8280-A79ACEA072F4}" sibTransId="{BB8076FB-FFF6-4C2C-A303-DDE03033D5D4}"/>
    <dgm:cxn modelId="{EDE19BBD-2CB2-4058-8F6E-FB6C1C1BADF6}" srcId="{03563A95-6DA1-4B28-966C-FB35623C76E9}" destId="{C6CD1EB5-224D-474E-9466-AC3D4C995B4C}" srcOrd="0" destOrd="0" parTransId="{0B4FA9C0-FDE1-4B56-97F9-492813775885}" sibTransId="{062AD065-1946-4F26-92E5-1C26ED295CD0}"/>
    <dgm:cxn modelId="{328F5DF8-ECDA-4893-94B7-484450FB5BAC}" type="presOf" srcId="{0A1DDF0A-8CEF-41FD-BBF5-B36234F929BB}" destId="{A8D3AA73-0A04-46AC-B557-FC3D1627DF62}" srcOrd="0" destOrd="0" presId="urn:microsoft.com/office/officeart/2005/8/layout/vList2"/>
    <dgm:cxn modelId="{A1818EC2-EB17-44C8-A068-21E62BE1DF41}" type="presOf" srcId="{03563A95-6DA1-4B28-966C-FB35623C76E9}" destId="{B088A8CB-96D7-46C1-98BE-43CBE534A63E}" srcOrd="0" destOrd="0" presId="urn:microsoft.com/office/officeart/2005/8/layout/vList2"/>
    <dgm:cxn modelId="{AB247912-41B7-4489-BC80-F2E89B043D36}" type="presOf" srcId="{C6CD1EB5-224D-474E-9466-AC3D4C995B4C}" destId="{CBA40762-941A-4E17-BF10-97B0A0036E77}" srcOrd="0" destOrd="0" presId="urn:microsoft.com/office/officeart/2005/8/layout/vList2"/>
    <dgm:cxn modelId="{576AAAA0-7C37-47C7-A5DD-19D7A43ACF6D}" srcId="{03563A95-6DA1-4B28-966C-FB35623C76E9}" destId="{D38D5B96-D5F3-47AE-BC30-FA837D5D4D4E}" srcOrd="3" destOrd="0" parTransId="{0648A50D-7729-4847-95B0-DB6372D361D8}" sibTransId="{1F6EB011-D71C-4A20-B599-13C77D85A9D9}"/>
    <dgm:cxn modelId="{58E03A61-8912-4BEB-AD20-3A0AA3EF842C}" type="presOf" srcId="{89E3A770-343A-4247-80F1-381F4556E29B}" destId="{A8D3AA73-0A04-46AC-B557-FC3D1627DF62}" srcOrd="0" destOrd="1" presId="urn:microsoft.com/office/officeart/2005/8/layout/vList2"/>
    <dgm:cxn modelId="{B4D4A1A6-DEC0-4001-972D-8558E2B70AB5}" srcId="{C6CD1EB5-224D-474E-9466-AC3D4C995B4C}" destId="{6F850A16-3780-4732-A88D-25F7018E0E20}" srcOrd="2" destOrd="0" parTransId="{3BB9D3E9-C54B-49B9-A406-F5D45EDF2324}" sibTransId="{B36D55DD-4984-42CE-B24A-3CB14B861481}"/>
    <dgm:cxn modelId="{2E9994A0-007A-476E-8B0F-25A37A0B5AB4}" srcId="{B548DA41-B1C2-4EEC-8E4F-BFEABD4845DE}" destId="{6C6E731D-3DB9-4FB0-AD01-D6BB3837B884}" srcOrd="3" destOrd="0" parTransId="{1887686B-36F0-42A4-8D4C-7B5D9B2B2F9A}" sibTransId="{F663C135-F9B0-4323-9782-9F5A9D2DF423}"/>
    <dgm:cxn modelId="{1BF3E2E3-15FD-48AF-A0D4-82138B865332}" type="presParOf" srcId="{B088A8CB-96D7-46C1-98BE-43CBE534A63E}" destId="{CBA40762-941A-4E17-BF10-97B0A0036E77}" srcOrd="0" destOrd="0" presId="urn:microsoft.com/office/officeart/2005/8/layout/vList2"/>
    <dgm:cxn modelId="{0B42AF91-9EAB-4F85-BDC3-A273598CBA03}" type="presParOf" srcId="{B088A8CB-96D7-46C1-98BE-43CBE534A63E}" destId="{92B76A80-B9B6-4711-96E7-72F8916AEC33}" srcOrd="1" destOrd="0" presId="urn:microsoft.com/office/officeart/2005/8/layout/vList2"/>
    <dgm:cxn modelId="{6D7AB759-CAEE-4E7E-8B47-C2CC82C86F86}" type="presParOf" srcId="{B088A8CB-96D7-46C1-98BE-43CBE534A63E}" destId="{9D60D2CF-D8E5-4F06-9A47-EDA1612B0AB9}" srcOrd="2" destOrd="0" presId="urn:microsoft.com/office/officeart/2005/8/layout/vList2"/>
    <dgm:cxn modelId="{CE5F4F37-EA78-43DC-AF1F-86E4348652CA}" type="presParOf" srcId="{B088A8CB-96D7-46C1-98BE-43CBE534A63E}" destId="{A8D3AA73-0A04-46AC-B557-FC3D1627DF62}" srcOrd="3" destOrd="0" presId="urn:microsoft.com/office/officeart/2005/8/layout/vList2"/>
    <dgm:cxn modelId="{3999DBA5-10FF-43BA-AF4D-94CA69F64098}" type="presParOf" srcId="{B088A8CB-96D7-46C1-98BE-43CBE534A63E}" destId="{8E8EDC2D-4266-4E5D-B2CB-08789C33AC87}" srcOrd="4" destOrd="0" presId="urn:microsoft.com/office/officeart/2005/8/layout/vList2"/>
    <dgm:cxn modelId="{D734DA3F-BA4B-419C-AC84-2AA7DB1EAC3E}" type="presParOf" srcId="{B088A8CB-96D7-46C1-98BE-43CBE534A63E}" destId="{C5340D71-E30A-46FB-BBC3-04C6B4EFE161}" srcOrd="5" destOrd="0" presId="urn:microsoft.com/office/officeart/2005/8/layout/vList2"/>
    <dgm:cxn modelId="{362D3C32-179D-407C-8A6B-CB6ECE1C2A51}" type="presParOf" srcId="{B088A8CB-96D7-46C1-98BE-43CBE534A63E}" destId="{68D73754-F818-481D-A071-DBA148CC812F}" srcOrd="6" destOrd="0" presId="urn:microsoft.com/office/officeart/2005/8/layout/vList2"/>
    <dgm:cxn modelId="{8FC92E6E-815E-451C-80E1-24685767FBA8}" type="presParOf" srcId="{B088A8CB-96D7-46C1-98BE-43CBE534A63E}" destId="{D20F1053-A8AB-4080-8BAA-63203F0E028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3E5852-1CE3-4C9D-AD55-28C64C824462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8652D62C-9EE4-42F5-987B-EE4CB21E0CFA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1</a:t>
          </a:r>
        </a:p>
      </dgm:t>
    </dgm:pt>
    <dgm:pt modelId="{2D7D7F2C-3CB4-412A-BBA2-37664CF37991}" type="par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7DD89BDD-376D-49B3-BF06-ED64BBAC362D}" type="sibTrans" cxnId="{16654AB6-5CA7-40D8-851F-A38436CAB8A0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CF445C4-0FCD-4CB0-B6A3-05F8798940AD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Impactos Regulatorios sobre el Balance</a:t>
          </a:r>
        </a:p>
      </dgm:t>
    </dgm:pt>
    <dgm:pt modelId="{6339F77F-0C54-4CEA-9CF1-D60C2EB38035}" type="par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7F2261F-1960-4344-AABD-1103A6F1F64D}" type="sibTrans" cxnId="{D9B3ECFF-E921-4EF9-8636-99983B45C46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EBFBD74D-7B4B-41E8-AB57-1B2D1B04C7E4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3</a:t>
          </a:r>
        </a:p>
      </dgm:t>
    </dgm:pt>
    <dgm:pt modelId="{BB802511-9E4D-4957-877E-705655846D02}" type="par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2CBF1929-D4BD-400E-8B8F-2332686F235D}" type="sibTrans" cxnId="{A2BCE925-1C8F-47CD-91C9-022825E68B46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042CAE1-4707-49A1-B6E6-9B9630E977F5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FTP y la </a:t>
          </a:r>
          <a:r>
            <a:rPr lang="es-MX" noProof="0" dirty="0" err="1">
              <a:solidFill>
                <a:schemeClr val="bg2"/>
              </a:solidFill>
            </a:rPr>
            <a:t>Gesti</a:t>
          </a:r>
          <a:r>
            <a:rPr lang="en-CA" noProof="0" dirty="0" err="1">
              <a:solidFill>
                <a:schemeClr val="bg2"/>
              </a:solidFill>
            </a:rPr>
            <a:t>ón</a:t>
          </a:r>
          <a:r>
            <a:rPr lang="en-CA" noProof="0" dirty="0">
              <a:solidFill>
                <a:schemeClr val="bg2"/>
              </a:solidFill>
            </a:rPr>
            <a:t> del Balance</a:t>
          </a:r>
          <a:endParaRPr lang="es-MX" noProof="0" dirty="0">
            <a:solidFill>
              <a:schemeClr val="bg2"/>
            </a:solidFill>
          </a:endParaRPr>
        </a:p>
      </dgm:t>
    </dgm:pt>
    <dgm:pt modelId="{9C268B0B-8AA9-430F-9740-5FB8DE738491}" type="par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D06BEB0-2166-4B9C-B35F-3E4581ED9571}" type="sibTrans" cxnId="{3158E8C4-5E60-4010-947E-58F0980BFE6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64A1F60-E8AB-464C-ACC7-2C0C2B437489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4</a:t>
          </a:r>
        </a:p>
      </dgm:t>
    </dgm:pt>
    <dgm:pt modelId="{06BB022A-EA14-44B1-92B5-EB933D942B57}" type="par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0F9284C3-0ACD-4878-9EB8-310FFB9696DA}" type="sibTrans" cxnId="{F805265A-5E3F-482F-A377-677A27BB4E1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F8B3A54-103B-458B-829C-28A722F33D0E}">
      <dgm:prSet phldrT="[Text]"/>
      <dgm:spPr>
        <a:solidFill>
          <a:schemeClr val="bg2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s-MX" noProof="0" dirty="0">
              <a:solidFill>
                <a:srgbClr val="002060"/>
              </a:solidFill>
            </a:rPr>
            <a:t>Temas avanzados en FTP</a:t>
          </a:r>
        </a:p>
      </dgm:t>
    </dgm:pt>
    <dgm:pt modelId="{271CD98C-08CC-49D2-A3A8-2B13DFC23798}" type="par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D8956A0C-6D70-4DE1-97DE-26599AECF86A}" type="sibTrans" cxnId="{DB860E19-374C-46EC-9E44-9DD15E9274EF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B4DD5BEE-8E1F-4988-A929-8361C5A5EFA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2</a:t>
          </a:r>
        </a:p>
      </dgm:t>
    </dgm:pt>
    <dgm:pt modelId="{186FFD12-2616-4B68-A49C-24B3EAF263CA}" type="par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8AFEE4E2-D19C-46E4-9589-8518212CDE9B}" type="sibTrans" cxnId="{F3D47688-52A7-4040-9A2A-4E53938F03FC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F2B80A2C-4F02-4F33-AE82-6FB2AC4AD355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TLAC – Estructura de Capital y Fondeo</a:t>
          </a:r>
        </a:p>
      </dgm:t>
    </dgm:pt>
    <dgm:pt modelId="{08E1EC9C-6024-4C56-8594-3B91656F4C76}" type="par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630F2A69-A8AF-4005-8578-41B2F31909B3}" type="sibTrans" cxnId="{4FD8DA23-1A1D-42FE-87B3-2FABD7825EE1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C36C5031-9DBF-4865-9D17-429E216706B3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5</a:t>
          </a:r>
        </a:p>
      </dgm:t>
    </dgm:pt>
    <dgm:pt modelId="{74EF584B-ACBC-4706-9E88-8A96F61A2A4D}" type="par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3A39A75C-9B0C-4E04-868D-46A98074DDAA}" type="sibTrans" cxnId="{BCBD7DEE-1B7C-4BD1-AE26-B9374F14F77E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B529A7D-5F5B-44A6-89A7-568A517AE5A1}">
      <dgm:prSet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MX" noProof="0" dirty="0">
              <a:solidFill>
                <a:schemeClr val="bg2"/>
              </a:solidFill>
            </a:rPr>
            <a:t>Conclusiones</a:t>
          </a:r>
        </a:p>
      </dgm:t>
    </dgm:pt>
    <dgm:pt modelId="{3EB9BB3F-0E6B-44A8-B4EA-00ADF3B84B1D}" type="par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4E13A0F7-3781-4DAD-82B3-D5E2423D7E42}" type="sibTrans" cxnId="{0840208A-A113-45A5-8078-B5DE02001A69}">
      <dgm:prSet/>
      <dgm:spPr/>
      <dgm:t>
        <a:bodyPr/>
        <a:lstStyle/>
        <a:p>
          <a:endParaRPr lang="es-MX" noProof="0" dirty="0">
            <a:solidFill>
              <a:schemeClr val="accent6"/>
            </a:solidFill>
          </a:endParaRPr>
        </a:p>
      </dgm:t>
    </dgm:pt>
    <dgm:pt modelId="{1F1EA24A-1F95-4563-AEC9-9F5757EBB4A9}" type="pres">
      <dgm:prSet presAssocID="{703E5852-1CE3-4C9D-AD55-28C64C824462}" presName="linearFlow" presStyleCnt="0">
        <dgm:presLayoutVars>
          <dgm:dir/>
          <dgm:animLvl val="lvl"/>
          <dgm:resizeHandles val="exact"/>
        </dgm:presLayoutVars>
      </dgm:prSet>
      <dgm:spPr/>
    </dgm:pt>
    <dgm:pt modelId="{31301786-77A1-47C9-A3AF-FB386A98E715}" type="pres">
      <dgm:prSet presAssocID="{8652D62C-9EE4-42F5-987B-EE4CB21E0CFA}" presName="composite" presStyleCnt="0"/>
      <dgm:spPr/>
    </dgm:pt>
    <dgm:pt modelId="{70BF5E3A-4E60-4F9C-A5AF-BCACD22C9D45}" type="pres">
      <dgm:prSet presAssocID="{8652D62C-9EE4-42F5-987B-EE4CB21E0CF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EF11C9-D03D-4543-87F5-6BD15E31099A}" type="pres">
      <dgm:prSet presAssocID="{8652D62C-9EE4-42F5-987B-EE4CB21E0CFA}" presName="descendantText" presStyleLbl="alignAcc1" presStyleIdx="0" presStyleCnt="5" custLinFactNeighborX="0" custLinFactNeighborY="-355">
        <dgm:presLayoutVars>
          <dgm:bulletEnabled val="1"/>
        </dgm:presLayoutVars>
      </dgm:prSet>
      <dgm:spPr/>
    </dgm:pt>
    <dgm:pt modelId="{9CC7F571-53DF-464E-BE3B-59EAF5714068}" type="pres">
      <dgm:prSet presAssocID="{7DD89BDD-376D-49B3-BF06-ED64BBAC362D}" presName="sp" presStyleCnt="0"/>
      <dgm:spPr/>
    </dgm:pt>
    <dgm:pt modelId="{99A925F2-EFDB-423A-AC6B-BCDFE5877387}" type="pres">
      <dgm:prSet presAssocID="{B4DD5BEE-8E1F-4988-A929-8361C5A5EFA3}" presName="composite" presStyleCnt="0"/>
      <dgm:spPr/>
    </dgm:pt>
    <dgm:pt modelId="{69B041D0-353C-40DD-846D-0A53956B2E9C}" type="pres">
      <dgm:prSet presAssocID="{B4DD5BEE-8E1F-4988-A929-8361C5A5EFA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16A0B08-0EAE-4415-8E6F-14661334DBBA}" type="pres">
      <dgm:prSet presAssocID="{B4DD5BEE-8E1F-4988-A929-8361C5A5EFA3}" presName="descendantText" presStyleLbl="alignAcc1" presStyleIdx="1" presStyleCnt="5" custLinFactNeighborY="-355">
        <dgm:presLayoutVars>
          <dgm:bulletEnabled val="1"/>
        </dgm:presLayoutVars>
      </dgm:prSet>
      <dgm:spPr/>
    </dgm:pt>
    <dgm:pt modelId="{74BD996F-0E7E-4C59-A32A-8CE176A64186}" type="pres">
      <dgm:prSet presAssocID="{8AFEE4E2-D19C-46E4-9589-8518212CDE9B}" presName="sp" presStyleCnt="0"/>
      <dgm:spPr/>
    </dgm:pt>
    <dgm:pt modelId="{C49167CD-2C09-437D-9F9F-62BB64164956}" type="pres">
      <dgm:prSet presAssocID="{EBFBD74D-7B4B-41E8-AB57-1B2D1B04C7E4}" presName="composite" presStyleCnt="0"/>
      <dgm:spPr/>
    </dgm:pt>
    <dgm:pt modelId="{77045554-1349-4687-93BF-A90B64A5BDEA}" type="pres">
      <dgm:prSet presAssocID="{EBFBD74D-7B4B-41E8-AB57-1B2D1B04C7E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F64A4A6-6AB6-4968-9D78-F056823FB3E5}" type="pres">
      <dgm:prSet presAssocID="{EBFBD74D-7B4B-41E8-AB57-1B2D1B04C7E4}" presName="descendantText" presStyleLbl="alignAcc1" presStyleIdx="2" presStyleCnt="5" custLinFactNeighborY="-355">
        <dgm:presLayoutVars>
          <dgm:bulletEnabled val="1"/>
        </dgm:presLayoutVars>
      </dgm:prSet>
      <dgm:spPr/>
    </dgm:pt>
    <dgm:pt modelId="{8006B423-976C-4717-B2B6-3422767B1973}" type="pres">
      <dgm:prSet presAssocID="{2CBF1929-D4BD-400E-8B8F-2332686F235D}" presName="sp" presStyleCnt="0"/>
      <dgm:spPr/>
    </dgm:pt>
    <dgm:pt modelId="{49B53ECD-7B76-4A09-A061-A6802B6BB42C}" type="pres">
      <dgm:prSet presAssocID="{664A1F60-E8AB-464C-ACC7-2C0C2B437489}" presName="composite" presStyleCnt="0"/>
      <dgm:spPr/>
    </dgm:pt>
    <dgm:pt modelId="{2AC45215-1A83-4E36-9379-AE6DE8DF36FD}" type="pres">
      <dgm:prSet presAssocID="{664A1F60-E8AB-464C-ACC7-2C0C2B43748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3AE80EC-0824-4CB8-B411-AC17127AAD55}" type="pres">
      <dgm:prSet presAssocID="{664A1F60-E8AB-464C-ACC7-2C0C2B437489}" presName="descendantText" presStyleLbl="alignAcc1" presStyleIdx="3" presStyleCnt="5" custLinFactNeighborY="-355">
        <dgm:presLayoutVars>
          <dgm:bulletEnabled val="1"/>
        </dgm:presLayoutVars>
      </dgm:prSet>
      <dgm:spPr/>
    </dgm:pt>
    <dgm:pt modelId="{86160FFD-95A7-47E1-A531-010D607FA08C}" type="pres">
      <dgm:prSet presAssocID="{0F9284C3-0ACD-4878-9EB8-310FFB9696DA}" presName="sp" presStyleCnt="0"/>
      <dgm:spPr/>
    </dgm:pt>
    <dgm:pt modelId="{9FCCD663-F480-4440-B79B-60E5CA9E7863}" type="pres">
      <dgm:prSet presAssocID="{C36C5031-9DBF-4865-9D17-429E216706B3}" presName="composite" presStyleCnt="0"/>
      <dgm:spPr/>
    </dgm:pt>
    <dgm:pt modelId="{BFB49287-7476-48E9-ADDD-4598A163C32C}" type="pres">
      <dgm:prSet presAssocID="{C36C5031-9DBF-4865-9D17-429E216706B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CA4CC93-7C54-4711-BF88-4CB00DC2A4CB}" type="pres">
      <dgm:prSet presAssocID="{C36C5031-9DBF-4865-9D17-429E216706B3}" presName="descendantText" presStyleLbl="alignAcc1" presStyleIdx="4" presStyleCnt="5" custLinFactNeighborX="491" custLinFactNeighborY="453">
        <dgm:presLayoutVars>
          <dgm:bulletEnabled val="1"/>
        </dgm:presLayoutVars>
      </dgm:prSet>
      <dgm:spPr/>
    </dgm:pt>
  </dgm:ptLst>
  <dgm:cxnLst>
    <dgm:cxn modelId="{F9F0B610-63B2-4401-8F9C-60832F2BEF72}" type="presOf" srcId="{D042CAE1-4707-49A1-B6E6-9B9630E977F5}" destId="{EF64A4A6-6AB6-4968-9D78-F056823FB3E5}" srcOrd="0" destOrd="0" presId="urn:microsoft.com/office/officeart/2005/8/layout/chevron2"/>
    <dgm:cxn modelId="{3158E8C4-5E60-4010-947E-58F0980BFE6F}" srcId="{EBFBD74D-7B4B-41E8-AB57-1B2D1B04C7E4}" destId="{D042CAE1-4707-49A1-B6E6-9B9630E977F5}" srcOrd="0" destOrd="0" parTransId="{9C268B0B-8AA9-430F-9740-5FB8DE738491}" sibTransId="{8D06BEB0-2166-4B9C-B35F-3E4581ED9571}"/>
    <dgm:cxn modelId="{21FF6F4E-FACB-42C6-9AAD-38E9723F0770}" type="presOf" srcId="{4B529A7D-5F5B-44A6-89A7-568A517AE5A1}" destId="{2CA4CC93-7C54-4711-BF88-4CB00DC2A4CB}" srcOrd="0" destOrd="0" presId="urn:microsoft.com/office/officeart/2005/8/layout/chevron2"/>
    <dgm:cxn modelId="{B0D3F11E-0356-42C7-87E4-F5FA5C02ED80}" type="presOf" srcId="{F2B80A2C-4F02-4F33-AE82-6FB2AC4AD355}" destId="{D16A0B08-0EAE-4415-8E6F-14661334DBBA}" srcOrd="0" destOrd="0" presId="urn:microsoft.com/office/officeart/2005/8/layout/chevron2"/>
    <dgm:cxn modelId="{F805265A-5E3F-482F-A377-677A27BB4E19}" srcId="{703E5852-1CE3-4C9D-AD55-28C64C824462}" destId="{664A1F60-E8AB-464C-ACC7-2C0C2B437489}" srcOrd="3" destOrd="0" parTransId="{06BB022A-EA14-44B1-92B5-EB933D942B57}" sibTransId="{0F9284C3-0ACD-4878-9EB8-310FFB9696DA}"/>
    <dgm:cxn modelId="{FA344923-3502-4B89-84D0-A5BA6E7EC303}" type="presOf" srcId="{C36C5031-9DBF-4865-9D17-429E216706B3}" destId="{BFB49287-7476-48E9-ADDD-4598A163C32C}" srcOrd="0" destOrd="0" presId="urn:microsoft.com/office/officeart/2005/8/layout/chevron2"/>
    <dgm:cxn modelId="{4FD8DA23-1A1D-42FE-87B3-2FABD7825EE1}" srcId="{B4DD5BEE-8E1F-4988-A929-8361C5A5EFA3}" destId="{F2B80A2C-4F02-4F33-AE82-6FB2AC4AD355}" srcOrd="0" destOrd="0" parTransId="{08E1EC9C-6024-4C56-8594-3B91656F4C76}" sibTransId="{630F2A69-A8AF-4005-8578-41B2F31909B3}"/>
    <dgm:cxn modelId="{B9EC9469-D44B-4EED-B6D9-B1AC29D87241}" type="presOf" srcId="{1CF445C4-0FCD-4CB0-B6A3-05F8798940AD}" destId="{08EF11C9-D03D-4543-87F5-6BD15E31099A}" srcOrd="0" destOrd="0" presId="urn:microsoft.com/office/officeart/2005/8/layout/chevron2"/>
    <dgm:cxn modelId="{24F5DE94-694D-4975-A0D6-B50F166B7E9F}" type="presOf" srcId="{8652D62C-9EE4-42F5-987B-EE4CB21E0CFA}" destId="{70BF5E3A-4E60-4F9C-A5AF-BCACD22C9D45}" srcOrd="0" destOrd="0" presId="urn:microsoft.com/office/officeart/2005/8/layout/chevron2"/>
    <dgm:cxn modelId="{D9B3ECFF-E921-4EF9-8636-99983B45C461}" srcId="{8652D62C-9EE4-42F5-987B-EE4CB21E0CFA}" destId="{1CF445C4-0FCD-4CB0-B6A3-05F8798940AD}" srcOrd="0" destOrd="0" parTransId="{6339F77F-0C54-4CEA-9CF1-D60C2EB38035}" sibTransId="{87F2261F-1960-4344-AABD-1103A6F1F64D}"/>
    <dgm:cxn modelId="{CBE59D37-0EF6-4E32-9BB8-D221DB6CCDCE}" type="presOf" srcId="{EBFBD74D-7B4B-41E8-AB57-1B2D1B04C7E4}" destId="{77045554-1349-4687-93BF-A90B64A5BDEA}" srcOrd="0" destOrd="0" presId="urn:microsoft.com/office/officeart/2005/8/layout/chevron2"/>
    <dgm:cxn modelId="{DB860E19-374C-46EC-9E44-9DD15E9274EF}" srcId="{664A1F60-E8AB-464C-ACC7-2C0C2B437489}" destId="{FF8B3A54-103B-458B-829C-28A722F33D0E}" srcOrd="0" destOrd="0" parTransId="{271CD98C-08CC-49D2-A3A8-2B13DFC23798}" sibTransId="{D8956A0C-6D70-4DE1-97DE-26599AECF86A}"/>
    <dgm:cxn modelId="{9533726E-06B8-4C0B-98B9-129A6B5517A0}" type="presOf" srcId="{664A1F60-E8AB-464C-ACC7-2C0C2B437489}" destId="{2AC45215-1A83-4E36-9379-AE6DE8DF36FD}" srcOrd="0" destOrd="0" presId="urn:microsoft.com/office/officeart/2005/8/layout/chevron2"/>
    <dgm:cxn modelId="{0840208A-A113-45A5-8078-B5DE02001A69}" srcId="{C36C5031-9DBF-4865-9D17-429E216706B3}" destId="{4B529A7D-5F5B-44A6-89A7-568A517AE5A1}" srcOrd="0" destOrd="0" parTransId="{3EB9BB3F-0E6B-44A8-B4EA-00ADF3B84B1D}" sibTransId="{4E13A0F7-3781-4DAD-82B3-D5E2423D7E42}"/>
    <dgm:cxn modelId="{16654AB6-5CA7-40D8-851F-A38436CAB8A0}" srcId="{703E5852-1CE3-4C9D-AD55-28C64C824462}" destId="{8652D62C-9EE4-42F5-987B-EE4CB21E0CFA}" srcOrd="0" destOrd="0" parTransId="{2D7D7F2C-3CB4-412A-BBA2-37664CF37991}" sibTransId="{7DD89BDD-376D-49B3-BF06-ED64BBAC362D}"/>
    <dgm:cxn modelId="{BCBD7DEE-1B7C-4BD1-AE26-B9374F14F77E}" srcId="{703E5852-1CE3-4C9D-AD55-28C64C824462}" destId="{C36C5031-9DBF-4865-9D17-429E216706B3}" srcOrd="4" destOrd="0" parTransId="{74EF584B-ACBC-4706-9E88-8A96F61A2A4D}" sibTransId="{3A39A75C-9B0C-4E04-868D-46A98074DDAA}"/>
    <dgm:cxn modelId="{EE09A168-AAF4-4F2E-AE30-8F48017315CF}" type="presOf" srcId="{703E5852-1CE3-4C9D-AD55-28C64C824462}" destId="{1F1EA24A-1F95-4563-AEC9-9F5757EBB4A9}" srcOrd="0" destOrd="0" presId="urn:microsoft.com/office/officeart/2005/8/layout/chevron2"/>
    <dgm:cxn modelId="{47DE1D83-CE67-4B58-8EF5-80BC1B531F22}" type="presOf" srcId="{B4DD5BEE-8E1F-4988-A929-8361C5A5EFA3}" destId="{69B041D0-353C-40DD-846D-0A53956B2E9C}" srcOrd="0" destOrd="0" presId="urn:microsoft.com/office/officeart/2005/8/layout/chevron2"/>
    <dgm:cxn modelId="{8E5ADAD2-1AA6-4917-BEE3-4DB15E7F038C}" type="presOf" srcId="{FF8B3A54-103B-458B-829C-28A722F33D0E}" destId="{23AE80EC-0824-4CB8-B411-AC17127AAD55}" srcOrd="0" destOrd="0" presId="urn:microsoft.com/office/officeart/2005/8/layout/chevron2"/>
    <dgm:cxn modelId="{F3D47688-52A7-4040-9A2A-4E53938F03FC}" srcId="{703E5852-1CE3-4C9D-AD55-28C64C824462}" destId="{B4DD5BEE-8E1F-4988-A929-8361C5A5EFA3}" srcOrd="1" destOrd="0" parTransId="{186FFD12-2616-4B68-A49C-24B3EAF263CA}" sibTransId="{8AFEE4E2-D19C-46E4-9589-8518212CDE9B}"/>
    <dgm:cxn modelId="{A2BCE925-1C8F-47CD-91C9-022825E68B46}" srcId="{703E5852-1CE3-4C9D-AD55-28C64C824462}" destId="{EBFBD74D-7B4B-41E8-AB57-1B2D1B04C7E4}" srcOrd="2" destOrd="0" parTransId="{BB802511-9E4D-4957-877E-705655846D02}" sibTransId="{2CBF1929-D4BD-400E-8B8F-2332686F235D}"/>
    <dgm:cxn modelId="{6AD9DA86-08EC-48D3-9B56-2AD5E870C670}" type="presParOf" srcId="{1F1EA24A-1F95-4563-AEC9-9F5757EBB4A9}" destId="{31301786-77A1-47C9-A3AF-FB386A98E715}" srcOrd="0" destOrd="0" presId="urn:microsoft.com/office/officeart/2005/8/layout/chevron2"/>
    <dgm:cxn modelId="{310E6397-B23C-47CB-BDAF-A98CB8F331E4}" type="presParOf" srcId="{31301786-77A1-47C9-A3AF-FB386A98E715}" destId="{70BF5E3A-4E60-4F9C-A5AF-BCACD22C9D45}" srcOrd="0" destOrd="0" presId="urn:microsoft.com/office/officeart/2005/8/layout/chevron2"/>
    <dgm:cxn modelId="{33462DBA-5858-40C0-A33B-7A32130B11DF}" type="presParOf" srcId="{31301786-77A1-47C9-A3AF-FB386A98E715}" destId="{08EF11C9-D03D-4543-87F5-6BD15E31099A}" srcOrd="1" destOrd="0" presId="urn:microsoft.com/office/officeart/2005/8/layout/chevron2"/>
    <dgm:cxn modelId="{43E40775-2DCF-4295-8332-88A639EA90CA}" type="presParOf" srcId="{1F1EA24A-1F95-4563-AEC9-9F5757EBB4A9}" destId="{9CC7F571-53DF-464E-BE3B-59EAF5714068}" srcOrd="1" destOrd="0" presId="urn:microsoft.com/office/officeart/2005/8/layout/chevron2"/>
    <dgm:cxn modelId="{BAA55C5E-F148-4A2B-BD9E-5572D43B66E5}" type="presParOf" srcId="{1F1EA24A-1F95-4563-AEC9-9F5757EBB4A9}" destId="{99A925F2-EFDB-423A-AC6B-BCDFE5877387}" srcOrd="2" destOrd="0" presId="urn:microsoft.com/office/officeart/2005/8/layout/chevron2"/>
    <dgm:cxn modelId="{93204605-10AE-4CAB-86FD-9BCAE29572FB}" type="presParOf" srcId="{99A925F2-EFDB-423A-AC6B-BCDFE5877387}" destId="{69B041D0-353C-40DD-846D-0A53956B2E9C}" srcOrd="0" destOrd="0" presId="urn:microsoft.com/office/officeart/2005/8/layout/chevron2"/>
    <dgm:cxn modelId="{61EE425B-BCB1-404A-87E3-55381034AF67}" type="presParOf" srcId="{99A925F2-EFDB-423A-AC6B-BCDFE5877387}" destId="{D16A0B08-0EAE-4415-8E6F-14661334DBBA}" srcOrd="1" destOrd="0" presId="urn:microsoft.com/office/officeart/2005/8/layout/chevron2"/>
    <dgm:cxn modelId="{EAFE6C32-9E68-4909-9BEA-18E66E61D87D}" type="presParOf" srcId="{1F1EA24A-1F95-4563-AEC9-9F5757EBB4A9}" destId="{74BD996F-0E7E-4C59-A32A-8CE176A64186}" srcOrd="3" destOrd="0" presId="urn:microsoft.com/office/officeart/2005/8/layout/chevron2"/>
    <dgm:cxn modelId="{DC4CE735-A4A8-4439-85BB-38823D57AFDB}" type="presParOf" srcId="{1F1EA24A-1F95-4563-AEC9-9F5757EBB4A9}" destId="{C49167CD-2C09-437D-9F9F-62BB64164956}" srcOrd="4" destOrd="0" presId="urn:microsoft.com/office/officeart/2005/8/layout/chevron2"/>
    <dgm:cxn modelId="{6B1D7FD9-9177-4CCC-84AD-D7778068A45F}" type="presParOf" srcId="{C49167CD-2C09-437D-9F9F-62BB64164956}" destId="{77045554-1349-4687-93BF-A90B64A5BDEA}" srcOrd="0" destOrd="0" presId="urn:microsoft.com/office/officeart/2005/8/layout/chevron2"/>
    <dgm:cxn modelId="{52FB0D59-AF73-4F93-B272-98B2034C71F6}" type="presParOf" srcId="{C49167CD-2C09-437D-9F9F-62BB64164956}" destId="{EF64A4A6-6AB6-4968-9D78-F056823FB3E5}" srcOrd="1" destOrd="0" presId="urn:microsoft.com/office/officeart/2005/8/layout/chevron2"/>
    <dgm:cxn modelId="{0F00DA7F-74F8-4788-80BC-4B58B2A0CF02}" type="presParOf" srcId="{1F1EA24A-1F95-4563-AEC9-9F5757EBB4A9}" destId="{8006B423-976C-4717-B2B6-3422767B1973}" srcOrd="5" destOrd="0" presId="urn:microsoft.com/office/officeart/2005/8/layout/chevron2"/>
    <dgm:cxn modelId="{2E725459-BB0C-42D5-88EC-7AB81EF2ECDD}" type="presParOf" srcId="{1F1EA24A-1F95-4563-AEC9-9F5757EBB4A9}" destId="{49B53ECD-7B76-4A09-A061-A6802B6BB42C}" srcOrd="6" destOrd="0" presId="urn:microsoft.com/office/officeart/2005/8/layout/chevron2"/>
    <dgm:cxn modelId="{99276EC4-394A-4ADF-B293-5EF0AD40EC30}" type="presParOf" srcId="{49B53ECD-7B76-4A09-A061-A6802B6BB42C}" destId="{2AC45215-1A83-4E36-9379-AE6DE8DF36FD}" srcOrd="0" destOrd="0" presId="urn:microsoft.com/office/officeart/2005/8/layout/chevron2"/>
    <dgm:cxn modelId="{336B282D-A4C1-4471-BC8D-24A5372CE4AC}" type="presParOf" srcId="{49B53ECD-7B76-4A09-A061-A6802B6BB42C}" destId="{23AE80EC-0824-4CB8-B411-AC17127AAD55}" srcOrd="1" destOrd="0" presId="urn:microsoft.com/office/officeart/2005/8/layout/chevron2"/>
    <dgm:cxn modelId="{E77809AA-9F80-448C-B444-725AEDC2CB24}" type="presParOf" srcId="{1F1EA24A-1F95-4563-AEC9-9F5757EBB4A9}" destId="{86160FFD-95A7-47E1-A531-010D607FA08C}" srcOrd="7" destOrd="0" presId="urn:microsoft.com/office/officeart/2005/8/layout/chevron2"/>
    <dgm:cxn modelId="{B08C7788-7696-4438-8D66-17E97301C45E}" type="presParOf" srcId="{1F1EA24A-1F95-4563-AEC9-9F5757EBB4A9}" destId="{9FCCD663-F480-4440-B79B-60E5CA9E7863}" srcOrd="8" destOrd="0" presId="urn:microsoft.com/office/officeart/2005/8/layout/chevron2"/>
    <dgm:cxn modelId="{5694ABD8-E050-4E37-AA24-A45AE7DFFD70}" type="presParOf" srcId="{9FCCD663-F480-4440-B79B-60E5CA9E7863}" destId="{BFB49287-7476-48E9-ADDD-4598A163C32C}" srcOrd="0" destOrd="0" presId="urn:microsoft.com/office/officeart/2005/8/layout/chevron2"/>
    <dgm:cxn modelId="{B913BD51-020D-4441-BA38-357506CE4B82}" type="presParOf" srcId="{9FCCD663-F480-4440-B79B-60E5CA9E7863}" destId="{2CA4CC93-7C54-4711-BF88-4CB00DC2A4CB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5E3A-4E60-4F9C-A5AF-BCACD22C9D45}">
      <dsp:nvSpPr>
        <dsp:cNvPr id="0" name=""/>
        <dsp:cNvSpPr/>
      </dsp:nvSpPr>
      <dsp:spPr>
        <a:xfrm rot="5400000">
          <a:off x="-171558" y="174197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1</a:t>
          </a:r>
        </a:p>
      </dsp:txBody>
      <dsp:txXfrm rot="-5400000">
        <a:off x="2" y="402942"/>
        <a:ext cx="800607" cy="343118"/>
      </dsp:txXfrm>
    </dsp:sp>
    <dsp:sp modelId="{08EF11C9-D03D-4543-87F5-6BD15E31099A}">
      <dsp:nvSpPr>
        <dsp:cNvPr id="0" name=""/>
        <dsp:cNvSpPr/>
      </dsp:nvSpPr>
      <dsp:spPr>
        <a:xfrm rot="5400000">
          <a:off x="4257693" y="-3457085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Impactos Regulatorios sobre el Balance</a:t>
          </a:r>
        </a:p>
      </dsp:txBody>
      <dsp:txXfrm rot="-5400000">
        <a:off x="800608" y="36291"/>
        <a:ext cx="7621301" cy="670839"/>
      </dsp:txXfrm>
    </dsp:sp>
    <dsp:sp modelId="{69B041D0-353C-40DD-846D-0A53956B2E9C}">
      <dsp:nvSpPr>
        <dsp:cNvPr id="0" name=""/>
        <dsp:cNvSpPr/>
      </dsp:nvSpPr>
      <dsp:spPr>
        <a:xfrm rot="5400000">
          <a:off x="-171558" y="12013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2</a:t>
          </a:r>
        </a:p>
      </dsp:txBody>
      <dsp:txXfrm rot="-5400000">
        <a:off x="2" y="1430141"/>
        <a:ext cx="800607" cy="343118"/>
      </dsp:txXfrm>
    </dsp:sp>
    <dsp:sp modelId="{D16A0B08-0EAE-4415-8E6F-14661334DBBA}">
      <dsp:nvSpPr>
        <dsp:cNvPr id="0" name=""/>
        <dsp:cNvSpPr/>
      </dsp:nvSpPr>
      <dsp:spPr>
        <a:xfrm rot="5400000">
          <a:off x="4257693" y="-2429886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TLAC – Estructura de Capital y Fondeo</a:t>
          </a:r>
        </a:p>
      </dsp:txBody>
      <dsp:txXfrm rot="-5400000">
        <a:off x="800608" y="1063490"/>
        <a:ext cx="7621301" cy="670839"/>
      </dsp:txXfrm>
    </dsp:sp>
    <dsp:sp modelId="{77045554-1349-4687-93BF-A90B64A5BDEA}">
      <dsp:nvSpPr>
        <dsp:cNvPr id="0" name=""/>
        <dsp:cNvSpPr/>
      </dsp:nvSpPr>
      <dsp:spPr>
        <a:xfrm rot="5400000">
          <a:off x="-171558" y="22285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457341"/>
        <a:ext cx="800607" cy="343118"/>
      </dsp:txXfrm>
    </dsp:sp>
    <dsp:sp modelId="{EF64A4A6-6AB6-4968-9D78-F056823FB3E5}">
      <dsp:nvSpPr>
        <dsp:cNvPr id="0" name=""/>
        <dsp:cNvSpPr/>
      </dsp:nvSpPr>
      <dsp:spPr>
        <a:xfrm rot="5400000">
          <a:off x="4257693" y="-14026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FTP y la Gestión del Balance</a:t>
          </a:r>
        </a:p>
      </dsp:txBody>
      <dsp:txXfrm rot="-5400000">
        <a:off x="800608" y="2090689"/>
        <a:ext cx="7621301" cy="670839"/>
      </dsp:txXfrm>
    </dsp:sp>
    <dsp:sp modelId="{2AC45215-1A83-4E36-9379-AE6DE8DF36FD}">
      <dsp:nvSpPr>
        <dsp:cNvPr id="0" name=""/>
        <dsp:cNvSpPr/>
      </dsp:nvSpPr>
      <dsp:spPr>
        <a:xfrm rot="5400000">
          <a:off x="-171558" y="3255795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4</a:t>
          </a:r>
        </a:p>
      </dsp:txBody>
      <dsp:txXfrm rot="-5400000">
        <a:off x="2" y="3484540"/>
        <a:ext cx="800607" cy="343118"/>
      </dsp:txXfrm>
    </dsp:sp>
    <dsp:sp modelId="{23AE80EC-0824-4CB8-B411-AC17127AAD55}">
      <dsp:nvSpPr>
        <dsp:cNvPr id="0" name=""/>
        <dsp:cNvSpPr/>
      </dsp:nvSpPr>
      <dsp:spPr>
        <a:xfrm rot="5400000">
          <a:off x="4257693" y="-3754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Temas avanzados en FTP</a:t>
          </a:r>
        </a:p>
      </dsp:txBody>
      <dsp:txXfrm rot="-5400000">
        <a:off x="800608" y="3117889"/>
        <a:ext cx="7621301" cy="670839"/>
      </dsp:txXfrm>
    </dsp:sp>
    <dsp:sp modelId="{BFB49287-7476-48E9-ADDD-4598A163C32C}">
      <dsp:nvSpPr>
        <dsp:cNvPr id="0" name=""/>
        <dsp:cNvSpPr/>
      </dsp:nvSpPr>
      <dsp:spPr>
        <a:xfrm rot="5400000">
          <a:off x="-171558" y="4282994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5</a:t>
          </a:r>
        </a:p>
      </dsp:txBody>
      <dsp:txXfrm rot="-5400000">
        <a:off x="2" y="4511739"/>
        <a:ext cx="800607" cy="343118"/>
      </dsp:txXfrm>
    </dsp:sp>
    <dsp:sp modelId="{2CA4CC93-7C54-4711-BF88-4CB00DC2A4CB}">
      <dsp:nvSpPr>
        <dsp:cNvPr id="0" name=""/>
        <dsp:cNvSpPr/>
      </dsp:nvSpPr>
      <dsp:spPr>
        <a:xfrm rot="5400000">
          <a:off x="4257693" y="657718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Conclusiones</a:t>
          </a:r>
        </a:p>
      </dsp:txBody>
      <dsp:txXfrm rot="-5400000">
        <a:off x="800608" y="4151095"/>
        <a:ext cx="7621301" cy="6708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5E3A-4E60-4F9C-A5AF-BCACD22C9D45}">
      <dsp:nvSpPr>
        <dsp:cNvPr id="0" name=""/>
        <dsp:cNvSpPr/>
      </dsp:nvSpPr>
      <dsp:spPr>
        <a:xfrm rot="5400000">
          <a:off x="-171558" y="174197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1</a:t>
          </a:r>
        </a:p>
      </dsp:txBody>
      <dsp:txXfrm rot="-5400000">
        <a:off x="2" y="402942"/>
        <a:ext cx="800607" cy="343118"/>
      </dsp:txXfrm>
    </dsp:sp>
    <dsp:sp modelId="{08EF11C9-D03D-4543-87F5-6BD15E31099A}">
      <dsp:nvSpPr>
        <dsp:cNvPr id="0" name=""/>
        <dsp:cNvSpPr/>
      </dsp:nvSpPr>
      <dsp:spPr>
        <a:xfrm rot="5400000">
          <a:off x="4257693" y="-3457085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Impactos Regulatorios sobre el Balance</a:t>
          </a:r>
        </a:p>
      </dsp:txBody>
      <dsp:txXfrm rot="-5400000">
        <a:off x="800608" y="36291"/>
        <a:ext cx="7621301" cy="670839"/>
      </dsp:txXfrm>
    </dsp:sp>
    <dsp:sp modelId="{69B041D0-353C-40DD-846D-0A53956B2E9C}">
      <dsp:nvSpPr>
        <dsp:cNvPr id="0" name=""/>
        <dsp:cNvSpPr/>
      </dsp:nvSpPr>
      <dsp:spPr>
        <a:xfrm rot="5400000">
          <a:off x="-171558" y="12013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2</a:t>
          </a:r>
        </a:p>
      </dsp:txBody>
      <dsp:txXfrm rot="-5400000">
        <a:off x="2" y="1430141"/>
        <a:ext cx="800607" cy="343118"/>
      </dsp:txXfrm>
    </dsp:sp>
    <dsp:sp modelId="{D16A0B08-0EAE-4415-8E6F-14661334DBBA}">
      <dsp:nvSpPr>
        <dsp:cNvPr id="0" name=""/>
        <dsp:cNvSpPr/>
      </dsp:nvSpPr>
      <dsp:spPr>
        <a:xfrm rot="5400000">
          <a:off x="4257693" y="-2429886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TLAC – Estructura de Capital y Fondeo</a:t>
          </a:r>
        </a:p>
      </dsp:txBody>
      <dsp:txXfrm rot="-5400000">
        <a:off x="800608" y="1063490"/>
        <a:ext cx="7621301" cy="670839"/>
      </dsp:txXfrm>
    </dsp:sp>
    <dsp:sp modelId="{77045554-1349-4687-93BF-A90B64A5BDEA}">
      <dsp:nvSpPr>
        <dsp:cNvPr id="0" name=""/>
        <dsp:cNvSpPr/>
      </dsp:nvSpPr>
      <dsp:spPr>
        <a:xfrm rot="5400000">
          <a:off x="-171558" y="22285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3</a:t>
          </a:r>
        </a:p>
      </dsp:txBody>
      <dsp:txXfrm rot="-5400000">
        <a:off x="2" y="2457341"/>
        <a:ext cx="800607" cy="343118"/>
      </dsp:txXfrm>
    </dsp:sp>
    <dsp:sp modelId="{EF64A4A6-6AB6-4968-9D78-F056823FB3E5}">
      <dsp:nvSpPr>
        <dsp:cNvPr id="0" name=""/>
        <dsp:cNvSpPr/>
      </dsp:nvSpPr>
      <dsp:spPr>
        <a:xfrm rot="5400000">
          <a:off x="4257693" y="-14026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FTP y la </a:t>
          </a:r>
          <a:r>
            <a:rPr lang="es-MX" sz="3100" kern="1200" noProof="0" dirty="0" err="1">
              <a:solidFill>
                <a:schemeClr val="bg2"/>
              </a:solidFill>
            </a:rPr>
            <a:t>Gesti</a:t>
          </a:r>
          <a:r>
            <a:rPr lang="en-CA" sz="3100" kern="1200" noProof="0" dirty="0" err="1">
              <a:solidFill>
                <a:schemeClr val="bg2"/>
              </a:solidFill>
            </a:rPr>
            <a:t>ón</a:t>
          </a:r>
          <a:r>
            <a:rPr lang="en-CA" sz="3100" kern="1200" noProof="0" dirty="0">
              <a:solidFill>
                <a:schemeClr val="bg2"/>
              </a:solidFill>
            </a:rPr>
            <a:t> del Balance</a:t>
          </a:r>
          <a:endParaRPr lang="es-MX" sz="3100" kern="1200" noProof="0" dirty="0">
            <a:solidFill>
              <a:schemeClr val="bg2"/>
            </a:solidFill>
          </a:endParaRPr>
        </a:p>
      </dsp:txBody>
      <dsp:txXfrm rot="-5400000">
        <a:off x="800608" y="2090689"/>
        <a:ext cx="7621301" cy="670839"/>
      </dsp:txXfrm>
    </dsp:sp>
    <dsp:sp modelId="{2AC45215-1A83-4E36-9379-AE6DE8DF36FD}">
      <dsp:nvSpPr>
        <dsp:cNvPr id="0" name=""/>
        <dsp:cNvSpPr/>
      </dsp:nvSpPr>
      <dsp:spPr>
        <a:xfrm rot="5400000">
          <a:off x="-171558" y="3255795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4</a:t>
          </a:r>
        </a:p>
      </dsp:txBody>
      <dsp:txXfrm rot="-5400000">
        <a:off x="2" y="3484540"/>
        <a:ext cx="800607" cy="343118"/>
      </dsp:txXfrm>
    </dsp:sp>
    <dsp:sp modelId="{23AE80EC-0824-4CB8-B411-AC17127AAD55}">
      <dsp:nvSpPr>
        <dsp:cNvPr id="0" name=""/>
        <dsp:cNvSpPr/>
      </dsp:nvSpPr>
      <dsp:spPr>
        <a:xfrm rot="5400000">
          <a:off x="4257693" y="-3754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Temas avanzados en FTP</a:t>
          </a:r>
        </a:p>
      </dsp:txBody>
      <dsp:txXfrm rot="-5400000">
        <a:off x="800608" y="3117889"/>
        <a:ext cx="7621301" cy="670839"/>
      </dsp:txXfrm>
    </dsp:sp>
    <dsp:sp modelId="{BFB49287-7476-48E9-ADDD-4598A163C32C}">
      <dsp:nvSpPr>
        <dsp:cNvPr id="0" name=""/>
        <dsp:cNvSpPr/>
      </dsp:nvSpPr>
      <dsp:spPr>
        <a:xfrm rot="5400000">
          <a:off x="-171558" y="4282994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5</a:t>
          </a:r>
        </a:p>
      </dsp:txBody>
      <dsp:txXfrm rot="-5400000">
        <a:off x="2" y="4511739"/>
        <a:ext cx="800607" cy="343118"/>
      </dsp:txXfrm>
    </dsp:sp>
    <dsp:sp modelId="{2CA4CC93-7C54-4711-BF88-4CB00DC2A4CB}">
      <dsp:nvSpPr>
        <dsp:cNvPr id="0" name=""/>
        <dsp:cNvSpPr/>
      </dsp:nvSpPr>
      <dsp:spPr>
        <a:xfrm rot="5400000">
          <a:off x="4257693" y="657718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Conclusiones</a:t>
          </a:r>
        </a:p>
      </dsp:txBody>
      <dsp:txXfrm rot="-5400000">
        <a:off x="800608" y="4151095"/>
        <a:ext cx="7621301" cy="6708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8822-29F9-461D-9FB3-E32BA57889BE}">
      <dsp:nvSpPr>
        <dsp:cNvPr id="0" name=""/>
        <dsp:cNvSpPr/>
      </dsp:nvSpPr>
      <dsp:spPr>
        <a:xfrm>
          <a:off x="-7067644" y="-1080943"/>
          <a:ext cx="8415048" cy="8415048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980DF-78A8-4497-86A9-95D47B3E60C9}">
      <dsp:nvSpPr>
        <dsp:cNvPr id="0" name=""/>
        <dsp:cNvSpPr/>
      </dsp:nvSpPr>
      <dsp:spPr>
        <a:xfrm>
          <a:off x="867938" y="454998"/>
          <a:ext cx="7901767" cy="159126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689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noProof="0" dirty="0">
              <a:solidFill>
                <a:srgbClr val="002060"/>
              </a:solidFill>
            </a:rPr>
            <a:t>Múltiples Requerimientos Regulatorios</a:t>
          </a:r>
          <a:endParaRPr lang="es-MX" sz="18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Capital, Apalancamiento y Liquidez </a:t>
          </a:r>
          <a:r>
            <a:rPr lang="es-MX" sz="1600" kern="1200" noProof="0" dirty="0">
              <a:solidFill>
                <a:srgbClr val="002060"/>
              </a:solidFill>
              <a:sym typeface="Wingdings" panose="05000000000000000000" pitchFamily="2" charset="2"/>
            </a:rPr>
            <a:t> Capacidades Regulatorias;</a:t>
          </a:r>
          <a:br>
            <a:rPr lang="es-MX" sz="1600" kern="1200" noProof="0" dirty="0">
              <a:solidFill>
                <a:srgbClr val="002060"/>
              </a:solidFill>
              <a:sym typeface="Wingdings" panose="05000000000000000000" pitchFamily="2" charset="2"/>
            </a:rPr>
          </a:br>
          <a:endParaRPr lang="es-MX" sz="16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Complejidad; inter-conectados; divergencia de valores e impactos;</a:t>
          </a:r>
          <a:br>
            <a:rPr lang="es-MX" sz="1600" kern="1200" noProof="0" dirty="0">
              <a:solidFill>
                <a:srgbClr val="002060"/>
              </a:solidFill>
            </a:rPr>
          </a:br>
          <a:endParaRPr lang="es-MX" sz="16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Requiere manejo simultaneo de capacidades (no individual).</a:t>
          </a:r>
        </a:p>
      </dsp:txBody>
      <dsp:txXfrm>
        <a:off x="867938" y="454998"/>
        <a:ext cx="7901767" cy="1591266"/>
      </dsp:txXfrm>
    </dsp:sp>
    <dsp:sp modelId="{5C5B52A3-8E61-4431-8071-CDF115CE514E}">
      <dsp:nvSpPr>
        <dsp:cNvPr id="0" name=""/>
        <dsp:cNvSpPr/>
      </dsp:nvSpPr>
      <dsp:spPr>
        <a:xfrm>
          <a:off x="86293" y="468987"/>
          <a:ext cx="1563290" cy="156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5E88-1E9A-40D2-A434-B127E694508F}">
      <dsp:nvSpPr>
        <dsp:cNvPr id="0" name=""/>
        <dsp:cNvSpPr/>
      </dsp:nvSpPr>
      <dsp:spPr>
        <a:xfrm>
          <a:off x="1322543" y="2330947"/>
          <a:ext cx="7447162" cy="159126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689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002060"/>
              </a:solidFill>
            </a:rPr>
            <a:t>Gestión de Activos / Pasivos (ALM)</a:t>
          </a:r>
          <a:endParaRPr lang="en-US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Líneas de negocio generan créditos (activos) y depósitos (pasivos)</a:t>
          </a:r>
          <a:br>
            <a:rPr lang="es-MX" sz="1600" kern="1200" dirty="0">
              <a:solidFill>
                <a:srgbClr val="002060"/>
              </a:solidFill>
            </a:rPr>
          </a:br>
          <a:endParaRPr lang="es-MX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ALCO gestiona los riesgos asociados y cumplimiento con los límites</a:t>
          </a:r>
          <a:br>
            <a:rPr lang="es-MX" sz="1600" kern="1200" dirty="0">
              <a:solidFill>
                <a:srgbClr val="002060"/>
              </a:solidFill>
            </a:rPr>
          </a:br>
          <a:endParaRPr lang="es-MX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Establecer y asignar capacidades y costo/beneficio regulatorio.</a:t>
          </a:r>
          <a:endParaRPr lang="es-MX" sz="1600" kern="1200" dirty="0">
            <a:solidFill>
              <a:srgbClr val="002060"/>
            </a:solidFill>
          </a:endParaRPr>
        </a:p>
      </dsp:txBody>
      <dsp:txXfrm>
        <a:off x="1322543" y="2330947"/>
        <a:ext cx="7447162" cy="1591266"/>
      </dsp:txXfrm>
    </dsp:sp>
    <dsp:sp modelId="{64D559E5-7886-4D7B-BC84-0E164544F201}">
      <dsp:nvSpPr>
        <dsp:cNvPr id="0" name=""/>
        <dsp:cNvSpPr/>
      </dsp:nvSpPr>
      <dsp:spPr>
        <a:xfrm>
          <a:off x="540898" y="2344935"/>
          <a:ext cx="1563290" cy="156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68C81-E9A0-40F1-A4F4-AFE16F46134D}">
      <dsp:nvSpPr>
        <dsp:cNvPr id="0" name=""/>
        <dsp:cNvSpPr/>
      </dsp:nvSpPr>
      <dsp:spPr>
        <a:xfrm>
          <a:off x="867938" y="4206895"/>
          <a:ext cx="7901767" cy="159126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689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002060"/>
              </a:solidFill>
            </a:rPr>
            <a:t>Enfoque Pro-Activo vs. Reactivo.</a:t>
          </a:r>
          <a:endParaRPr lang="en-US" sz="18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Enfoque reactivo – suma de acciones no coordinadas – no viable</a:t>
          </a:r>
          <a:br>
            <a:rPr lang="es-MX" sz="1600" kern="1200" dirty="0">
              <a:solidFill>
                <a:srgbClr val="002060"/>
              </a:solidFill>
            </a:rPr>
          </a:br>
          <a:endParaRPr lang="es-MX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</a:rPr>
            <a:t>Gestión integral y a futuro en el manejo del Balance - i</a:t>
          </a:r>
          <a:r>
            <a:rPr lang="es-MX" sz="1600" kern="1200" dirty="0">
              <a:solidFill>
                <a:srgbClr val="002060"/>
              </a:solidFill>
            </a:rPr>
            <a:t>nforma y soporta la generación de la estrategia </a:t>
          </a:r>
          <a:r>
            <a:rPr lang="es-MX" sz="1600" kern="1200">
              <a:solidFill>
                <a:srgbClr val="002060"/>
              </a:solidFill>
            </a:rPr>
            <a:t>de negocio</a:t>
          </a:r>
          <a:endParaRPr lang="es-MX" sz="1600" kern="1200" dirty="0">
            <a:solidFill>
              <a:srgbClr val="002060"/>
            </a:solidFill>
          </a:endParaRPr>
        </a:p>
      </dsp:txBody>
      <dsp:txXfrm>
        <a:off x="867938" y="4206895"/>
        <a:ext cx="7901767" cy="1591266"/>
      </dsp:txXfrm>
    </dsp:sp>
    <dsp:sp modelId="{126AB103-2571-4E63-9E33-AF5369B5D36D}">
      <dsp:nvSpPr>
        <dsp:cNvPr id="0" name=""/>
        <dsp:cNvSpPr/>
      </dsp:nvSpPr>
      <dsp:spPr>
        <a:xfrm>
          <a:off x="86293" y="4220883"/>
          <a:ext cx="1563290" cy="156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8822-29F9-461D-9FB3-E32BA57889BE}">
      <dsp:nvSpPr>
        <dsp:cNvPr id="0" name=""/>
        <dsp:cNvSpPr/>
      </dsp:nvSpPr>
      <dsp:spPr>
        <a:xfrm>
          <a:off x="-7067644" y="-1080943"/>
          <a:ext cx="8415048" cy="8415048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980DF-78A8-4497-86A9-95D47B3E60C9}">
      <dsp:nvSpPr>
        <dsp:cNvPr id="0" name=""/>
        <dsp:cNvSpPr/>
      </dsp:nvSpPr>
      <dsp:spPr>
        <a:xfrm>
          <a:off x="867938" y="454998"/>
          <a:ext cx="7901767" cy="159126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689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noProof="0" dirty="0">
              <a:solidFill>
                <a:srgbClr val="002060"/>
              </a:solidFill>
            </a:rPr>
            <a:t>Definir tamaño y mezcla del Balance objetivo:</a:t>
          </a:r>
          <a:endParaRPr lang="es-MX" sz="18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Qué tipo de Banco quieres / puedes ser?</a:t>
          </a:r>
          <a:br>
            <a:rPr lang="es-MX" sz="1600" kern="1200" noProof="0" dirty="0">
              <a:solidFill>
                <a:srgbClr val="002060"/>
              </a:solidFill>
            </a:rPr>
          </a:br>
          <a:endParaRPr lang="es-MX" sz="16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Entender contribución distintas líneas de negocio al resultado total;</a:t>
          </a:r>
          <a:br>
            <a:rPr lang="es-MX" sz="1600" kern="1200" noProof="0" dirty="0">
              <a:solidFill>
                <a:srgbClr val="002060"/>
              </a:solidFill>
            </a:rPr>
          </a:br>
          <a:endParaRPr lang="es-MX" sz="16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Imputar costo/beneficio total </a:t>
          </a:r>
          <a:r>
            <a:rPr lang="es-MX" sz="1600" kern="1200" noProof="0" dirty="0">
              <a:solidFill>
                <a:srgbClr val="002060"/>
              </a:solidFill>
              <a:sym typeface="Wingdings" panose="05000000000000000000" pitchFamily="2" charset="2"/>
            </a:rPr>
            <a:t> afectar </a:t>
          </a:r>
          <a:r>
            <a:rPr lang="es-MX" sz="1600" kern="1200" noProof="0" dirty="0">
              <a:solidFill>
                <a:srgbClr val="002060"/>
              </a:solidFill>
            </a:rPr>
            <a:t>estrategia de precios / incentivos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noProof="0" dirty="0">
            <a:solidFill>
              <a:srgbClr val="002060"/>
            </a:solidFill>
          </a:endParaRPr>
        </a:p>
      </dsp:txBody>
      <dsp:txXfrm>
        <a:off x="867938" y="454998"/>
        <a:ext cx="7901767" cy="1591266"/>
      </dsp:txXfrm>
    </dsp:sp>
    <dsp:sp modelId="{5C5B52A3-8E61-4431-8071-CDF115CE514E}">
      <dsp:nvSpPr>
        <dsp:cNvPr id="0" name=""/>
        <dsp:cNvSpPr/>
      </dsp:nvSpPr>
      <dsp:spPr>
        <a:xfrm>
          <a:off x="86293" y="468987"/>
          <a:ext cx="1563290" cy="156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5E88-1E9A-40D2-A434-B127E694508F}">
      <dsp:nvSpPr>
        <dsp:cNvPr id="0" name=""/>
        <dsp:cNvSpPr/>
      </dsp:nvSpPr>
      <dsp:spPr>
        <a:xfrm>
          <a:off x="1322543" y="2330947"/>
          <a:ext cx="7447162" cy="1591266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689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noProof="0" dirty="0">
              <a:solidFill>
                <a:srgbClr val="002060"/>
              </a:solidFill>
            </a:rPr>
            <a:t>Modelar solución – “</a:t>
          </a:r>
          <a:r>
            <a:rPr lang="es-MX" sz="1800" b="1" kern="1200" noProof="0" dirty="0" err="1">
              <a:solidFill>
                <a:srgbClr val="002060"/>
              </a:solidFill>
            </a:rPr>
            <a:t>Cheapest</a:t>
          </a:r>
          <a:r>
            <a:rPr lang="es-MX" sz="1800" b="1" kern="1200" noProof="0" dirty="0">
              <a:solidFill>
                <a:srgbClr val="002060"/>
              </a:solidFill>
            </a:rPr>
            <a:t>-to-</a:t>
          </a:r>
          <a:r>
            <a:rPr lang="es-MX" sz="1800" b="1" kern="1200" noProof="0" dirty="0" err="1">
              <a:solidFill>
                <a:srgbClr val="002060"/>
              </a:solidFill>
            </a:rPr>
            <a:t>Deliver</a:t>
          </a:r>
          <a:r>
            <a:rPr lang="es-MX" sz="1800" b="1" kern="1200" noProof="0" dirty="0">
              <a:solidFill>
                <a:srgbClr val="002060"/>
              </a:solidFill>
            </a:rPr>
            <a:t>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RAROC en base a Balance Objetivo y Apetito Riesgo;</a:t>
          </a:r>
          <a:br>
            <a:rPr lang="es-MX" sz="1600" kern="1200" noProof="0" dirty="0">
              <a:solidFill>
                <a:srgbClr val="002060"/>
              </a:solidFill>
            </a:rPr>
          </a:br>
          <a:r>
            <a:rPr lang="es-MX" sz="1600" kern="1200" noProof="0" dirty="0">
              <a:solidFill>
                <a:srgbClr val="002060"/>
              </a:solidFill>
            </a:rPr>
            <a:t>Definir límites y costo/beneficio de incrementar capacidades;.</a:t>
          </a:r>
          <a:br>
            <a:rPr lang="es-MX" sz="1600" kern="1200" noProof="0" dirty="0">
              <a:solidFill>
                <a:srgbClr val="002060"/>
              </a:solidFill>
            </a:rPr>
          </a:br>
          <a:endParaRPr lang="es-MX" sz="16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Desarrollar herramientas MIS para dar seguimiento al uso/generación de estas capacidades.</a:t>
          </a:r>
        </a:p>
      </dsp:txBody>
      <dsp:txXfrm>
        <a:off x="1322543" y="2330947"/>
        <a:ext cx="7447162" cy="1591266"/>
      </dsp:txXfrm>
    </dsp:sp>
    <dsp:sp modelId="{64D559E5-7886-4D7B-BC84-0E164544F201}">
      <dsp:nvSpPr>
        <dsp:cNvPr id="0" name=""/>
        <dsp:cNvSpPr/>
      </dsp:nvSpPr>
      <dsp:spPr>
        <a:xfrm>
          <a:off x="540898" y="2344935"/>
          <a:ext cx="1563290" cy="156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E2367-ADDE-4821-9B18-C2265C307720}">
      <dsp:nvSpPr>
        <dsp:cNvPr id="0" name=""/>
        <dsp:cNvSpPr/>
      </dsp:nvSpPr>
      <dsp:spPr>
        <a:xfrm>
          <a:off x="867938" y="4206926"/>
          <a:ext cx="7901767" cy="159120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689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>
              <a:solidFill>
                <a:srgbClr val="002060"/>
              </a:solidFill>
            </a:rPr>
            <a:t>FTP – proporcionar incentivos para crecimiento sostenible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Mayor coordinación entre las distintas áreas de negocio y soporte (Tesorería, Finanzas y Riesgos);</a:t>
          </a:r>
          <a:br>
            <a:rPr lang="es-MX" sz="1600" kern="1200" noProof="0" dirty="0">
              <a:solidFill>
                <a:srgbClr val="002060"/>
              </a:solidFill>
            </a:rPr>
          </a:br>
          <a:endParaRPr lang="es-MX" sz="1600" kern="1200" noProof="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noProof="0" dirty="0">
              <a:solidFill>
                <a:srgbClr val="002060"/>
              </a:solidFill>
            </a:rPr>
            <a:t>Alternativas FTP, entender implicaciones, solo una herramienta, no un objetivo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noProof="0" dirty="0">
            <a:solidFill>
              <a:srgbClr val="002060"/>
            </a:solidFill>
          </a:endParaRPr>
        </a:p>
      </dsp:txBody>
      <dsp:txXfrm>
        <a:off x="867938" y="4206926"/>
        <a:ext cx="7901767" cy="1591204"/>
      </dsp:txXfrm>
    </dsp:sp>
    <dsp:sp modelId="{7F0DE463-6A63-4267-910E-BA74C620EC7D}">
      <dsp:nvSpPr>
        <dsp:cNvPr id="0" name=""/>
        <dsp:cNvSpPr/>
      </dsp:nvSpPr>
      <dsp:spPr>
        <a:xfrm>
          <a:off x="86293" y="4220883"/>
          <a:ext cx="1563290" cy="1563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5E3A-4E60-4F9C-A5AF-BCACD22C9D45}">
      <dsp:nvSpPr>
        <dsp:cNvPr id="0" name=""/>
        <dsp:cNvSpPr/>
      </dsp:nvSpPr>
      <dsp:spPr>
        <a:xfrm rot="5400000">
          <a:off x="-171558" y="174197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1</a:t>
          </a:r>
        </a:p>
      </dsp:txBody>
      <dsp:txXfrm rot="-5400000">
        <a:off x="2" y="402942"/>
        <a:ext cx="800607" cy="343118"/>
      </dsp:txXfrm>
    </dsp:sp>
    <dsp:sp modelId="{08EF11C9-D03D-4543-87F5-6BD15E31099A}">
      <dsp:nvSpPr>
        <dsp:cNvPr id="0" name=""/>
        <dsp:cNvSpPr/>
      </dsp:nvSpPr>
      <dsp:spPr>
        <a:xfrm rot="5400000">
          <a:off x="4257693" y="-3457085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Impactos Regulatorios sobre el Balance</a:t>
          </a:r>
        </a:p>
      </dsp:txBody>
      <dsp:txXfrm rot="-5400000">
        <a:off x="800608" y="36291"/>
        <a:ext cx="7621301" cy="670839"/>
      </dsp:txXfrm>
    </dsp:sp>
    <dsp:sp modelId="{69B041D0-353C-40DD-846D-0A53956B2E9C}">
      <dsp:nvSpPr>
        <dsp:cNvPr id="0" name=""/>
        <dsp:cNvSpPr/>
      </dsp:nvSpPr>
      <dsp:spPr>
        <a:xfrm rot="5400000">
          <a:off x="-171558" y="1238361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2</a:t>
          </a:r>
        </a:p>
      </dsp:txBody>
      <dsp:txXfrm rot="-5400000">
        <a:off x="2" y="1467106"/>
        <a:ext cx="800607" cy="343118"/>
      </dsp:txXfrm>
    </dsp:sp>
    <dsp:sp modelId="{D16A0B08-0EAE-4415-8E6F-14661334DBBA}">
      <dsp:nvSpPr>
        <dsp:cNvPr id="0" name=""/>
        <dsp:cNvSpPr/>
      </dsp:nvSpPr>
      <dsp:spPr>
        <a:xfrm rot="5400000">
          <a:off x="4257693" y="-2392923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TLAC – Estructura de Capital y Fondeo</a:t>
          </a:r>
        </a:p>
      </dsp:txBody>
      <dsp:txXfrm rot="-5400000">
        <a:off x="800608" y="1100453"/>
        <a:ext cx="7621301" cy="670839"/>
      </dsp:txXfrm>
    </dsp:sp>
    <dsp:sp modelId="{77045554-1349-4687-93BF-A90B64A5BDEA}">
      <dsp:nvSpPr>
        <dsp:cNvPr id="0" name=""/>
        <dsp:cNvSpPr/>
      </dsp:nvSpPr>
      <dsp:spPr>
        <a:xfrm rot="5400000">
          <a:off x="-171558" y="22285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3</a:t>
          </a:r>
        </a:p>
      </dsp:txBody>
      <dsp:txXfrm rot="-5400000">
        <a:off x="2" y="2457341"/>
        <a:ext cx="800607" cy="343118"/>
      </dsp:txXfrm>
    </dsp:sp>
    <dsp:sp modelId="{EF64A4A6-6AB6-4968-9D78-F056823FB3E5}">
      <dsp:nvSpPr>
        <dsp:cNvPr id="0" name=""/>
        <dsp:cNvSpPr/>
      </dsp:nvSpPr>
      <dsp:spPr>
        <a:xfrm rot="5400000">
          <a:off x="4257693" y="-14026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FTP y la </a:t>
          </a:r>
          <a:r>
            <a:rPr lang="es-MX" sz="3100" kern="1200" noProof="0" dirty="0" err="1">
              <a:solidFill>
                <a:schemeClr val="bg2"/>
              </a:solidFill>
            </a:rPr>
            <a:t>Gesti</a:t>
          </a:r>
          <a:r>
            <a:rPr lang="en-CA" sz="3100" kern="1200" noProof="0" dirty="0" err="1">
              <a:solidFill>
                <a:schemeClr val="bg2"/>
              </a:solidFill>
            </a:rPr>
            <a:t>ón</a:t>
          </a:r>
          <a:r>
            <a:rPr lang="en-CA" sz="3100" kern="1200" noProof="0" dirty="0">
              <a:solidFill>
                <a:schemeClr val="bg2"/>
              </a:solidFill>
            </a:rPr>
            <a:t> del Balance</a:t>
          </a:r>
          <a:endParaRPr lang="es-MX" sz="3100" kern="1200" noProof="0" dirty="0">
            <a:solidFill>
              <a:schemeClr val="bg2"/>
            </a:solidFill>
          </a:endParaRPr>
        </a:p>
      </dsp:txBody>
      <dsp:txXfrm rot="-5400000">
        <a:off x="800608" y="2090689"/>
        <a:ext cx="7621301" cy="670839"/>
      </dsp:txXfrm>
    </dsp:sp>
    <dsp:sp modelId="{2AC45215-1A83-4E36-9379-AE6DE8DF36FD}">
      <dsp:nvSpPr>
        <dsp:cNvPr id="0" name=""/>
        <dsp:cNvSpPr/>
      </dsp:nvSpPr>
      <dsp:spPr>
        <a:xfrm rot="5400000">
          <a:off x="-171558" y="3255795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4</a:t>
          </a:r>
        </a:p>
      </dsp:txBody>
      <dsp:txXfrm rot="-5400000">
        <a:off x="2" y="3484540"/>
        <a:ext cx="800607" cy="343118"/>
      </dsp:txXfrm>
    </dsp:sp>
    <dsp:sp modelId="{23AE80EC-0824-4CB8-B411-AC17127AAD55}">
      <dsp:nvSpPr>
        <dsp:cNvPr id="0" name=""/>
        <dsp:cNvSpPr/>
      </dsp:nvSpPr>
      <dsp:spPr>
        <a:xfrm rot="5400000">
          <a:off x="4257693" y="-3754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Temas avanzados en FTP</a:t>
          </a:r>
        </a:p>
      </dsp:txBody>
      <dsp:txXfrm rot="-5400000">
        <a:off x="800608" y="3117889"/>
        <a:ext cx="7621301" cy="670839"/>
      </dsp:txXfrm>
    </dsp:sp>
    <dsp:sp modelId="{BFB49287-7476-48E9-ADDD-4598A163C32C}">
      <dsp:nvSpPr>
        <dsp:cNvPr id="0" name=""/>
        <dsp:cNvSpPr/>
      </dsp:nvSpPr>
      <dsp:spPr>
        <a:xfrm rot="5400000">
          <a:off x="-171558" y="4282994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5</a:t>
          </a:r>
        </a:p>
      </dsp:txBody>
      <dsp:txXfrm rot="-5400000">
        <a:off x="2" y="4511739"/>
        <a:ext cx="800607" cy="343118"/>
      </dsp:txXfrm>
    </dsp:sp>
    <dsp:sp modelId="{2CA4CC93-7C54-4711-BF88-4CB00DC2A4CB}">
      <dsp:nvSpPr>
        <dsp:cNvPr id="0" name=""/>
        <dsp:cNvSpPr/>
      </dsp:nvSpPr>
      <dsp:spPr>
        <a:xfrm rot="5400000">
          <a:off x="4257693" y="657718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Conclusiones</a:t>
          </a:r>
        </a:p>
      </dsp:txBody>
      <dsp:txXfrm rot="-5400000">
        <a:off x="800608" y="4151095"/>
        <a:ext cx="7621301" cy="670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5E3A-4E60-4F9C-A5AF-BCACD22C9D45}">
      <dsp:nvSpPr>
        <dsp:cNvPr id="0" name=""/>
        <dsp:cNvSpPr/>
      </dsp:nvSpPr>
      <dsp:spPr>
        <a:xfrm rot="5400000">
          <a:off x="-171558" y="174197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1</a:t>
          </a:r>
        </a:p>
      </dsp:txBody>
      <dsp:txXfrm rot="-5400000">
        <a:off x="2" y="402942"/>
        <a:ext cx="800607" cy="343118"/>
      </dsp:txXfrm>
    </dsp:sp>
    <dsp:sp modelId="{08EF11C9-D03D-4543-87F5-6BD15E31099A}">
      <dsp:nvSpPr>
        <dsp:cNvPr id="0" name=""/>
        <dsp:cNvSpPr/>
      </dsp:nvSpPr>
      <dsp:spPr>
        <a:xfrm rot="5400000">
          <a:off x="4257693" y="-3457085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Impactos Regulatorios sobre el Balance</a:t>
          </a:r>
        </a:p>
      </dsp:txBody>
      <dsp:txXfrm rot="-5400000">
        <a:off x="800608" y="36291"/>
        <a:ext cx="7621301" cy="670839"/>
      </dsp:txXfrm>
    </dsp:sp>
    <dsp:sp modelId="{69B041D0-353C-40DD-846D-0A53956B2E9C}">
      <dsp:nvSpPr>
        <dsp:cNvPr id="0" name=""/>
        <dsp:cNvSpPr/>
      </dsp:nvSpPr>
      <dsp:spPr>
        <a:xfrm rot="5400000">
          <a:off x="-171558" y="12013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2</a:t>
          </a:r>
        </a:p>
      </dsp:txBody>
      <dsp:txXfrm rot="-5400000">
        <a:off x="2" y="1430141"/>
        <a:ext cx="800607" cy="343118"/>
      </dsp:txXfrm>
    </dsp:sp>
    <dsp:sp modelId="{D16A0B08-0EAE-4415-8E6F-14661334DBBA}">
      <dsp:nvSpPr>
        <dsp:cNvPr id="0" name=""/>
        <dsp:cNvSpPr/>
      </dsp:nvSpPr>
      <dsp:spPr>
        <a:xfrm rot="5400000">
          <a:off x="4257693" y="-2429886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TLAC – Estructura de Capital y Fondeo</a:t>
          </a:r>
        </a:p>
      </dsp:txBody>
      <dsp:txXfrm rot="-5400000">
        <a:off x="800608" y="1063490"/>
        <a:ext cx="7621301" cy="670839"/>
      </dsp:txXfrm>
    </dsp:sp>
    <dsp:sp modelId="{77045554-1349-4687-93BF-A90B64A5BDEA}">
      <dsp:nvSpPr>
        <dsp:cNvPr id="0" name=""/>
        <dsp:cNvSpPr/>
      </dsp:nvSpPr>
      <dsp:spPr>
        <a:xfrm rot="5400000">
          <a:off x="-171558" y="22285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3</a:t>
          </a:r>
        </a:p>
      </dsp:txBody>
      <dsp:txXfrm rot="-5400000">
        <a:off x="2" y="2457341"/>
        <a:ext cx="800607" cy="343118"/>
      </dsp:txXfrm>
    </dsp:sp>
    <dsp:sp modelId="{EF64A4A6-6AB6-4968-9D78-F056823FB3E5}">
      <dsp:nvSpPr>
        <dsp:cNvPr id="0" name=""/>
        <dsp:cNvSpPr/>
      </dsp:nvSpPr>
      <dsp:spPr>
        <a:xfrm rot="5400000">
          <a:off x="4257693" y="-14026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FTP y la </a:t>
          </a:r>
          <a:r>
            <a:rPr lang="es-MX" sz="3100" kern="1200" noProof="0" dirty="0" err="1">
              <a:solidFill>
                <a:schemeClr val="bg2"/>
              </a:solidFill>
            </a:rPr>
            <a:t>Gesti</a:t>
          </a:r>
          <a:r>
            <a:rPr lang="en-CA" sz="3100" kern="1200" noProof="0" dirty="0" err="1">
              <a:solidFill>
                <a:schemeClr val="bg2"/>
              </a:solidFill>
            </a:rPr>
            <a:t>ón</a:t>
          </a:r>
          <a:r>
            <a:rPr lang="en-CA" sz="3100" kern="1200" noProof="0" dirty="0">
              <a:solidFill>
                <a:schemeClr val="bg2"/>
              </a:solidFill>
            </a:rPr>
            <a:t> del Balance</a:t>
          </a:r>
          <a:endParaRPr lang="es-MX" sz="3100" kern="1200" noProof="0" dirty="0">
            <a:solidFill>
              <a:schemeClr val="bg2"/>
            </a:solidFill>
          </a:endParaRPr>
        </a:p>
      </dsp:txBody>
      <dsp:txXfrm rot="-5400000">
        <a:off x="800608" y="2090689"/>
        <a:ext cx="7621301" cy="670839"/>
      </dsp:txXfrm>
    </dsp:sp>
    <dsp:sp modelId="{2AC45215-1A83-4E36-9379-AE6DE8DF36FD}">
      <dsp:nvSpPr>
        <dsp:cNvPr id="0" name=""/>
        <dsp:cNvSpPr/>
      </dsp:nvSpPr>
      <dsp:spPr>
        <a:xfrm rot="5400000">
          <a:off x="-171558" y="3255795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4</a:t>
          </a:r>
        </a:p>
      </dsp:txBody>
      <dsp:txXfrm rot="-5400000">
        <a:off x="2" y="3484540"/>
        <a:ext cx="800607" cy="343118"/>
      </dsp:txXfrm>
    </dsp:sp>
    <dsp:sp modelId="{23AE80EC-0824-4CB8-B411-AC17127AAD55}">
      <dsp:nvSpPr>
        <dsp:cNvPr id="0" name=""/>
        <dsp:cNvSpPr/>
      </dsp:nvSpPr>
      <dsp:spPr>
        <a:xfrm rot="5400000">
          <a:off x="4257693" y="-3754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Temas avanzados en FTP</a:t>
          </a:r>
        </a:p>
      </dsp:txBody>
      <dsp:txXfrm rot="-5400000">
        <a:off x="800608" y="3117889"/>
        <a:ext cx="7621301" cy="670839"/>
      </dsp:txXfrm>
    </dsp:sp>
    <dsp:sp modelId="{BFB49287-7476-48E9-ADDD-4598A163C32C}">
      <dsp:nvSpPr>
        <dsp:cNvPr id="0" name=""/>
        <dsp:cNvSpPr/>
      </dsp:nvSpPr>
      <dsp:spPr>
        <a:xfrm rot="5400000">
          <a:off x="-171558" y="4282994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5</a:t>
          </a:r>
        </a:p>
      </dsp:txBody>
      <dsp:txXfrm rot="-5400000">
        <a:off x="2" y="4511739"/>
        <a:ext cx="800607" cy="343118"/>
      </dsp:txXfrm>
    </dsp:sp>
    <dsp:sp modelId="{2CA4CC93-7C54-4711-BF88-4CB00DC2A4CB}">
      <dsp:nvSpPr>
        <dsp:cNvPr id="0" name=""/>
        <dsp:cNvSpPr/>
      </dsp:nvSpPr>
      <dsp:spPr>
        <a:xfrm rot="5400000">
          <a:off x="4257693" y="657718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Conclusiones</a:t>
          </a:r>
        </a:p>
      </dsp:txBody>
      <dsp:txXfrm rot="-5400000">
        <a:off x="800608" y="4151095"/>
        <a:ext cx="7621301" cy="670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9EB2-B933-4EC6-BD3C-67F837AA1D52}">
      <dsp:nvSpPr>
        <dsp:cNvPr id="0" name=""/>
        <dsp:cNvSpPr/>
      </dsp:nvSpPr>
      <dsp:spPr>
        <a:xfrm>
          <a:off x="3194280" y="1710675"/>
          <a:ext cx="91440" cy="170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F3B92-F62F-44EA-846A-3CA8A75429C3}">
      <dsp:nvSpPr>
        <dsp:cNvPr id="0" name=""/>
        <dsp:cNvSpPr/>
      </dsp:nvSpPr>
      <dsp:spPr>
        <a:xfrm>
          <a:off x="2126250" y="1000575"/>
          <a:ext cx="1113750" cy="170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5"/>
              </a:lnTo>
              <a:lnTo>
                <a:pt x="1113750" y="85725"/>
              </a:lnTo>
              <a:lnTo>
                <a:pt x="1113750" y="17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2DD7-79D3-4AB3-957D-3F7D710332DE}">
      <dsp:nvSpPr>
        <dsp:cNvPr id="0" name=""/>
        <dsp:cNvSpPr/>
      </dsp:nvSpPr>
      <dsp:spPr>
        <a:xfrm>
          <a:off x="1012500" y="1710675"/>
          <a:ext cx="742500" cy="17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4"/>
              </a:lnTo>
              <a:lnTo>
                <a:pt x="742500" y="85724"/>
              </a:lnTo>
              <a:lnTo>
                <a:pt x="742500" y="170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1D9A-D750-4783-A627-CFCB50577C7F}">
      <dsp:nvSpPr>
        <dsp:cNvPr id="0" name=""/>
        <dsp:cNvSpPr/>
      </dsp:nvSpPr>
      <dsp:spPr>
        <a:xfrm>
          <a:off x="270000" y="1710675"/>
          <a:ext cx="742500" cy="170099"/>
        </a:xfrm>
        <a:custGeom>
          <a:avLst/>
          <a:gdLst/>
          <a:ahLst/>
          <a:cxnLst/>
          <a:rect l="0" t="0" r="0" b="0"/>
          <a:pathLst>
            <a:path>
              <a:moveTo>
                <a:pt x="742500" y="0"/>
              </a:moveTo>
              <a:lnTo>
                <a:pt x="742500" y="85724"/>
              </a:lnTo>
              <a:lnTo>
                <a:pt x="0" y="85724"/>
              </a:lnTo>
              <a:lnTo>
                <a:pt x="0" y="170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51FBF-D81C-42D5-9F78-BDC8A43B644A}">
      <dsp:nvSpPr>
        <dsp:cNvPr id="0" name=""/>
        <dsp:cNvSpPr/>
      </dsp:nvSpPr>
      <dsp:spPr>
        <a:xfrm>
          <a:off x="1012500" y="1000575"/>
          <a:ext cx="1113750" cy="170100"/>
        </a:xfrm>
        <a:custGeom>
          <a:avLst/>
          <a:gdLst/>
          <a:ahLst/>
          <a:cxnLst/>
          <a:rect l="0" t="0" r="0" b="0"/>
          <a:pathLst>
            <a:path>
              <a:moveTo>
                <a:pt x="1113750" y="0"/>
              </a:moveTo>
              <a:lnTo>
                <a:pt x="1113750" y="85725"/>
              </a:lnTo>
              <a:lnTo>
                <a:pt x="0" y="85725"/>
              </a:lnTo>
              <a:lnTo>
                <a:pt x="0" y="170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35978-DD54-475F-86C4-E47F8DEDAFED}">
      <dsp:nvSpPr>
        <dsp:cNvPr id="0" name=""/>
        <dsp:cNvSpPr/>
      </dsp:nvSpPr>
      <dsp:spPr>
        <a:xfrm>
          <a:off x="1856250" y="460575"/>
          <a:ext cx="540000" cy="540000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CF316-09E9-4517-9A5A-08F21FF46763}">
      <dsp:nvSpPr>
        <dsp:cNvPr id="0" name=""/>
        <dsp:cNvSpPr/>
      </dsp:nvSpPr>
      <dsp:spPr>
        <a:xfrm>
          <a:off x="2396250" y="4592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 err="1"/>
            <a:t>HoldCo</a:t>
          </a:r>
          <a:endParaRPr lang="en-CA" sz="1600" kern="1200" dirty="0"/>
        </a:p>
      </dsp:txBody>
      <dsp:txXfrm>
        <a:off x="2396250" y="459225"/>
        <a:ext cx="810000" cy="540000"/>
      </dsp:txXfrm>
    </dsp:sp>
    <dsp:sp modelId="{6634C97A-2366-41F8-BA56-743D66353700}">
      <dsp:nvSpPr>
        <dsp:cNvPr id="0" name=""/>
        <dsp:cNvSpPr/>
      </dsp:nvSpPr>
      <dsp:spPr>
        <a:xfrm>
          <a:off x="742500" y="117067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BFB2E-7294-4C5F-AD75-3927E1A89723}">
      <dsp:nvSpPr>
        <dsp:cNvPr id="0" name=""/>
        <dsp:cNvSpPr/>
      </dsp:nvSpPr>
      <dsp:spPr>
        <a:xfrm>
          <a:off x="1282500" y="11693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Sub 1</a:t>
          </a:r>
        </a:p>
      </dsp:txBody>
      <dsp:txXfrm>
        <a:off x="1282500" y="1169325"/>
        <a:ext cx="810000" cy="540000"/>
      </dsp:txXfrm>
    </dsp:sp>
    <dsp:sp modelId="{A7EC95F1-06B8-488F-8675-283CB2A3C1B5}">
      <dsp:nvSpPr>
        <dsp:cNvPr id="0" name=""/>
        <dsp:cNvSpPr/>
      </dsp:nvSpPr>
      <dsp:spPr>
        <a:xfrm>
          <a:off x="0" y="188077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35CAE-B484-408D-8AB1-0DEE9C692908}">
      <dsp:nvSpPr>
        <dsp:cNvPr id="0" name=""/>
        <dsp:cNvSpPr/>
      </dsp:nvSpPr>
      <dsp:spPr>
        <a:xfrm>
          <a:off x="540000" y="18794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 err="1"/>
            <a:t>SSub</a:t>
          </a:r>
          <a:r>
            <a:rPr lang="en-CA" sz="1600" kern="1200" dirty="0"/>
            <a:t> 1</a:t>
          </a:r>
        </a:p>
      </dsp:txBody>
      <dsp:txXfrm>
        <a:off x="540000" y="1879425"/>
        <a:ext cx="810000" cy="540000"/>
      </dsp:txXfrm>
    </dsp:sp>
    <dsp:sp modelId="{6E6F85C7-CCA6-4688-B419-90EEED71AFF2}">
      <dsp:nvSpPr>
        <dsp:cNvPr id="0" name=""/>
        <dsp:cNvSpPr/>
      </dsp:nvSpPr>
      <dsp:spPr>
        <a:xfrm>
          <a:off x="1485000" y="188077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22ACC-23F0-431B-A9BC-605E990645CB}">
      <dsp:nvSpPr>
        <dsp:cNvPr id="0" name=""/>
        <dsp:cNvSpPr/>
      </dsp:nvSpPr>
      <dsp:spPr>
        <a:xfrm>
          <a:off x="2025000" y="18794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 err="1"/>
            <a:t>SSub</a:t>
          </a:r>
          <a:r>
            <a:rPr lang="en-CA" sz="1600" kern="1200" dirty="0"/>
            <a:t> 2</a:t>
          </a:r>
        </a:p>
      </dsp:txBody>
      <dsp:txXfrm>
        <a:off x="2025000" y="1879425"/>
        <a:ext cx="810000" cy="540000"/>
      </dsp:txXfrm>
    </dsp:sp>
    <dsp:sp modelId="{54B88C28-4C62-4D34-90E6-06C120B9B371}">
      <dsp:nvSpPr>
        <dsp:cNvPr id="0" name=""/>
        <dsp:cNvSpPr/>
      </dsp:nvSpPr>
      <dsp:spPr>
        <a:xfrm>
          <a:off x="2970000" y="1170675"/>
          <a:ext cx="540000" cy="540000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67CF-DF67-4594-8E13-1607AFD3C13C}">
      <dsp:nvSpPr>
        <dsp:cNvPr id="0" name=""/>
        <dsp:cNvSpPr/>
      </dsp:nvSpPr>
      <dsp:spPr>
        <a:xfrm>
          <a:off x="3510000" y="11693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Sub 2</a:t>
          </a:r>
        </a:p>
      </dsp:txBody>
      <dsp:txXfrm>
        <a:off x="3510000" y="1169325"/>
        <a:ext cx="810000" cy="540000"/>
      </dsp:txXfrm>
    </dsp:sp>
    <dsp:sp modelId="{8F05DD28-B3C7-46FE-9D47-A0041F615C37}">
      <dsp:nvSpPr>
        <dsp:cNvPr id="0" name=""/>
        <dsp:cNvSpPr/>
      </dsp:nvSpPr>
      <dsp:spPr>
        <a:xfrm>
          <a:off x="2970000" y="188077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31DDF-579C-4E23-AD36-E3B6E804816E}">
      <dsp:nvSpPr>
        <dsp:cNvPr id="0" name=""/>
        <dsp:cNvSpPr/>
      </dsp:nvSpPr>
      <dsp:spPr>
        <a:xfrm>
          <a:off x="3510000" y="18794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 err="1"/>
            <a:t>SSub</a:t>
          </a:r>
          <a:r>
            <a:rPr lang="en-CA" sz="1600" kern="1200" dirty="0"/>
            <a:t> 1</a:t>
          </a:r>
        </a:p>
      </dsp:txBody>
      <dsp:txXfrm>
        <a:off x="3510000" y="1879425"/>
        <a:ext cx="810000" cy="54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9EB2-B933-4EC6-BD3C-67F837AA1D52}">
      <dsp:nvSpPr>
        <dsp:cNvPr id="0" name=""/>
        <dsp:cNvSpPr/>
      </dsp:nvSpPr>
      <dsp:spPr>
        <a:xfrm>
          <a:off x="3194280" y="1710675"/>
          <a:ext cx="91440" cy="170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F3B92-F62F-44EA-846A-3CA8A75429C3}">
      <dsp:nvSpPr>
        <dsp:cNvPr id="0" name=""/>
        <dsp:cNvSpPr/>
      </dsp:nvSpPr>
      <dsp:spPr>
        <a:xfrm>
          <a:off x="2624032" y="976723"/>
          <a:ext cx="615967" cy="193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76"/>
              </a:lnTo>
              <a:lnTo>
                <a:pt x="615967" y="109576"/>
              </a:lnTo>
              <a:lnTo>
                <a:pt x="615967" y="193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2DD7-79D3-4AB3-957D-3F7D710332DE}">
      <dsp:nvSpPr>
        <dsp:cNvPr id="0" name=""/>
        <dsp:cNvSpPr/>
      </dsp:nvSpPr>
      <dsp:spPr>
        <a:xfrm>
          <a:off x="1012500" y="1710675"/>
          <a:ext cx="742500" cy="17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24"/>
              </a:lnTo>
              <a:lnTo>
                <a:pt x="742500" y="85724"/>
              </a:lnTo>
              <a:lnTo>
                <a:pt x="742500" y="170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A1D9A-D750-4783-A627-CFCB50577C7F}">
      <dsp:nvSpPr>
        <dsp:cNvPr id="0" name=""/>
        <dsp:cNvSpPr/>
      </dsp:nvSpPr>
      <dsp:spPr>
        <a:xfrm>
          <a:off x="270000" y="1710675"/>
          <a:ext cx="742500" cy="170099"/>
        </a:xfrm>
        <a:custGeom>
          <a:avLst/>
          <a:gdLst/>
          <a:ahLst/>
          <a:cxnLst/>
          <a:rect l="0" t="0" r="0" b="0"/>
          <a:pathLst>
            <a:path>
              <a:moveTo>
                <a:pt x="742500" y="0"/>
              </a:moveTo>
              <a:lnTo>
                <a:pt x="742500" y="85724"/>
              </a:lnTo>
              <a:lnTo>
                <a:pt x="0" y="85724"/>
              </a:lnTo>
              <a:lnTo>
                <a:pt x="0" y="170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51FBF-D81C-42D5-9F78-BDC8A43B644A}">
      <dsp:nvSpPr>
        <dsp:cNvPr id="0" name=""/>
        <dsp:cNvSpPr/>
      </dsp:nvSpPr>
      <dsp:spPr>
        <a:xfrm>
          <a:off x="1012500" y="976723"/>
          <a:ext cx="1611532" cy="193951"/>
        </a:xfrm>
        <a:custGeom>
          <a:avLst/>
          <a:gdLst/>
          <a:ahLst/>
          <a:cxnLst/>
          <a:rect l="0" t="0" r="0" b="0"/>
          <a:pathLst>
            <a:path>
              <a:moveTo>
                <a:pt x="1611532" y="0"/>
              </a:moveTo>
              <a:lnTo>
                <a:pt x="1611532" y="109576"/>
              </a:lnTo>
              <a:lnTo>
                <a:pt x="0" y="109576"/>
              </a:lnTo>
              <a:lnTo>
                <a:pt x="0" y="1939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35978-DD54-475F-86C4-E47F8DEDAFED}">
      <dsp:nvSpPr>
        <dsp:cNvPr id="0" name=""/>
        <dsp:cNvSpPr/>
      </dsp:nvSpPr>
      <dsp:spPr>
        <a:xfrm>
          <a:off x="2354032" y="436723"/>
          <a:ext cx="540000" cy="540000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CF316-09E9-4517-9A5A-08F21FF46763}">
      <dsp:nvSpPr>
        <dsp:cNvPr id="0" name=""/>
        <dsp:cNvSpPr/>
      </dsp:nvSpPr>
      <dsp:spPr>
        <a:xfrm>
          <a:off x="2931238" y="439493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 err="1"/>
            <a:t>HoldCo</a:t>
          </a:r>
          <a:endParaRPr lang="en-CA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Group A</a:t>
          </a:r>
        </a:p>
      </dsp:txBody>
      <dsp:txXfrm>
        <a:off x="2931238" y="439493"/>
        <a:ext cx="810000" cy="540000"/>
      </dsp:txXfrm>
    </dsp:sp>
    <dsp:sp modelId="{6634C97A-2366-41F8-BA56-743D66353700}">
      <dsp:nvSpPr>
        <dsp:cNvPr id="0" name=""/>
        <dsp:cNvSpPr/>
      </dsp:nvSpPr>
      <dsp:spPr>
        <a:xfrm>
          <a:off x="742500" y="1170675"/>
          <a:ext cx="540000" cy="540000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BFB2E-7294-4C5F-AD75-3927E1A89723}">
      <dsp:nvSpPr>
        <dsp:cNvPr id="0" name=""/>
        <dsp:cNvSpPr/>
      </dsp:nvSpPr>
      <dsp:spPr>
        <a:xfrm>
          <a:off x="1282500" y="11693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Sub 1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Group B</a:t>
          </a:r>
        </a:p>
      </dsp:txBody>
      <dsp:txXfrm>
        <a:off x="1282500" y="1169325"/>
        <a:ext cx="810000" cy="540000"/>
      </dsp:txXfrm>
    </dsp:sp>
    <dsp:sp modelId="{A7EC95F1-06B8-488F-8675-283CB2A3C1B5}">
      <dsp:nvSpPr>
        <dsp:cNvPr id="0" name=""/>
        <dsp:cNvSpPr/>
      </dsp:nvSpPr>
      <dsp:spPr>
        <a:xfrm>
          <a:off x="0" y="188077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35CAE-B484-408D-8AB1-0DEE9C692908}">
      <dsp:nvSpPr>
        <dsp:cNvPr id="0" name=""/>
        <dsp:cNvSpPr/>
      </dsp:nvSpPr>
      <dsp:spPr>
        <a:xfrm>
          <a:off x="0" y="2340000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 err="1"/>
            <a:t>SSub</a:t>
          </a:r>
          <a:r>
            <a:rPr lang="en-CA" sz="1300" kern="1200" dirty="0"/>
            <a:t> 1</a:t>
          </a:r>
        </a:p>
      </dsp:txBody>
      <dsp:txXfrm>
        <a:off x="0" y="2340000"/>
        <a:ext cx="810000" cy="540000"/>
      </dsp:txXfrm>
    </dsp:sp>
    <dsp:sp modelId="{6E6F85C7-CCA6-4688-B419-90EEED71AFF2}">
      <dsp:nvSpPr>
        <dsp:cNvPr id="0" name=""/>
        <dsp:cNvSpPr/>
      </dsp:nvSpPr>
      <dsp:spPr>
        <a:xfrm>
          <a:off x="1485000" y="188077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22ACC-23F0-431B-A9BC-605E990645CB}">
      <dsp:nvSpPr>
        <dsp:cNvPr id="0" name=""/>
        <dsp:cNvSpPr/>
      </dsp:nvSpPr>
      <dsp:spPr>
        <a:xfrm>
          <a:off x="1353315" y="2340000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 err="1"/>
            <a:t>SSub</a:t>
          </a:r>
          <a:r>
            <a:rPr lang="en-CA" sz="1300" kern="1200" dirty="0"/>
            <a:t> 2</a:t>
          </a:r>
        </a:p>
      </dsp:txBody>
      <dsp:txXfrm>
        <a:off x="1353315" y="2340000"/>
        <a:ext cx="810000" cy="540000"/>
      </dsp:txXfrm>
    </dsp:sp>
    <dsp:sp modelId="{54B88C28-4C62-4D34-90E6-06C120B9B371}">
      <dsp:nvSpPr>
        <dsp:cNvPr id="0" name=""/>
        <dsp:cNvSpPr/>
      </dsp:nvSpPr>
      <dsp:spPr>
        <a:xfrm>
          <a:off x="2970000" y="1170675"/>
          <a:ext cx="540000" cy="540000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67CF-DF67-4594-8E13-1607AFD3C13C}">
      <dsp:nvSpPr>
        <dsp:cNvPr id="0" name=""/>
        <dsp:cNvSpPr/>
      </dsp:nvSpPr>
      <dsp:spPr>
        <a:xfrm>
          <a:off x="3510000" y="11693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Sub 2</a:t>
          </a:r>
        </a:p>
      </dsp:txBody>
      <dsp:txXfrm>
        <a:off x="3510000" y="1169325"/>
        <a:ext cx="810000" cy="540000"/>
      </dsp:txXfrm>
    </dsp:sp>
    <dsp:sp modelId="{8F05DD28-B3C7-46FE-9D47-A0041F615C37}">
      <dsp:nvSpPr>
        <dsp:cNvPr id="0" name=""/>
        <dsp:cNvSpPr/>
      </dsp:nvSpPr>
      <dsp:spPr>
        <a:xfrm>
          <a:off x="2970000" y="188077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31DDF-579C-4E23-AD36-E3B6E804816E}">
      <dsp:nvSpPr>
        <dsp:cNvPr id="0" name=""/>
        <dsp:cNvSpPr/>
      </dsp:nvSpPr>
      <dsp:spPr>
        <a:xfrm>
          <a:off x="3510000" y="1879425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Sub-Sub 1</a:t>
          </a:r>
        </a:p>
      </dsp:txBody>
      <dsp:txXfrm>
        <a:off x="3510000" y="1879425"/>
        <a:ext cx="810000" cy="54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C709B-1377-4130-92F9-C8D208B216E7}">
      <dsp:nvSpPr>
        <dsp:cNvPr id="0" name=""/>
        <dsp:cNvSpPr/>
      </dsp:nvSpPr>
      <dsp:spPr>
        <a:xfrm>
          <a:off x="1675802" y="1642993"/>
          <a:ext cx="1234953" cy="233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280"/>
              </a:lnTo>
              <a:lnTo>
                <a:pt x="1234953" y="2252280"/>
              </a:lnTo>
              <a:lnTo>
                <a:pt x="1234953" y="233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59278-8FE8-447A-A24B-C55F6989810D}">
      <dsp:nvSpPr>
        <dsp:cNvPr id="0" name=""/>
        <dsp:cNvSpPr/>
      </dsp:nvSpPr>
      <dsp:spPr>
        <a:xfrm>
          <a:off x="1630082" y="1642993"/>
          <a:ext cx="91440" cy="23194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5027"/>
              </a:lnTo>
              <a:lnTo>
                <a:pt x="46320" y="2235027"/>
              </a:lnTo>
              <a:lnTo>
                <a:pt x="46320" y="2319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51FBF-D81C-42D5-9F78-BDC8A43B644A}">
      <dsp:nvSpPr>
        <dsp:cNvPr id="0" name=""/>
        <dsp:cNvSpPr/>
      </dsp:nvSpPr>
      <dsp:spPr>
        <a:xfrm>
          <a:off x="559564" y="1642993"/>
          <a:ext cx="1116238" cy="2336655"/>
        </a:xfrm>
        <a:custGeom>
          <a:avLst/>
          <a:gdLst/>
          <a:ahLst/>
          <a:cxnLst/>
          <a:rect l="0" t="0" r="0" b="0"/>
          <a:pathLst>
            <a:path>
              <a:moveTo>
                <a:pt x="1116238" y="0"/>
              </a:moveTo>
              <a:lnTo>
                <a:pt x="1116238" y="2252280"/>
              </a:lnTo>
              <a:lnTo>
                <a:pt x="0" y="2252280"/>
              </a:lnTo>
              <a:lnTo>
                <a:pt x="0" y="2336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35978-DD54-475F-86C4-E47F8DEDAFED}">
      <dsp:nvSpPr>
        <dsp:cNvPr id="0" name=""/>
        <dsp:cNvSpPr/>
      </dsp:nvSpPr>
      <dsp:spPr>
        <a:xfrm>
          <a:off x="1405802" y="1102993"/>
          <a:ext cx="540000" cy="540000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CF316-09E9-4517-9A5A-08F21FF46763}">
      <dsp:nvSpPr>
        <dsp:cNvPr id="0" name=""/>
        <dsp:cNvSpPr/>
      </dsp:nvSpPr>
      <dsp:spPr>
        <a:xfrm>
          <a:off x="363979" y="1352969"/>
          <a:ext cx="1156898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Hold Co</a:t>
          </a:r>
        </a:p>
      </dsp:txBody>
      <dsp:txXfrm>
        <a:off x="363979" y="1352969"/>
        <a:ext cx="1156898" cy="540000"/>
      </dsp:txXfrm>
    </dsp:sp>
    <dsp:sp modelId="{6634C97A-2366-41F8-BA56-743D66353700}">
      <dsp:nvSpPr>
        <dsp:cNvPr id="0" name=""/>
        <dsp:cNvSpPr/>
      </dsp:nvSpPr>
      <dsp:spPr>
        <a:xfrm>
          <a:off x="289564" y="3979648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BFB2E-7294-4C5F-AD75-3927E1A89723}">
      <dsp:nvSpPr>
        <dsp:cNvPr id="0" name=""/>
        <dsp:cNvSpPr/>
      </dsp:nvSpPr>
      <dsp:spPr>
        <a:xfrm>
          <a:off x="213367" y="4658850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Sub 1</a:t>
          </a:r>
        </a:p>
      </dsp:txBody>
      <dsp:txXfrm>
        <a:off x="213367" y="4658850"/>
        <a:ext cx="810000" cy="540000"/>
      </dsp:txXfrm>
    </dsp:sp>
    <dsp:sp modelId="{CDED5E97-07F5-4887-B7BD-7A98464829B8}">
      <dsp:nvSpPr>
        <dsp:cNvPr id="0" name=""/>
        <dsp:cNvSpPr/>
      </dsp:nvSpPr>
      <dsp:spPr>
        <a:xfrm>
          <a:off x="1406403" y="3962395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8CF63-9248-45B5-91CA-0611689E456E}">
      <dsp:nvSpPr>
        <dsp:cNvPr id="0" name=""/>
        <dsp:cNvSpPr/>
      </dsp:nvSpPr>
      <dsp:spPr>
        <a:xfrm>
          <a:off x="1345920" y="4658850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Sub 2</a:t>
          </a:r>
        </a:p>
      </dsp:txBody>
      <dsp:txXfrm>
        <a:off x="1345920" y="4658850"/>
        <a:ext cx="810000" cy="540000"/>
      </dsp:txXfrm>
    </dsp:sp>
    <dsp:sp modelId="{58EA3ADC-866C-4EB9-AED8-6329DCD6BC7F}">
      <dsp:nvSpPr>
        <dsp:cNvPr id="0" name=""/>
        <dsp:cNvSpPr/>
      </dsp:nvSpPr>
      <dsp:spPr>
        <a:xfrm>
          <a:off x="2640756" y="3979648"/>
          <a:ext cx="540000" cy="540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34773-C98B-400D-A4A8-ECE93F5DDC7C}">
      <dsp:nvSpPr>
        <dsp:cNvPr id="0" name=""/>
        <dsp:cNvSpPr/>
      </dsp:nvSpPr>
      <dsp:spPr>
        <a:xfrm>
          <a:off x="2542803" y="4658850"/>
          <a:ext cx="81000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Sub 3</a:t>
          </a:r>
        </a:p>
      </dsp:txBody>
      <dsp:txXfrm>
        <a:off x="2542803" y="4658850"/>
        <a:ext cx="810000" cy="54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5E3A-4E60-4F9C-A5AF-BCACD22C9D45}">
      <dsp:nvSpPr>
        <dsp:cNvPr id="0" name=""/>
        <dsp:cNvSpPr/>
      </dsp:nvSpPr>
      <dsp:spPr>
        <a:xfrm rot="5400000">
          <a:off x="-171558" y="174197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1</a:t>
          </a:r>
        </a:p>
      </dsp:txBody>
      <dsp:txXfrm rot="-5400000">
        <a:off x="2" y="402942"/>
        <a:ext cx="800607" cy="343118"/>
      </dsp:txXfrm>
    </dsp:sp>
    <dsp:sp modelId="{08EF11C9-D03D-4543-87F5-6BD15E31099A}">
      <dsp:nvSpPr>
        <dsp:cNvPr id="0" name=""/>
        <dsp:cNvSpPr/>
      </dsp:nvSpPr>
      <dsp:spPr>
        <a:xfrm rot="5400000">
          <a:off x="4257693" y="-3457085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Impactos Regulatorios sobre el Balance</a:t>
          </a:r>
        </a:p>
      </dsp:txBody>
      <dsp:txXfrm rot="-5400000">
        <a:off x="800608" y="36291"/>
        <a:ext cx="7621301" cy="670839"/>
      </dsp:txXfrm>
    </dsp:sp>
    <dsp:sp modelId="{69B041D0-353C-40DD-846D-0A53956B2E9C}">
      <dsp:nvSpPr>
        <dsp:cNvPr id="0" name=""/>
        <dsp:cNvSpPr/>
      </dsp:nvSpPr>
      <dsp:spPr>
        <a:xfrm rot="5400000">
          <a:off x="-171558" y="12013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2</a:t>
          </a:r>
        </a:p>
      </dsp:txBody>
      <dsp:txXfrm rot="-5400000">
        <a:off x="2" y="1430141"/>
        <a:ext cx="800607" cy="343118"/>
      </dsp:txXfrm>
    </dsp:sp>
    <dsp:sp modelId="{D16A0B08-0EAE-4415-8E6F-14661334DBBA}">
      <dsp:nvSpPr>
        <dsp:cNvPr id="0" name=""/>
        <dsp:cNvSpPr/>
      </dsp:nvSpPr>
      <dsp:spPr>
        <a:xfrm rot="5400000">
          <a:off x="4257693" y="-2429886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TLAC – Estructura de Capital y Fondeo</a:t>
          </a:r>
        </a:p>
      </dsp:txBody>
      <dsp:txXfrm rot="-5400000">
        <a:off x="800608" y="1063490"/>
        <a:ext cx="7621301" cy="670839"/>
      </dsp:txXfrm>
    </dsp:sp>
    <dsp:sp modelId="{77045554-1349-4687-93BF-A90B64A5BDEA}">
      <dsp:nvSpPr>
        <dsp:cNvPr id="0" name=""/>
        <dsp:cNvSpPr/>
      </dsp:nvSpPr>
      <dsp:spPr>
        <a:xfrm rot="5400000">
          <a:off x="-171558" y="22285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457341"/>
        <a:ext cx="800607" cy="343118"/>
      </dsp:txXfrm>
    </dsp:sp>
    <dsp:sp modelId="{EF64A4A6-6AB6-4968-9D78-F056823FB3E5}">
      <dsp:nvSpPr>
        <dsp:cNvPr id="0" name=""/>
        <dsp:cNvSpPr/>
      </dsp:nvSpPr>
      <dsp:spPr>
        <a:xfrm rot="5400000">
          <a:off x="4257693" y="-14026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FTP y la </a:t>
          </a:r>
          <a:r>
            <a:rPr lang="es-MX" sz="3100" kern="1200" noProof="0" dirty="0" err="1">
              <a:solidFill>
                <a:srgbClr val="002060"/>
              </a:solidFill>
            </a:rPr>
            <a:t>Gesti</a:t>
          </a:r>
          <a:r>
            <a:rPr lang="en-CA" sz="3100" kern="1200" noProof="0" dirty="0" err="1">
              <a:solidFill>
                <a:srgbClr val="002060"/>
              </a:solidFill>
            </a:rPr>
            <a:t>ón</a:t>
          </a:r>
          <a:r>
            <a:rPr lang="en-CA" sz="3100" kern="1200" noProof="0" dirty="0">
              <a:solidFill>
                <a:srgbClr val="002060"/>
              </a:solidFill>
            </a:rPr>
            <a:t> del Balance</a:t>
          </a:r>
          <a:endParaRPr lang="es-MX" sz="3100" kern="1200" noProof="0" dirty="0">
            <a:solidFill>
              <a:srgbClr val="002060"/>
            </a:solidFill>
          </a:endParaRPr>
        </a:p>
      </dsp:txBody>
      <dsp:txXfrm rot="-5400000">
        <a:off x="800608" y="2090689"/>
        <a:ext cx="7621301" cy="670839"/>
      </dsp:txXfrm>
    </dsp:sp>
    <dsp:sp modelId="{2AC45215-1A83-4E36-9379-AE6DE8DF36FD}">
      <dsp:nvSpPr>
        <dsp:cNvPr id="0" name=""/>
        <dsp:cNvSpPr/>
      </dsp:nvSpPr>
      <dsp:spPr>
        <a:xfrm rot="5400000">
          <a:off x="-171558" y="3255795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4</a:t>
          </a:r>
        </a:p>
      </dsp:txBody>
      <dsp:txXfrm rot="-5400000">
        <a:off x="2" y="3484540"/>
        <a:ext cx="800607" cy="343118"/>
      </dsp:txXfrm>
    </dsp:sp>
    <dsp:sp modelId="{23AE80EC-0824-4CB8-B411-AC17127AAD55}">
      <dsp:nvSpPr>
        <dsp:cNvPr id="0" name=""/>
        <dsp:cNvSpPr/>
      </dsp:nvSpPr>
      <dsp:spPr>
        <a:xfrm rot="5400000">
          <a:off x="4257693" y="-3754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Temas avanzados en FTP</a:t>
          </a:r>
        </a:p>
      </dsp:txBody>
      <dsp:txXfrm rot="-5400000">
        <a:off x="800608" y="3117889"/>
        <a:ext cx="7621301" cy="670839"/>
      </dsp:txXfrm>
    </dsp:sp>
    <dsp:sp modelId="{BFB49287-7476-48E9-ADDD-4598A163C32C}">
      <dsp:nvSpPr>
        <dsp:cNvPr id="0" name=""/>
        <dsp:cNvSpPr/>
      </dsp:nvSpPr>
      <dsp:spPr>
        <a:xfrm rot="5400000">
          <a:off x="-171558" y="4282994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5</a:t>
          </a:r>
        </a:p>
      </dsp:txBody>
      <dsp:txXfrm rot="-5400000">
        <a:off x="2" y="4511739"/>
        <a:ext cx="800607" cy="343118"/>
      </dsp:txXfrm>
    </dsp:sp>
    <dsp:sp modelId="{2CA4CC93-7C54-4711-BF88-4CB00DC2A4CB}">
      <dsp:nvSpPr>
        <dsp:cNvPr id="0" name=""/>
        <dsp:cNvSpPr/>
      </dsp:nvSpPr>
      <dsp:spPr>
        <a:xfrm rot="5400000">
          <a:off x="4257693" y="657718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Conclusiones</a:t>
          </a:r>
        </a:p>
      </dsp:txBody>
      <dsp:txXfrm rot="-5400000">
        <a:off x="800608" y="4151095"/>
        <a:ext cx="7621301" cy="6708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40762-941A-4E17-BF10-97B0A0036E77}">
      <dsp:nvSpPr>
        <dsp:cNvPr id="0" name=""/>
        <dsp:cNvSpPr/>
      </dsp:nvSpPr>
      <dsp:spPr>
        <a:xfrm>
          <a:off x="0" y="315660"/>
          <a:ext cx="8856000" cy="49139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Modelo Simulación </a:t>
          </a:r>
        </a:p>
      </dsp:txBody>
      <dsp:txXfrm>
        <a:off x="23988" y="339648"/>
        <a:ext cx="8808024" cy="443423"/>
      </dsp:txXfrm>
    </dsp:sp>
    <dsp:sp modelId="{92B76A80-B9B6-4711-96E7-72F8916AEC33}">
      <dsp:nvSpPr>
        <dsp:cNvPr id="0" name=""/>
        <dsp:cNvSpPr/>
      </dsp:nvSpPr>
      <dsp:spPr>
        <a:xfrm>
          <a:off x="0" y="807060"/>
          <a:ext cx="88560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7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 err="1"/>
            <a:t>Multi</a:t>
          </a:r>
          <a:r>
            <a:rPr lang="es-MX" sz="1600" kern="1200" noProof="0" dirty="0"/>
            <a:t>-periodo y </a:t>
          </a:r>
          <a:r>
            <a:rPr lang="es-MX" sz="1600" kern="1200" noProof="0" dirty="0" err="1"/>
            <a:t>múlti</a:t>
          </a:r>
          <a:r>
            <a:rPr lang="es-MX" sz="1600" kern="1200" noProof="0" dirty="0"/>
            <a:t>-escenarios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Volúmenes y precios dados por áreas de producto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MX" sz="1600" kern="1200" noProof="0" dirty="0"/>
        </a:p>
      </dsp:txBody>
      <dsp:txXfrm>
        <a:off x="0" y="807060"/>
        <a:ext cx="8856000" cy="782460"/>
      </dsp:txXfrm>
    </dsp:sp>
    <dsp:sp modelId="{9D60D2CF-D8E5-4F06-9A47-EDA1612B0AB9}">
      <dsp:nvSpPr>
        <dsp:cNvPr id="0" name=""/>
        <dsp:cNvSpPr/>
      </dsp:nvSpPr>
      <dsp:spPr>
        <a:xfrm>
          <a:off x="0" y="1589520"/>
          <a:ext cx="8856000" cy="49139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Objetivos de rentabilidad, apetito por riesgo y capacidades regulatorias</a:t>
          </a:r>
        </a:p>
      </dsp:txBody>
      <dsp:txXfrm>
        <a:off x="23988" y="1613508"/>
        <a:ext cx="8808024" cy="443423"/>
      </dsp:txXfrm>
    </dsp:sp>
    <dsp:sp modelId="{A8D3AA73-0A04-46AC-B557-FC3D1627DF62}">
      <dsp:nvSpPr>
        <dsp:cNvPr id="0" name=""/>
        <dsp:cNvSpPr/>
      </dsp:nvSpPr>
      <dsp:spPr>
        <a:xfrm>
          <a:off x="0" y="2080920"/>
          <a:ext cx="88560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7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Pruebas de Stress con resultados ligados a Planes de Contingencia;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Dimensionar buffers requeridos en función al apetito por riesgo;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Define modelo y mezcla de Negocio </a:t>
          </a:r>
          <a:r>
            <a:rPr lang="es-MX" sz="1600" kern="1200" noProof="0" dirty="0">
              <a:sym typeface="Wingdings" panose="05000000000000000000" pitchFamily="2" charset="2"/>
            </a:rPr>
            <a:t> Estrategia</a:t>
          </a:r>
          <a:endParaRPr lang="es-MX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MX" sz="1600" kern="1200" noProof="0" dirty="0"/>
        </a:p>
      </dsp:txBody>
      <dsp:txXfrm>
        <a:off x="0" y="2080920"/>
        <a:ext cx="8856000" cy="1043280"/>
      </dsp:txXfrm>
    </dsp:sp>
    <dsp:sp modelId="{8E8EDC2D-4266-4E5D-B2CB-08789C33AC87}">
      <dsp:nvSpPr>
        <dsp:cNvPr id="0" name=""/>
        <dsp:cNvSpPr/>
      </dsp:nvSpPr>
      <dsp:spPr>
        <a:xfrm>
          <a:off x="0" y="3124200"/>
          <a:ext cx="8856000" cy="49139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Modelo Optimización</a:t>
          </a:r>
        </a:p>
      </dsp:txBody>
      <dsp:txXfrm>
        <a:off x="23988" y="3148188"/>
        <a:ext cx="8808024" cy="443423"/>
      </dsp:txXfrm>
    </dsp:sp>
    <dsp:sp modelId="{C5340D71-E30A-46FB-BBC3-04C6B4EFE161}">
      <dsp:nvSpPr>
        <dsp:cNvPr id="0" name=""/>
        <dsp:cNvSpPr/>
      </dsp:nvSpPr>
      <dsp:spPr>
        <a:xfrm>
          <a:off x="0" y="3615600"/>
          <a:ext cx="88560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7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Minimizar costo de cumplimiento regulatorio;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Asignación de Recursos y Capacidades;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Rebalanceo en función a crecimiento de Mercado y Capacidades Comerciales.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MX" sz="1600" kern="1200" noProof="0" dirty="0"/>
        </a:p>
      </dsp:txBody>
      <dsp:txXfrm>
        <a:off x="0" y="3615600"/>
        <a:ext cx="8856000" cy="1043280"/>
      </dsp:txXfrm>
    </dsp:sp>
    <dsp:sp modelId="{68D73754-F818-481D-A071-DBA148CC812F}">
      <dsp:nvSpPr>
        <dsp:cNvPr id="0" name=""/>
        <dsp:cNvSpPr/>
      </dsp:nvSpPr>
      <dsp:spPr>
        <a:xfrm>
          <a:off x="0" y="4658880"/>
          <a:ext cx="8856000" cy="49139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/>
            <a:t>Ajustar incentivos dentro del marco de FTP </a:t>
          </a:r>
        </a:p>
      </dsp:txBody>
      <dsp:txXfrm>
        <a:off x="23988" y="4682868"/>
        <a:ext cx="8808024" cy="443423"/>
      </dsp:txXfrm>
    </dsp:sp>
    <dsp:sp modelId="{D20F1053-A8AB-4080-8BAA-63203F0E0281}">
      <dsp:nvSpPr>
        <dsp:cNvPr id="0" name=""/>
        <dsp:cNvSpPr/>
      </dsp:nvSpPr>
      <dsp:spPr>
        <a:xfrm>
          <a:off x="0" y="5150280"/>
          <a:ext cx="88560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17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Precios FTP en función al Balance Objetivo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Recuperación de costos + “</a:t>
          </a:r>
          <a:r>
            <a:rPr lang="es-MX" sz="1600" kern="1200" noProof="0" dirty="0" err="1"/>
            <a:t>add-ons</a:t>
          </a:r>
          <a:r>
            <a:rPr lang="es-MX" sz="1600" kern="1200" noProof="0" dirty="0"/>
            <a:t>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600" kern="1200" noProof="0" dirty="0"/>
            <a:t>Transparencia y asignación de responsabilidades</a:t>
          </a:r>
        </a:p>
      </dsp:txBody>
      <dsp:txXfrm>
        <a:off x="0" y="5150280"/>
        <a:ext cx="8856000" cy="7824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5E3A-4E60-4F9C-A5AF-BCACD22C9D45}">
      <dsp:nvSpPr>
        <dsp:cNvPr id="0" name=""/>
        <dsp:cNvSpPr/>
      </dsp:nvSpPr>
      <dsp:spPr>
        <a:xfrm rot="5400000">
          <a:off x="-171558" y="174197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1</a:t>
          </a:r>
        </a:p>
      </dsp:txBody>
      <dsp:txXfrm rot="-5400000">
        <a:off x="2" y="402942"/>
        <a:ext cx="800607" cy="343118"/>
      </dsp:txXfrm>
    </dsp:sp>
    <dsp:sp modelId="{08EF11C9-D03D-4543-87F5-6BD15E31099A}">
      <dsp:nvSpPr>
        <dsp:cNvPr id="0" name=""/>
        <dsp:cNvSpPr/>
      </dsp:nvSpPr>
      <dsp:spPr>
        <a:xfrm rot="5400000">
          <a:off x="4257693" y="-3457085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Impactos Regulatorios sobre el Balance</a:t>
          </a:r>
        </a:p>
      </dsp:txBody>
      <dsp:txXfrm rot="-5400000">
        <a:off x="800608" y="36291"/>
        <a:ext cx="7621301" cy="670839"/>
      </dsp:txXfrm>
    </dsp:sp>
    <dsp:sp modelId="{69B041D0-353C-40DD-846D-0A53956B2E9C}">
      <dsp:nvSpPr>
        <dsp:cNvPr id="0" name=""/>
        <dsp:cNvSpPr/>
      </dsp:nvSpPr>
      <dsp:spPr>
        <a:xfrm rot="5400000">
          <a:off x="-171558" y="12013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2</a:t>
          </a:r>
        </a:p>
      </dsp:txBody>
      <dsp:txXfrm rot="-5400000">
        <a:off x="2" y="1430141"/>
        <a:ext cx="800607" cy="343118"/>
      </dsp:txXfrm>
    </dsp:sp>
    <dsp:sp modelId="{D16A0B08-0EAE-4415-8E6F-14661334DBBA}">
      <dsp:nvSpPr>
        <dsp:cNvPr id="0" name=""/>
        <dsp:cNvSpPr/>
      </dsp:nvSpPr>
      <dsp:spPr>
        <a:xfrm rot="5400000">
          <a:off x="4257693" y="-2429886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TLAC – Estructura de Capital y Fondeo</a:t>
          </a:r>
        </a:p>
      </dsp:txBody>
      <dsp:txXfrm rot="-5400000">
        <a:off x="800608" y="1063490"/>
        <a:ext cx="7621301" cy="670839"/>
      </dsp:txXfrm>
    </dsp:sp>
    <dsp:sp modelId="{77045554-1349-4687-93BF-A90B64A5BDEA}">
      <dsp:nvSpPr>
        <dsp:cNvPr id="0" name=""/>
        <dsp:cNvSpPr/>
      </dsp:nvSpPr>
      <dsp:spPr>
        <a:xfrm rot="5400000">
          <a:off x="-171558" y="2228596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3</a:t>
          </a:r>
        </a:p>
      </dsp:txBody>
      <dsp:txXfrm rot="-5400000">
        <a:off x="2" y="2457341"/>
        <a:ext cx="800607" cy="343118"/>
      </dsp:txXfrm>
    </dsp:sp>
    <dsp:sp modelId="{EF64A4A6-6AB6-4968-9D78-F056823FB3E5}">
      <dsp:nvSpPr>
        <dsp:cNvPr id="0" name=""/>
        <dsp:cNvSpPr/>
      </dsp:nvSpPr>
      <dsp:spPr>
        <a:xfrm rot="5400000">
          <a:off x="4257693" y="-14026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FTP y la </a:t>
          </a:r>
          <a:r>
            <a:rPr lang="es-MX" sz="3100" kern="1200" noProof="0" dirty="0" err="1">
              <a:solidFill>
                <a:schemeClr val="bg2"/>
              </a:solidFill>
            </a:rPr>
            <a:t>Gesti</a:t>
          </a:r>
          <a:r>
            <a:rPr lang="en-CA" sz="3100" kern="1200" noProof="0" dirty="0" err="1">
              <a:solidFill>
                <a:schemeClr val="bg2"/>
              </a:solidFill>
            </a:rPr>
            <a:t>ón</a:t>
          </a:r>
          <a:r>
            <a:rPr lang="en-CA" sz="3100" kern="1200" noProof="0" dirty="0">
              <a:solidFill>
                <a:schemeClr val="bg2"/>
              </a:solidFill>
            </a:rPr>
            <a:t> del Balance</a:t>
          </a:r>
          <a:endParaRPr lang="es-MX" sz="3100" kern="1200" noProof="0" dirty="0">
            <a:solidFill>
              <a:schemeClr val="bg2"/>
            </a:solidFill>
          </a:endParaRPr>
        </a:p>
      </dsp:txBody>
      <dsp:txXfrm rot="-5400000">
        <a:off x="800608" y="2090689"/>
        <a:ext cx="7621301" cy="670839"/>
      </dsp:txXfrm>
    </dsp:sp>
    <dsp:sp modelId="{2AC45215-1A83-4E36-9379-AE6DE8DF36FD}">
      <dsp:nvSpPr>
        <dsp:cNvPr id="0" name=""/>
        <dsp:cNvSpPr/>
      </dsp:nvSpPr>
      <dsp:spPr>
        <a:xfrm rot="5400000">
          <a:off x="-171558" y="3255795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rgbClr val="002060"/>
              </a:solidFill>
            </a:rPr>
            <a:t>4</a:t>
          </a:r>
        </a:p>
      </dsp:txBody>
      <dsp:txXfrm rot="-5400000">
        <a:off x="2" y="3484540"/>
        <a:ext cx="800607" cy="343118"/>
      </dsp:txXfrm>
    </dsp:sp>
    <dsp:sp modelId="{23AE80EC-0824-4CB8-B411-AC17127AAD55}">
      <dsp:nvSpPr>
        <dsp:cNvPr id="0" name=""/>
        <dsp:cNvSpPr/>
      </dsp:nvSpPr>
      <dsp:spPr>
        <a:xfrm rot="5400000">
          <a:off x="4257693" y="-375487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rgbClr val="002060"/>
              </a:solidFill>
            </a:rPr>
            <a:t>Temas avanzados en FTP</a:t>
          </a:r>
        </a:p>
      </dsp:txBody>
      <dsp:txXfrm rot="-5400000">
        <a:off x="800608" y="3117889"/>
        <a:ext cx="7621301" cy="670839"/>
      </dsp:txXfrm>
    </dsp:sp>
    <dsp:sp modelId="{BFB49287-7476-48E9-ADDD-4598A163C32C}">
      <dsp:nvSpPr>
        <dsp:cNvPr id="0" name=""/>
        <dsp:cNvSpPr/>
      </dsp:nvSpPr>
      <dsp:spPr>
        <a:xfrm rot="5400000">
          <a:off x="-171558" y="4282994"/>
          <a:ext cx="1143725" cy="800607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noProof="0" dirty="0">
              <a:solidFill>
                <a:schemeClr val="bg2"/>
              </a:solidFill>
            </a:rPr>
            <a:t>5</a:t>
          </a:r>
        </a:p>
      </dsp:txBody>
      <dsp:txXfrm rot="-5400000">
        <a:off x="2" y="4511739"/>
        <a:ext cx="800607" cy="343118"/>
      </dsp:txXfrm>
    </dsp:sp>
    <dsp:sp modelId="{2CA4CC93-7C54-4711-BF88-4CB00DC2A4CB}">
      <dsp:nvSpPr>
        <dsp:cNvPr id="0" name=""/>
        <dsp:cNvSpPr/>
      </dsp:nvSpPr>
      <dsp:spPr>
        <a:xfrm rot="5400000">
          <a:off x="4257693" y="657718"/>
          <a:ext cx="743421" cy="7657592"/>
        </a:xfrm>
        <a:prstGeom prst="round2Same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100" kern="1200" noProof="0" dirty="0">
              <a:solidFill>
                <a:schemeClr val="bg2"/>
              </a:solidFill>
            </a:rPr>
            <a:t>Conclusiones</a:t>
          </a:r>
        </a:p>
      </dsp:txBody>
      <dsp:txXfrm rot="-5400000">
        <a:off x="800608" y="4151095"/>
        <a:ext cx="7621301" cy="670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049" cy="465758"/>
          </a:xfrm>
          <a:prstGeom prst="rect">
            <a:avLst/>
          </a:prstGeom>
        </p:spPr>
        <p:txBody>
          <a:bodyPr vert="horz" lIns="91293" tIns="45647" rIns="91293" bIns="456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84" y="0"/>
            <a:ext cx="3038049" cy="465758"/>
          </a:xfrm>
          <a:prstGeom prst="rect">
            <a:avLst/>
          </a:prstGeom>
        </p:spPr>
        <p:txBody>
          <a:bodyPr vert="horz" lIns="91293" tIns="45647" rIns="91293" bIns="456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2E2C3D-1A1A-405F-B79C-53F5E69FD290}" type="datetimeFigureOut">
              <a:rPr lang="en-US"/>
              <a:pPr>
                <a:defRPr/>
              </a:pPr>
              <a:t>11/12/2016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201"/>
            <a:ext cx="3038049" cy="465757"/>
          </a:xfrm>
          <a:prstGeom prst="rect">
            <a:avLst/>
          </a:prstGeom>
        </p:spPr>
        <p:txBody>
          <a:bodyPr vert="horz" lIns="91293" tIns="45647" rIns="91293" bIns="456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84" y="8829201"/>
            <a:ext cx="3038049" cy="465757"/>
          </a:xfrm>
          <a:prstGeom prst="rect">
            <a:avLst/>
          </a:prstGeom>
        </p:spPr>
        <p:txBody>
          <a:bodyPr vert="horz" lIns="91293" tIns="45647" rIns="91293" bIns="4564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66441A-7C6E-4C19-8225-E530C8D1F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049" cy="465758"/>
          </a:xfrm>
          <a:prstGeom prst="rect">
            <a:avLst/>
          </a:prstGeom>
        </p:spPr>
        <p:txBody>
          <a:bodyPr vert="horz" lIns="91388" tIns="45693" rIns="91388" bIns="4569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84" y="0"/>
            <a:ext cx="3038049" cy="465758"/>
          </a:xfrm>
          <a:prstGeom prst="rect">
            <a:avLst/>
          </a:prstGeom>
        </p:spPr>
        <p:txBody>
          <a:bodyPr vert="horz" lIns="91388" tIns="45693" rIns="91388" bIns="45693" rtlCol="0"/>
          <a:lstStyle>
            <a:lvl1pPr algn="r">
              <a:defRPr sz="1200"/>
            </a:lvl1pPr>
          </a:lstStyle>
          <a:p>
            <a:pPr>
              <a:defRPr/>
            </a:pPr>
            <a:fld id="{4B151C58-BF15-4C3B-9A5A-72D4918019B5}" type="datetimeFigureOut">
              <a:rPr lang="en-US"/>
              <a:pPr>
                <a:defRPr/>
              </a:pPr>
              <a:t>11/12/2016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3" rIns="91388" bIns="4569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294" y="4416764"/>
            <a:ext cx="5605812" cy="4183163"/>
          </a:xfrm>
          <a:prstGeom prst="rect">
            <a:avLst/>
          </a:prstGeom>
        </p:spPr>
        <p:txBody>
          <a:bodyPr vert="horz" lIns="91388" tIns="45693" rIns="91388" bIns="4569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201"/>
            <a:ext cx="3038049" cy="465757"/>
          </a:xfrm>
          <a:prstGeom prst="rect">
            <a:avLst/>
          </a:prstGeom>
        </p:spPr>
        <p:txBody>
          <a:bodyPr vert="horz" lIns="91388" tIns="45693" rIns="91388" bIns="4569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84" y="8829201"/>
            <a:ext cx="3038049" cy="465757"/>
          </a:xfrm>
          <a:prstGeom prst="rect">
            <a:avLst/>
          </a:prstGeom>
        </p:spPr>
        <p:txBody>
          <a:bodyPr vert="horz" lIns="91388" tIns="45693" rIns="91388" bIns="45693" rtlCol="0" anchor="b"/>
          <a:lstStyle>
            <a:lvl1pPr algn="r">
              <a:defRPr sz="1200"/>
            </a:lvl1pPr>
          </a:lstStyle>
          <a:p>
            <a:pPr>
              <a:defRPr/>
            </a:pPr>
            <a:fld id="{307BC131-55F1-4E9C-A5A4-31AEDAE47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4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20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1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9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5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0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9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85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9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8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32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0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69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8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9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1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0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66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62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38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r>
              <a:rPr lang="en-US" sz="1100" dirty="0"/>
              <a:t>Solving TBTF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98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74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2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6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33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BC131-55F1-4E9C-A5A4-31AEDAE47B1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8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Resolution and legal structure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BD5079-F904-4DAD-B200-E277D746AA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0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4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4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7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0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941"/>
              </a:spcAft>
              <a:buClr>
                <a:srgbClr val="FF0000"/>
              </a:buClr>
              <a:buSzPct val="125000"/>
            </a:pPr>
            <a:endParaRPr lang="en-US" sz="11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FA932-4ACE-45D6-A6F8-32E8B697BC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8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AC2A-C582-4F98-BF2F-7F927420A28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DA05-6B8C-4D65-99BE-77C97054C9A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9B216-9592-4186-8EBD-3871837759D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B69D-448C-4F42-8E21-2C5EA2DB67E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F18D-0B89-41B0-B747-B9C6476C46F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F15-72DB-4613-A9F3-DA8B6094647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8276-09F7-43DB-B885-7C565B824EA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233D3-2BCE-46CB-8C4E-EACC129DFBA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9184-F94E-4A36-8D92-25D90B36CD9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9078-9243-437C-B07E-ACE54DCF473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FAE9-6D41-49D2-86B5-7F8AE2E086B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E434E-D36A-4051-A768-19358471D95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332F5D-7461-4060-862A-CBFD40863AD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conpapers.repec.org/RePEc:ris:jofitr:15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://econpapers.repec.org/RePEc:ris:jofitr:1511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8915400" cy="4008120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 rot="10800000">
            <a:off x="76200" y="76200"/>
            <a:ext cx="4419600" cy="6705600"/>
          </a:xfrm>
          <a:prstGeom prst="flowChartManualInput">
            <a:avLst/>
          </a:prstGeom>
          <a:gradFill flip="none" rotWithShape="1">
            <a:gsLst>
              <a:gs pos="0">
                <a:schemeClr val="accent3">
                  <a:lumMod val="89000"/>
                  <a:alpha val="60000"/>
                </a:schemeClr>
              </a:gs>
              <a:gs pos="100000">
                <a:srgbClr val="002060">
                  <a:alpha val="9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597025"/>
            <a:ext cx="3733800" cy="2974975"/>
          </a:xfrm>
        </p:spPr>
        <p:txBody>
          <a:bodyPr/>
          <a:lstStyle/>
          <a:p>
            <a:r>
              <a:rPr lang="es-MX" sz="3200" b="1" dirty="0">
                <a:solidFill>
                  <a:srgbClr val="002060"/>
                </a:solidFill>
              </a:rPr>
              <a:t>El rol de FTP en la administración de la hoja de balance y su vínculo con BIS-III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4844296"/>
            <a:ext cx="2971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Karl Rubach</a:t>
            </a:r>
          </a:p>
          <a:p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KPR Financial Consulting</a:t>
            </a:r>
            <a:b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XV Congreso de Riesgo Financiero</a:t>
            </a: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Asobancaria</a:t>
            </a: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Cartagena de Indias, Colombia</a:t>
            </a:r>
          </a:p>
          <a:p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Noviembre 17,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29826218"/>
              </p:ext>
            </p:extLst>
          </p:nvPr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44000" y="467139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6446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para Absorber Pérdidas (TLAC)</a:t>
            </a:r>
          </a:p>
          <a:p>
            <a:pPr>
              <a:defRPr/>
            </a:pPr>
            <a:endParaRPr lang="es-MX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000" y="533400"/>
            <a:ext cx="8856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/>
              <a:t>Proveer la capacidad necesaria para la absorción de pérdidas y recapitalización para mantener la funcionalidad en el punto de no viabilidad (eliminar TBTF).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Aplicable a G-SIBs y D-SIBs; implementación 2019 – 2022.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Incumplimiento se considera equivalente a caer por debajo de los requerimientos mínimos de capital (</a:t>
            </a:r>
            <a:r>
              <a:rPr lang="es-MX" dirty="0" err="1"/>
              <a:t>e.g</a:t>
            </a:r>
            <a:r>
              <a:rPr lang="es-MX" dirty="0"/>
              <a:t>. limitar distribuciones discrecionales de capital).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rgbClr val="002060"/>
                </a:solidFill>
              </a:rPr>
              <a:t>Requerimientos Mínimos </a:t>
            </a:r>
            <a:r>
              <a:rPr lang="es-MX" i="1" u="sng" dirty="0">
                <a:solidFill>
                  <a:srgbClr val="002060"/>
                </a:solidFill>
              </a:rPr>
              <a:t>(en adición a colchones G/D-SIB):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8600" y="2667000"/>
          <a:ext cx="877140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091">
                <a:tc>
                  <a:txBody>
                    <a:bodyPr/>
                    <a:lstStyle/>
                    <a:p>
                      <a:r>
                        <a:rPr lang="es-MX" noProof="0" dirty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es-MX" baseline="0" noProof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r>
                        <a:rPr lang="es-MX" b="0" baseline="0" noProof="0" dirty="0">
                          <a:solidFill>
                            <a:schemeClr val="bg1"/>
                          </a:solidFill>
                        </a:rPr>
                        <a:t>(inicial </a:t>
                      </a:r>
                      <a:r>
                        <a:rPr lang="es-MX" b="0" baseline="0" noProof="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total</a:t>
                      </a:r>
                      <a:r>
                        <a:rPr lang="es-MX" b="0" baseline="0" noProof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s-MX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>
                          <a:solidFill>
                            <a:schemeClr val="bg1"/>
                          </a:solidFill>
                        </a:rPr>
                        <a:t>FSB</a:t>
                      </a:r>
                    </a:p>
                    <a:p>
                      <a:pPr algn="ctr"/>
                      <a:r>
                        <a:rPr lang="es-MX" noProof="0" dirty="0">
                          <a:solidFill>
                            <a:schemeClr val="bg1"/>
                          </a:solidFill>
                        </a:rPr>
                        <a:t>(Final)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>
                          <a:solidFill>
                            <a:schemeClr val="bg1"/>
                          </a:solidFill>
                        </a:rPr>
                        <a:t>FRB-NPR</a:t>
                      </a:r>
                    </a:p>
                    <a:p>
                      <a:pPr algn="ctr"/>
                      <a:r>
                        <a:rPr lang="es-MX" noProof="0" dirty="0">
                          <a:solidFill>
                            <a:schemeClr val="bg1"/>
                          </a:solidFill>
                        </a:rPr>
                        <a:t>Doméstico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>
                          <a:solidFill>
                            <a:schemeClr val="bg1"/>
                          </a:solidFill>
                        </a:rPr>
                        <a:t>FRB-NPR</a:t>
                      </a:r>
                    </a:p>
                    <a:p>
                      <a:pPr algn="ctr"/>
                      <a:r>
                        <a:rPr lang="es-MX" noProof="0" dirty="0">
                          <a:solidFill>
                            <a:schemeClr val="bg1"/>
                          </a:solidFill>
                        </a:rPr>
                        <a:t>IHC (&gt;$50 Bn)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r>
                        <a:rPr lang="es-MX" b="1" u="none" noProof="0" dirty="0"/>
                        <a:t>TLAC: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noProof="0" dirty="0"/>
                        <a:t>RWA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noProof="0" dirty="0">
                          <a:sym typeface="Wingdings" panose="05000000000000000000" pitchFamily="2" charset="2"/>
                        </a:rPr>
                        <a:t>16.0  18.0%</a:t>
                      </a:r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16.0 </a:t>
                      </a:r>
                      <a:r>
                        <a:rPr lang="es-MX" noProof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MX" noProof="0" dirty="0"/>
                        <a:t>18.0%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16.0%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noProof="0" dirty="0" err="1"/>
                        <a:t>Exp.Apalancamiento</a:t>
                      </a:r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>
                          <a:sym typeface="Wingdings" panose="05000000000000000000" pitchFamily="2" charset="2"/>
                        </a:rPr>
                        <a:t>6.0  6.75%</a:t>
                      </a:r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6.0 </a:t>
                      </a:r>
                      <a:r>
                        <a:rPr lang="es-MX" noProof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MX" noProof="0" dirty="0"/>
                        <a:t>9.5%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noProof="0" dirty="0"/>
                        <a:t>Total Activos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8.0%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r>
                        <a:rPr lang="es-MX" b="1" noProof="0" dirty="0"/>
                        <a:t>Deuda Largo Plazo</a:t>
                      </a:r>
                      <a:r>
                        <a:rPr lang="es-MX" b="1" baseline="0" noProof="0" dirty="0"/>
                        <a:t>:</a:t>
                      </a:r>
                      <a:endParaRPr lang="es-MX" b="1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noProof="0" dirty="0"/>
                        <a:t>RWA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7.0%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noProof="0" dirty="0" err="1"/>
                        <a:t>Exp.Apalancemiento</a:t>
                      </a:r>
                      <a:endParaRPr lang="es-MX" noProof="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4.5%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3.0%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noProof="0" dirty="0"/>
                        <a:t>Total Activos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4.0%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MX" sz="1800" b="1" noProof="0" dirty="0"/>
                        <a:t>Min. Deuda: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noProof="0" dirty="0"/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48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TLAC (BCBS al 100%)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7770" y="5881803"/>
            <a:ext cx="783043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2458950" y="2232003"/>
            <a:ext cx="4311900" cy="4303575"/>
            <a:chOff x="2303100" y="2232003"/>
            <a:chExt cx="4311900" cy="4303575"/>
          </a:xfrm>
        </p:grpSpPr>
        <p:sp>
          <p:nvSpPr>
            <p:cNvPr id="13" name="Rectangle 12"/>
            <p:cNvSpPr/>
            <p:nvPr/>
          </p:nvSpPr>
          <p:spPr>
            <a:xfrm>
              <a:off x="4170000" y="5043603"/>
              <a:ext cx="1080000" cy="810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CET-1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70000" y="4676403"/>
              <a:ext cx="1080000" cy="270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rgbClr val="002060"/>
                  </a:solidFill>
                </a:rPr>
                <a:t>AT1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70000" y="4129203"/>
              <a:ext cx="10800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rgbClr val="002060"/>
                  </a:solidFill>
                </a:rPr>
                <a:t>T2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3712800" y="2232003"/>
              <a:ext cx="360000" cy="3621600"/>
            </a:xfrm>
            <a:prstGeom prst="leftBrace">
              <a:avLst>
                <a:gd name="adj1" fmla="val 8333"/>
                <a:gd name="adj2" fmla="val 21458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27100" y="5950803"/>
              <a:ext cx="176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>
                  <a:solidFill>
                    <a:srgbClr val="002060"/>
                  </a:solidFill>
                </a:rPr>
                <a:t>Requerimientos TLAC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3100" y="2454377"/>
              <a:ext cx="1409700" cy="116955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/>
                <a:t>&gt; Max [</a:t>
              </a:r>
            </a:p>
            <a:p>
              <a:pPr algn="ctr"/>
              <a:r>
                <a:rPr lang="es-MX" sz="1400" b="1"/>
                <a:t>18% RWA; </a:t>
              </a:r>
            </a:p>
            <a:p>
              <a:pPr algn="ctr"/>
              <a:r>
                <a:rPr lang="es-MX" sz="1400" b="1"/>
                <a:t>6.5% Leverage Exposure]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0000" y="2232003"/>
              <a:ext cx="1080000" cy="18000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>
                  <a:solidFill>
                    <a:srgbClr val="002060"/>
                  </a:solidFill>
                </a:rPr>
                <a:t>Deuda Largo Plazo no Garantiz.</a:t>
              </a:r>
            </a:p>
            <a:p>
              <a:pPr algn="ctr"/>
              <a:r>
                <a:rPr lang="es-MX" sz="1400">
                  <a:solidFill>
                    <a:srgbClr val="002060"/>
                  </a:solidFill>
                </a:rPr>
                <a:t>(Senior- y Subdebt)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5389200" y="2232003"/>
              <a:ext cx="360000" cy="2714400"/>
            </a:xfrm>
            <a:prstGeom prst="rightBrac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15000" y="3327593"/>
              <a:ext cx="900000" cy="52322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/>
                <a:t>&gt; 33% Deuda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200" y="4129203"/>
            <a:ext cx="3438600" cy="2652597"/>
            <a:chOff x="76200" y="4129203"/>
            <a:chExt cx="3438600" cy="2652597"/>
          </a:xfrm>
        </p:grpSpPr>
        <p:sp>
          <p:nvSpPr>
            <p:cNvPr id="2" name="Rectangle 1"/>
            <p:cNvSpPr/>
            <p:nvPr/>
          </p:nvSpPr>
          <p:spPr>
            <a:xfrm>
              <a:off x="1104900" y="5043603"/>
              <a:ext cx="1080000" cy="810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CET-1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04900" y="4676403"/>
              <a:ext cx="1080000" cy="270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rgbClr val="002060"/>
                  </a:solidFill>
                </a:rPr>
                <a:t>AT1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04900" y="4129203"/>
              <a:ext cx="10800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rgbClr val="002060"/>
                  </a:solidFill>
                </a:rPr>
                <a:t>T2</a:t>
              </a:r>
            </a:p>
          </p:txBody>
        </p:sp>
        <p:sp>
          <p:nvSpPr>
            <p:cNvPr id="6" name="Left Brace 5"/>
            <p:cNvSpPr/>
            <p:nvPr/>
          </p:nvSpPr>
          <p:spPr>
            <a:xfrm>
              <a:off x="728870" y="4129203"/>
              <a:ext cx="304800" cy="1724400"/>
            </a:xfrm>
            <a:prstGeom prst="leftBrac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5950803"/>
              <a:ext cx="176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2060"/>
                  </a:solidFill>
                </a:rPr>
                <a:t>Requerimientos Capital BCBS </a:t>
              </a:r>
              <a:br>
                <a:rPr lang="es-MX" sz="1600" b="1" dirty="0">
                  <a:solidFill>
                    <a:srgbClr val="002060"/>
                  </a:solidFill>
                </a:rPr>
              </a:br>
              <a:r>
                <a:rPr lang="es-MX" sz="1600" b="1" dirty="0">
                  <a:solidFill>
                    <a:srgbClr val="002060"/>
                  </a:solidFill>
                </a:rPr>
                <a:t>sin colchones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4729793"/>
              <a:ext cx="604800" cy="52322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/>
                <a:t>&gt; 8% RWA</a:t>
              </a:r>
            </a:p>
          </p:txBody>
        </p:sp>
        <p:sp>
          <p:nvSpPr>
            <p:cNvPr id="43" name="Right Brace 42"/>
            <p:cNvSpPr/>
            <p:nvPr/>
          </p:nvSpPr>
          <p:spPr>
            <a:xfrm>
              <a:off x="2288270" y="4676403"/>
              <a:ext cx="326530" cy="1194822"/>
            </a:xfrm>
            <a:prstGeom prst="rightBrac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4800" y="5082873"/>
              <a:ext cx="900000" cy="52322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/>
                <a:t>&gt;3% Lev.Exp.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15000" y="959217"/>
            <a:ext cx="3352800" cy="5840205"/>
            <a:chOff x="5715000" y="959217"/>
            <a:chExt cx="3352800" cy="5840205"/>
          </a:xfrm>
        </p:grpSpPr>
        <p:sp>
          <p:nvSpPr>
            <p:cNvPr id="30" name="Rectangle 29"/>
            <p:cNvSpPr/>
            <p:nvPr/>
          </p:nvSpPr>
          <p:spPr>
            <a:xfrm>
              <a:off x="7093800" y="5061225"/>
              <a:ext cx="1080000" cy="810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chemeClr val="bg1"/>
                  </a:solidFill>
                </a:rPr>
                <a:t>CET-1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93800" y="4694025"/>
              <a:ext cx="1080000" cy="270000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rgbClr val="002060"/>
                  </a:solidFill>
                </a:rPr>
                <a:t>AT1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93800" y="4146825"/>
              <a:ext cx="1080000" cy="45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>
                  <a:solidFill>
                    <a:srgbClr val="002060"/>
                  </a:solidFill>
                </a:rPr>
                <a:t>T2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40900" y="5968425"/>
              <a:ext cx="176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>
                  <a:solidFill>
                    <a:srgbClr val="002060"/>
                  </a:solidFill>
                </a:rPr>
                <a:t>TLAC con colchones de Capital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93800" y="2249625"/>
              <a:ext cx="1080000" cy="18000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>
                  <a:solidFill>
                    <a:srgbClr val="002060"/>
                  </a:solidFill>
                </a:rPr>
                <a:t>Deuda Largo Plazo no Garantiz. (Senior- and Subdebt)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15000" y="1315919"/>
              <a:ext cx="900000" cy="52322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/>
                <a:t>3.5-6.0%</a:t>
              </a:r>
            </a:p>
            <a:p>
              <a:pPr algn="ctr"/>
              <a:r>
                <a:rPr lang="es-MX" sz="1400" b="1"/>
                <a:t>/ RWA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93800" y="971925"/>
              <a:ext cx="1080000" cy="11805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>
                  <a:solidFill>
                    <a:srgbClr val="002060"/>
                  </a:solidFill>
                </a:rPr>
                <a:t>Colchón</a:t>
              </a:r>
            </a:p>
            <a:p>
              <a:pPr algn="ctr"/>
              <a:r>
                <a:rPr lang="es-MX" sz="1600">
                  <a:solidFill>
                    <a:srgbClr val="002060"/>
                  </a:solidFill>
                </a:rPr>
                <a:t>Conser. y</a:t>
              </a:r>
            </a:p>
            <a:p>
              <a:pPr algn="ctr"/>
              <a:r>
                <a:rPr lang="es-MX" sz="1600">
                  <a:solidFill>
                    <a:srgbClr val="002060"/>
                  </a:solidFill>
                </a:rPr>
                <a:t>G-SIB</a:t>
              </a:r>
            </a:p>
          </p:txBody>
        </p:sp>
        <p:sp>
          <p:nvSpPr>
            <p:cNvPr id="42" name="Left Brace 41"/>
            <p:cNvSpPr/>
            <p:nvPr/>
          </p:nvSpPr>
          <p:spPr>
            <a:xfrm>
              <a:off x="6768000" y="959217"/>
              <a:ext cx="249600" cy="1193208"/>
            </a:xfrm>
            <a:prstGeom prst="leftBrac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43374" y="990600"/>
              <a:ext cx="824426" cy="116955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/>
                <a:t>No</a:t>
              </a:r>
            </a:p>
            <a:p>
              <a:pPr algn="ctr"/>
              <a:r>
                <a:rPr lang="es-MX" sz="1400" b="1"/>
                <a:t>cuentapara TLAC</a:t>
              </a:r>
            </a:p>
            <a:p>
              <a:pPr algn="ctr"/>
              <a:endParaRPr lang="es-MX" sz="1400" b="1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248461" y="2470942"/>
            <a:ext cx="824426" cy="13849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/>
              <a:t>No</a:t>
            </a:r>
          </a:p>
          <a:p>
            <a:pPr algn="ctr"/>
            <a:r>
              <a:rPr lang="es-MX" sz="1400" b="1"/>
              <a:t>cuentapara colchones</a:t>
            </a:r>
          </a:p>
          <a:p>
            <a:pPr algn="ctr"/>
            <a:endParaRPr lang="es-MX" sz="1400" b="1"/>
          </a:p>
        </p:txBody>
      </p:sp>
    </p:spTree>
    <p:extLst>
      <p:ext uri="{BB962C8B-B14F-4D97-AF65-F5344CB8AC3E}">
        <p14:creationId xmlns:p14="http://schemas.microsoft.com/office/powerpoint/2010/main" val="397285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 TLAC– Estructura Organizacional (BCBS)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000" y="520035"/>
            <a:ext cx="4320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dirty="0"/>
              <a:t>Dos opciones: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Punto Único de Entrada </a:t>
            </a:r>
            <a:r>
              <a:rPr lang="es-MX" b="1" dirty="0"/>
              <a:t>(SPE)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Múltiples Puntos de Entrada </a:t>
            </a:r>
            <a:r>
              <a:rPr lang="es-MX" b="1" dirty="0"/>
              <a:t>(MPE)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Ligar con planes de Recuperación / Resolución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endParaRPr lang="es-MX" sz="600" dirty="0"/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dirty="0"/>
              <a:t>Requerimientos TLAC aplican a </a:t>
            </a:r>
            <a:r>
              <a:rPr lang="es-MX" u="sng" dirty="0"/>
              <a:t>cada uno de los puntos de resolución.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Todas y cada una de las entidades pertenece exactamente a un solo grupo de resolución.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Cálculo sobre exposición consolidada a nivel grupo de resolución (i.e., MPE incluye exposición a otros grupos)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u="sng" dirty="0"/>
              <a:t>Requerimiento interno TLAC </a:t>
            </a:r>
            <a:r>
              <a:rPr lang="es-MX" dirty="0"/>
              <a:t>(75-90%) del requerimiento externo.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u="sng" dirty="0"/>
              <a:t>Tenencia</a:t>
            </a:r>
            <a:r>
              <a:rPr lang="es-MX" dirty="0"/>
              <a:t> de TLAC interno / externo será una deducción vs. fondos propios.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95635" y="527818"/>
            <a:ext cx="4404365" cy="5931932"/>
            <a:chOff x="5803017" y="637969"/>
            <a:chExt cx="4404365" cy="5931932"/>
          </a:xfrm>
        </p:grpSpPr>
        <p:graphicFrame>
          <p:nvGraphicFramePr>
            <p:cNvPr id="3" name="Diagram 2"/>
            <p:cNvGraphicFramePr/>
            <p:nvPr>
              <p:extLst/>
            </p:nvPr>
          </p:nvGraphicFramePr>
          <p:xfrm>
            <a:off x="5870817" y="702501"/>
            <a:ext cx="4320000" cy="28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37" name="Diagram 36"/>
            <p:cNvGraphicFramePr/>
            <p:nvPr>
              <p:extLst/>
            </p:nvPr>
          </p:nvGraphicFramePr>
          <p:xfrm>
            <a:off x="5887382" y="3610590"/>
            <a:ext cx="4320000" cy="28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870816" y="637969"/>
              <a:ext cx="4099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u="sng" dirty="0">
                  <a:solidFill>
                    <a:srgbClr val="FF3300"/>
                  </a:solidFill>
                </a:rPr>
                <a:t>Punto Único de Entrada (SPE)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70816" y="3508169"/>
              <a:ext cx="4336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u="sng" dirty="0">
                  <a:solidFill>
                    <a:srgbClr val="008000"/>
                  </a:solidFill>
                </a:rPr>
                <a:t>Múltiples Puntos de Entrada(MPE)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03017" y="4757123"/>
              <a:ext cx="2209800" cy="1812778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03017" y="1065207"/>
              <a:ext cx="4387800" cy="2212494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097182" y="3952883"/>
              <a:ext cx="2093635" cy="2617017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``</a:t>
              </a:r>
            </a:p>
          </p:txBody>
        </p:sp>
        <p:sp>
          <p:nvSpPr>
            <p:cNvPr id="26" name="Line Callout 1 25"/>
            <p:cNvSpPr/>
            <p:nvPr/>
          </p:nvSpPr>
          <p:spPr>
            <a:xfrm>
              <a:off x="5887382" y="1116411"/>
              <a:ext cx="1459397" cy="532114"/>
            </a:xfrm>
            <a:prstGeom prst="borderCallout1">
              <a:avLst>
                <a:gd name="adj1" fmla="val 49773"/>
                <a:gd name="adj2" fmla="val 136005"/>
                <a:gd name="adj3" fmla="val 50455"/>
                <a:gd name="adj4" fmla="val 1001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rgbClr val="002060"/>
                  </a:solidFill>
                </a:rPr>
                <a:t>Punto Resol. Emisor TLAC</a:t>
              </a:r>
            </a:p>
          </p:txBody>
        </p:sp>
        <p:sp>
          <p:nvSpPr>
            <p:cNvPr id="53" name="Line Callout 1 52"/>
            <p:cNvSpPr/>
            <p:nvPr/>
          </p:nvSpPr>
          <p:spPr>
            <a:xfrm>
              <a:off x="5887383" y="3922044"/>
              <a:ext cx="1459396" cy="576691"/>
            </a:xfrm>
            <a:prstGeom prst="borderCallout1">
              <a:avLst>
                <a:gd name="adj1" fmla="val 49773"/>
                <a:gd name="adj2" fmla="val 160790"/>
                <a:gd name="adj3" fmla="val 50455"/>
                <a:gd name="adj4" fmla="val 10017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rgbClr val="002060"/>
                  </a:solidFill>
                </a:rPr>
                <a:t>Puntos Resol. </a:t>
              </a:r>
            </a:p>
            <a:p>
              <a:pPr algn="ctr"/>
              <a:r>
                <a:rPr lang="es-MX" sz="1600" dirty="0">
                  <a:solidFill>
                    <a:srgbClr val="002060"/>
                  </a:solidFill>
                </a:rPr>
                <a:t>Emisor TLAC </a:t>
              </a:r>
            </a:p>
          </p:txBody>
        </p:sp>
        <p:cxnSp>
          <p:nvCxnSpPr>
            <p:cNvPr id="28" name="Straight Connector 27"/>
            <p:cNvCxnSpPr>
              <a:stCxn id="53" idx="1"/>
            </p:cNvCxnSpPr>
            <p:nvPr/>
          </p:nvCxnSpPr>
          <p:spPr>
            <a:xfrm>
              <a:off x="6617081" y="4498735"/>
              <a:ext cx="176536" cy="25838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67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aplicables a TLAC (BCBS):</a:t>
            </a:r>
          </a:p>
          <a:p>
            <a:pPr>
              <a:defRPr/>
            </a:pPr>
            <a:endParaRPr lang="es-MX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000" y="533400"/>
            <a:ext cx="88560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b="1" dirty="0">
                <a:solidFill>
                  <a:srgbClr val="002060"/>
                </a:solidFill>
              </a:rPr>
              <a:t>TLAC Externo: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Emitido y conservado directamente por la entidad de resolución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Pagados, no garantizados o sujetos a </a:t>
            </a:r>
            <a:r>
              <a:rPr lang="es-MX" dirty="0" err="1"/>
              <a:t>neteo</a:t>
            </a:r>
            <a:r>
              <a:rPr lang="es-MX" dirty="0"/>
              <a:t>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u="sng" dirty="0"/>
              <a:t>Subordinados</a:t>
            </a:r>
            <a:r>
              <a:rPr lang="es-MX" dirty="0"/>
              <a:t> a depósitos asegurados, pasivos corto plazo y derivados; </a:t>
            </a:r>
            <a:endParaRPr lang="es-MX" u="sng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No Estructurados o con derivados (“</a:t>
            </a:r>
            <a:r>
              <a:rPr lang="es-MX" u="sng" dirty="0" err="1"/>
              <a:t>plain-vanilla</a:t>
            </a:r>
            <a:r>
              <a:rPr lang="es-MX" u="sng" dirty="0"/>
              <a:t>”</a:t>
            </a:r>
            <a:r>
              <a:rPr lang="es-MX" dirty="0"/>
              <a:t>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No estar fondeados directa o indirectamente por emisor o partes relacionadas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Plazo contractual no menor a un año (USA 1-2 años = 50% valor)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No ser pre-cancelable por emisor.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Legalmente sujetos a “</a:t>
            </a:r>
            <a:r>
              <a:rPr lang="es-MX" dirty="0" err="1"/>
              <a:t>bail</a:t>
            </a:r>
            <a:r>
              <a:rPr lang="es-MX" dirty="0"/>
              <a:t>-in”, quita o conversión: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Sujeto a régimen legal de jurisdicción donde la entidad de resolución está constituida.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Contiene mecanismos predefinidos (“</a:t>
            </a:r>
            <a:r>
              <a:rPr lang="es-MX" dirty="0" err="1"/>
              <a:t>triggers</a:t>
            </a:r>
            <a:r>
              <a:rPr lang="es-MX" dirty="0"/>
              <a:t>”) o </a:t>
            </a:r>
            <a:r>
              <a:rPr lang="es-MX" dirty="0"/>
              <a:t>prescribirse de manera estatutaria</a:t>
            </a:r>
            <a:r>
              <a:rPr lang="es-MX" dirty="0"/>
              <a:t>. </a:t>
            </a:r>
            <a:endParaRPr lang="es-MX" b="1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TLAC Externo de Entidad de Resolución &gt;= Suma de TLAC Interno.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b="1" dirty="0">
                <a:solidFill>
                  <a:srgbClr val="002060"/>
                </a:solidFill>
              </a:rPr>
              <a:t>TLAC Interno: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Requerimientos similares a TLAC externo; pre-posicionado (facilitar resolución)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Emitido por grupos críticos (&gt;= 5% RWA consolidados; Total Ingresos; Apalancamiento; o funciones críticas). </a:t>
            </a:r>
          </a:p>
        </p:txBody>
      </p:sp>
    </p:spTree>
    <p:extLst>
      <p:ext uri="{BB962C8B-B14F-4D97-AF65-F5344CB8AC3E}">
        <p14:creationId xmlns:p14="http://schemas.microsoft.com/office/powerpoint/2010/main" val="68911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000" y="1110869"/>
            <a:ext cx="8839434" cy="2416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b="1" u="sng" dirty="0"/>
              <a:t>(2) </a:t>
            </a:r>
            <a:r>
              <a:rPr lang="es-MX" b="1" u="sng" dirty="0" err="1"/>
              <a:t>Hold</a:t>
            </a:r>
            <a:r>
              <a:rPr lang="es-MX" b="1" u="sng" dirty="0"/>
              <a:t> Co – impacto de Pérdidas: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Impacto sobre utilidades periodo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Impacto en Capital (agota)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Conversión AT1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Conversión </a:t>
            </a:r>
            <a:r>
              <a:rPr lang="es-MX" dirty="0" err="1"/>
              <a:t>Tier</a:t>
            </a:r>
            <a:r>
              <a:rPr lang="es-MX" dirty="0"/>
              <a:t> 2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Resolución HoldCo …castigo / </a:t>
            </a:r>
            <a:br>
              <a:rPr lang="es-MX" dirty="0"/>
            </a:br>
            <a:r>
              <a:rPr lang="es-MX" dirty="0"/>
              <a:t>conversión TLAC externo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999" y="3815582"/>
            <a:ext cx="8839435" cy="21544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s-MX" b="1" u="sng" dirty="0"/>
              <a:t>(1) Subsidiarias: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Pérdidas hasta por total Capital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Castigo y/o Conversión de </a:t>
            </a:r>
            <a:br>
              <a:rPr lang="es-MX" dirty="0"/>
            </a:br>
            <a:r>
              <a:rPr lang="es-MX" dirty="0"/>
              <a:t>instrumentos AT1 y </a:t>
            </a:r>
            <a:r>
              <a:rPr lang="es-MX" dirty="0" err="1"/>
              <a:t>Tier</a:t>
            </a:r>
            <a:r>
              <a:rPr lang="es-MX" dirty="0"/>
              <a:t> 2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MX" dirty="0"/>
              <a:t>Resolución</a:t>
            </a:r>
            <a:r>
              <a:rPr lang="en-CA" dirty="0"/>
              <a:t>ó</a:t>
            </a:r>
            <a:r>
              <a:rPr lang="es-MX" dirty="0"/>
              <a:t>n de Subsidiaria = castigo/ </a:t>
            </a:r>
            <a:br>
              <a:rPr lang="es-MX" dirty="0"/>
            </a:br>
            <a:r>
              <a:rPr lang="es-MX" dirty="0"/>
              <a:t>conversión de TLAC interno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MX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7391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TLAC – Absorción de Pérdidas: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3434" y="685800"/>
            <a:ext cx="371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solidFill>
                  <a:srgbClr val="FF3300"/>
                </a:solidFill>
              </a:rPr>
              <a:t>Punto Único de Entrada (SPE)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5635" y="1113038"/>
            <a:ext cx="4387800" cy="4988544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663435" y="750332"/>
          <a:ext cx="4320000" cy="51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Line Callout 1 16"/>
          <p:cNvSpPr/>
          <p:nvPr/>
        </p:nvSpPr>
        <p:spPr>
          <a:xfrm>
            <a:off x="4680000" y="1164242"/>
            <a:ext cx="1459397" cy="532114"/>
          </a:xfrm>
          <a:prstGeom prst="borderCallout1">
            <a:avLst>
              <a:gd name="adj1" fmla="val 173051"/>
              <a:gd name="adj2" fmla="val 101272"/>
              <a:gd name="adj3" fmla="val 99019"/>
              <a:gd name="adj4" fmla="val 55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Punto de Resolución</a:t>
            </a:r>
          </a:p>
        </p:txBody>
      </p:sp>
      <p:sp>
        <p:nvSpPr>
          <p:cNvPr id="2" name="Right Arrow 1"/>
          <p:cNvSpPr/>
          <p:nvPr/>
        </p:nvSpPr>
        <p:spPr>
          <a:xfrm flipH="1">
            <a:off x="6789535" y="1686417"/>
            <a:ext cx="2057400" cy="83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TLAC Externo</a:t>
            </a:r>
          </a:p>
        </p:txBody>
      </p:sp>
      <p:sp>
        <p:nvSpPr>
          <p:cNvPr id="3" name="Down Arrow 2"/>
          <p:cNvSpPr/>
          <p:nvPr/>
        </p:nvSpPr>
        <p:spPr>
          <a:xfrm>
            <a:off x="5181600" y="2655330"/>
            <a:ext cx="1066800" cy="1922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TLAC Interno</a:t>
            </a:r>
          </a:p>
        </p:txBody>
      </p:sp>
      <p:sp>
        <p:nvSpPr>
          <p:cNvPr id="23" name="Down Arrow 22"/>
          <p:cNvSpPr/>
          <p:nvPr/>
        </p:nvSpPr>
        <p:spPr>
          <a:xfrm rot="10800000">
            <a:off x="6406082" y="2655330"/>
            <a:ext cx="1056238" cy="1922251"/>
          </a:xfrm>
          <a:prstGeom prst="downArrow">
            <a:avLst/>
          </a:prstGeom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Pérdidas</a:t>
            </a:r>
          </a:p>
        </p:txBody>
      </p:sp>
    </p:spTree>
    <p:extLst>
      <p:ext uri="{BB962C8B-B14F-4D97-AF65-F5344CB8AC3E}">
        <p14:creationId xmlns:p14="http://schemas.microsoft.com/office/powerpoint/2010/main" val="141243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para TLAC: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565458"/>
            <a:ext cx="88476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Impacto diferenciado en función al Modelo de Negocio</a:t>
            </a:r>
            <a:r>
              <a:rPr lang="es-MX" dirty="0"/>
              <a:t>: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Banca de Inversión y Custodia afectados por Apalancamiento.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Banca Menudeo y Comercial impactados por medida de APR.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TLAC no reconoce ningún valor a Depósitos – mayor impacto para instituciones fondeadas con captación barata. 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Estimación de costo incremental – entre 40 pb (remplazar deuda L/P) y 200+ pb (sustituir depósitos clientes), mitigado por generación de ASF (NSFR).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600" b="1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Subordinación </a:t>
            </a:r>
            <a:r>
              <a:rPr lang="es-MX" dirty="0"/>
              <a:t>– diferencias regulatorias: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Estructural (HoldCo): USA, UK, Suiza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Estatutaria (deuda existente): Alemania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Contractual (nuevos instrumentos): Canadá, Francia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600" b="1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Modelo de Fondeo (SPE):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HoldCo emite al Mercado </a:t>
            </a:r>
            <a:r>
              <a:rPr lang="es-MX" dirty="0">
                <a:sym typeface="Wingdings" panose="05000000000000000000" pitchFamily="2" charset="2"/>
              </a:rPr>
              <a:t> limpiar HoldCo (eliminar pasivos operativos)</a:t>
            </a:r>
            <a:endParaRPr lang="es-MX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Subsidiarias – requerimientos de capital y deuda de L/P serán cubiertas mediante TLAC interno/externo </a:t>
            </a:r>
            <a:r>
              <a:rPr lang="es-MX" dirty="0">
                <a:sym typeface="Wingdings" panose="05000000000000000000" pitchFamily="2" charset="2"/>
              </a:rPr>
              <a:t></a:t>
            </a:r>
            <a:r>
              <a:rPr lang="es-MX" dirty="0"/>
              <a:t> sustituir fondeo a su vencimiento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Emisión de TLAC desde subsidiaria = posible dilución accionaria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Pasivos garantizados serán emitidos por ente operativo (dueño activo)</a:t>
            </a:r>
          </a:p>
        </p:txBody>
      </p:sp>
    </p:spTree>
    <p:extLst>
      <p:ext uri="{BB962C8B-B14F-4D97-AF65-F5344CB8AC3E}">
        <p14:creationId xmlns:p14="http://schemas.microsoft.com/office/powerpoint/2010/main" val="102198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609600"/>
            <a:ext cx="8847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Temas a solucionar?</a:t>
            </a:r>
            <a:r>
              <a:rPr lang="es-MX" dirty="0"/>
              <a:t>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Definición SPE o MPE – ligar a Plan de Resolución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Limpieza HoldCo - mover TLAC de entidades operativas a HoldCo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Sustituir instrumentos existentes que no califican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Pre-posicionar TLAC interno en subsidiarias / evaluar riesgo TLAC externo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Necesidades Estimadas:</a:t>
            </a:r>
            <a:r>
              <a:rPr lang="es-MX" dirty="0"/>
              <a:t> conforme a BCBS  Euro 755 Bn para G-SIBs (sin considerar D-SIBs, requerimientos adicionales locales).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Problema de oferta / demanda? Quién tiene la capacidad / apetito de tomar estas emisiones?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600" b="1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dirty="0"/>
              <a:t>Mitigantes</a:t>
            </a:r>
            <a:r>
              <a:rPr lang="es-MX" dirty="0"/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Costo TLAC </a:t>
            </a:r>
            <a:r>
              <a:rPr lang="es-MX" dirty="0">
                <a:sym typeface="Wingdings" panose="05000000000000000000" pitchFamily="2" charset="2"/>
              </a:rPr>
              <a:t> generadores </a:t>
            </a:r>
            <a:r>
              <a:rPr lang="es-MX" dirty="0"/>
              <a:t>APR / Apalancamiento deben internalizar.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Identificar activos marginales - justificación para mantenerlos?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Estructura de Fondeo / Capital – evaluar mezcla deuda vs. AT1 y T2.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Como estructurar estas emisiones (write-off/conversión) y parámetros … vs. Impacto sobre pricing?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MIS – infraestructura para soportar estructura y medición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para TLAC (cont.):</a:t>
            </a:r>
          </a:p>
        </p:txBody>
      </p:sp>
    </p:spTree>
    <p:extLst>
      <p:ext uri="{BB962C8B-B14F-4D97-AF65-F5344CB8AC3E}">
        <p14:creationId xmlns:p14="http://schemas.microsoft.com/office/powerpoint/2010/main" val="75080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64583609"/>
              </p:ext>
            </p:extLst>
          </p:nvPr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44000" y="467139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583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Optimización del Balance – simplificado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0198" y="930557"/>
            <a:ext cx="156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HQLA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930557"/>
            <a:ext cx="1706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Depósitos Clientes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65379" y="930557"/>
            <a:ext cx="318463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34048" y="930558"/>
            <a:ext cx="0" cy="182092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240015"/>
            <a:ext cx="1761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Fondeo Profesional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1549474"/>
            <a:ext cx="1706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Requerim</a:t>
            </a:r>
            <a:r>
              <a:rPr lang="es-MX" sz="1400" dirty="0"/>
              <a:t>. TLAC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858933"/>
            <a:ext cx="156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Capital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0198" y="1549474"/>
            <a:ext cx="156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Préstamos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0197" y="1240015"/>
            <a:ext cx="1706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Valores y SFT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1592246" y="1637380"/>
            <a:ext cx="1080000" cy="405000"/>
          </a:xfrm>
          <a:prstGeom prst="lef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99047" y="894880"/>
            <a:ext cx="615553" cy="189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 anchor="ctr" anchorCtr="1">
            <a:spAutoFit/>
          </a:bodyPr>
          <a:lstStyle/>
          <a:p>
            <a:pPr algn="ctr"/>
            <a:r>
              <a:rPr lang="es-MX" sz="1400" dirty="0"/>
              <a:t>APR; Coeficientes Estabilidad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301" y="1618351"/>
            <a:ext cx="1166056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Min CET1; TCR</a:t>
            </a:r>
          </a:p>
          <a:p>
            <a:pPr algn="ctr"/>
            <a:r>
              <a:rPr lang="es-MX" sz="1400" b="1" dirty="0">
                <a:solidFill>
                  <a:srgbClr val="FF0000"/>
                </a:solidFill>
              </a:rPr>
              <a:t>RSF (NSFR); TLAC;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0198" y="1858933"/>
            <a:ext cx="156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Otros Activos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0198" y="2300620"/>
            <a:ext cx="156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Off-B/S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913802" y="2206955"/>
            <a:ext cx="3184635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3381025" y="2854732"/>
            <a:ext cx="414875" cy="795633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5378" y="2954866"/>
            <a:ext cx="1505605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rtlCol="0" anchor="ctr" anchorCtr="1">
            <a:spAutoFit/>
          </a:bodyPr>
          <a:lstStyle/>
          <a:p>
            <a:r>
              <a:rPr lang="es-MX" sz="1400" dirty="0"/>
              <a:t>“Expo. Bruta”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5433" y="3765888"/>
            <a:ext cx="116605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Apalanca-miento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6270737" y="1627715"/>
            <a:ext cx="1080000" cy="405000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930557"/>
            <a:ext cx="615553" cy="189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vert270" wrap="square" rtlCol="0" anchor="ctr" anchorCtr="1">
            <a:spAutoFit/>
          </a:bodyPr>
          <a:lstStyle/>
          <a:p>
            <a:r>
              <a:rPr lang="es-MX" sz="1400" dirty="0"/>
              <a:t>Coeficiente Estabilidad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57762" y="1616559"/>
            <a:ext cx="1166056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LCR;</a:t>
            </a:r>
          </a:p>
          <a:p>
            <a:pPr algn="ctr"/>
            <a:r>
              <a:rPr lang="es-MX" sz="1400" b="1" dirty="0">
                <a:solidFill>
                  <a:srgbClr val="FF0000"/>
                </a:solidFill>
              </a:rPr>
              <a:t>ASF (NSFR)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03628" y="609600"/>
            <a:ext cx="156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>
                <a:solidFill>
                  <a:schemeClr val="accent6"/>
                </a:solidFill>
              </a:rPr>
              <a:t>Activos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27179" y="609600"/>
            <a:ext cx="156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>
                <a:solidFill>
                  <a:schemeClr val="accent6"/>
                </a:solidFill>
              </a:rPr>
              <a:t>Pasivos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5424910" y="3650365"/>
            <a:ext cx="685271" cy="957816"/>
          </a:xfrm>
          <a:prstGeom prst="downArrow">
            <a:avLst/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500188" y="3277612"/>
            <a:ext cx="2123630" cy="160043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Implicaciones Negativas para fuentes de valor</a:t>
            </a:r>
            <a:r>
              <a:rPr lang="es-MX" sz="1400" dirty="0"/>
              <a:t>: </a:t>
            </a:r>
          </a:p>
          <a:p>
            <a:pPr marL="214313" indent="-214313" algn="ctr">
              <a:buFontTx/>
              <a:buChar char="-"/>
            </a:pPr>
            <a:r>
              <a:rPr lang="es-MX" sz="1400" dirty="0"/>
              <a:t>ROE; ROA</a:t>
            </a:r>
          </a:p>
          <a:p>
            <a:pPr marL="214313" indent="-214313" algn="ctr">
              <a:buFontTx/>
              <a:buChar char="-"/>
            </a:pPr>
            <a:r>
              <a:rPr lang="es-MX" sz="1400" dirty="0" err="1"/>
              <a:t>Volúmen</a:t>
            </a:r>
            <a:endParaRPr lang="es-MX" sz="1400" dirty="0"/>
          </a:p>
          <a:p>
            <a:pPr marL="214313" indent="-214313" algn="ctr">
              <a:buFontTx/>
              <a:buChar char="-"/>
            </a:pPr>
            <a:r>
              <a:rPr lang="es-MX" sz="1400" dirty="0"/>
              <a:t>NIM; Eficiencia</a:t>
            </a:r>
          </a:p>
          <a:p>
            <a:pPr marL="214313" indent="-214313" algn="ctr">
              <a:buFontTx/>
              <a:buChar char="-"/>
            </a:pPr>
            <a:r>
              <a:rPr lang="es-MX" sz="1400" dirty="0"/>
              <a:t>Dividendos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600" y="317322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Gestionar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000" y="5111426"/>
            <a:ext cx="885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dirty="0"/>
              <a:t>Necesidad de entender el impacto de Requerimientos Regulatorios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Impacto diferenciado en base al modelo de negocio;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Componentes balance afectados de manera &lt;&gt; por &lt;&gt; regulaciones;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/>
              <a:t>Solución enfocada a x-restricción no resultará en solución óptima.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47333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27586596"/>
              </p:ext>
            </p:extLst>
          </p:nvPr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44000" y="467139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94160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de Balance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049886"/>
              </p:ext>
            </p:extLst>
          </p:nvPr>
        </p:nvGraphicFramePr>
        <p:xfrm>
          <a:off x="144000" y="228600"/>
          <a:ext cx="8856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48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-4465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Palancas para afectar LCR, NSFR y TLAC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83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Req.Regulatorios</a:t>
            </a: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Apetito por Riesgo y Rebalanceo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534516"/>
            <a:ext cx="4680000" cy="28978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001" y="533400"/>
            <a:ext cx="43517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b="1" dirty="0"/>
              <a:t>Cómo </a:t>
            </a:r>
            <a:r>
              <a:rPr lang="es-MX" b="1" dirty="0" err="1"/>
              <a:t>rebalancear</a:t>
            </a:r>
            <a:r>
              <a:rPr lang="es-MX" b="1" dirty="0"/>
              <a:t> el portafolio?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Crecimiento vs. Capacidades Regulatorias limitadas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spcAft>
                <a:spcPts val="600"/>
              </a:spcAft>
            </a:pPr>
            <a:r>
              <a:rPr lang="es-MX" b="1" dirty="0"/>
              <a:t>Mezcla Objetivo-”</a:t>
            </a:r>
            <a:r>
              <a:rPr lang="es-MX" b="1" dirty="0" err="1"/>
              <a:t>Cheapest</a:t>
            </a:r>
            <a:r>
              <a:rPr lang="es-MX" b="1" dirty="0"/>
              <a:t> to </a:t>
            </a:r>
            <a:r>
              <a:rPr lang="es-MX" b="1" dirty="0" err="1"/>
              <a:t>Deliver</a:t>
            </a:r>
            <a:r>
              <a:rPr lang="es-MX" b="1" dirty="0"/>
              <a:t>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Decisiones obvias (otros activos)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Cumplimiento (</a:t>
            </a:r>
            <a:r>
              <a:rPr lang="es-MX" dirty="0" err="1"/>
              <a:t>Req</a:t>
            </a:r>
            <a:r>
              <a:rPr lang="es-MX" dirty="0"/>
              <a:t>. Regulatorios)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Costo solución táctica vs. inversión en generación capacidades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Crecimiento para diluir deducciones (G.W.)</a:t>
            </a:r>
          </a:p>
          <a:p>
            <a:pPr>
              <a:spcAft>
                <a:spcPts val="600"/>
              </a:spcAft>
            </a:pPr>
            <a:endParaRPr lang="es-MX" dirty="0"/>
          </a:p>
          <a:p>
            <a:pPr>
              <a:spcAft>
                <a:spcPts val="600"/>
              </a:spcAft>
            </a:pPr>
            <a:r>
              <a:rPr lang="es-MX" b="1" dirty="0"/>
              <a:t>Entender costo/beneficio de Apetito por Riesgo: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Costo individual vs. Agregado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No linealidad en costos 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Rentabilidad - qué tan conservador puedes ser?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25" y="3508513"/>
            <a:ext cx="4000549" cy="30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63250801"/>
              </p:ext>
            </p:extLst>
          </p:nvPr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44000" y="467139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6422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-4465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de Costo / Beneficio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33400"/>
            <a:ext cx="4581525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000" y="590223"/>
            <a:ext cx="41994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FTP tradicional: </a:t>
            </a:r>
            <a:r>
              <a:rPr lang="es-MX" dirty="0"/>
              <a:t>margen líneas de negocio y Tesorería.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Establecer curvas de referencia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Modelar productos no contractuales y con opcionalidad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Entender posición y rentabilidad en la gestión riesgo tasas y liquidez.</a:t>
            </a:r>
          </a:p>
          <a:p>
            <a:endParaRPr lang="es-MX" sz="800" dirty="0"/>
          </a:p>
          <a:p>
            <a:r>
              <a:rPr lang="es-MX" b="1" dirty="0" err="1"/>
              <a:t>Req.Regulatorios</a:t>
            </a:r>
            <a:r>
              <a:rPr lang="es-MX" b="1" dirty="0"/>
              <a:t>: </a:t>
            </a:r>
            <a:r>
              <a:rPr lang="es-MX" dirty="0"/>
              <a:t>Construcción y </a:t>
            </a:r>
            <a:r>
              <a:rPr lang="es-MX" dirty="0" err="1"/>
              <a:t>pricing</a:t>
            </a:r>
            <a:r>
              <a:rPr lang="es-MX" dirty="0"/>
              <a:t> de los distintos portafolios.</a:t>
            </a:r>
          </a:p>
          <a:p>
            <a:pPr marL="285750" indent="-285750">
              <a:buFontTx/>
              <a:buChar char="-"/>
            </a:pPr>
            <a:r>
              <a:rPr lang="es-MX" dirty="0"/>
              <a:t>LCR: HQLA y Fondeo</a:t>
            </a:r>
          </a:p>
          <a:p>
            <a:pPr marL="285750" indent="-285750">
              <a:buFontTx/>
              <a:buChar char="-"/>
            </a:pPr>
            <a:r>
              <a:rPr lang="es-MX" dirty="0"/>
              <a:t>NSFR: costo </a:t>
            </a:r>
            <a:r>
              <a:rPr lang="es-MX" dirty="0" err="1"/>
              <a:t>incr.por</a:t>
            </a:r>
            <a:r>
              <a:rPr lang="es-MX" dirty="0"/>
              <a:t> extender plazo</a:t>
            </a:r>
          </a:p>
          <a:p>
            <a:pPr marL="285750" indent="-285750">
              <a:buFontTx/>
              <a:buChar char="-"/>
            </a:pPr>
            <a:r>
              <a:rPr lang="es-MX" dirty="0"/>
              <a:t>TLAC: costo </a:t>
            </a:r>
            <a:r>
              <a:rPr lang="es-MX" dirty="0" err="1"/>
              <a:t>incr</a:t>
            </a:r>
            <a:r>
              <a:rPr lang="es-MX" dirty="0"/>
              <a:t>. por subordinación </a:t>
            </a:r>
          </a:p>
          <a:p>
            <a:pPr marL="285750" indent="-285750">
              <a:buFontTx/>
              <a:buChar char="-"/>
            </a:pPr>
            <a:r>
              <a:rPr lang="es-MX" dirty="0"/>
              <a:t>Capital: gestión e impacto s/ FTP</a:t>
            </a:r>
          </a:p>
          <a:p>
            <a:pPr marL="285750" indent="-285750">
              <a:buFontTx/>
              <a:buChar char="-"/>
            </a:pPr>
            <a:r>
              <a:rPr lang="es-MX" dirty="0"/>
              <a:t>Alinear con apetito por riesgo.</a:t>
            </a:r>
          </a:p>
          <a:p>
            <a:endParaRPr lang="es-MX" sz="800" dirty="0"/>
          </a:p>
          <a:p>
            <a:r>
              <a:rPr lang="es-MX" b="1" dirty="0"/>
              <a:t>Asignación costo-beneficio: </a:t>
            </a:r>
            <a:r>
              <a:rPr lang="es-MX" dirty="0"/>
              <a:t>objetivo es rentabilidad ajustada por riesgo</a:t>
            </a:r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Problema de </a:t>
            </a:r>
            <a:r>
              <a:rPr lang="es-MX" u="sng" dirty="0"/>
              <a:t>asignación costos</a:t>
            </a:r>
            <a:r>
              <a:rPr lang="es-MX" dirty="0"/>
              <a:t> con múltiples unidades de “soporte”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/>
              <a:t>Definición base</a:t>
            </a:r>
            <a:r>
              <a:rPr lang="es-MX" dirty="0"/>
              <a:t> para la medición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Que hacer con los </a:t>
            </a:r>
            <a:r>
              <a:rPr lang="es-MX" u="sng" dirty="0" err="1"/>
              <a:t>caps</a:t>
            </a:r>
            <a:r>
              <a:rPr lang="es-MX" dirty="0"/>
              <a:t> y con los </a:t>
            </a:r>
            <a:r>
              <a:rPr lang="es-MX" u="sng" dirty="0"/>
              <a:t>colchones (buffers)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9278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 FTP – Asignación Capital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61665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565458"/>
            <a:ext cx="8847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En que está invertido el Capital?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i="1" dirty="0" err="1"/>
              <a:t>European</a:t>
            </a:r>
            <a:r>
              <a:rPr lang="es-MX" i="1" dirty="0"/>
              <a:t> </a:t>
            </a:r>
            <a:r>
              <a:rPr lang="es-MX" i="1" dirty="0" err="1"/>
              <a:t>Banking</a:t>
            </a:r>
            <a:r>
              <a:rPr lang="es-MX" i="1" dirty="0"/>
              <a:t> </a:t>
            </a:r>
            <a:r>
              <a:rPr lang="es-MX" i="1" dirty="0" err="1"/>
              <a:t>Authority</a:t>
            </a:r>
            <a:r>
              <a:rPr lang="es-MX" i="1" dirty="0"/>
              <a:t> (EBA)</a:t>
            </a:r>
            <a:r>
              <a:rPr lang="es-MX" dirty="0"/>
              <a:t>: las instituciones que decidan implementar estrategias para la estabilización del margen financiero producto de su propio capital deberán: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Definir los componentes que integran esta posición (monto a invertir);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Establecer perfil de vencimiento deseado (estabilidad margen vs. MTM);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ym typeface="Wingdings" panose="05000000000000000000" pitchFamily="2" charset="2"/>
              </a:rPr>
              <a:t>Portafolio resultante  Rendimiento sobre Capital Invertido (CIP).</a:t>
            </a:r>
            <a:endParaRPr lang="es-MX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6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FTP, Medición de Desempeño y Asignación de Capital</a:t>
            </a:r>
            <a:endParaRPr lang="es-MX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Modelo tradicional FTP, activos y pasivos 100% fondeados / invertidos.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A nivel agregado, la rentabilidad de la institución incluye beneficio capital.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Rentabilidad de las líneas negocio, productos, clientes, canales es consistente?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Atribución beneficio tasa libre de riesgo (CIP) sobre capital asignado.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8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Creación de valor para accionistas:</a:t>
            </a:r>
            <a:r>
              <a:rPr lang="es-MX" dirty="0"/>
              <a:t> rentabilidad &gt; costo de capital (Rf + Premio por Riesgo).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ym typeface="Wingdings" panose="05000000000000000000" pitchFamily="2" charset="2"/>
              </a:rPr>
              <a:t>ALCO responsable de la gestión del portafolio dentro de los parámetros de riesgo establecidos;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Consejo de Administración define modelo de negocio </a:t>
            </a:r>
            <a:r>
              <a:rPr lang="es-MX" dirty="0">
                <a:sym typeface="Wingdings" panose="05000000000000000000" pitchFamily="2" charset="2"/>
              </a:rPr>
              <a:t></a:t>
            </a:r>
            <a:r>
              <a:rPr lang="es-MX" dirty="0"/>
              <a:t> Prima por Riesgo (Beta)</a:t>
            </a:r>
          </a:p>
        </p:txBody>
      </p:sp>
    </p:spTree>
    <p:extLst>
      <p:ext uri="{BB962C8B-B14F-4D97-AF65-F5344CB8AC3E}">
        <p14:creationId xmlns:p14="http://schemas.microsoft.com/office/powerpoint/2010/main" val="65445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FTP - Selección de Curvas: Curva Única o Múltiples?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565458"/>
            <a:ext cx="8847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Objetivos de FTP</a:t>
            </a:r>
            <a:endParaRPr lang="es-MX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Eliminar riesgo de tasas del resultado de las líneas de negocio;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Centralizar la gestión del riesgo de tasas en la unidad FTP;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Homogeneidad en métricas de rentabilidad </a:t>
            </a:r>
            <a:r>
              <a:rPr lang="es-MX" dirty="0">
                <a:sym typeface="Wingdings" panose="05000000000000000000" pitchFamily="2" charset="2"/>
              </a:rPr>
              <a:t> </a:t>
            </a:r>
            <a:r>
              <a:rPr lang="es-MX" dirty="0"/>
              <a:t>asignación de recursos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6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Líneas de Negocio </a:t>
            </a:r>
            <a:r>
              <a:rPr lang="es-MX" dirty="0"/>
              <a:t>– control sobre riesgo de tasas: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Diseño de Productos (</a:t>
            </a:r>
            <a:r>
              <a:rPr lang="es-MX" dirty="0" err="1"/>
              <a:t>e.g</a:t>
            </a:r>
            <a:r>
              <a:rPr lang="es-MX" dirty="0"/>
              <a:t>. opciones prepago, liquidez);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Tasas Administradas y estrategia de precios vs. mercado / competencia;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Riesgo base y/o opcionalidad (mercados no líquidos) queda en producto.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6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Implicaciones uso Múltiples Curvas en una moneda: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Posición FTP &lt;&gt; Riesgo de Tasa </a:t>
            </a:r>
            <a:r>
              <a:rPr lang="es-MX" dirty="0">
                <a:sym typeface="Wingdings" panose="05000000000000000000" pitchFamily="2" charset="2"/>
              </a:rPr>
              <a:t></a:t>
            </a:r>
            <a:r>
              <a:rPr lang="es-MX" dirty="0"/>
              <a:t> posición cerrada en gaps con P/L &lt;&gt; 0;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Resultados distintas líneas de negocio/productos no comparables </a:t>
            </a:r>
            <a:r>
              <a:rPr lang="es-MX" dirty="0">
                <a:sym typeface="Wingdings" panose="05000000000000000000" pitchFamily="2" charset="2"/>
              </a:rPr>
              <a:t> asignación de recursos eficiente? </a:t>
            </a:r>
            <a:endParaRPr lang="es-MX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Introducción de riesgo de crédito a medición de riesgo de tasas / liquidez  (</a:t>
            </a:r>
            <a:r>
              <a:rPr lang="es-MX" dirty="0" err="1"/>
              <a:t>e.g</a:t>
            </a:r>
            <a:r>
              <a:rPr lang="es-MX" dirty="0"/>
              <a:t>. fondeo gubernamental = riesgo base) </a:t>
            </a:r>
            <a:r>
              <a:rPr lang="es-MX" dirty="0">
                <a:sym typeface="Wingdings" panose="05000000000000000000" pitchFamily="2" charset="2"/>
              </a:rPr>
              <a:t> introduce elementos no gestionables por la institución;</a:t>
            </a:r>
            <a:r>
              <a:rPr lang="es-MX" dirty="0"/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ym typeface="Wingdings" panose="05000000000000000000" pitchFamily="2" charset="2"/>
              </a:rPr>
              <a:t>Entender impacto sobre incentivos (subsidio implícito a x-línea de negocio), asignación de recursos y estrategia de negocios.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5662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FTP - Manejo de Gaps y Ajustes / Subsidios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565458"/>
            <a:ext cx="884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MX" b="1" dirty="0"/>
              <a:t>Racional: </a:t>
            </a:r>
            <a:r>
              <a:rPr lang="es-MX" dirty="0"/>
              <a:t>alinear incentivos FTP con la gestión de activos / pasivos</a:t>
            </a:r>
            <a:endParaRPr lang="es-MX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Atribuye costo de oportunidad (HQLA) para posiciones </a:t>
            </a:r>
            <a:r>
              <a:rPr lang="es-MX" u="sng" dirty="0"/>
              <a:t>estructurales largas</a:t>
            </a:r>
            <a:r>
              <a:rPr lang="es-MX" dirty="0"/>
              <a:t> y costo marginal de fondeo para posiciones </a:t>
            </a:r>
            <a:r>
              <a:rPr lang="es-MX" u="sng" dirty="0"/>
              <a:t>estructurales cortas</a:t>
            </a:r>
            <a:r>
              <a:rPr lang="es-MX" dirty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Ajustes a la curva en base a los atributos del producto (&lt;&gt; valorización interna / regulador) y objetivos de rebalanceo de balance (estabilidad, plazo, opcionalidad).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228369" y="2667000"/>
            <a:ext cx="7771631" cy="4026692"/>
            <a:chOff x="915938" y="2755108"/>
            <a:chExt cx="7771631" cy="402669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603277" y="3474174"/>
              <a:ext cx="0" cy="198120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17548" y="5302974"/>
              <a:ext cx="54102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870477" y="530297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err="1">
                  <a:solidFill>
                    <a:schemeClr val="bg2"/>
                  </a:solidFill>
                </a:rPr>
                <a:t>Plazo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5938" y="305225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err="1">
                  <a:solidFill>
                    <a:schemeClr val="bg2"/>
                  </a:solidFill>
                </a:rPr>
                <a:t>Tasa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21060668">
              <a:off x="1600969" y="3143780"/>
              <a:ext cx="7086600" cy="1522596"/>
            </a:xfrm>
            <a:prstGeom prst="arc">
              <a:avLst>
                <a:gd name="adj1" fmla="val 10835878"/>
                <a:gd name="adj2" fmla="val 19533023"/>
              </a:avLst>
            </a:prstGeom>
            <a:ln w="254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Arc 13"/>
            <p:cNvSpPr/>
            <p:nvPr/>
          </p:nvSpPr>
          <p:spPr>
            <a:xfrm rot="21060668">
              <a:off x="1600969" y="4182023"/>
              <a:ext cx="7086600" cy="1522596"/>
            </a:xfrm>
            <a:prstGeom prst="arc">
              <a:avLst>
                <a:gd name="adj1" fmla="val 10835878"/>
                <a:gd name="adj2" fmla="val 19533023"/>
              </a:avLst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679477" y="3040756"/>
              <a:ext cx="4476887" cy="2033618"/>
            </a:xfrm>
            <a:custGeom>
              <a:avLst/>
              <a:gdLst>
                <a:gd name="connsiteX0" fmla="*/ 0 w 4452078"/>
                <a:gd name="connsiteY0" fmla="*/ 1992860 h 1992860"/>
                <a:gd name="connsiteX1" fmla="*/ 1711842 w 4452078"/>
                <a:gd name="connsiteY1" fmla="*/ 1418702 h 1992860"/>
                <a:gd name="connsiteX2" fmla="*/ 2530549 w 4452078"/>
                <a:gd name="connsiteY2" fmla="*/ 419241 h 1992860"/>
                <a:gd name="connsiteX3" fmla="*/ 4284921 w 4452078"/>
                <a:gd name="connsiteY3" fmla="*/ 25837 h 1992860"/>
                <a:gd name="connsiteX4" fmla="*/ 4380614 w 4452078"/>
                <a:gd name="connsiteY4" fmla="*/ 36469 h 1992860"/>
                <a:gd name="connsiteX5" fmla="*/ 4380614 w 4452078"/>
                <a:gd name="connsiteY5" fmla="*/ 36469 h 199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2078" h="1992860">
                  <a:moveTo>
                    <a:pt x="0" y="1992860"/>
                  </a:moveTo>
                  <a:cubicBezTo>
                    <a:pt x="645042" y="1836916"/>
                    <a:pt x="1290084" y="1680972"/>
                    <a:pt x="1711842" y="1418702"/>
                  </a:cubicBezTo>
                  <a:cubicBezTo>
                    <a:pt x="2133600" y="1156432"/>
                    <a:pt x="2101702" y="651385"/>
                    <a:pt x="2530549" y="419241"/>
                  </a:cubicBezTo>
                  <a:cubicBezTo>
                    <a:pt x="2959396" y="187097"/>
                    <a:pt x="3976577" y="89632"/>
                    <a:pt x="4284921" y="25837"/>
                  </a:cubicBezTo>
                  <a:cubicBezTo>
                    <a:pt x="4593265" y="-37958"/>
                    <a:pt x="4380614" y="36469"/>
                    <a:pt x="4380614" y="36469"/>
                  </a:cubicBezTo>
                  <a:lnTo>
                    <a:pt x="4380614" y="36469"/>
                  </a:lnTo>
                </a:path>
              </a:pathLst>
            </a:custGeom>
            <a:noFill/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17548" y="6248884"/>
              <a:ext cx="5410200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060477" y="6248884"/>
              <a:ext cx="914400" cy="532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>
                  <a:solidFill>
                    <a:schemeClr val="tx1"/>
                  </a:solidFill>
                </a:rPr>
                <a:t>Depositos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60720" y="5982427"/>
              <a:ext cx="914400" cy="532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err="1">
                  <a:solidFill>
                    <a:schemeClr val="tx1"/>
                  </a:solidFill>
                </a:rPr>
                <a:t>Nivelado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44234" y="5715968"/>
              <a:ext cx="914400" cy="532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dirty="0" err="1">
                  <a:solidFill>
                    <a:schemeClr val="tx1"/>
                  </a:solidFill>
                </a:rPr>
                <a:t>Prestamos</a:t>
              </a:r>
              <a:endParaRPr lang="en-CA" sz="11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7938" y="4211383"/>
              <a:ext cx="1298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0000"/>
                  </a:solidFill>
                </a:rPr>
                <a:t>HQLA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55692" y="3127862"/>
              <a:ext cx="1298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err="1">
                  <a:solidFill>
                    <a:schemeClr val="accent6"/>
                  </a:solidFill>
                </a:rPr>
                <a:t>Deuda</a:t>
              </a:r>
              <a:r>
                <a:rPr lang="en-CA" b="1" dirty="0">
                  <a:solidFill>
                    <a:schemeClr val="accent6"/>
                  </a:solidFill>
                </a:rPr>
                <a:t> Senior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5139" y="2926903"/>
              <a:ext cx="2253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9900"/>
                  </a:solidFill>
                </a:rPr>
                <a:t>FTP + </a:t>
              </a:r>
              <a:r>
                <a:rPr lang="en-CA" b="1" dirty="0" err="1">
                  <a:solidFill>
                    <a:srgbClr val="FF9900"/>
                  </a:solidFill>
                </a:rPr>
                <a:t>Ajustes</a:t>
              </a:r>
              <a:endParaRPr lang="en-CA" b="1" dirty="0">
                <a:solidFill>
                  <a:srgbClr val="FF99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3676" y="584504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chemeClr val="bg2"/>
                  </a:solidFill>
                </a:rPr>
                <a:t>Gaps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70477" y="630634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err="1">
                  <a:solidFill>
                    <a:schemeClr val="bg2"/>
                  </a:solidFill>
                </a:rPr>
                <a:t>Plazo</a:t>
              </a:r>
              <a:endParaRPr lang="en-CA" dirty="0">
                <a:solidFill>
                  <a:schemeClr val="bg2"/>
                </a:solidFill>
              </a:endParaRPr>
            </a:p>
          </p:txBody>
        </p:sp>
        <p:sp>
          <p:nvSpPr>
            <p:cNvPr id="30" name="Arrow: Down 29"/>
            <p:cNvSpPr/>
            <p:nvPr/>
          </p:nvSpPr>
          <p:spPr>
            <a:xfrm rot="10800000">
              <a:off x="1830339" y="4724400"/>
              <a:ext cx="304800" cy="228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Arrow: Down 30"/>
            <p:cNvSpPr/>
            <p:nvPr/>
          </p:nvSpPr>
          <p:spPr>
            <a:xfrm rot="10800000">
              <a:off x="2471700" y="4555253"/>
              <a:ext cx="304800" cy="228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Arrow: Down 31"/>
            <p:cNvSpPr/>
            <p:nvPr/>
          </p:nvSpPr>
          <p:spPr>
            <a:xfrm rot="10800000">
              <a:off x="4705251" y="3037675"/>
              <a:ext cx="304800" cy="228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Arrow: Down 32"/>
            <p:cNvSpPr/>
            <p:nvPr/>
          </p:nvSpPr>
          <p:spPr>
            <a:xfrm rot="10800000">
              <a:off x="5435777" y="2879793"/>
              <a:ext cx="304800" cy="228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1659961" y="2755108"/>
              <a:ext cx="4476887" cy="2033618"/>
            </a:xfrm>
            <a:custGeom>
              <a:avLst/>
              <a:gdLst>
                <a:gd name="connsiteX0" fmla="*/ 0 w 4452078"/>
                <a:gd name="connsiteY0" fmla="*/ 1992860 h 1992860"/>
                <a:gd name="connsiteX1" fmla="*/ 1711842 w 4452078"/>
                <a:gd name="connsiteY1" fmla="*/ 1418702 h 1992860"/>
                <a:gd name="connsiteX2" fmla="*/ 2530549 w 4452078"/>
                <a:gd name="connsiteY2" fmla="*/ 419241 h 1992860"/>
                <a:gd name="connsiteX3" fmla="*/ 4284921 w 4452078"/>
                <a:gd name="connsiteY3" fmla="*/ 25837 h 1992860"/>
                <a:gd name="connsiteX4" fmla="*/ 4380614 w 4452078"/>
                <a:gd name="connsiteY4" fmla="*/ 36469 h 1992860"/>
                <a:gd name="connsiteX5" fmla="*/ 4380614 w 4452078"/>
                <a:gd name="connsiteY5" fmla="*/ 36469 h 199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2078" h="1992860">
                  <a:moveTo>
                    <a:pt x="0" y="1992860"/>
                  </a:moveTo>
                  <a:cubicBezTo>
                    <a:pt x="645042" y="1836916"/>
                    <a:pt x="1290084" y="1680972"/>
                    <a:pt x="1711842" y="1418702"/>
                  </a:cubicBezTo>
                  <a:cubicBezTo>
                    <a:pt x="2133600" y="1156432"/>
                    <a:pt x="2101702" y="651385"/>
                    <a:pt x="2530549" y="419241"/>
                  </a:cubicBezTo>
                  <a:cubicBezTo>
                    <a:pt x="2959396" y="187097"/>
                    <a:pt x="3976577" y="89632"/>
                    <a:pt x="4284921" y="25837"/>
                  </a:cubicBezTo>
                  <a:cubicBezTo>
                    <a:pt x="4593265" y="-37958"/>
                    <a:pt x="4380614" y="36469"/>
                    <a:pt x="4380614" y="36469"/>
                  </a:cubicBezTo>
                  <a:lnTo>
                    <a:pt x="4380614" y="36469"/>
                  </a:lnTo>
                </a:path>
              </a:pathLst>
            </a:cu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76381" y="3872812"/>
              <a:ext cx="1298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008000"/>
                  </a:solidFill>
                </a:rPr>
                <a:t>FTP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861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33412444"/>
              </p:ext>
            </p:extLst>
          </p:nvPr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44000" y="467139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00288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FTP y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Basilea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0269412"/>
              </p:ext>
            </p:extLst>
          </p:nvPr>
        </p:nvGraphicFramePr>
        <p:xfrm>
          <a:off x="144000" y="533400"/>
          <a:ext cx="8856000" cy="625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673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34554577"/>
              </p:ext>
            </p:extLst>
          </p:nvPr>
        </p:nvGraphicFramePr>
        <p:xfrm>
          <a:off x="457200" y="9144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144000" y="467139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91441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Conclusiones: FTP y Basilea III (cont.)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5355320"/>
              </p:ext>
            </p:extLst>
          </p:nvPr>
        </p:nvGraphicFramePr>
        <p:xfrm>
          <a:off x="144000" y="533400"/>
          <a:ext cx="8856000" cy="625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363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2477869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Clr>
                <a:srgbClr val="FF0000"/>
              </a:buClr>
              <a:buSzPct val="125000"/>
            </a:pPr>
            <a:r>
              <a:rPr lang="en-US" sz="3600" b="1" dirty="0">
                <a:solidFill>
                  <a:srgbClr val="FF0000"/>
                </a:solidFill>
              </a:rPr>
              <a:t>¡</a:t>
            </a:r>
            <a:r>
              <a:rPr lang="en-US" sz="3600" b="1" dirty="0" err="1">
                <a:solidFill>
                  <a:srgbClr val="FF0000"/>
                </a:solidFill>
              </a:rPr>
              <a:t>Muchas</a:t>
            </a:r>
            <a:r>
              <a:rPr lang="en-US" sz="3600" b="1" dirty="0">
                <a:solidFill>
                  <a:srgbClr val="FF0000"/>
                </a:solidFill>
              </a:rPr>
              <a:t> Gracias!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55640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-4762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Regulatorio sobre el Balance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43600" y="960000"/>
            <a:ext cx="11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Colchones</a:t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MX" sz="1600" dirty="0">
                <a:solidFill>
                  <a:schemeClr val="tx1"/>
                </a:solidFill>
              </a:rPr>
              <a:t>Liquidez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3600" y="1851600"/>
            <a:ext cx="11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Activos</a:t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MX" sz="1600" dirty="0">
                <a:solidFill>
                  <a:schemeClr val="tx1"/>
                </a:solidFill>
              </a:rPr>
              <a:t>Trading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3600" y="2766000"/>
            <a:ext cx="11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Cartera Comercial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3600" y="3680400"/>
            <a:ext cx="1152000" cy="10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Cartera Menudeo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3600" y="4747200"/>
            <a:ext cx="1152000" cy="10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Otros activos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570790"/>
            <a:ext cx="11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2400" y="960000"/>
            <a:ext cx="11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Captación Clientes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72400" y="1851600"/>
            <a:ext cx="11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Fondeo C/P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2400" y="2766000"/>
            <a:ext cx="11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Fondeo</a:t>
            </a:r>
            <a:br>
              <a:rPr lang="es-MX" sz="1600" dirty="0">
                <a:solidFill>
                  <a:schemeClr val="tx1"/>
                </a:solidFill>
              </a:rPr>
            </a:br>
            <a:r>
              <a:rPr lang="es-MX" sz="1600" dirty="0" err="1">
                <a:solidFill>
                  <a:schemeClr val="tx1"/>
                </a:solidFill>
              </a:rPr>
              <a:t>Garantiz</a:t>
            </a:r>
            <a:r>
              <a:rPr lang="es-MX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2400" y="3680400"/>
            <a:ext cx="1152000" cy="10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Fondeo no </a:t>
            </a:r>
            <a:r>
              <a:rPr lang="es-MX" sz="1600" dirty="0" err="1">
                <a:solidFill>
                  <a:schemeClr val="tx1"/>
                </a:solidFill>
              </a:rPr>
              <a:t>Garant</a:t>
            </a:r>
            <a:r>
              <a:rPr lang="es-MX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72400" y="4747200"/>
            <a:ext cx="1152000" cy="10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Capital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799" y="570790"/>
            <a:ext cx="196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Pasivos+Capital</a:t>
            </a:r>
            <a:endParaRPr lang="es-MX" sz="20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9600" y="960000"/>
            <a:ext cx="1371600" cy="9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accent2"/>
                </a:solidFill>
              </a:rPr>
              <a:t>LCR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600" y="2071800"/>
            <a:ext cx="1371600" cy="900000"/>
          </a:xfrm>
          <a:prstGeom prst="roundRect">
            <a:avLst/>
          </a:prstGeom>
          <a:solidFill>
            <a:srgbClr val="C0C0C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008000"/>
                </a:solidFill>
              </a:rPr>
              <a:t>RWA (+);</a:t>
            </a:r>
          </a:p>
          <a:p>
            <a:pPr algn="ctr"/>
            <a:r>
              <a:rPr lang="es-MX" sz="1600" b="1" dirty="0">
                <a:solidFill>
                  <a:srgbClr val="008000"/>
                </a:solidFill>
              </a:rPr>
              <a:t>FRTB; </a:t>
            </a:r>
            <a:r>
              <a:rPr lang="es-MX" sz="1600" b="1" dirty="0" err="1">
                <a:solidFill>
                  <a:srgbClr val="008000"/>
                </a:solidFill>
              </a:rPr>
              <a:t>Volcker</a:t>
            </a:r>
            <a:r>
              <a:rPr lang="es-MX" sz="1600" b="1" dirty="0">
                <a:solidFill>
                  <a:srgbClr val="008000"/>
                </a:solidFill>
              </a:rPr>
              <a:t>;…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9600" y="3200399"/>
            <a:ext cx="1371600" cy="1343443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Revisión AIRB Pisos;</a:t>
            </a:r>
            <a:endParaRPr lang="es-MX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IFRS-9;</a:t>
            </a:r>
          </a:p>
          <a:p>
            <a:pPr algn="ctr"/>
            <a:endParaRPr lang="es-MX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9600" y="4937700"/>
            <a:ext cx="1371600" cy="663000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err="1">
                <a:solidFill>
                  <a:srgbClr val="FF0000"/>
                </a:solidFill>
              </a:rPr>
              <a:t>Deduccio-nes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67800" y="4790271"/>
            <a:ext cx="1371600" cy="900000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</a:rPr>
              <a:t>CET1;</a:t>
            </a:r>
          </a:p>
          <a:p>
            <a:pPr algn="ctr"/>
            <a:r>
              <a:rPr lang="es-MX" sz="1600" b="1" dirty="0" err="1">
                <a:solidFill>
                  <a:srgbClr val="FF0000"/>
                </a:solidFill>
              </a:rPr>
              <a:t>Add-ons</a:t>
            </a:r>
            <a:r>
              <a:rPr lang="es-MX" sz="1600" b="1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s-MX" sz="1600" b="1" dirty="0">
                <a:solidFill>
                  <a:srgbClr val="FF0000"/>
                </a:solidFill>
              </a:rPr>
              <a:t>CCAR;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67800" y="3870900"/>
            <a:ext cx="1371600" cy="663000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</a:rPr>
              <a:t>TLAC</a:t>
            </a:r>
          </a:p>
          <a:p>
            <a:pPr algn="ctr"/>
            <a:r>
              <a:rPr lang="es-MX" sz="1600" b="1" dirty="0">
                <a:solidFill>
                  <a:srgbClr val="FF0000"/>
                </a:solidFill>
              </a:rPr>
              <a:t>(G/D-SIB)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7200" y="5946643"/>
            <a:ext cx="2676000" cy="663000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FF0000"/>
                </a:solidFill>
              </a:rPr>
              <a:t>RWA; </a:t>
            </a:r>
            <a:r>
              <a:rPr lang="es-MX" sz="1600" b="1" dirty="0" err="1">
                <a:solidFill>
                  <a:srgbClr val="FF0000"/>
                </a:solidFill>
              </a:rPr>
              <a:t>Exp.Apalanca</a:t>
            </a:r>
            <a:r>
              <a:rPr lang="es-MX" sz="1600" b="1" dirty="0">
                <a:solidFill>
                  <a:srgbClr val="FF0000"/>
                </a:solidFill>
              </a:rPr>
              <a:t>.;</a:t>
            </a:r>
          </a:p>
          <a:p>
            <a:pPr algn="ctr"/>
            <a:r>
              <a:rPr lang="es-MX" sz="1600" b="1" dirty="0">
                <a:solidFill>
                  <a:srgbClr val="3366CC"/>
                </a:solidFill>
              </a:rPr>
              <a:t>NSFR (RSF)</a:t>
            </a:r>
            <a:r>
              <a:rPr lang="es-MX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43800" y="5946643"/>
            <a:ext cx="2676000" cy="66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accent2"/>
                </a:solidFill>
              </a:rPr>
              <a:t>LCR (salidas)</a:t>
            </a:r>
          </a:p>
          <a:p>
            <a:pPr algn="ctr"/>
            <a:r>
              <a:rPr lang="es-MX" sz="1600" b="1" dirty="0">
                <a:solidFill>
                  <a:schemeClr val="accent2"/>
                </a:solidFill>
              </a:rPr>
              <a:t>NSFR (ASF)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67800" y="2270957"/>
            <a:ext cx="1371600" cy="980586"/>
          </a:xfrm>
          <a:prstGeom prst="roundRect">
            <a:avLst/>
          </a:prstGeom>
          <a:solidFill>
            <a:srgbClr val="C0C0C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008000"/>
                </a:solidFill>
              </a:rPr>
              <a:t>Gestión Colateral; </a:t>
            </a:r>
            <a:r>
              <a:rPr lang="es-MX" sz="1600" b="1" dirty="0" err="1">
                <a:solidFill>
                  <a:srgbClr val="008000"/>
                </a:solidFill>
              </a:rPr>
              <a:t>Disponi-bilidad</a:t>
            </a:r>
            <a:endParaRPr lang="es-MX" sz="1600" b="1" dirty="0">
              <a:solidFill>
                <a:srgbClr val="008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43800" y="990600"/>
            <a:ext cx="0" cy="48726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33200" y="990600"/>
            <a:ext cx="0" cy="4872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04382" y="570790"/>
            <a:ext cx="209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>
                <a:solidFill>
                  <a:srgbClr val="FF3300"/>
                </a:solidFill>
              </a:rPr>
              <a:t>Otros Impactos</a:t>
            </a:r>
            <a:endParaRPr lang="es-MX" sz="2000" b="1" u="sng" dirty="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4687" y="990600"/>
            <a:ext cx="1984513" cy="4800600"/>
            <a:chOff x="6854687" y="990600"/>
            <a:chExt cx="1984513" cy="4800600"/>
          </a:xfrm>
        </p:grpSpPr>
        <p:sp>
          <p:nvSpPr>
            <p:cNvPr id="43" name="Left Arrow 42"/>
            <p:cNvSpPr/>
            <p:nvPr/>
          </p:nvSpPr>
          <p:spPr>
            <a:xfrm>
              <a:off x="6858000" y="2706900"/>
              <a:ext cx="1981200" cy="1368000"/>
            </a:xfrm>
            <a:prstGeom prst="leftArrow">
              <a:avLst/>
            </a:prstGeom>
            <a:solidFill>
              <a:srgbClr val="FFCC99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FF9900"/>
                  </a:solidFill>
                </a:rPr>
                <a:t>Expectativas Calificadoras e Inversionistas</a:t>
              </a:r>
            </a:p>
          </p:txBody>
        </p:sp>
        <p:sp>
          <p:nvSpPr>
            <p:cNvPr id="45" name="Left Arrow 44"/>
            <p:cNvSpPr/>
            <p:nvPr/>
          </p:nvSpPr>
          <p:spPr>
            <a:xfrm>
              <a:off x="6858000" y="4423200"/>
              <a:ext cx="1981200" cy="1368000"/>
            </a:xfrm>
            <a:prstGeom prst="leftArrow">
              <a:avLst/>
            </a:prstGeom>
            <a:solidFill>
              <a:srgbClr val="FF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FF0000"/>
                  </a:solidFill>
                </a:rPr>
                <a:t>Tolerancia al Riesgo</a:t>
              </a:r>
            </a:p>
          </p:txBody>
        </p:sp>
        <p:sp>
          <p:nvSpPr>
            <p:cNvPr id="48" name="Left Arrow 47"/>
            <p:cNvSpPr/>
            <p:nvPr/>
          </p:nvSpPr>
          <p:spPr>
            <a:xfrm>
              <a:off x="6854687" y="990600"/>
              <a:ext cx="1981200" cy="1368000"/>
            </a:xfrm>
            <a:prstGeom prst="lef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err="1">
                  <a:solidFill>
                    <a:srgbClr val="0070C0"/>
                  </a:solidFill>
                </a:rPr>
                <a:t>Entorono</a:t>
              </a:r>
              <a:endParaRPr lang="es-MX" sz="1600" b="1" dirty="0">
                <a:solidFill>
                  <a:srgbClr val="0070C0"/>
                </a:solidFill>
              </a:endParaRP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</a:rPr>
                <a:t>Comp. y Eco.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4867800" y="960000"/>
            <a:ext cx="1371600" cy="9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accent2"/>
                </a:solidFill>
              </a:rPr>
              <a:t>&lt;&gt;Valor Reg.</a:t>
            </a:r>
          </a:p>
          <a:p>
            <a:pPr algn="ctr"/>
            <a:r>
              <a:rPr lang="es-MX" sz="1400" b="1" dirty="0" err="1">
                <a:solidFill>
                  <a:schemeClr val="accent2"/>
                </a:solidFill>
              </a:rPr>
              <a:t>Parámeteros</a:t>
            </a:r>
            <a:endParaRPr lang="es-MX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00" y="552678"/>
            <a:ext cx="7452000" cy="513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-9939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Basilea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–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Restricciones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6642556"/>
            <a:ext cx="892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dirty="0"/>
              <a:t>* Adapted from </a:t>
            </a:r>
            <a:r>
              <a:rPr lang="en-CA" sz="800" dirty="0" err="1"/>
              <a:t>Pokutta</a:t>
            </a:r>
            <a:r>
              <a:rPr lang="en-CA" sz="800" dirty="0"/>
              <a:t>, Sebastian and Schmaltz, Christian, (2012), </a:t>
            </a:r>
            <a:r>
              <a:rPr lang="en-CA" sz="800" dirty="0">
                <a:hlinkClick r:id="rId4"/>
              </a:rPr>
              <a:t>Optimal Bank Planning Under Basel III Regulations</a:t>
            </a:r>
            <a:r>
              <a:rPr lang="en-CA" sz="800" dirty="0"/>
              <a:t>, </a:t>
            </a:r>
            <a:r>
              <a:rPr lang="en-CA" sz="800" i="1" dirty="0"/>
              <a:t>Journal of Financial Transformation</a:t>
            </a:r>
            <a:r>
              <a:rPr lang="en-CA" sz="800" b="1" dirty="0"/>
              <a:t>, </a:t>
            </a:r>
            <a:r>
              <a:rPr lang="en-CA" sz="800" dirty="0"/>
              <a:t>34, issue , p. 165-174.</a:t>
            </a:r>
          </a:p>
        </p:txBody>
      </p:sp>
      <p:sp>
        <p:nvSpPr>
          <p:cNvPr id="22" name="Quad Arrow 21"/>
          <p:cNvSpPr/>
          <p:nvPr/>
        </p:nvSpPr>
        <p:spPr>
          <a:xfrm>
            <a:off x="4046220" y="2057400"/>
            <a:ext cx="2438400" cy="1752600"/>
          </a:xfrm>
          <a:prstGeom prst="quadArrow">
            <a:avLst/>
          </a:prstGeom>
          <a:solidFill>
            <a:srgbClr val="FFFFCC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1" name="Group 40"/>
          <p:cNvGrpSpPr/>
          <p:nvPr/>
        </p:nvGrpSpPr>
        <p:grpSpPr>
          <a:xfrm>
            <a:off x="144000" y="665633"/>
            <a:ext cx="1543830" cy="4347567"/>
            <a:chOff x="144000" y="665633"/>
            <a:chExt cx="1543830" cy="4347567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" y="665633"/>
              <a:ext cx="1306830" cy="4347567"/>
              <a:chOff x="381000" y="665633"/>
              <a:chExt cx="1306830" cy="4347567"/>
            </a:xfrm>
          </p:grpSpPr>
          <p:sp>
            <p:nvSpPr>
              <p:cNvPr id="26" name="Right Triangle 25"/>
              <p:cNvSpPr/>
              <p:nvPr/>
            </p:nvSpPr>
            <p:spPr>
              <a:xfrm>
                <a:off x="712470" y="1066800"/>
                <a:ext cx="694200" cy="3276600"/>
              </a:xfrm>
              <a:prstGeom prst="rtTriangle">
                <a:avLst/>
              </a:prstGeom>
              <a:gradFill>
                <a:gsLst>
                  <a:gs pos="100000">
                    <a:srgbClr val="FF0000"/>
                  </a:gs>
                  <a:gs pos="100000">
                    <a:srgbClr val="FF0000"/>
                  </a:gs>
                  <a:gs pos="0">
                    <a:schemeClr val="bg1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10800000">
                <a:off x="829800" y="1066800"/>
                <a:ext cx="694200" cy="3276600"/>
              </a:xfrm>
              <a:prstGeom prst="rtTriangle">
                <a:avLst/>
              </a:prstGeom>
              <a:gradFill flip="none" rotWithShape="1">
                <a:gsLst>
                  <a:gs pos="100000">
                    <a:srgbClr val="008000"/>
                  </a:gs>
                  <a:gs pos="100000">
                    <a:schemeClr val="bg1"/>
                  </a:gs>
                  <a:gs pos="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81000" y="665633"/>
                <a:ext cx="1306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 err="1"/>
                  <a:t>Préstamos</a:t>
                </a:r>
                <a:endParaRPr lang="en-CA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81000" y="4428425"/>
                <a:ext cx="1091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 err="1"/>
                  <a:t>Dep.Bco</a:t>
                </a:r>
                <a:r>
                  <a:rPr lang="en-CA" sz="1600" b="1" dirty="0"/>
                  <a:t>. Central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81000" y="990600"/>
              <a:ext cx="341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000" y="4108913"/>
              <a:ext cx="578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2"/>
                  </a:solidFill>
                </a:rPr>
                <a:t>100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87830" y="5614691"/>
            <a:ext cx="7294805" cy="709909"/>
            <a:chOff x="1687830" y="5614691"/>
            <a:chExt cx="7294805" cy="709909"/>
          </a:xfrm>
        </p:grpSpPr>
        <p:grpSp>
          <p:nvGrpSpPr>
            <p:cNvPr id="36" name="Group 35"/>
            <p:cNvGrpSpPr/>
            <p:nvPr/>
          </p:nvGrpSpPr>
          <p:grpSpPr>
            <a:xfrm>
              <a:off x="1687830" y="5706599"/>
              <a:ext cx="6998970" cy="618001"/>
              <a:chOff x="1687830" y="5706599"/>
              <a:chExt cx="6998970" cy="618001"/>
            </a:xfrm>
          </p:grpSpPr>
          <p:sp>
            <p:nvSpPr>
              <p:cNvPr id="31" name="Right Triangle 30"/>
              <p:cNvSpPr/>
              <p:nvPr/>
            </p:nvSpPr>
            <p:spPr>
              <a:xfrm rot="5400000">
                <a:off x="5330700" y="2890499"/>
                <a:ext cx="540000" cy="6172200"/>
              </a:xfrm>
              <a:prstGeom prst="rtTriangle">
                <a:avLst/>
              </a:prstGeom>
              <a:gradFill>
                <a:gsLst>
                  <a:gs pos="100000">
                    <a:schemeClr val="tx1">
                      <a:lumMod val="50000"/>
                      <a:lumOff val="50000"/>
                    </a:schemeClr>
                  </a:gs>
                  <a:gs pos="0">
                    <a:schemeClr val="bg1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Right Triangle 31"/>
              <p:cNvSpPr/>
              <p:nvPr/>
            </p:nvSpPr>
            <p:spPr>
              <a:xfrm rot="16200000">
                <a:off x="5330700" y="2968500"/>
                <a:ext cx="540000" cy="6172200"/>
              </a:xfrm>
              <a:prstGeom prst="rtTriangle">
                <a:avLst/>
              </a:prstGeom>
              <a:gradFill>
                <a:gsLst>
                  <a:gs pos="100000">
                    <a:srgbClr val="0070C0"/>
                  </a:gs>
                  <a:gs pos="0">
                    <a:schemeClr val="bg1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687830" y="5817077"/>
                <a:ext cx="9791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b="1" dirty="0"/>
                  <a:t>Capital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67600" y="5925696"/>
                <a:ext cx="11878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600" b="1" dirty="0" err="1"/>
                  <a:t>Depósitos</a:t>
                </a:r>
                <a:endParaRPr lang="en-CA" sz="1600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8641250" y="5671303"/>
              <a:ext cx="341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51455" y="5614691"/>
              <a:ext cx="578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dirty="0">
                  <a:solidFill>
                    <a:schemeClr val="bg2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6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2800"/>
            <a:ext cx="4428000" cy="30636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" y="442800"/>
            <a:ext cx="4428000" cy="306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-9939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Basilea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–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Restricciones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00" y="6642556"/>
            <a:ext cx="8923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dirty="0"/>
              <a:t>* Adapted from </a:t>
            </a:r>
            <a:r>
              <a:rPr lang="en-CA" sz="800" dirty="0" err="1"/>
              <a:t>Pokutta</a:t>
            </a:r>
            <a:r>
              <a:rPr lang="en-CA" sz="800" dirty="0"/>
              <a:t>, Sebastian and Schmaltz, Christian, (2012), </a:t>
            </a:r>
            <a:r>
              <a:rPr lang="en-CA" sz="800" dirty="0">
                <a:hlinkClick r:id="rId5"/>
              </a:rPr>
              <a:t>Optimal Bank Planning Under Basel III Regulations</a:t>
            </a:r>
            <a:r>
              <a:rPr lang="en-CA" sz="800" dirty="0"/>
              <a:t>, </a:t>
            </a:r>
            <a:r>
              <a:rPr lang="en-CA" sz="800" i="1" dirty="0"/>
              <a:t>Journal of Financial Transformation</a:t>
            </a:r>
            <a:r>
              <a:rPr lang="en-CA" sz="800" b="1" dirty="0"/>
              <a:t>, </a:t>
            </a:r>
            <a:r>
              <a:rPr lang="en-CA" sz="800" dirty="0"/>
              <a:t>34, issue , p. 165-174.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44000" y="3506400"/>
            <a:ext cx="4428000" cy="30636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506400"/>
            <a:ext cx="4428000" cy="3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83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 -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Requerimientos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Regulatorios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Apetito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00" y="579600"/>
            <a:ext cx="8665200" cy="6285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00" y="579600"/>
            <a:ext cx="8665200" cy="628532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67000" y="1021468"/>
            <a:ext cx="4457700" cy="5150732"/>
            <a:chOff x="2667000" y="1021468"/>
            <a:chExt cx="4457700" cy="5150732"/>
          </a:xfrm>
        </p:grpSpPr>
        <p:cxnSp>
          <p:nvCxnSpPr>
            <p:cNvPr id="20" name="Straight Connector 19"/>
            <p:cNvCxnSpPr>
              <a:stCxn id="31" idx="2"/>
              <a:endCxn id="23" idx="2"/>
            </p:cNvCxnSpPr>
            <p:nvPr/>
          </p:nvCxnSpPr>
          <p:spPr>
            <a:xfrm>
              <a:off x="6191250" y="1390800"/>
              <a:ext cx="190500" cy="8571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Up-Down Arrow 20"/>
            <p:cNvSpPr/>
            <p:nvPr/>
          </p:nvSpPr>
          <p:spPr>
            <a:xfrm>
              <a:off x="4400550" y="1066800"/>
              <a:ext cx="342900" cy="648000"/>
            </a:xfrm>
            <a:prstGeom prst="upDownArrow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6299200" y="1981200"/>
              <a:ext cx="330200" cy="533400"/>
            </a:xfrm>
            <a:prstGeom prst="upDownArrow">
              <a:avLst/>
            </a:prstGeom>
            <a:solidFill>
              <a:srgbClr val="FFFFCC"/>
            </a:solidFill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6781800" y="3962400"/>
              <a:ext cx="342900" cy="504000"/>
            </a:xfrm>
            <a:prstGeom prst="upDownArrow">
              <a:avLst/>
            </a:prstGeom>
            <a:solidFill>
              <a:srgbClr val="FFFFCC"/>
            </a:solidFill>
            <a:scene3d>
              <a:camera prst="orthographicFront">
                <a:rot lat="0" lon="0" rev="45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3403600" y="5486400"/>
              <a:ext cx="342900" cy="685800"/>
            </a:xfrm>
            <a:prstGeom prst="upDownArrow">
              <a:avLst/>
            </a:prstGeom>
            <a:solidFill>
              <a:srgbClr val="FFFFCC"/>
            </a:solidFill>
            <a:scene3d>
              <a:camera prst="orthographicFront">
                <a:rot lat="0" lon="0" rev="9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5486400" y="5715000"/>
              <a:ext cx="342900" cy="432000"/>
            </a:xfrm>
            <a:prstGeom prst="upDownArrow">
              <a:avLst/>
            </a:prstGeom>
            <a:solidFill>
              <a:srgbClr val="FFFFCC"/>
            </a:solidFill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2667000" y="1905000"/>
              <a:ext cx="342900" cy="900000"/>
            </a:xfrm>
            <a:prstGeom prst="upDownArrow">
              <a:avLst/>
            </a:prstGeom>
            <a:solidFill>
              <a:srgbClr val="FFFFCC"/>
            </a:solidFill>
            <a:ln>
              <a:prstDash val="sysDash"/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8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57850" y="1021468"/>
              <a:ext cx="1066800" cy="369332"/>
            </a:xfrm>
            <a:prstGeom prst="rect">
              <a:avLst/>
            </a:prstGeom>
            <a:solidFill>
              <a:srgbClr val="FFFFCC"/>
            </a:solidFill>
            <a:ln w="2222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Buffers</a:t>
              </a:r>
            </a:p>
          </p:txBody>
        </p:sp>
        <p:cxnSp>
          <p:nvCxnSpPr>
            <p:cNvPr id="32" name="Straight Connector 31"/>
            <p:cNvCxnSpPr>
              <a:stCxn id="21" idx="6"/>
              <a:endCxn id="31" idx="1"/>
            </p:cNvCxnSpPr>
            <p:nvPr/>
          </p:nvCxnSpPr>
          <p:spPr>
            <a:xfrm flipV="1">
              <a:off x="4657725" y="1206134"/>
              <a:ext cx="1000125" cy="1846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1" idx="2"/>
              <a:endCxn id="25" idx="6"/>
            </p:cNvCxnSpPr>
            <p:nvPr/>
          </p:nvCxnSpPr>
          <p:spPr>
            <a:xfrm>
              <a:off x="6191250" y="1390800"/>
              <a:ext cx="847725" cy="2823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41200" y="579600"/>
            <a:ext cx="8663940" cy="6278880"/>
            <a:chOff x="392430" y="732000"/>
            <a:chExt cx="8663940" cy="6278880"/>
          </a:xfrm>
        </p:grpSpPr>
        <p:pic>
          <p:nvPicPr>
            <p:cNvPr id="34" name="Picture 33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430" y="732000"/>
              <a:ext cx="8663940" cy="62788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2819400" y="1173868"/>
              <a:ext cx="4457700" cy="5150732"/>
              <a:chOff x="2667000" y="1021468"/>
              <a:chExt cx="4457700" cy="5150732"/>
            </a:xfrm>
          </p:grpSpPr>
          <p:cxnSp>
            <p:nvCxnSpPr>
              <p:cNvPr id="36" name="Straight Connector 35"/>
              <p:cNvCxnSpPr>
                <a:stCxn id="43" idx="2"/>
                <a:endCxn id="38" idx="2"/>
              </p:cNvCxnSpPr>
              <p:nvPr/>
            </p:nvCxnSpPr>
            <p:spPr>
              <a:xfrm>
                <a:off x="6191250" y="1390800"/>
                <a:ext cx="190500" cy="8571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Up-Down Arrow 36"/>
              <p:cNvSpPr/>
              <p:nvPr/>
            </p:nvSpPr>
            <p:spPr>
              <a:xfrm>
                <a:off x="4400550" y="1066800"/>
                <a:ext cx="342900" cy="648000"/>
              </a:xfrm>
              <a:prstGeom prst="upDownArrow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Up-Down Arrow 37"/>
              <p:cNvSpPr/>
              <p:nvPr/>
            </p:nvSpPr>
            <p:spPr>
              <a:xfrm>
                <a:off x="6299200" y="1981200"/>
                <a:ext cx="330200" cy="533400"/>
              </a:xfrm>
              <a:prstGeom prst="upDownArrow">
                <a:avLst/>
              </a:prstGeom>
              <a:solidFill>
                <a:srgbClr val="FFFFCC"/>
              </a:solidFill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Up-Down Arrow 38"/>
              <p:cNvSpPr/>
              <p:nvPr/>
            </p:nvSpPr>
            <p:spPr>
              <a:xfrm>
                <a:off x="6781800" y="3962400"/>
                <a:ext cx="342900" cy="504000"/>
              </a:xfrm>
              <a:prstGeom prst="upDownArrow">
                <a:avLst/>
              </a:prstGeom>
              <a:solidFill>
                <a:srgbClr val="FFFFCC"/>
              </a:solidFill>
              <a:scene3d>
                <a:camera prst="orthographicFront">
                  <a:rot lat="0" lon="0" rev="4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Up-Down Arrow 39"/>
              <p:cNvSpPr/>
              <p:nvPr/>
            </p:nvSpPr>
            <p:spPr>
              <a:xfrm>
                <a:off x="3403600" y="5486400"/>
                <a:ext cx="342900" cy="685800"/>
              </a:xfrm>
              <a:prstGeom prst="upDownArrow">
                <a:avLst/>
              </a:prstGeom>
              <a:solidFill>
                <a:srgbClr val="FFFFCC"/>
              </a:solidFill>
              <a:scene3d>
                <a:camera prst="orthographicFront">
                  <a:rot lat="0" lon="0" rev="9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Up-Down Arrow 40"/>
              <p:cNvSpPr/>
              <p:nvPr/>
            </p:nvSpPr>
            <p:spPr>
              <a:xfrm>
                <a:off x="5486400" y="5715000"/>
                <a:ext cx="342900" cy="432000"/>
              </a:xfrm>
              <a:prstGeom prst="upDownArrow">
                <a:avLst/>
              </a:prstGeom>
              <a:solidFill>
                <a:srgbClr val="FFFFCC"/>
              </a:solidFill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Up-Down Arrow 41"/>
              <p:cNvSpPr/>
              <p:nvPr/>
            </p:nvSpPr>
            <p:spPr>
              <a:xfrm>
                <a:off x="2667000" y="1905000"/>
                <a:ext cx="342900" cy="900000"/>
              </a:xfrm>
              <a:prstGeom prst="upDownArrow">
                <a:avLst/>
              </a:prstGeom>
              <a:solidFill>
                <a:srgbClr val="FFFFCC"/>
              </a:solidFill>
              <a:ln>
                <a:prstDash val="sysDash"/>
              </a:ln>
              <a:scene3d>
                <a:camera prst="orthographicFront">
                  <a:rot lat="0" lon="0" rev="3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48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57850" y="1021468"/>
                <a:ext cx="1066800" cy="369332"/>
              </a:xfrm>
              <a:prstGeom prst="rect">
                <a:avLst/>
              </a:prstGeom>
              <a:solidFill>
                <a:srgbClr val="FFFFCC"/>
              </a:solidFill>
              <a:ln w="22225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/>
                  <a:t>Buffers</a:t>
                </a:r>
              </a:p>
            </p:txBody>
          </p:sp>
          <p:cxnSp>
            <p:nvCxnSpPr>
              <p:cNvPr id="44" name="Straight Connector 43"/>
              <p:cNvCxnSpPr>
                <a:stCxn id="37" idx="6"/>
                <a:endCxn id="43" idx="1"/>
              </p:cNvCxnSpPr>
              <p:nvPr/>
            </p:nvCxnSpPr>
            <p:spPr>
              <a:xfrm flipV="1">
                <a:off x="4657725" y="1206134"/>
                <a:ext cx="1000125" cy="1846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3" idx="2"/>
                <a:endCxn id="39" idx="6"/>
              </p:cNvCxnSpPr>
              <p:nvPr/>
            </p:nvCxnSpPr>
            <p:spPr>
              <a:xfrm>
                <a:off x="6191250" y="1390800"/>
                <a:ext cx="847725" cy="2823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336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861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Relevancia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Balance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000" y="533400"/>
            <a:ext cx="8856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J.P. Morgan: </a:t>
            </a:r>
            <a:r>
              <a:rPr lang="en-CA" sz="2000" dirty="0"/>
              <a:t>… adapt and </a:t>
            </a:r>
            <a:r>
              <a:rPr lang="en-CA" sz="2000" u="sng" dirty="0"/>
              <a:t>optimize B/S</a:t>
            </a:r>
            <a:r>
              <a:rPr lang="en-CA" sz="2000" dirty="0"/>
              <a:t> and business mix, aiming at a </a:t>
            </a:r>
            <a:r>
              <a:rPr lang="en-CA" sz="2000" u="sng" dirty="0"/>
              <a:t>less complex </a:t>
            </a:r>
            <a:r>
              <a:rPr lang="en-CA" sz="2000" dirty="0"/>
              <a:t>and </a:t>
            </a:r>
            <a:r>
              <a:rPr lang="en-CA" sz="2000" u="sng" dirty="0"/>
              <a:t>higher quality</a:t>
            </a:r>
            <a:r>
              <a:rPr lang="en-CA" sz="2000" dirty="0"/>
              <a:t> balance sheet. (“</a:t>
            </a:r>
            <a:r>
              <a:rPr lang="en-CA" sz="2000" b="1" i="1" dirty="0"/>
              <a:t>fortress balance sheet</a:t>
            </a:r>
            <a:r>
              <a:rPr lang="en-CA" sz="2000" dirty="0"/>
              <a:t>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Citigroup:</a:t>
            </a:r>
            <a:r>
              <a:rPr lang="en-CA" sz="2000" dirty="0"/>
              <a:t> … </a:t>
            </a:r>
            <a:r>
              <a:rPr lang="en-CA" sz="2000" u="sng" dirty="0"/>
              <a:t>active</a:t>
            </a:r>
            <a:r>
              <a:rPr lang="en-CA" sz="2000" dirty="0"/>
              <a:t> B/S management, looking at </a:t>
            </a:r>
            <a:r>
              <a:rPr lang="en-CA" sz="2000" u="sng" dirty="0"/>
              <a:t>capacity and returns</a:t>
            </a:r>
            <a:r>
              <a:rPr lang="en-CA" sz="2000" dirty="0"/>
              <a:t> across the multiple regulatory dimensions, while accommodating customer needs (“</a:t>
            </a:r>
            <a:r>
              <a:rPr lang="en-CA" sz="2000" b="1" i="1" dirty="0"/>
              <a:t>Balance Sheet is open for Business</a:t>
            </a:r>
            <a:r>
              <a:rPr lang="en-CA" sz="2000" dirty="0"/>
              <a:t>”).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Barclay’s: … </a:t>
            </a:r>
            <a:r>
              <a:rPr lang="en-CA" sz="2000" dirty="0"/>
              <a:t>B/S optimization to balance both accretion and the need to generate earnings.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ING Group:</a:t>
            </a:r>
            <a:r>
              <a:rPr lang="en-CA" sz="2000" dirty="0"/>
              <a:t> … Basel III as the catalyst to </a:t>
            </a:r>
            <a:r>
              <a:rPr lang="en-CA" sz="2000" u="sng" dirty="0"/>
              <a:t>manage the B/S more efficiently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RBC Capital Markets:</a:t>
            </a:r>
            <a:r>
              <a:rPr lang="en-CA" sz="2000" dirty="0"/>
              <a:t> … B/S optimization of trading business as a </a:t>
            </a:r>
            <a:r>
              <a:rPr lang="en-CA" sz="2000" u="sng" dirty="0"/>
              <a:t>key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UBS: </a:t>
            </a:r>
            <a:r>
              <a:rPr lang="en-CA" sz="2000" dirty="0"/>
              <a:t>… current market environment as an </a:t>
            </a:r>
            <a:r>
              <a:rPr lang="en-CA" sz="2000" u="sng" dirty="0"/>
              <a:t>opportunity to </a:t>
            </a:r>
            <a:r>
              <a:rPr lang="en-CA" sz="2000" dirty="0"/>
              <a:t>refinance liabilities and optimize B/S.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i="1" dirty="0"/>
          </a:p>
          <a:p>
            <a:r>
              <a:rPr lang="en-CA" sz="1400" i="1" dirty="0"/>
              <a:t>Fuente: </a:t>
            </a:r>
            <a:r>
              <a:rPr lang="en-CA" sz="1400" i="1" dirty="0" err="1"/>
              <a:t>estados</a:t>
            </a:r>
            <a:r>
              <a:rPr lang="en-CA" sz="1400" i="1" dirty="0"/>
              <a:t> </a:t>
            </a:r>
            <a:r>
              <a:rPr lang="en-CA" sz="1400" i="1" dirty="0" err="1"/>
              <a:t>financieros</a:t>
            </a:r>
            <a:r>
              <a:rPr lang="en-CA" sz="1400" i="1" dirty="0"/>
              <a:t> y conference calls</a:t>
            </a:r>
          </a:p>
        </p:txBody>
      </p:sp>
    </p:spTree>
    <p:extLst>
      <p:ext uri="{BB962C8B-B14F-4D97-AF65-F5344CB8AC3E}">
        <p14:creationId xmlns:p14="http://schemas.microsoft.com/office/powerpoint/2010/main" val="168142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7391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Restricciones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Expectativas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4000" y="457200"/>
            <a:ext cx="8856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36" y="2554200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2" y="4721400"/>
            <a:ext cx="1908000" cy="190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5213735"/>
            <a:ext cx="175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>
                <a:solidFill>
                  <a:srgbClr val="FF3300"/>
                </a:solidFill>
              </a:rPr>
              <a:t>Clientes</a:t>
            </a:r>
            <a:r>
              <a:rPr lang="en-CA" b="1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en-CA" b="1" dirty="0">
                <a:solidFill>
                  <a:srgbClr val="FF3300"/>
                </a:solidFill>
              </a:rPr>
              <a:t>y</a:t>
            </a:r>
          </a:p>
          <a:p>
            <a:pPr algn="ctr"/>
            <a:r>
              <a:rPr lang="en-CA" b="1" dirty="0" err="1">
                <a:solidFill>
                  <a:srgbClr val="FF3300"/>
                </a:solidFill>
              </a:rPr>
              <a:t>Accionistas</a:t>
            </a:r>
            <a:r>
              <a:rPr lang="en-CA" b="1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4" y="579522"/>
            <a:ext cx="1909378" cy="190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82" y="2650461"/>
            <a:ext cx="2632762" cy="19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00400" y="3281296"/>
            <a:ext cx="175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Restricciones</a:t>
            </a:r>
            <a:b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CA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Regulatorias</a:t>
            </a:r>
            <a:endParaRPr lang="en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1210357"/>
            <a:ext cx="175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>
                <a:solidFill>
                  <a:srgbClr val="002060"/>
                </a:solidFill>
              </a:rPr>
              <a:t>Objetivos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Financieros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1443" y="4884003"/>
            <a:ext cx="229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FF0000"/>
                </a:solidFill>
              </a:rPr>
              <a:t>Alguna</a:t>
            </a:r>
            <a:r>
              <a:rPr lang="en-CA" sz="2400" b="1" dirty="0">
                <a:solidFill>
                  <a:srgbClr val="FF0000"/>
                </a:solidFill>
              </a:rPr>
              <a:t> </a:t>
            </a:r>
            <a:r>
              <a:rPr lang="en-CA" sz="2400" b="1" dirty="0" err="1">
                <a:solidFill>
                  <a:srgbClr val="FF0000"/>
                </a:solidFill>
              </a:rPr>
              <a:t>sugerencia</a:t>
            </a:r>
            <a:r>
              <a:rPr lang="en-CA" sz="2400" b="1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29200" y="957262"/>
            <a:ext cx="3584553" cy="5257799"/>
            <a:chOff x="5029200" y="957262"/>
            <a:chExt cx="3584553" cy="5257799"/>
          </a:xfrm>
        </p:grpSpPr>
        <p:sp>
          <p:nvSpPr>
            <p:cNvPr id="6" name="Right Brace 5"/>
            <p:cNvSpPr/>
            <p:nvPr/>
          </p:nvSpPr>
          <p:spPr>
            <a:xfrm>
              <a:off x="5029200" y="957262"/>
              <a:ext cx="1066800" cy="5257799"/>
            </a:xfrm>
            <a:prstGeom prst="rightBrace">
              <a:avLst>
                <a:gd name="adj1" fmla="val 8333"/>
                <a:gd name="adj2" fmla="val 50378"/>
              </a:avLst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21442" y="1591353"/>
              <a:ext cx="22923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u="sng" dirty="0">
                  <a:solidFill>
                    <a:srgbClr val="008000"/>
                  </a:solidFill>
                </a:rPr>
                <a:t>Modelo de</a:t>
              </a:r>
              <a:endParaRPr lang="en-CA" sz="2400" b="1" u="sng" dirty="0">
                <a:solidFill>
                  <a:srgbClr val="008000"/>
                </a:solidFill>
              </a:endParaRPr>
            </a:p>
            <a:p>
              <a:pPr algn="ctr"/>
              <a:r>
                <a:rPr lang="en-CA" sz="2400" b="1" u="sng" dirty="0" err="1">
                  <a:solidFill>
                    <a:srgbClr val="008000"/>
                  </a:solidFill>
                </a:rPr>
                <a:t>Optimización</a:t>
              </a:r>
              <a:r>
                <a:rPr lang="en-CA" sz="2400" b="1" u="sng" dirty="0">
                  <a:solidFill>
                    <a:srgbClr val="008000"/>
                  </a:solidFill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5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134596</TotalTime>
  <Words>2575</Words>
  <Application>Microsoft Office PowerPoint</Application>
  <PresentationFormat>On-screen Show (4:3)</PresentationFormat>
  <Paragraphs>518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Default Design</vt:lpstr>
      <vt:lpstr>El rol de FTP en la administración de la hoja de balance y su vínculo con BIS-III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Scotiabank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Decision Support and Management Team Overview To The EDW Team</dc:title>
  <dc:creator>Scotiabank</dc:creator>
  <cp:lastModifiedBy>KPRC</cp:lastModifiedBy>
  <cp:revision>3882</cp:revision>
  <cp:lastPrinted>2014-10-14T22:58:49Z</cp:lastPrinted>
  <dcterms:created xsi:type="dcterms:W3CDTF">2009-06-25T14:08:07Z</dcterms:created>
  <dcterms:modified xsi:type="dcterms:W3CDTF">2016-11-17T12:21:44Z</dcterms:modified>
</cp:coreProperties>
</file>