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75" r:id="rId5"/>
    <p:sldMasterId id="2147483672" r:id="rId6"/>
    <p:sldMasterId id="2147483660" r:id="rId7"/>
  </p:sldMasterIdLst>
  <p:notesMasterIdLst>
    <p:notesMasterId r:id="rId17"/>
  </p:notesMasterIdLst>
  <p:handoutMasterIdLst>
    <p:handoutMasterId r:id="rId18"/>
  </p:handoutMasterIdLst>
  <p:sldIdLst>
    <p:sldId id="624" r:id="rId8"/>
    <p:sldId id="628" r:id="rId9"/>
    <p:sldId id="647" r:id="rId10"/>
    <p:sldId id="642" r:id="rId11"/>
    <p:sldId id="645" r:id="rId12"/>
    <p:sldId id="648" r:id="rId13"/>
    <p:sldId id="649" r:id="rId14"/>
    <p:sldId id="644" r:id="rId15"/>
    <p:sldId id="635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tta, Ted" initials="DT" lastIdx="0" clrIdx="0"/>
  <p:cmAuthor id="1" name="Green, Louise" initials="GL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11"/>
    <a:srgbClr val="003399"/>
    <a:srgbClr val="003A7F"/>
    <a:srgbClr val="7A0661"/>
    <a:srgbClr val="000099"/>
    <a:srgbClr val="626464"/>
    <a:srgbClr val="46433A"/>
    <a:srgbClr val="0674CA"/>
    <a:srgbClr val="061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83838" autoAdjust="0"/>
  </p:normalViewPr>
  <p:slideViewPr>
    <p:cSldViewPr>
      <p:cViewPr>
        <p:scale>
          <a:sx n="75" d="100"/>
          <a:sy n="75" d="100"/>
        </p:scale>
        <p:origin x="1065" y="6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52" y="68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139CF35-F0F2-49B7-80A5-F2FD3C420970}" type="datetimeFigureOut">
              <a:rPr lang="en-GB"/>
              <a:pPr>
                <a:defRPr/>
              </a:pPr>
              <a:t>12/07/2017</a:t>
            </a:fld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2994740-3922-4C1E-A514-0E563293F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5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5633"/>
            <a:ext cx="498475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fld id="{B138DA37-2E7D-45FB-A8C6-64932DC3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1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1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44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1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6092825"/>
            <a:ext cx="4320034" cy="215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en-US" dirty="0"/>
              <a:t>Insert office email address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6912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of Chapter.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8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34888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3768" y="429309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83768" y="4932858"/>
            <a:ext cx="4040188" cy="6480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8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Bureau van </a:t>
            </a:r>
            <a:r>
              <a:rPr lang="en-US" dirty="0" err="1"/>
              <a:t>Dijk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8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diagram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400">
                <a:solidFill>
                  <a:schemeClr val="bg2"/>
                </a:solidFill>
              </a:defRPr>
            </a:lvl2pPr>
            <a:lvl3pPr marL="914400" indent="0" algn="ctr">
              <a:buNone/>
              <a:defRPr sz="2000">
                <a:solidFill>
                  <a:schemeClr val="bg2"/>
                </a:solidFill>
              </a:defRPr>
            </a:lvl3pPr>
            <a:lvl4pPr marL="1371600" indent="0" algn="ctr">
              <a:buNone/>
              <a:defRPr sz="1800">
                <a:solidFill>
                  <a:schemeClr val="bg2"/>
                </a:solidFill>
              </a:defRPr>
            </a:lvl4pPr>
            <a:lvl5pPr marL="18288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1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6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3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35" y="2708920"/>
            <a:ext cx="1818567" cy="8840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427984" y="5993720"/>
            <a:ext cx="1851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| bvdinfo.com</a:t>
            </a:r>
          </a:p>
          <a:p>
            <a:pPr algn="ctr"/>
            <a:endParaRPr lang="en-GB" sz="28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  <a:solidFill>
            <a:srgbClr val="003399"/>
          </a:solidFill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597352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8" y="6525344"/>
            <a:ext cx="864096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75511EC7-6901-4157-B520-BBBE67D959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7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78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2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s-419" dirty="0"/>
              <a:t>Instituciones de Vanguardia y sus políticas de fuentes de información.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483768" y="3962400"/>
            <a:ext cx="4040188" cy="639762"/>
          </a:xfrm>
        </p:spPr>
        <p:txBody>
          <a:bodyPr/>
          <a:lstStyle/>
          <a:p>
            <a:r>
              <a:rPr lang="en-GB" dirty="0"/>
              <a:t>Sergio </a:t>
            </a:r>
            <a:r>
              <a:rPr lang="en-GB" dirty="0" err="1"/>
              <a:t>Rubí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483768" y="4602162"/>
            <a:ext cx="4040188" cy="648073"/>
          </a:xfrm>
        </p:spPr>
        <p:txBody>
          <a:bodyPr/>
          <a:lstStyle/>
          <a:p>
            <a:r>
              <a:rPr lang="en-GB" dirty="0"/>
              <a:t>Director Regional </a:t>
            </a:r>
          </a:p>
          <a:p>
            <a:r>
              <a:rPr lang="en-GB" dirty="0"/>
              <a:t>Bureau van Dijk</a:t>
            </a:r>
          </a:p>
        </p:txBody>
      </p:sp>
    </p:spTree>
    <p:extLst>
      <p:ext uri="{BB962C8B-B14F-4D97-AF65-F5344CB8AC3E}">
        <p14:creationId xmlns:p14="http://schemas.microsoft.com/office/powerpoint/2010/main" val="35209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6096000" cy="3895725"/>
          </a:xfrm>
        </p:spPr>
      </p:pic>
    </p:spTree>
    <p:extLst>
      <p:ext uri="{BB962C8B-B14F-4D97-AF65-F5344CB8AC3E}">
        <p14:creationId xmlns:p14="http://schemas.microsoft.com/office/powerpoint/2010/main" val="376029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419" sz="2000" dirty="0"/>
              <a:t>Búsqueda </a:t>
            </a:r>
            <a:br>
              <a:rPr lang="es-419" sz="2000" dirty="0"/>
            </a:br>
            <a:r>
              <a:rPr lang="es-419" sz="2000" dirty="0"/>
              <a:t>Agroindustrias Cima S.A.S. </a:t>
            </a:r>
            <a:br>
              <a:rPr lang="es-419" sz="2000" dirty="0"/>
            </a:br>
            <a:r>
              <a:rPr lang="es-419" sz="2000" dirty="0"/>
              <a:t>30 Junio 2017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996" t="-4357" r="48587" b="4357"/>
          <a:stretch/>
        </p:blipFill>
        <p:spPr>
          <a:xfrm>
            <a:off x="0" y="2061865"/>
            <a:ext cx="2819400" cy="39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1653"/>
          <a:stretch/>
        </p:blipFill>
        <p:spPr>
          <a:xfrm>
            <a:off x="2971800" y="2209800"/>
            <a:ext cx="2922711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321" y="1600200"/>
            <a:ext cx="203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CO – 27,800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431646"/>
            <a:ext cx="209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PA – 28,700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86000"/>
            <a:ext cx="3026071" cy="3733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145090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Bing – 745,000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8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489246" cy="366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267200" cy="31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585759" cy="2081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979864" cy="25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3422073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321" y="1600200"/>
            <a:ext cx="203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CO – 26,000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5999"/>
            <a:ext cx="3310963" cy="3934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1620986"/>
            <a:ext cx="203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PA – 26,000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336505"/>
            <a:ext cx="2962561" cy="3759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3763" y="164623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Bing – 1,690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15962"/>
          </a:xfrm>
        </p:spPr>
        <p:txBody>
          <a:bodyPr/>
          <a:lstStyle/>
          <a:p>
            <a:r>
              <a:rPr lang="es-419" sz="2000" dirty="0"/>
              <a:t>Búsqueda </a:t>
            </a:r>
            <a:br>
              <a:rPr lang="es-419" sz="2000" dirty="0"/>
            </a:br>
            <a:r>
              <a:rPr lang="es-419" sz="2000" dirty="0"/>
              <a:t>Agroindustrias Cima S.A.S. + lavado </a:t>
            </a:r>
            <a:br>
              <a:rPr lang="es-419" sz="2000" dirty="0"/>
            </a:br>
            <a:r>
              <a:rPr lang="es-419" sz="2000" dirty="0"/>
              <a:t>30 june 2017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327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6096000"/>
            <a:ext cx="4320034" cy="215900"/>
          </a:xfrm>
        </p:spPr>
        <p:txBody>
          <a:bodyPr/>
          <a:lstStyle/>
          <a:p>
            <a:r>
              <a:rPr lang="en-GB" dirty="0"/>
              <a:t>americas@bvdinfo.com</a:t>
            </a:r>
          </a:p>
        </p:txBody>
      </p:sp>
    </p:spTree>
    <p:extLst>
      <p:ext uri="{BB962C8B-B14F-4D97-AF65-F5344CB8AC3E}">
        <p14:creationId xmlns:p14="http://schemas.microsoft.com/office/powerpoint/2010/main" val="2743734909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BvD CLACE 2017" id="{0B2588AD-D0C7-4306-A5F9-6AEA0A9976AE}" vid="{A3682F64-753E-463D-8484-DAED19A4C370}"/>
    </a:ext>
  </a:extLst>
</a:theme>
</file>

<file path=ppt/theme/theme2.xml><?xml version="1.0" encoding="utf-8"?>
<a:theme xmlns:a="http://schemas.openxmlformats.org/drawingml/2006/main" name="Back Cov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BvD CLACE 2017" id="{0B2588AD-D0C7-4306-A5F9-6AEA0A9976AE}" vid="{CAE3F2AB-5EDC-41A9-BFC3-C21590635F3E}"/>
    </a:ext>
  </a:extLst>
</a:theme>
</file>

<file path=ppt/theme/theme3.xml><?xml version="1.0" encoding="utf-8"?>
<a:theme xmlns:a="http://schemas.openxmlformats.org/drawingml/2006/main" name="Chapter Divid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BvD CLACE 2017" id="{0B2588AD-D0C7-4306-A5F9-6AEA0A9976AE}" vid="{20BCEC7C-CFFC-4C4F-A87D-D68200332D48}"/>
    </a:ext>
  </a:extLst>
</a:theme>
</file>

<file path=ppt/theme/theme4.xml><?xml version="1.0" encoding="utf-8"?>
<a:theme xmlns:a="http://schemas.openxmlformats.org/drawingml/2006/main" name="Main Content 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BvD CLACE 2017" id="{0B2588AD-D0C7-4306-A5F9-6AEA0A9976AE}" vid="{CEB028A5-8339-4CCC-9155-137DA014D69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3AB512877D341AFF18D7E41CC520F" ma:contentTypeVersion="2" ma:contentTypeDescription="Create a new document." ma:contentTypeScope="" ma:versionID="d4e97cb5c56e301dc6425a3c29c19185">
  <xsd:schema xmlns:xsd="http://www.w3.org/2001/XMLSchema" xmlns:xs="http://www.w3.org/2001/XMLSchema" xmlns:p="http://schemas.microsoft.com/office/2006/metadata/properties" xmlns:ns2="40b8d233-c364-4a2d-999d-2f0b4270e73c" targetNamespace="http://schemas.microsoft.com/office/2006/metadata/properties" ma:root="true" ma:fieldsID="393e7cf295c9cacb2530646ca787f660" ns2:_="">
    <xsd:import namespace="40b8d233-c364-4a2d-999d-2f0b4270e7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8d233-c364-4a2d-999d-2f0b4270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D8EF7-CC2F-49E9-BF85-ED9FE373733F}">
  <ds:schemaRefs>
    <ds:schemaRef ds:uri="http://purl.org/dc/terms/"/>
    <ds:schemaRef ds:uri="40b8d233-c364-4a2d-999d-2f0b4270e73c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545BA6-D1CC-458A-AF07-0FB44DD876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B0B4B-D646-4470-9179-C597CE75F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8d233-c364-4a2d-999d-2f0b4270e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BvD CLACE 2017</Template>
  <TotalTime>4051</TotalTime>
  <Words>43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Front Cover</vt:lpstr>
      <vt:lpstr>Back Cover</vt:lpstr>
      <vt:lpstr>Chapter Divider</vt:lpstr>
      <vt:lpstr>Main Content Slides</vt:lpstr>
      <vt:lpstr>PowerPoint Presentation</vt:lpstr>
      <vt:lpstr>Instituciones de Vanguardia y sus políticas de fuentes de información.</vt:lpstr>
      <vt:lpstr>PowerPoint Presentation</vt:lpstr>
      <vt:lpstr>Búsqueda  Agroindustrias Cima S.A.S.  30 Junio 2017 </vt:lpstr>
      <vt:lpstr>PowerPoint Presentation</vt:lpstr>
      <vt:lpstr>PowerPoint Presentation</vt:lpstr>
      <vt:lpstr>PowerPoint Presentation</vt:lpstr>
      <vt:lpstr>Búsqueda  Agroindustrias Cima S.A.S. + lavado  30 june 2017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Peeters, Alexander</dc:creator>
  <cp:lastModifiedBy>Rubi, Sergio</cp:lastModifiedBy>
  <cp:revision>24</cp:revision>
  <cp:lastPrinted>2016-05-11T14:53:36Z</cp:lastPrinted>
  <dcterms:created xsi:type="dcterms:W3CDTF">2017-05-12T14:17:20Z</dcterms:created>
  <dcterms:modified xsi:type="dcterms:W3CDTF">2017-07-13T15:08:17Z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0x010100F173AB512877D341AFF18D7E41CC520F</vt:lpwstr>
  </property>
</Properties>
</file>