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7"/>
  </p:notesMasterIdLst>
  <p:sldIdLst>
    <p:sldId id="402" r:id="rId5"/>
    <p:sldId id="405" r:id="rId6"/>
    <p:sldId id="430" r:id="rId7"/>
    <p:sldId id="431" r:id="rId8"/>
    <p:sldId id="432" r:id="rId9"/>
    <p:sldId id="433" r:id="rId10"/>
    <p:sldId id="407" r:id="rId11"/>
    <p:sldId id="434" r:id="rId12"/>
    <p:sldId id="421" r:id="rId13"/>
    <p:sldId id="435" r:id="rId14"/>
    <p:sldId id="408" r:id="rId15"/>
    <p:sldId id="422" r:id="rId16"/>
    <p:sldId id="436" r:id="rId17"/>
    <p:sldId id="437" r:id="rId18"/>
    <p:sldId id="426" r:id="rId19"/>
    <p:sldId id="427" r:id="rId20"/>
    <p:sldId id="439" r:id="rId21"/>
    <p:sldId id="440" r:id="rId22"/>
    <p:sldId id="438" r:id="rId23"/>
    <p:sldId id="441" r:id="rId24"/>
    <p:sldId id="403" r:id="rId25"/>
    <p:sldId id="404" r:id="rId2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6" autoAdjust="0"/>
    <p:restoredTop sz="95405" autoAdjust="0"/>
  </p:normalViewPr>
  <p:slideViewPr>
    <p:cSldViewPr>
      <p:cViewPr>
        <p:scale>
          <a:sx n="100" d="100"/>
          <a:sy n="100" d="100"/>
        </p:scale>
        <p:origin x="-61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713F6-B979-4248-8133-1092F61FAE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UY"/>
        </a:p>
      </dgm:t>
    </dgm:pt>
    <dgm:pt modelId="{E0F75E79-1B59-42AD-BDB1-25186C43B4BF}">
      <dgm:prSet phldrT="[Texto]"/>
      <dgm:spPr/>
      <dgm:t>
        <a:bodyPr/>
        <a:lstStyle/>
        <a:p>
          <a:r>
            <a:rPr lang="en-US" dirty="0" err="1" smtClean="0"/>
            <a:t>Llamada</a:t>
          </a:r>
          <a:endParaRPr lang="es-UY" dirty="0"/>
        </a:p>
      </dgm:t>
    </dgm:pt>
    <dgm:pt modelId="{C73FFA89-3DD5-4413-8513-70266075E12A}" type="parTrans" cxnId="{F977968F-9F07-43E9-9F5C-F56324D66422}">
      <dgm:prSet/>
      <dgm:spPr/>
      <dgm:t>
        <a:bodyPr/>
        <a:lstStyle/>
        <a:p>
          <a:endParaRPr lang="es-UY"/>
        </a:p>
      </dgm:t>
    </dgm:pt>
    <dgm:pt modelId="{80C8685E-AF9F-4856-B1F6-983619787DB4}" type="sibTrans" cxnId="{F977968F-9F07-43E9-9F5C-F56324D66422}">
      <dgm:prSet/>
      <dgm:spPr/>
      <dgm:t>
        <a:bodyPr/>
        <a:lstStyle/>
        <a:p>
          <a:endParaRPr lang="es-UY"/>
        </a:p>
      </dgm:t>
    </dgm:pt>
    <dgm:pt modelId="{28343BE2-D6D3-4E16-9E98-261824D70072}">
      <dgm:prSet phldrT="[Texto]"/>
      <dgm:spPr/>
      <dgm:t>
        <a:bodyPr/>
        <a:lstStyle/>
        <a:p>
          <a:r>
            <a:rPr lang="en-US" dirty="0" err="1" smtClean="0"/>
            <a:t>Bloqueo</a:t>
          </a:r>
          <a:endParaRPr lang="es-UY" dirty="0"/>
        </a:p>
      </dgm:t>
    </dgm:pt>
    <dgm:pt modelId="{F0E92289-94D4-4816-B2EB-EBF518258C4A}" type="parTrans" cxnId="{D34B8385-587E-45E7-880F-2C202FD03E90}">
      <dgm:prSet/>
      <dgm:spPr/>
      <dgm:t>
        <a:bodyPr/>
        <a:lstStyle/>
        <a:p>
          <a:endParaRPr lang="es-UY"/>
        </a:p>
      </dgm:t>
    </dgm:pt>
    <dgm:pt modelId="{F16BC9EB-CDAE-45CF-9B79-7D082EAF04A2}" type="sibTrans" cxnId="{D34B8385-587E-45E7-880F-2C202FD03E90}">
      <dgm:prSet/>
      <dgm:spPr/>
      <dgm:t>
        <a:bodyPr/>
        <a:lstStyle/>
        <a:p>
          <a:endParaRPr lang="es-UY"/>
        </a:p>
      </dgm:t>
    </dgm:pt>
    <dgm:pt modelId="{6BE60CAE-DB47-46DF-B47C-23E28131F56D}">
      <dgm:prSet phldrT="[Texto]"/>
      <dgm:spPr/>
      <dgm:t>
        <a:bodyPr/>
        <a:lstStyle/>
        <a:p>
          <a:r>
            <a:rPr lang="en-US" dirty="0" err="1" smtClean="0"/>
            <a:t>Ignorar</a:t>
          </a:r>
          <a:endParaRPr lang="es-UY" dirty="0"/>
        </a:p>
      </dgm:t>
    </dgm:pt>
    <dgm:pt modelId="{C5341F1F-711F-4BBA-B215-E2B02E2B016E}" type="parTrans" cxnId="{5F97450D-2C91-40D4-854F-7FE4A3A7E3DB}">
      <dgm:prSet/>
      <dgm:spPr/>
      <dgm:t>
        <a:bodyPr/>
        <a:lstStyle/>
        <a:p>
          <a:endParaRPr lang="es-UY"/>
        </a:p>
      </dgm:t>
    </dgm:pt>
    <dgm:pt modelId="{07FC6B27-3335-4771-B683-73914CB5323C}" type="sibTrans" cxnId="{5F97450D-2C91-40D4-854F-7FE4A3A7E3DB}">
      <dgm:prSet/>
      <dgm:spPr/>
      <dgm:t>
        <a:bodyPr/>
        <a:lstStyle/>
        <a:p>
          <a:endParaRPr lang="es-UY"/>
        </a:p>
      </dgm:t>
    </dgm:pt>
    <dgm:pt modelId="{4786BA82-25D0-4B4E-AF29-8D205D42B08F}">
      <dgm:prSet phldrT="[Texto]"/>
      <dgm:spPr/>
      <dgm:t>
        <a:bodyPr/>
        <a:lstStyle/>
        <a:p>
          <a:r>
            <a:rPr lang="en-US" dirty="0" err="1" smtClean="0"/>
            <a:t>Acciones</a:t>
          </a:r>
          <a:r>
            <a:rPr lang="en-US" dirty="0" smtClean="0"/>
            <a:t> de </a:t>
          </a:r>
          <a:r>
            <a:rPr lang="en-US" dirty="0" err="1" smtClean="0"/>
            <a:t>autorización</a:t>
          </a:r>
          <a:endParaRPr lang="es-UY" dirty="0"/>
        </a:p>
      </dgm:t>
    </dgm:pt>
    <dgm:pt modelId="{5DE943EE-956D-4949-81F6-65B1FB8A7B13}" type="parTrans" cxnId="{85657343-B59B-42F5-A03B-38640AF516DF}">
      <dgm:prSet/>
      <dgm:spPr/>
      <dgm:t>
        <a:bodyPr/>
        <a:lstStyle/>
        <a:p>
          <a:endParaRPr lang="es-UY"/>
        </a:p>
      </dgm:t>
    </dgm:pt>
    <dgm:pt modelId="{7F5B8F7D-7081-451F-9657-FB7EB8F5794B}" type="sibTrans" cxnId="{85657343-B59B-42F5-A03B-38640AF516DF}">
      <dgm:prSet/>
      <dgm:spPr/>
      <dgm:t>
        <a:bodyPr/>
        <a:lstStyle/>
        <a:p>
          <a:endParaRPr lang="es-UY"/>
        </a:p>
      </dgm:t>
    </dgm:pt>
    <dgm:pt modelId="{71C34CC9-E521-4F85-B8D4-DEBFCD92F9CD}" type="pres">
      <dgm:prSet presAssocID="{2C5713F6-B979-4248-8133-1092F61FAE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AD99C559-1385-4F16-949B-D230A81FBCB0}" type="pres">
      <dgm:prSet presAssocID="{E0F75E79-1B59-42AD-BDB1-25186C43B4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99A5E73-5F2D-472B-981D-97C5AF5505B9}" type="pres">
      <dgm:prSet presAssocID="{80C8685E-AF9F-4856-B1F6-983619787DB4}" presName="sibTrans" presStyleCnt="0"/>
      <dgm:spPr/>
    </dgm:pt>
    <dgm:pt modelId="{4398814C-6B30-4A27-9A29-2F408CC9F0FF}" type="pres">
      <dgm:prSet presAssocID="{28343BE2-D6D3-4E16-9E98-261824D70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6430541-74AA-42E2-AFF1-CAE310F5390E}" type="pres">
      <dgm:prSet presAssocID="{F16BC9EB-CDAE-45CF-9B79-7D082EAF04A2}" presName="sibTrans" presStyleCnt="0"/>
      <dgm:spPr/>
    </dgm:pt>
    <dgm:pt modelId="{A13738F8-E733-4955-8ACC-DFBCF2F06206}" type="pres">
      <dgm:prSet presAssocID="{6BE60CAE-DB47-46DF-B47C-23E28131F5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F51B23E-A3B8-4A13-8626-8D0716483F54}" type="pres">
      <dgm:prSet presAssocID="{07FC6B27-3335-4771-B683-73914CB5323C}" presName="sibTrans" presStyleCnt="0"/>
      <dgm:spPr/>
    </dgm:pt>
    <dgm:pt modelId="{E9F4659C-7FF7-4C74-BFD8-0443431074AC}" type="pres">
      <dgm:prSet presAssocID="{4786BA82-25D0-4B4E-AF29-8D205D42B0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4D2F13DE-6FC9-45F7-8593-67EB31927621}" type="presOf" srcId="{6BE60CAE-DB47-46DF-B47C-23E28131F56D}" destId="{A13738F8-E733-4955-8ACC-DFBCF2F06206}" srcOrd="0" destOrd="0" presId="urn:microsoft.com/office/officeart/2005/8/layout/default"/>
    <dgm:cxn modelId="{94837EE3-51D8-4D38-AE2A-7859C86E4A53}" type="presOf" srcId="{4786BA82-25D0-4B4E-AF29-8D205D42B08F}" destId="{E9F4659C-7FF7-4C74-BFD8-0443431074AC}" srcOrd="0" destOrd="0" presId="urn:microsoft.com/office/officeart/2005/8/layout/default"/>
    <dgm:cxn modelId="{D34B8385-587E-45E7-880F-2C202FD03E90}" srcId="{2C5713F6-B979-4248-8133-1092F61FAE94}" destId="{28343BE2-D6D3-4E16-9E98-261824D70072}" srcOrd="1" destOrd="0" parTransId="{F0E92289-94D4-4816-B2EB-EBF518258C4A}" sibTransId="{F16BC9EB-CDAE-45CF-9B79-7D082EAF04A2}"/>
    <dgm:cxn modelId="{5F97450D-2C91-40D4-854F-7FE4A3A7E3DB}" srcId="{2C5713F6-B979-4248-8133-1092F61FAE94}" destId="{6BE60CAE-DB47-46DF-B47C-23E28131F56D}" srcOrd="2" destOrd="0" parTransId="{C5341F1F-711F-4BBA-B215-E2B02E2B016E}" sibTransId="{07FC6B27-3335-4771-B683-73914CB5323C}"/>
    <dgm:cxn modelId="{85657343-B59B-42F5-A03B-38640AF516DF}" srcId="{2C5713F6-B979-4248-8133-1092F61FAE94}" destId="{4786BA82-25D0-4B4E-AF29-8D205D42B08F}" srcOrd="3" destOrd="0" parTransId="{5DE943EE-956D-4949-81F6-65B1FB8A7B13}" sibTransId="{7F5B8F7D-7081-451F-9657-FB7EB8F5794B}"/>
    <dgm:cxn modelId="{5B031429-956C-4E96-8A5F-111398F55901}" type="presOf" srcId="{28343BE2-D6D3-4E16-9E98-261824D70072}" destId="{4398814C-6B30-4A27-9A29-2F408CC9F0FF}" srcOrd="0" destOrd="0" presId="urn:microsoft.com/office/officeart/2005/8/layout/default"/>
    <dgm:cxn modelId="{F977968F-9F07-43E9-9F5C-F56324D66422}" srcId="{2C5713F6-B979-4248-8133-1092F61FAE94}" destId="{E0F75E79-1B59-42AD-BDB1-25186C43B4BF}" srcOrd="0" destOrd="0" parTransId="{C73FFA89-3DD5-4413-8513-70266075E12A}" sibTransId="{80C8685E-AF9F-4856-B1F6-983619787DB4}"/>
    <dgm:cxn modelId="{B00F0E32-EA37-4C9F-BF46-00C7F7D1872F}" type="presOf" srcId="{2C5713F6-B979-4248-8133-1092F61FAE94}" destId="{71C34CC9-E521-4F85-B8D4-DEBFCD92F9CD}" srcOrd="0" destOrd="0" presId="urn:microsoft.com/office/officeart/2005/8/layout/default"/>
    <dgm:cxn modelId="{96438C18-4314-408D-B26E-0EF444624750}" type="presOf" srcId="{E0F75E79-1B59-42AD-BDB1-25186C43B4BF}" destId="{AD99C559-1385-4F16-949B-D230A81FBCB0}" srcOrd="0" destOrd="0" presId="urn:microsoft.com/office/officeart/2005/8/layout/default"/>
    <dgm:cxn modelId="{49C52354-F441-4DAC-BE91-57158A3FBCF9}" type="presParOf" srcId="{71C34CC9-E521-4F85-B8D4-DEBFCD92F9CD}" destId="{AD99C559-1385-4F16-949B-D230A81FBCB0}" srcOrd="0" destOrd="0" presId="urn:microsoft.com/office/officeart/2005/8/layout/default"/>
    <dgm:cxn modelId="{23A2D235-410F-42E1-8F41-1AD163E64698}" type="presParOf" srcId="{71C34CC9-E521-4F85-B8D4-DEBFCD92F9CD}" destId="{D99A5E73-5F2D-472B-981D-97C5AF5505B9}" srcOrd="1" destOrd="0" presId="urn:microsoft.com/office/officeart/2005/8/layout/default"/>
    <dgm:cxn modelId="{89F18BA0-23FA-4069-9154-B973D1702D9D}" type="presParOf" srcId="{71C34CC9-E521-4F85-B8D4-DEBFCD92F9CD}" destId="{4398814C-6B30-4A27-9A29-2F408CC9F0FF}" srcOrd="2" destOrd="0" presId="urn:microsoft.com/office/officeart/2005/8/layout/default"/>
    <dgm:cxn modelId="{199351C6-7B99-402D-A71A-26FACC261F08}" type="presParOf" srcId="{71C34CC9-E521-4F85-B8D4-DEBFCD92F9CD}" destId="{F6430541-74AA-42E2-AFF1-CAE310F5390E}" srcOrd="3" destOrd="0" presId="urn:microsoft.com/office/officeart/2005/8/layout/default"/>
    <dgm:cxn modelId="{104A78B7-2251-453B-ADE2-62AA17132C9A}" type="presParOf" srcId="{71C34CC9-E521-4F85-B8D4-DEBFCD92F9CD}" destId="{A13738F8-E733-4955-8ACC-DFBCF2F06206}" srcOrd="4" destOrd="0" presId="urn:microsoft.com/office/officeart/2005/8/layout/default"/>
    <dgm:cxn modelId="{34A62D1B-2415-4A26-961C-1057C477ACFB}" type="presParOf" srcId="{71C34CC9-E521-4F85-B8D4-DEBFCD92F9CD}" destId="{8F51B23E-A3B8-4A13-8626-8D0716483F54}" srcOrd="5" destOrd="0" presId="urn:microsoft.com/office/officeart/2005/8/layout/default"/>
    <dgm:cxn modelId="{A3319E4A-374C-4312-9A21-8DFD1690BCED}" type="presParOf" srcId="{71C34CC9-E521-4F85-B8D4-DEBFCD92F9CD}" destId="{E9F4659C-7FF7-4C74-BFD8-0443431074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713F6-B979-4248-8133-1092F61FAE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UY"/>
        </a:p>
      </dgm:t>
    </dgm:pt>
    <dgm:pt modelId="{E0F75E79-1B59-42AD-BDB1-25186C43B4BF}">
      <dgm:prSet phldrT="[Texto]"/>
      <dgm:spPr/>
      <dgm:t>
        <a:bodyPr/>
        <a:lstStyle/>
        <a:p>
          <a:r>
            <a:rPr lang="en-US" dirty="0" err="1" smtClean="0"/>
            <a:t>Llamada</a:t>
          </a:r>
          <a:endParaRPr lang="es-UY" dirty="0"/>
        </a:p>
      </dgm:t>
    </dgm:pt>
    <dgm:pt modelId="{C73FFA89-3DD5-4413-8513-70266075E12A}" type="parTrans" cxnId="{F977968F-9F07-43E9-9F5C-F56324D66422}">
      <dgm:prSet/>
      <dgm:spPr/>
      <dgm:t>
        <a:bodyPr/>
        <a:lstStyle/>
        <a:p>
          <a:endParaRPr lang="es-UY"/>
        </a:p>
      </dgm:t>
    </dgm:pt>
    <dgm:pt modelId="{80C8685E-AF9F-4856-B1F6-983619787DB4}" type="sibTrans" cxnId="{F977968F-9F07-43E9-9F5C-F56324D66422}">
      <dgm:prSet/>
      <dgm:spPr/>
      <dgm:t>
        <a:bodyPr/>
        <a:lstStyle/>
        <a:p>
          <a:endParaRPr lang="es-UY"/>
        </a:p>
      </dgm:t>
    </dgm:pt>
    <dgm:pt modelId="{28343BE2-D6D3-4E16-9E98-261824D70072}">
      <dgm:prSet phldrT="[Texto]"/>
      <dgm:spPr/>
      <dgm:t>
        <a:bodyPr/>
        <a:lstStyle/>
        <a:p>
          <a:r>
            <a:rPr lang="en-US" dirty="0" err="1" smtClean="0"/>
            <a:t>Bloqueo</a:t>
          </a:r>
          <a:endParaRPr lang="es-UY" dirty="0"/>
        </a:p>
      </dgm:t>
    </dgm:pt>
    <dgm:pt modelId="{F0E92289-94D4-4816-B2EB-EBF518258C4A}" type="parTrans" cxnId="{D34B8385-587E-45E7-880F-2C202FD03E90}">
      <dgm:prSet/>
      <dgm:spPr/>
      <dgm:t>
        <a:bodyPr/>
        <a:lstStyle/>
        <a:p>
          <a:endParaRPr lang="es-UY"/>
        </a:p>
      </dgm:t>
    </dgm:pt>
    <dgm:pt modelId="{F16BC9EB-CDAE-45CF-9B79-7D082EAF04A2}" type="sibTrans" cxnId="{D34B8385-587E-45E7-880F-2C202FD03E90}">
      <dgm:prSet/>
      <dgm:spPr/>
      <dgm:t>
        <a:bodyPr/>
        <a:lstStyle/>
        <a:p>
          <a:endParaRPr lang="es-UY"/>
        </a:p>
      </dgm:t>
    </dgm:pt>
    <dgm:pt modelId="{6BE60CAE-DB47-46DF-B47C-23E28131F56D}">
      <dgm:prSet phldrT="[Texto]"/>
      <dgm:spPr/>
      <dgm:t>
        <a:bodyPr/>
        <a:lstStyle/>
        <a:p>
          <a:r>
            <a:rPr lang="en-US" dirty="0" err="1" smtClean="0"/>
            <a:t>Ignorar</a:t>
          </a:r>
          <a:endParaRPr lang="es-UY" dirty="0"/>
        </a:p>
      </dgm:t>
    </dgm:pt>
    <dgm:pt modelId="{C5341F1F-711F-4BBA-B215-E2B02E2B016E}" type="parTrans" cxnId="{5F97450D-2C91-40D4-854F-7FE4A3A7E3DB}">
      <dgm:prSet/>
      <dgm:spPr/>
      <dgm:t>
        <a:bodyPr/>
        <a:lstStyle/>
        <a:p>
          <a:endParaRPr lang="es-UY"/>
        </a:p>
      </dgm:t>
    </dgm:pt>
    <dgm:pt modelId="{07FC6B27-3335-4771-B683-73914CB5323C}" type="sibTrans" cxnId="{5F97450D-2C91-40D4-854F-7FE4A3A7E3DB}">
      <dgm:prSet/>
      <dgm:spPr/>
      <dgm:t>
        <a:bodyPr/>
        <a:lstStyle/>
        <a:p>
          <a:endParaRPr lang="es-UY"/>
        </a:p>
      </dgm:t>
    </dgm:pt>
    <dgm:pt modelId="{4786BA82-25D0-4B4E-AF29-8D205D42B08F}">
      <dgm:prSet phldrT="[Texto]"/>
      <dgm:spPr/>
      <dgm:t>
        <a:bodyPr/>
        <a:lstStyle/>
        <a:p>
          <a:r>
            <a:rPr lang="en-US" dirty="0" err="1" smtClean="0"/>
            <a:t>Acciones</a:t>
          </a:r>
          <a:r>
            <a:rPr lang="en-US" dirty="0" smtClean="0"/>
            <a:t> de </a:t>
          </a:r>
          <a:r>
            <a:rPr lang="en-US" dirty="0" err="1" smtClean="0"/>
            <a:t>autorización</a:t>
          </a:r>
          <a:endParaRPr lang="es-UY" dirty="0"/>
        </a:p>
      </dgm:t>
    </dgm:pt>
    <dgm:pt modelId="{5DE943EE-956D-4949-81F6-65B1FB8A7B13}" type="parTrans" cxnId="{85657343-B59B-42F5-A03B-38640AF516DF}">
      <dgm:prSet/>
      <dgm:spPr/>
      <dgm:t>
        <a:bodyPr/>
        <a:lstStyle/>
        <a:p>
          <a:endParaRPr lang="es-UY"/>
        </a:p>
      </dgm:t>
    </dgm:pt>
    <dgm:pt modelId="{7F5B8F7D-7081-451F-9657-FB7EB8F5794B}" type="sibTrans" cxnId="{85657343-B59B-42F5-A03B-38640AF516DF}">
      <dgm:prSet/>
      <dgm:spPr/>
      <dgm:t>
        <a:bodyPr/>
        <a:lstStyle/>
        <a:p>
          <a:endParaRPr lang="es-UY"/>
        </a:p>
      </dgm:t>
    </dgm:pt>
    <dgm:pt modelId="{4D2047C9-8F91-42B7-811A-187B7470852C}">
      <dgm:prSet phldrT="[Texto]"/>
      <dgm:spPr/>
      <dgm:t>
        <a:bodyPr/>
        <a:lstStyle/>
        <a:p>
          <a:r>
            <a:rPr lang="en-US" dirty="0" err="1" smtClean="0"/>
            <a:t>Mensaje</a:t>
          </a:r>
          <a:r>
            <a:rPr lang="en-US" dirty="0" smtClean="0"/>
            <a:t> SMS</a:t>
          </a:r>
          <a:endParaRPr lang="es-UY" dirty="0"/>
        </a:p>
      </dgm:t>
    </dgm:pt>
    <dgm:pt modelId="{A77E9654-1E3C-40E9-855E-00181C9A2378}" type="parTrans" cxnId="{B7094564-698D-4F82-A520-A3624ADF07F2}">
      <dgm:prSet/>
      <dgm:spPr/>
      <dgm:t>
        <a:bodyPr/>
        <a:lstStyle/>
        <a:p>
          <a:endParaRPr lang="es-UY"/>
        </a:p>
      </dgm:t>
    </dgm:pt>
    <dgm:pt modelId="{02DA9D55-E7A7-4ED7-9B21-5B67FC243496}" type="sibTrans" cxnId="{B7094564-698D-4F82-A520-A3624ADF07F2}">
      <dgm:prSet/>
      <dgm:spPr/>
      <dgm:t>
        <a:bodyPr/>
        <a:lstStyle/>
        <a:p>
          <a:endParaRPr lang="es-UY"/>
        </a:p>
      </dgm:t>
    </dgm:pt>
    <dgm:pt modelId="{8A3980FA-E3E2-4A63-A9EB-BB4A0FAB03FB}">
      <dgm:prSet phldrT="[Texto]"/>
      <dgm:spPr/>
      <dgm:t>
        <a:bodyPr/>
        <a:lstStyle/>
        <a:p>
          <a:r>
            <a:rPr lang="en-US" dirty="0" err="1" smtClean="0"/>
            <a:t>Mensaje</a:t>
          </a:r>
          <a:r>
            <a:rPr lang="en-US" dirty="0" smtClean="0"/>
            <a:t> Push</a:t>
          </a:r>
          <a:endParaRPr lang="es-UY" dirty="0"/>
        </a:p>
      </dgm:t>
    </dgm:pt>
    <dgm:pt modelId="{65C00807-F3D9-4965-A2A6-0864BF27C684}" type="parTrans" cxnId="{136E520B-5F91-44F5-B876-2DF058BE4964}">
      <dgm:prSet/>
      <dgm:spPr/>
      <dgm:t>
        <a:bodyPr/>
        <a:lstStyle/>
        <a:p>
          <a:endParaRPr lang="es-UY"/>
        </a:p>
      </dgm:t>
    </dgm:pt>
    <dgm:pt modelId="{CCA15C21-FEA8-4F07-833A-4B1A4D6E1FB4}" type="sibTrans" cxnId="{136E520B-5F91-44F5-B876-2DF058BE4964}">
      <dgm:prSet/>
      <dgm:spPr/>
      <dgm:t>
        <a:bodyPr/>
        <a:lstStyle/>
        <a:p>
          <a:endParaRPr lang="es-UY"/>
        </a:p>
      </dgm:t>
    </dgm:pt>
    <dgm:pt modelId="{3F86DD52-FE40-44ED-911E-BBA664D1E031}">
      <dgm:prSet phldrT="[Texto]"/>
      <dgm:spPr/>
      <dgm:t>
        <a:bodyPr/>
        <a:lstStyle/>
        <a:p>
          <a:r>
            <a:rPr lang="en-US" dirty="0" err="1" smtClean="0"/>
            <a:t>Doble</a:t>
          </a:r>
          <a:r>
            <a:rPr lang="en-US" dirty="0" smtClean="0"/>
            <a:t> factor de </a:t>
          </a:r>
          <a:r>
            <a:rPr lang="en-US" dirty="0" err="1" smtClean="0"/>
            <a:t>autenticación</a:t>
          </a:r>
          <a:endParaRPr lang="es-UY" dirty="0"/>
        </a:p>
      </dgm:t>
    </dgm:pt>
    <dgm:pt modelId="{8DA27133-7F65-41DB-A1EF-900968E83F89}" type="parTrans" cxnId="{99EF5C2C-0357-4FFB-9408-3CD6AC28A902}">
      <dgm:prSet/>
      <dgm:spPr/>
      <dgm:t>
        <a:bodyPr/>
        <a:lstStyle/>
        <a:p>
          <a:endParaRPr lang="es-UY"/>
        </a:p>
      </dgm:t>
    </dgm:pt>
    <dgm:pt modelId="{C0602D59-7247-4A46-B27D-68A8FAACB974}" type="sibTrans" cxnId="{99EF5C2C-0357-4FFB-9408-3CD6AC28A902}">
      <dgm:prSet/>
      <dgm:spPr/>
      <dgm:t>
        <a:bodyPr/>
        <a:lstStyle/>
        <a:p>
          <a:endParaRPr lang="es-UY"/>
        </a:p>
      </dgm:t>
    </dgm:pt>
    <dgm:pt modelId="{B2BCD6DE-5179-4319-B389-7330405A2513}">
      <dgm:prSet phldrT="[Texto]"/>
      <dgm:spPr/>
      <dgm:t>
        <a:bodyPr/>
        <a:lstStyle/>
        <a:p>
          <a:r>
            <a:rPr lang="en-US" dirty="0" err="1" smtClean="0"/>
            <a:t>Bloqueo</a:t>
          </a:r>
          <a:r>
            <a:rPr lang="en-US" dirty="0" smtClean="0"/>
            <a:t> de </a:t>
          </a:r>
          <a:r>
            <a:rPr lang="en-US" dirty="0" err="1" smtClean="0"/>
            <a:t>envío</a:t>
          </a:r>
          <a:endParaRPr lang="es-UY" dirty="0"/>
        </a:p>
      </dgm:t>
    </dgm:pt>
    <dgm:pt modelId="{1616306A-D73F-4382-B223-046A95B05583}" type="parTrans" cxnId="{05689FAE-D0D6-430A-8AB1-96E938A7445D}">
      <dgm:prSet/>
      <dgm:spPr/>
      <dgm:t>
        <a:bodyPr/>
        <a:lstStyle/>
        <a:p>
          <a:endParaRPr lang="es-UY"/>
        </a:p>
      </dgm:t>
    </dgm:pt>
    <dgm:pt modelId="{BD9EDC70-5034-4AC7-88B5-48B35E3E405C}" type="sibTrans" cxnId="{05689FAE-D0D6-430A-8AB1-96E938A7445D}">
      <dgm:prSet/>
      <dgm:spPr/>
      <dgm:t>
        <a:bodyPr/>
        <a:lstStyle/>
        <a:p>
          <a:endParaRPr lang="es-UY"/>
        </a:p>
      </dgm:t>
    </dgm:pt>
    <dgm:pt modelId="{4D704C2B-9BA8-4BD8-94C0-99C6F72B80F1}">
      <dgm:prSet phldrT="[Texto]"/>
      <dgm:spPr/>
      <dgm:t>
        <a:bodyPr/>
        <a:lstStyle/>
        <a:p>
          <a:r>
            <a:rPr lang="en-US" dirty="0" err="1" smtClean="0"/>
            <a:t>Monitoreo</a:t>
          </a:r>
          <a:r>
            <a:rPr lang="en-US" dirty="0" smtClean="0"/>
            <a:t> </a:t>
          </a:r>
          <a:r>
            <a:rPr lang="en-US" dirty="0" err="1" smtClean="0"/>
            <a:t>diferencial</a:t>
          </a:r>
          <a:endParaRPr lang="es-UY" dirty="0"/>
        </a:p>
      </dgm:t>
    </dgm:pt>
    <dgm:pt modelId="{6427F195-875E-4B40-8203-58F3E8FEB94B}" type="parTrans" cxnId="{A6B4E5EE-A15B-437A-B7FD-631BBAE3F333}">
      <dgm:prSet/>
      <dgm:spPr/>
      <dgm:t>
        <a:bodyPr/>
        <a:lstStyle/>
        <a:p>
          <a:endParaRPr lang="es-UY"/>
        </a:p>
      </dgm:t>
    </dgm:pt>
    <dgm:pt modelId="{D1A10BD7-CBCF-4957-8292-D01E42D60382}" type="sibTrans" cxnId="{A6B4E5EE-A15B-437A-B7FD-631BBAE3F333}">
      <dgm:prSet/>
      <dgm:spPr/>
      <dgm:t>
        <a:bodyPr/>
        <a:lstStyle/>
        <a:p>
          <a:endParaRPr lang="es-UY"/>
        </a:p>
      </dgm:t>
    </dgm:pt>
    <dgm:pt modelId="{71C34CC9-E521-4F85-B8D4-DEBFCD92F9CD}" type="pres">
      <dgm:prSet presAssocID="{2C5713F6-B979-4248-8133-1092F61FAE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AD99C559-1385-4F16-949B-D230A81FBCB0}" type="pres">
      <dgm:prSet presAssocID="{E0F75E79-1B59-42AD-BDB1-25186C43B4B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99A5E73-5F2D-472B-981D-97C5AF5505B9}" type="pres">
      <dgm:prSet presAssocID="{80C8685E-AF9F-4856-B1F6-983619787DB4}" presName="sibTrans" presStyleCnt="0"/>
      <dgm:spPr/>
    </dgm:pt>
    <dgm:pt modelId="{4398814C-6B30-4A27-9A29-2F408CC9F0FF}" type="pres">
      <dgm:prSet presAssocID="{28343BE2-D6D3-4E16-9E98-261824D7007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6430541-74AA-42E2-AFF1-CAE310F5390E}" type="pres">
      <dgm:prSet presAssocID="{F16BC9EB-CDAE-45CF-9B79-7D082EAF04A2}" presName="sibTrans" presStyleCnt="0"/>
      <dgm:spPr/>
    </dgm:pt>
    <dgm:pt modelId="{A13738F8-E733-4955-8ACC-DFBCF2F06206}" type="pres">
      <dgm:prSet presAssocID="{6BE60CAE-DB47-46DF-B47C-23E28131F56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F51B23E-A3B8-4A13-8626-8D0716483F54}" type="pres">
      <dgm:prSet presAssocID="{07FC6B27-3335-4771-B683-73914CB5323C}" presName="sibTrans" presStyleCnt="0"/>
      <dgm:spPr/>
    </dgm:pt>
    <dgm:pt modelId="{E9F4659C-7FF7-4C74-BFD8-0443431074AC}" type="pres">
      <dgm:prSet presAssocID="{4786BA82-25D0-4B4E-AF29-8D205D42B08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46F18F0-5834-4062-B72F-04CC9F7BD5D4}" type="pres">
      <dgm:prSet presAssocID="{7F5B8F7D-7081-451F-9657-FB7EB8F5794B}" presName="sibTrans" presStyleCnt="0"/>
      <dgm:spPr/>
    </dgm:pt>
    <dgm:pt modelId="{CBDB9A5C-2CF6-46C2-8E38-5851D33AB220}" type="pres">
      <dgm:prSet presAssocID="{4D2047C9-8F91-42B7-811A-187B7470852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213F2D13-4D70-4109-BD5D-1C1BA9026BE8}" type="pres">
      <dgm:prSet presAssocID="{02DA9D55-E7A7-4ED7-9B21-5B67FC243496}" presName="sibTrans" presStyleCnt="0"/>
      <dgm:spPr/>
    </dgm:pt>
    <dgm:pt modelId="{6514E8C5-F1DC-4C2F-A877-674BBD09DB1B}" type="pres">
      <dgm:prSet presAssocID="{8A3980FA-E3E2-4A63-A9EB-BB4A0FAB03F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55E57C2-9DB9-4230-A138-E22E1E86B9DF}" type="pres">
      <dgm:prSet presAssocID="{CCA15C21-FEA8-4F07-833A-4B1A4D6E1FB4}" presName="sibTrans" presStyleCnt="0"/>
      <dgm:spPr/>
    </dgm:pt>
    <dgm:pt modelId="{D723C0B1-A91F-434C-B84C-4CDBCE5DE0FB}" type="pres">
      <dgm:prSet presAssocID="{3F86DD52-FE40-44ED-911E-BBA664D1E03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26EECD6-47CA-43EC-A32B-DF3E8A94FA4A}" type="pres">
      <dgm:prSet presAssocID="{C0602D59-7247-4A46-B27D-68A8FAACB974}" presName="sibTrans" presStyleCnt="0"/>
      <dgm:spPr/>
    </dgm:pt>
    <dgm:pt modelId="{7DB548E9-B05D-4594-917B-B1E671D30A8D}" type="pres">
      <dgm:prSet presAssocID="{B2BCD6DE-5179-4319-B389-7330405A251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21B1B90-62E4-4297-BCDB-C859B946C89F}" type="pres">
      <dgm:prSet presAssocID="{BD9EDC70-5034-4AC7-88B5-48B35E3E405C}" presName="sibTrans" presStyleCnt="0"/>
      <dgm:spPr/>
    </dgm:pt>
    <dgm:pt modelId="{94E15E69-AA45-4713-AE7B-685B2116FF50}" type="pres">
      <dgm:prSet presAssocID="{4D704C2B-9BA8-4BD8-94C0-99C6F72B80F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71256AC4-B054-40BC-8AF0-4A3182EBB8B0}" type="presOf" srcId="{4D2047C9-8F91-42B7-811A-187B7470852C}" destId="{CBDB9A5C-2CF6-46C2-8E38-5851D33AB220}" srcOrd="0" destOrd="0" presId="urn:microsoft.com/office/officeart/2005/8/layout/default"/>
    <dgm:cxn modelId="{32831508-DC3C-400B-B8F7-A4832537545C}" type="presOf" srcId="{B2BCD6DE-5179-4319-B389-7330405A2513}" destId="{7DB548E9-B05D-4594-917B-B1E671D30A8D}" srcOrd="0" destOrd="0" presId="urn:microsoft.com/office/officeart/2005/8/layout/default"/>
    <dgm:cxn modelId="{F977968F-9F07-43E9-9F5C-F56324D66422}" srcId="{2C5713F6-B979-4248-8133-1092F61FAE94}" destId="{E0F75E79-1B59-42AD-BDB1-25186C43B4BF}" srcOrd="0" destOrd="0" parTransId="{C73FFA89-3DD5-4413-8513-70266075E12A}" sibTransId="{80C8685E-AF9F-4856-B1F6-983619787DB4}"/>
    <dgm:cxn modelId="{136E520B-5F91-44F5-B876-2DF058BE4964}" srcId="{2C5713F6-B979-4248-8133-1092F61FAE94}" destId="{8A3980FA-E3E2-4A63-A9EB-BB4A0FAB03FB}" srcOrd="5" destOrd="0" parTransId="{65C00807-F3D9-4965-A2A6-0864BF27C684}" sibTransId="{CCA15C21-FEA8-4F07-833A-4B1A4D6E1FB4}"/>
    <dgm:cxn modelId="{AAA927D4-CBF6-4E5F-AAC8-EE90DA84B4E7}" type="presOf" srcId="{3F86DD52-FE40-44ED-911E-BBA664D1E031}" destId="{D723C0B1-A91F-434C-B84C-4CDBCE5DE0FB}" srcOrd="0" destOrd="0" presId="urn:microsoft.com/office/officeart/2005/8/layout/default"/>
    <dgm:cxn modelId="{92F0BB4C-4A76-4378-8063-DB2E6F3F8624}" type="presOf" srcId="{2C5713F6-B979-4248-8133-1092F61FAE94}" destId="{71C34CC9-E521-4F85-B8D4-DEBFCD92F9CD}" srcOrd="0" destOrd="0" presId="urn:microsoft.com/office/officeart/2005/8/layout/default"/>
    <dgm:cxn modelId="{05689FAE-D0D6-430A-8AB1-96E938A7445D}" srcId="{2C5713F6-B979-4248-8133-1092F61FAE94}" destId="{B2BCD6DE-5179-4319-B389-7330405A2513}" srcOrd="7" destOrd="0" parTransId="{1616306A-D73F-4382-B223-046A95B05583}" sibTransId="{BD9EDC70-5034-4AC7-88B5-48B35E3E405C}"/>
    <dgm:cxn modelId="{5F97450D-2C91-40D4-854F-7FE4A3A7E3DB}" srcId="{2C5713F6-B979-4248-8133-1092F61FAE94}" destId="{6BE60CAE-DB47-46DF-B47C-23E28131F56D}" srcOrd="2" destOrd="0" parTransId="{C5341F1F-711F-4BBA-B215-E2B02E2B016E}" sibTransId="{07FC6B27-3335-4771-B683-73914CB5323C}"/>
    <dgm:cxn modelId="{FFFCF882-035B-4747-A959-1403E1BAA42C}" type="presOf" srcId="{E0F75E79-1B59-42AD-BDB1-25186C43B4BF}" destId="{AD99C559-1385-4F16-949B-D230A81FBCB0}" srcOrd="0" destOrd="0" presId="urn:microsoft.com/office/officeart/2005/8/layout/default"/>
    <dgm:cxn modelId="{99EF5C2C-0357-4FFB-9408-3CD6AC28A902}" srcId="{2C5713F6-B979-4248-8133-1092F61FAE94}" destId="{3F86DD52-FE40-44ED-911E-BBA664D1E031}" srcOrd="6" destOrd="0" parTransId="{8DA27133-7F65-41DB-A1EF-900968E83F89}" sibTransId="{C0602D59-7247-4A46-B27D-68A8FAACB974}"/>
    <dgm:cxn modelId="{0F5A39F0-56FE-4C2B-AD5A-89E6DD0EC933}" type="presOf" srcId="{8A3980FA-E3E2-4A63-A9EB-BB4A0FAB03FB}" destId="{6514E8C5-F1DC-4C2F-A877-674BBD09DB1B}" srcOrd="0" destOrd="0" presId="urn:microsoft.com/office/officeart/2005/8/layout/default"/>
    <dgm:cxn modelId="{B3DFD85D-456B-4277-A3BC-AE0470A4B22D}" type="presOf" srcId="{6BE60CAE-DB47-46DF-B47C-23E28131F56D}" destId="{A13738F8-E733-4955-8ACC-DFBCF2F06206}" srcOrd="0" destOrd="0" presId="urn:microsoft.com/office/officeart/2005/8/layout/default"/>
    <dgm:cxn modelId="{4E890F31-1CFA-4F04-A1BC-422CAD3903E1}" type="presOf" srcId="{4786BA82-25D0-4B4E-AF29-8D205D42B08F}" destId="{E9F4659C-7FF7-4C74-BFD8-0443431074AC}" srcOrd="0" destOrd="0" presId="urn:microsoft.com/office/officeart/2005/8/layout/default"/>
    <dgm:cxn modelId="{D34B8385-587E-45E7-880F-2C202FD03E90}" srcId="{2C5713F6-B979-4248-8133-1092F61FAE94}" destId="{28343BE2-D6D3-4E16-9E98-261824D70072}" srcOrd="1" destOrd="0" parTransId="{F0E92289-94D4-4816-B2EB-EBF518258C4A}" sibTransId="{F16BC9EB-CDAE-45CF-9B79-7D082EAF04A2}"/>
    <dgm:cxn modelId="{A6B4E5EE-A15B-437A-B7FD-631BBAE3F333}" srcId="{2C5713F6-B979-4248-8133-1092F61FAE94}" destId="{4D704C2B-9BA8-4BD8-94C0-99C6F72B80F1}" srcOrd="8" destOrd="0" parTransId="{6427F195-875E-4B40-8203-58F3E8FEB94B}" sibTransId="{D1A10BD7-CBCF-4957-8292-D01E42D60382}"/>
    <dgm:cxn modelId="{08B124C1-6462-47CA-B168-B1644DC4446B}" type="presOf" srcId="{4D704C2B-9BA8-4BD8-94C0-99C6F72B80F1}" destId="{94E15E69-AA45-4713-AE7B-685B2116FF50}" srcOrd="0" destOrd="0" presId="urn:microsoft.com/office/officeart/2005/8/layout/default"/>
    <dgm:cxn modelId="{FB442378-C15F-4749-8BD7-3E49323BEBE6}" type="presOf" srcId="{28343BE2-D6D3-4E16-9E98-261824D70072}" destId="{4398814C-6B30-4A27-9A29-2F408CC9F0FF}" srcOrd="0" destOrd="0" presId="urn:microsoft.com/office/officeart/2005/8/layout/default"/>
    <dgm:cxn modelId="{85657343-B59B-42F5-A03B-38640AF516DF}" srcId="{2C5713F6-B979-4248-8133-1092F61FAE94}" destId="{4786BA82-25D0-4B4E-AF29-8D205D42B08F}" srcOrd="3" destOrd="0" parTransId="{5DE943EE-956D-4949-81F6-65B1FB8A7B13}" sibTransId="{7F5B8F7D-7081-451F-9657-FB7EB8F5794B}"/>
    <dgm:cxn modelId="{B7094564-698D-4F82-A520-A3624ADF07F2}" srcId="{2C5713F6-B979-4248-8133-1092F61FAE94}" destId="{4D2047C9-8F91-42B7-811A-187B7470852C}" srcOrd="4" destOrd="0" parTransId="{A77E9654-1E3C-40E9-855E-00181C9A2378}" sibTransId="{02DA9D55-E7A7-4ED7-9B21-5B67FC243496}"/>
    <dgm:cxn modelId="{30BFCE74-2741-433B-9704-7D0B35A7D4D5}" type="presParOf" srcId="{71C34CC9-E521-4F85-B8D4-DEBFCD92F9CD}" destId="{AD99C559-1385-4F16-949B-D230A81FBCB0}" srcOrd="0" destOrd="0" presId="urn:microsoft.com/office/officeart/2005/8/layout/default"/>
    <dgm:cxn modelId="{DAF743E9-F2AD-4ED0-8AEC-D2138789140F}" type="presParOf" srcId="{71C34CC9-E521-4F85-B8D4-DEBFCD92F9CD}" destId="{D99A5E73-5F2D-472B-981D-97C5AF5505B9}" srcOrd="1" destOrd="0" presId="urn:microsoft.com/office/officeart/2005/8/layout/default"/>
    <dgm:cxn modelId="{EC41F274-F1B8-4713-A9AE-40B73AE58E8A}" type="presParOf" srcId="{71C34CC9-E521-4F85-B8D4-DEBFCD92F9CD}" destId="{4398814C-6B30-4A27-9A29-2F408CC9F0FF}" srcOrd="2" destOrd="0" presId="urn:microsoft.com/office/officeart/2005/8/layout/default"/>
    <dgm:cxn modelId="{96A49B42-113C-4359-9B1C-310C9F3983A0}" type="presParOf" srcId="{71C34CC9-E521-4F85-B8D4-DEBFCD92F9CD}" destId="{F6430541-74AA-42E2-AFF1-CAE310F5390E}" srcOrd="3" destOrd="0" presId="urn:microsoft.com/office/officeart/2005/8/layout/default"/>
    <dgm:cxn modelId="{FA2939D0-C66E-4320-85EA-84AB45185E6B}" type="presParOf" srcId="{71C34CC9-E521-4F85-B8D4-DEBFCD92F9CD}" destId="{A13738F8-E733-4955-8ACC-DFBCF2F06206}" srcOrd="4" destOrd="0" presId="urn:microsoft.com/office/officeart/2005/8/layout/default"/>
    <dgm:cxn modelId="{80688BE1-B89C-447F-8F4B-85A4575F91FE}" type="presParOf" srcId="{71C34CC9-E521-4F85-B8D4-DEBFCD92F9CD}" destId="{8F51B23E-A3B8-4A13-8626-8D0716483F54}" srcOrd="5" destOrd="0" presId="urn:microsoft.com/office/officeart/2005/8/layout/default"/>
    <dgm:cxn modelId="{0178DC7C-C020-4FFD-B9B9-7A364D33F60B}" type="presParOf" srcId="{71C34CC9-E521-4F85-B8D4-DEBFCD92F9CD}" destId="{E9F4659C-7FF7-4C74-BFD8-0443431074AC}" srcOrd="6" destOrd="0" presId="urn:microsoft.com/office/officeart/2005/8/layout/default"/>
    <dgm:cxn modelId="{33A22B45-6E4A-42A2-B0C1-15C3F6719A30}" type="presParOf" srcId="{71C34CC9-E521-4F85-B8D4-DEBFCD92F9CD}" destId="{F46F18F0-5834-4062-B72F-04CC9F7BD5D4}" srcOrd="7" destOrd="0" presId="urn:microsoft.com/office/officeart/2005/8/layout/default"/>
    <dgm:cxn modelId="{F008EC94-B92C-4D65-84A5-F77DA1D46708}" type="presParOf" srcId="{71C34CC9-E521-4F85-B8D4-DEBFCD92F9CD}" destId="{CBDB9A5C-2CF6-46C2-8E38-5851D33AB220}" srcOrd="8" destOrd="0" presId="urn:microsoft.com/office/officeart/2005/8/layout/default"/>
    <dgm:cxn modelId="{5B80DD30-5EA5-4289-9BB3-CB9DE9D2AE43}" type="presParOf" srcId="{71C34CC9-E521-4F85-B8D4-DEBFCD92F9CD}" destId="{213F2D13-4D70-4109-BD5D-1C1BA9026BE8}" srcOrd="9" destOrd="0" presId="urn:microsoft.com/office/officeart/2005/8/layout/default"/>
    <dgm:cxn modelId="{22544C68-232B-4C91-833D-A0963369EEAF}" type="presParOf" srcId="{71C34CC9-E521-4F85-B8D4-DEBFCD92F9CD}" destId="{6514E8C5-F1DC-4C2F-A877-674BBD09DB1B}" srcOrd="10" destOrd="0" presId="urn:microsoft.com/office/officeart/2005/8/layout/default"/>
    <dgm:cxn modelId="{AC34F3DB-D911-4667-8242-5592401500DD}" type="presParOf" srcId="{71C34CC9-E521-4F85-B8D4-DEBFCD92F9CD}" destId="{055E57C2-9DB9-4230-A138-E22E1E86B9DF}" srcOrd="11" destOrd="0" presId="urn:microsoft.com/office/officeart/2005/8/layout/default"/>
    <dgm:cxn modelId="{7E55C22C-9BF5-47A7-A779-F37411A0229E}" type="presParOf" srcId="{71C34CC9-E521-4F85-B8D4-DEBFCD92F9CD}" destId="{D723C0B1-A91F-434C-B84C-4CDBCE5DE0FB}" srcOrd="12" destOrd="0" presId="urn:microsoft.com/office/officeart/2005/8/layout/default"/>
    <dgm:cxn modelId="{A771C0FF-6085-49E0-BC77-7C99B2AFB666}" type="presParOf" srcId="{71C34CC9-E521-4F85-B8D4-DEBFCD92F9CD}" destId="{C26EECD6-47CA-43EC-A32B-DF3E8A94FA4A}" srcOrd="13" destOrd="0" presId="urn:microsoft.com/office/officeart/2005/8/layout/default"/>
    <dgm:cxn modelId="{7BCB3D50-5B95-4BF5-9E73-865A0314F1E4}" type="presParOf" srcId="{71C34CC9-E521-4F85-B8D4-DEBFCD92F9CD}" destId="{7DB548E9-B05D-4594-917B-B1E671D30A8D}" srcOrd="14" destOrd="0" presId="urn:microsoft.com/office/officeart/2005/8/layout/default"/>
    <dgm:cxn modelId="{4E73EFE4-2963-40D8-882E-CE4812BB3256}" type="presParOf" srcId="{71C34CC9-E521-4F85-B8D4-DEBFCD92F9CD}" destId="{421B1B90-62E4-4297-BCDB-C859B946C89F}" srcOrd="15" destOrd="0" presId="urn:microsoft.com/office/officeart/2005/8/layout/default"/>
    <dgm:cxn modelId="{2B4D183C-F109-444A-9BA1-74F50FB74895}" type="presParOf" srcId="{71C34CC9-E521-4F85-B8D4-DEBFCD92F9CD}" destId="{94E15E69-AA45-4713-AE7B-685B2116FF5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713F6-B979-4248-8133-1092F61FAE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UY"/>
        </a:p>
      </dgm:t>
    </dgm:pt>
    <dgm:pt modelId="{E0F75E79-1B59-42AD-BDB1-25186C43B4BF}">
      <dgm:prSet phldrT="[Texto]"/>
      <dgm:spPr/>
      <dgm:t>
        <a:bodyPr/>
        <a:lstStyle/>
        <a:p>
          <a:r>
            <a:rPr lang="en-US" dirty="0" err="1" smtClean="0"/>
            <a:t>Transacciones</a:t>
          </a:r>
          <a:endParaRPr lang="es-UY" dirty="0"/>
        </a:p>
      </dgm:t>
    </dgm:pt>
    <dgm:pt modelId="{C73FFA89-3DD5-4413-8513-70266075E12A}" type="parTrans" cxnId="{F977968F-9F07-43E9-9F5C-F56324D66422}">
      <dgm:prSet/>
      <dgm:spPr/>
      <dgm:t>
        <a:bodyPr/>
        <a:lstStyle/>
        <a:p>
          <a:endParaRPr lang="es-UY"/>
        </a:p>
      </dgm:t>
    </dgm:pt>
    <dgm:pt modelId="{80C8685E-AF9F-4856-B1F6-983619787DB4}" type="sibTrans" cxnId="{F977968F-9F07-43E9-9F5C-F56324D66422}">
      <dgm:prSet/>
      <dgm:spPr/>
      <dgm:t>
        <a:bodyPr/>
        <a:lstStyle/>
        <a:p>
          <a:endParaRPr lang="es-UY"/>
        </a:p>
      </dgm:t>
    </dgm:pt>
    <dgm:pt modelId="{28343BE2-D6D3-4E16-9E98-261824D70072}">
      <dgm:prSet phldrT="[Texto]"/>
      <dgm:spPr/>
      <dgm:t>
        <a:bodyPr/>
        <a:lstStyle/>
        <a:p>
          <a:r>
            <a:rPr lang="en-US" dirty="0" smtClean="0"/>
            <a:t>Call Center</a:t>
          </a:r>
          <a:endParaRPr lang="es-UY" dirty="0"/>
        </a:p>
      </dgm:t>
    </dgm:pt>
    <dgm:pt modelId="{F0E92289-94D4-4816-B2EB-EBF518258C4A}" type="parTrans" cxnId="{D34B8385-587E-45E7-880F-2C202FD03E90}">
      <dgm:prSet/>
      <dgm:spPr/>
      <dgm:t>
        <a:bodyPr/>
        <a:lstStyle/>
        <a:p>
          <a:endParaRPr lang="es-UY"/>
        </a:p>
      </dgm:t>
    </dgm:pt>
    <dgm:pt modelId="{F16BC9EB-CDAE-45CF-9B79-7D082EAF04A2}" type="sibTrans" cxnId="{D34B8385-587E-45E7-880F-2C202FD03E90}">
      <dgm:prSet/>
      <dgm:spPr/>
      <dgm:t>
        <a:bodyPr/>
        <a:lstStyle/>
        <a:p>
          <a:endParaRPr lang="es-UY"/>
        </a:p>
      </dgm:t>
    </dgm:pt>
    <dgm:pt modelId="{6BE60CAE-DB47-46DF-B47C-23E28131F56D}">
      <dgm:prSet phldrT="[Texto]"/>
      <dgm:spPr/>
      <dgm:t>
        <a:bodyPr/>
        <a:lstStyle/>
        <a:p>
          <a:r>
            <a:rPr lang="en-US" dirty="0" err="1" smtClean="0"/>
            <a:t>Originación</a:t>
          </a:r>
          <a:endParaRPr lang="es-UY" dirty="0"/>
        </a:p>
      </dgm:t>
    </dgm:pt>
    <dgm:pt modelId="{C5341F1F-711F-4BBA-B215-E2B02E2B016E}" type="parTrans" cxnId="{5F97450D-2C91-40D4-854F-7FE4A3A7E3DB}">
      <dgm:prSet/>
      <dgm:spPr/>
      <dgm:t>
        <a:bodyPr/>
        <a:lstStyle/>
        <a:p>
          <a:endParaRPr lang="es-UY"/>
        </a:p>
      </dgm:t>
    </dgm:pt>
    <dgm:pt modelId="{07FC6B27-3335-4771-B683-73914CB5323C}" type="sibTrans" cxnId="{5F97450D-2C91-40D4-854F-7FE4A3A7E3DB}">
      <dgm:prSet/>
      <dgm:spPr/>
      <dgm:t>
        <a:bodyPr/>
        <a:lstStyle/>
        <a:p>
          <a:endParaRPr lang="es-UY"/>
        </a:p>
      </dgm:t>
    </dgm:pt>
    <dgm:pt modelId="{4786BA82-25D0-4B4E-AF29-8D205D42B08F}">
      <dgm:prSet phldrT="[Texto]"/>
      <dgm:spPr/>
      <dgm:t>
        <a:bodyPr/>
        <a:lstStyle/>
        <a:p>
          <a:r>
            <a:rPr lang="en-US" dirty="0" err="1" smtClean="0"/>
            <a:t>Pagos</a:t>
          </a:r>
          <a:endParaRPr lang="es-UY" dirty="0"/>
        </a:p>
      </dgm:t>
    </dgm:pt>
    <dgm:pt modelId="{5DE943EE-956D-4949-81F6-65B1FB8A7B13}" type="parTrans" cxnId="{85657343-B59B-42F5-A03B-38640AF516DF}">
      <dgm:prSet/>
      <dgm:spPr/>
      <dgm:t>
        <a:bodyPr/>
        <a:lstStyle/>
        <a:p>
          <a:endParaRPr lang="es-UY"/>
        </a:p>
      </dgm:t>
    </dgm:pt>
    <dgm:pt modelId="{7F5B8F7D-7081-451F-9657-FB7EB8F5794B}" type="sibTrans" cxnId="{85657343-B59B-42F5-A03B-38640AF516DF}">
      <dgm:prSet/>
      <dgm:spPr/>
      <dgm:t>
        <a:bodyPr/>
        <a:lstStyle/>
        <a:p>
          <a:endParaRPr lang="es-UY"/>
        </a:p>
      </dgm:t>
    </dgm:pt>
    <dgm:pt modelId="{71C34CC9-E521-4F85-B8D4-DEBFCD92F9CD}" type="pres">
      <dgm:prSet presAssocID="{2C5713F6-B979-4248-8133-1092F61FAE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AD99C559-1385-4F16-949B-D230A81FBCB0}" type="pres">
      <dgm:prSet presAssocID="{E0F75E79-1B59-42AD-BDB1-25186C43B4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99A5E73-5F2D-472B-981D-97C5AF5505B9}" type="pres">
      <dgm:prSet presAssocID="{80C8685E-AF9F-4856-B1F6-983619787DB4}" presName="sibTrans" presStyleCnt="0"/>
      <dgm:spPr/>
    </dgm:pt>
    <dgm:pt modelId="{4398814C-6B30-4A27-9A29-2F408CC9F0FF}" type="pres">
      <dgm:prSet presAssocID="{28343BE2-D6D3-4E16-9E98-261824D70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6430541-74AA-42E2-AFF1-CAE310F5390E}" type="pres">
      <dgm:prSet presAssocID="{F16BC9EB-CDAE-45CF-9B79-7D082EAF04A2}" presName="sibTrans" presStyleCnt="0"/>
      <dgm:spPr/>
    </dgm:pt>
    <dgm:pt modelId="{A13738F8-E733-4955-8ACC-DFBCF2F06206}" type="pres">
      <dgm:prSet presAssocID="{6BE60CAE-DB47-46DF-B47C-23E28131F5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F51B23E-A3B8-4A13-8626-8D0716483F54}" type="pres">
      <dgm:prSet presAssocID="{07FC6B27-3335-4771-B683-73914CB5323C}" presName="sibTrans" presStyleCnt="0"/>
      <dgm:spPr/>
    </dgm:pt>
    <dgm:pt modelId="{E9F4659C-7FF7-4C74-BFD8-0443431074AC}" type="pres">
      <dgm:prSet presAssocID="{4786BA82-25D0-4B4E-AF29-8D205D42B0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4FB5CF43-C80B-48EE-813B-ECC25500859D}" type="presOf" srcId="{28343BE2-D6D3-4E16-9E98-261824D70072}" destId="{4398814C-6B30-4A27-9A29-2F408CC9F0FF}" srcOrd="0" destOrd="0" presId="urn:microsoft.com/office/officeart/2005/8/layout/default"/>
    <dgm:cxn modelId="{F977968F-9F07-43E9-9F5C-F56324D66422}" srcId="{2C5713F6-B979-4248-8133-1092F61FAE94}" destId="{E0F75E79-1B59-42AD-BDB1-25186C43B4BF}" srcOrd="0" destOrd="0" parTransId="{C73FFA89-3DD5-4413-8513-70266075E12A}" sibTransId="{80C8685E-AF9F-4856-B1F6-983619787DB4}"/>
    <dgm:cxn modelId="{F8DD8C09-40AC-48F0-BB2A-72ED40F40B16}" type="presOf" srcId="{6BE60CAE-DB47-46DF-B47C-23E28131F56D}" destId="{A13738F8-E733-4955-8ACC-DFBCF2F06206}" srcOrd="0" destOrd="0" presId="urn:microsoft.com/office/officeart/2005/8/layout/default"/>
    <dgm:cxn modelId="{5F97450D-2C91-40D4-854F-7FE4A3A7E3DB}" srcId="{2C5713F6-B979-4248-8133-1092F61FAE94}" destId="{6BE60CAE-DB47-46DF-B47C-23E28131F56D}" srcOrd="2" destOrd="0" parTransId="{C5341F1F-711F-4BBA-B215-E2B02E2B016E}" sibTransId="{07FC6B27-3335-4771-B683-73914CB5323C}"/>
    <dgm:cxn modelId="{F8BBB7CD-75CE-4284-9F60-121F99A299BE}" type="presOf" srcId="{2C5713F6-B979-4248-8133-1092F61FAE94}" destId="{71C34CC9-E521-4F85-B8D4-DEBFCD92F9CD}" srcOrd="0" destOrd="0" presId="urn:microsoft.com/office/officeart/2005/8/layout/default"/>
    <dgm:cxn modelId="{94201201-6847-4C1D-8DD8-251341980037}" type="presOf" srcId="{E0F75E79-1B59-42AD-BDB1-25186C43B4BF}" destId="{AD99C559-1385-4F16-949B-D230A81FBCB0}" srcOrd="0" destOrd="0" presId="urn:microsoft.com/office/officeart/2005/8/layout/default"/>
    <dgm:cxn modelId="{D34B8385-587E-45E7-880F-2C202FD03E90}" srcId="{2C5713F6-B979-4248-8133-1092F61FAE94}" destId="{28343BE2-D6D3-4E16-9E98-261824D70072}" srcOrd="1" destOrd="0" parTransId="{F0E92289-94D4-4816-B2EB-EBF518258C4A}" sibTransId="{F16BC9EB-CDAE-45CF-9B79-7D082EAF04A2}"/>
    <dgm:cxn modelId="{85657343-B59B-42F5-A03B-38640AF516DF}" srcId="{2C5713F6-B979-4248-8133-1092F61FAE94}" destId="{4786BA82-25D0-4B4E-AF29-8D205D42B08F}" srcOrd="3" destOrd="0" parTransId="{5DE943EE-956D-4949-81F6-65B1FB8A7B13}" sibTransId="{7F5B8F7D-7081-451F-9657-FB7EB8F5794B}"/>
    <dgm:cxn modelId="{E638BDB8-8B56-474F-811B-8A66815115BE}" type="presOf" srcId="{4786BA82-25D0-4B4E-AF29-8D205D42B08F}" destId="{E9F4659C-7FF7-4C74-BFD8-0443431074AC}" srcOrd="0" destOrd="0" presId="urn:microsoft.com/office/officeart/2005/8/layout/default"/>
    <dgm:cxn modelId="{341192CC-33E9-4578-B92D-E0FB59579BB4}" type="presParOf" srcId="{71C34CC9-E521-4F85-B8D4-DEBFCD92F9CD}" destId="{AD99C559-1385-4F16-949B-D230A81FBCB0}" srcOrd="0" destOrd="0" presId="urn:microsoft.com/office/officeart/2005/8/layout/default"/>
    <dgm:cxn modelId="{97B79E4B-6109-41F0-B4F1-FC09BB573300}" type="presParOf" srcId="{71C34CC9-E521-4F85-B8D4-DEBFCD92F9CD}" destId="{D99A5E73-5F2D-472B-981D-97C5AF5505B9}" srcOrd="1" destOrd="0" presId="urn:microsoft.com/office/officeart/2005/8/layout/default"/>
    <dgm:cxn modelId="{370BDFCE-5AAB-4193-8A4A-5DBBFF09FEB7}" type="presParOf" srcId="{71C34CC9-E521-4F85-B8D4-DEBFCD92F9CD}" destId="{4398814C-6B30-4A27-9A29-2F408CC9F0FF}" srcOrd="2" destOrd="0" presId="urn:microsoft.com/office/officeart/2005/8/layout/default"/>
    <dgm:cxn modelId="{34E37006-2384-42C4-A459-E2531B3FA487}" type="presParOf" srcId="{71C34CC9-E521-4F85-B8D4-DEBFCD92F9CD}" destId="{F6430541-74AA-42E2-AFF1-CAE310F5390E}" srcOrd="3" destOrd="0" presId="urn:microsoft.com/office/officeart/2005/8/layout/default"/>
    <dgm:cxn modelId="{7D2021B5-94EC-4CDF-8A97-731FF3D52F7B}" type="presParOf" srcId="{71C34CC9-E521-4F85-B8D4-DEBFCD92F9CD}" destId="{A13738F8-E733-4955-8ACC-DFBCF2F06206}" srcOrd="4" destOrd="0" presId="urn:microsoft.com/office/officeart/2005/8/layout/default"/>
    <dgm:cxn modelId="{1E3C38AE-B6FC-44D1-81C3-9A3A1AAE2EBC}" type="presParOf" srcId="{71C34CC9-E521-4F85-B8D4-DEBFCD92F9CD}" destId="{8F51B23E-A3B8-4A13-8626-8D0716483F54}" srcOrd="5" destOrd="0" presId="urn:microsoft.com/office/officeart/2005/8/layout/default"/>
    <dgm:cxn modelId="{C5B7432C-BD36-4A2C-A2B6-410C8D914C8E}" type="presParOf" srcId="{71C34CC9-E521-4F85-B8D4-DEBFCD92F9CD}" destId="{E9F4659C-7FF7-4C74-BFD8-0443431074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5713F6-B979-4248-8133-1092F61FAE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UY"/>
        </a:p>
      </dgm:t>
    </dgm:pt>
    <dgm:pt modelId="{E0F75E79-1B59-42AD-BDB1-25186C43B4BF}">
      <dgm:prSet phldrT="[Texto]"/>
      <dgm:spPr/>
      <dgm:t>
        <a:bodyPr/>
        <a:lstStyle/>
        <a:p>
          <a:r>
            <a:rPr lang="en-US" dirty="0" err="1" smtClean="0"/>
            <a:t>Transacciones</a:t>
          </a:r>
          <a:endParaRPr lang="es-UY" dirty="0"/>
        </a:p>
      </dgm:t>
    </dgm:pt>
    <dgm:pt modelId="{C73FFA89-3DD5-4413-8513-70266075E12A}" type="parTrans" cxnId="{F977968F-9F07-43E9-9F5C-F56324D66422}">
      <dgm:prSet/>
      <dgm:spPr/>
      <dgm:t>
        <a:bodyPr/>
        <a:lstStyle/>
        <a:p>
          <a:endParaRPr lang="es-UY"/>
        </a:p>
      </dgm:t>
    </dgm:pt>
    <dgm:pt modelId="{80C8685E-AF9F-4856-B1F6-983619787DB4}" type="sibTrans" cxnId="{F977968F-9F07-43E9-9F5C-F56324D66422}">
      <dgm:prSet/>
      <dgm:spPr/>
      <dgm:t>
        <a:bodyPr/>
        <a:lstStyle/>
        <a:p>
          <a:endParaRPr lang="es-UY"/>
        </a:p>
      </dgm:t>
    </dgm:pt>
    <dgm:pt modelId="{C9D8ADEF-2766-40F6-BF83-F7F09D80D748}">
      <dgm:prSet phldrT="[Texto]"/>
      <dgm:spPr/>
      <dgm:t>
        <a:bodyPr/>
        <a:lstStyle/>
        <a:p>
          <a:r>
            <a:rPr lang="en-US" dirty="0" smtClean="0"/>
            <a:t>Fuentes </a:t>
          </a:r>
          <a:r>
            <a:rPr lang="en-US" dirty="0" err="1" smtClean="0"/>
            <a:t>eCommerce</a:t>
          </a:r>
          <a:endParaRPr lang="es-UY" dirty="0"/>
        </a:p>
      </dgm:t>
    </dgm:pt>
    <dgm:pt modelId="{5B1BAF24-EEA2-4581-A251-71B7AAF373A9}" type="parTrans" cxnId="{0EF45031-A3D1-4746-9401-DEF41F011960}">
      <dgm:prSet/>
      <dgm:spPr/>
      <dgm:t>
        <a:bodyPr/>
        <a:lstStyle/>
        <a:p>
          <a:endParaRPr lang="es-UY"/>
        </a:p>
      </dgm:t>
    </dgm:pt>
    <dgm:pt modelId="{F056715F-72F2-4136-B271-A8D23E999DB0}" type="sibTrans" cxnId="{0EF45031-A3D1-4746-9401-DEF41F011960}">
      <dgm:prSet/>
      <dgm:spPr/>
      <dgm:t>
        <a:bodyPr/>
        <a:lstStyle/>
        <a:p>
          <a:endParaRPr lang="es-UY"/>
        </a:p>
      </dgm:t>
    </dgm:pt>
    <dgm:pt modelId="{093BA782-F159-4F7B-994B-F273F90E9F59}">
      <dgm:prSet phldrT="[Texto]"/>
      <dgm:spPr/>
      <dgm:t>
        <a:bodyPr/>
        <a:lstStyle/>
        <a:p>
          <a:r>
            <a:rPr lang="en-US" dirty="0" smtClean="0"/>
            <a:t>Banca </a:t>
          </a:r>
          <a:r>
            <a:rPr lang="en-US" dirty="0" err="1" smtClean="0"/>
            <a:t>electrónica</a:t>
          </a:r>
          <a:endParaRPr lang="es-UY" dirty="0"/>
        </a:p>
      </dgm:t>
    </dgm:pt>
    <dgm:pt modelId="{0B2A51B5-F236-4122-8AB0-580886433071}" type="parTrans" cxnId="{397DAC5C-73C1-4452-9536-0D82367A5632}">
      <dgm:prSet/>
      <dgm:spPr/>
      <dgm:t>
        <a:bodyPr/>
        <a:lstStyle/>
        <a:p>
          <a:endParaRPr lang="es-UY"/>
        </a:p>
      </dgm:t>
    </dgm:pt>
    <dgm:pt modelId="{274228A1-735E-4959-ACB1-FB5194755B6E}" type="sibTrans" cxnId="{397DAC5C-73C1-4452-9536-0D82367A5632}">
      <dgm:prSet/>
      <dgm:spPr/>
      <dgm:t>
        <a:bodyPr/>
        <a:lstStyle/>
        <a:p>
          <a:endParaRPr lang="es-UY"/>
        </a:p>
      </dgm:t>
    </dgm:pt>
    <dgm:pt modelId="{D30216CD-E634-4214-BA9C-F0D5A450173B}">
      <dgm:prSet phldrT="[Texto]"/>
      <dgm:spPr/>
      <dgm:t>
        <a:bodyPr/>
        <a:lstStyle/>
        <a:p>
          <a:r>
            <a:rPr lang="en-US" dirty="0" smtClean="0"/>
            <a:t>Call Center</a:t>
          </a:r>
          <a:endParaRPr lang="es-UY" dirty="0"/>
        </a:p>
      </dgm:t>
    </dgm:pt>
    <dgm:pt modelId="{61A5B576-8F51-4460-88AB-9386D9B63530}" type="parTrans" cxnId="{212107A0-C2A5-48EA-99E8-4005410CD8FF}">
      <dgm:prSet/>
      <dgm:spPr/>
      <dgm:t>
        <a:bodyPr/>
        <a:lstStyle/>
        <a:p>
          <a:endParaRPr lang="es-UY"/>
        </a:p>
      </dgm:t>
    </dgm:pt>
    <dgm:pt modelId="{4FEB194E-57D2-4C7D-BA59-05D723890AC8}" type="sibTrans" cxnId="{212107A0-C2A5-48EA-99E8-4005410CD8FF}">
      <dgm:prSet/>
      <dgm:spPr/>
      <dgm:t>
        <a:bodyPr/>
        <a:lstStyle/>
        <a:p>
          <a:endParaRPr lang="es-UY"/>
        </a:p>
      </dgm:t>
    </dgm:pt>
    <dgm:pt modelId="{AACB78F4-45E9-4C09-AFD1-E07C792552A8}">
      <dgm:prSet phldrT="[Texto]"/>
      <dgm:spPr/>
      <dgm:t>
        <a:bodyPr/>
        <a:lstStyle/>
        <a:p>
          <a:r>
            <a:rPr lang="en-US" dirty="0" smtClean="0"/>
            <a:t>App</a:t>
          </a:r>
          <a:endParaRPr lang="es-UY" dirty="0"/>
        </a:p>
      </dgm:t>
    </dgm:pt>
    <dgm:pt modelId="{17980748-28F7-4525-AD9F-0EFF3F6E7353}" type="parTrans" cxnId="{EF13F9C8-62FF-43E6-AAC3-0DF7359DC4B4}">
      <dgm:prSet/>
      <dgm:spPr/>
      <dgm:t>
        <a:bodyPr/>
        <a:lstStyle/>
        <a:p>
          <a:endParaRPr lang="es-UY"/>
        </a:p>
      </dgm:t>
    </dgm:pt>
    <dgm:pt modelId="{4819EE0D-2396-4718-A840-49C2250F3FC8}" type="sibTrans" cxnId="{EF13F9C8-62FF-43E6-AAC3-0DF7359DC4B4}">
      <dgm:prSet/>
      <dgm:spPr/>
      <dgm:t>
        <a:bodyPr/>
        <a:lstStyle/>
        <a:p>
          <a:endParaRPr lang="es-UY"/>
        </a:p>
      </dgm:t>
    </dgm:pt>
    <dgm:pt modelId="{DE45F3BA-5800-4579-8A6B-1F5FC75E7C1C}">
      <dgm:prSet phldrT="[Texto]"/>
      <dgm:spPr/>
      <dgm:t>
        <a:bodyPr/>
        <a:lstStyle/>
        <a:p>
          <a:r>
            <a:rPr lang="en-US" dirty="0" err="1" smtClean="0"/>
            <a:t>Originación</a:t>
          </a:r>
          <a:endParaRPr lang="es-UY" dirty="0"/>
        </a:p>
      </dgm:t>
    </dgm:pt>
    <dgm:pt modelId="{D5C09277-9D21-4DA0-8AD1-6AEF607F97AE}" type="parTrans" cxnId="{B89302D6-E814-4499-80B0-E9630BAD4946}">
      <dgm:prSet/>
      <dgm:spPr/>
      <dgm:t>
        <a:bodyPr/>
        <a:lstStyle/>
        <a:p>
          <a:endParaRPr lang="es-UY"/>
        </a:p>
      </dgm:t>
    </dgm:pt>
    <dgm:pt modelId="{C4AF7CF5-C63B-435A-8B52-53C9485865FB}" type="sibTrans" cxnId="{B89302D6-E814-4499-80B0-E9630BAD4946}">
      <dgm:prSet/>
      <dgm:spPr/>
      <dgm:t>
        <a:bodyPr/>
        <a:lstStyle/>
        <a:p>
          <a:endParaRPr lang="es-UY"/>
        </a:p>
      </dgm:t>
    </dgm:pt>
    <dgm:pt modelId="{A074E350-FD48-42B7-9D47-45AD4B11D142}">
      <dgm:prSet phldrT="[Texto]"/>
      <dgm:spPr/>
      <dgm:t>
        <a:bodyPr/>
        <a:lstStyle/>
        <a:p>
          <a:r>
            <a:rPr lang="en-US" dirty="0" err="1" smtClean="0"/>
            <a:t>Reputación</a:t>
          </a:r>
          <a:r>
            <a:rPr lang="en-US" dirty="0" smtClean="0"/>
            <a:t> social</a:t>
          </a:r>
          <a:endParaRPr lang="es-UY" dirty="0"/>
        </a:p>
      </dgm:t>
    </dgm:pt>
    <dgm:pt modelId="{ED1258AB-680D-4D96-9E55-8AEED9D502DA}" type="parTrans" cxnId="{854D1068-9E21-4AE3-A2B2-429DEA3CC383}">
      <dgm:prSet/>
      <dgm:spPr/>
      <dgm:t>
        <a:bodyPr/>
        <a:lstStyle/>
        <a:p>
          <a:endParaRPr lang="es-UY"/>
        </a:p>
      </dgm:t>
    </dgm:pt>
    <dgm:pt modelId="{DF020AF3-B0D6-4FC9-AB65-F47DEE0CD1AB}" type="sibTrans" cxnId="{854D1068-9E21-4AE3-A2B2-429DEA3CC383}">
      <dgm:prSet/>
      <dgm:spPr/>
      <dgm:t>
        <a:bodyPr/>
        <a:lstStyle/>
        <a:p>
          <a:endParaRPr lang="es-UY"/>
        </a:p>
      </dgm:t>
    </dgm:pt>
    <dgm:pt modelId="{01EC5003-C5B9-4784-917D-4A1A10EC8B3E}">
      <dgm:prSet phldrT="[Texto]"/>
      <dgm:spPr/>
      <dgm:t>
        <a:bodyPr/>
        <a:lstStyle/>
        <a:p>
          <a:r>
            <a:rPr lang="en-US" dirty="0" err="1" smtClean="0"/>
            <a:t>Redes</a:t>
          </a:r>
          <a:r>
            <a:rPr lang="en-US" dirty="0" smtClean="0"/>
            <a:t> </a:t>
          </a:r>
          <a:r>
            <a:rPr lang="en-US" dirty="0" err="1" smtClean="0"/>
            <a:t>sociales</a:t>
          </a:r>
          <a:endParaRPr lang="es-UY" dirty="0"/>
        </a:p>
      </dgm:t>
    </dgm:pt>
    <dgm:pt modelId="{1CB7146B-30A3-4144-A1BD-E01193893FAC}" type="parTrans" cxnId="{ED39FE0E-A025-4C1F-B538-6A9692B939E0}">
      <dgm:prSet/>
      <dgm:spPr/>
      <dgm:t>
        <a:bodyPr/>
        <a:lstStyle/>
        <a:p>
          <a:endParaRPr lang="es-UY"/>
        </a:p>
      </dgm:t>
    </dgm:pt>
    <dgm:pt modelId="{9DDC72D6-8F09-4EF7-B73C-84C92512A7E3}" type="sibTrans" cxnId="{ED39FE0E-A025-4C1F-B538-6A9692B939E0}">
      <dgm:prSet/>
      <dgm:spPr/>
      <dgm:t>
        <a:bodyPr/>
        <a:lstStyle/>
        <a:p>
          <a:endParaRPr lang="es-UY"/>
        </a:p>
      </dgm:t>
    </dgm:pt>
    <dgm:pt modelId="{CD558F19-CB0F-45AB-AF30-10694B8ADD52}">
      <dgm:prSet phldrT="[Texto]"/>
      <dgm:spPr/>
      <dgm:t>
        <a:bodyPr/>
        <a:lstStyle/>
        <a:p>
          <a:r>
            <a:rPr lang="en-US" dirty="0" err="1" smtClean="0"/>
            <a:t>Geolocalización</a:t>
          </a:r>
          <a:endParaRPr lang="es-UY" dirty="0"/>
        </a:p>
      </dgm:t>
    </dgm:pt>
    <dgm:pt modelId="{CB81BED3-D5F3-43F4-9373-02B7E5846B0F}" type="parTrans" cxnId="{4A2C0306-85DD-46ED-9392-B55C8CF53E4C}">
      <dgm:prSet/>
      <dgm:spPr/>
      <dgm:t>
        <a:bodyPr/>
        <a:lstStyle/>
        <a:p>
          <a:endParaRPr lang="es-UY"/>
        </a:p>
      </dgm:t>
    </dgm:pt>
    <dgm:pt modelId="{D57BD69E-CB00-4038-A64D-9A368AA0ED1E}" type="sibTrans" cxnId="{4A2C0306-85DD-46ED-9392-B55C8CF53E4C}">
      <dgm:prSet/>
      <dgm:spPr/>
      <dgm:t>
        <a:bodyPr/>
        <a:lstStyle/>
        <a:p>
          <a:endParaRPr lang="es-UY"/>
        </a:p>
      </dgm:t>
    </dgm:pt>
    <dgm:pt modelId="{741CA034-687D-4B97-81C6-6BC123DB03AC}">
      <dgm:prSet phldrT="[Texto]"/>
      <dgm:spPr/>
      <dgm:t>
        <a:bodyPr/>
        <a:lstStyle/>
        <a:p>
          <a:r>
            <a:rPr lang="en-US" dirty="0" err="1" smtClean="0"/>
            <a:t>Fraude</a:t>
          </a:r>
          <a:r>
            <a:rPr lang="en-US" dirty="0" smtClean="0"/>
            <a:t> </a:t>
          </a:r>
          <a:r>
            <a:rPr lang="en-US" dirty="0" err="1" smtClean="0"/>
            <a:t>interno</a:t>
          </a:r>
          <a:endParaRPr lang="es-UY" dirty="0"/>
        </a:p>
      </dgm:t>
    </dgm:pt>
    <dgm:pt modelId="{9639E2A0-AE64-4F4F-A2EA-A11FB5C5E54E}" type="parTrans" cxnId="{B703E60D-3B35-4921-8B36-FCCD4B51A71D}">
      <dgm:prSet/>
      <dgm:spPr/>
      <dgm:t>
        <a:bodyPr/>
        <a:lstStyle/>
        <a:p>
          <a:endParaRPr lang="es-UY"/>
        </a:p>
      </dgm:t>
    </dgm:pt>
    <dgm:pt modelId="{7139F7BA-28C6-478B-89A4-8DA3F281B5A6}" type="sibTrans" cxnId="{B703E60D-3B35-4921-8B36-FCCD4B51A71D}">
      <dgm:prSet/>
      <dgm:spPr/>
      <dgm:t>
        <a:bodyPr/>
        <a:lstStyle/>
        <a:p>
          <a:endParaRPr lang="es-UY"/>
        </a:p>
      </dgm:t>
    </dgm:pt>
    <dgm:pt modelId="{B9C8D96C-1F45-4E00-B6A9-D4A91900193B}">
      <dgm:prSet phldrT="[Texto]"/>
      <dgm:spPr/>
      <dgm:t>
        <a:bodyPr/>
        <a:lstStyle/>
        <a:p>
          <a:r>
            <a:rPr lang="en-US" dirty="0" err="1" smtClean="0"/>
            <a:t>Operaciones</a:t>
          </a:r>
          <a:r>
            <a:rPr lang="en-US" dirty="0" smtClean="0"/>
            <a:t> de </a:t>
          </a:r>
          <a:r>
            <a:rPr lang="en-US" dirty="0" err="1" smtClean="0"/>
            <a:t>caja</a:t>
          </a:r>
          <a:endParaRPr lang="es-UY" dirty="0"/>
        </a:p>
      </dgm:t>
    </dgm:pt>
    <dgm:pt modelId="{6F5B2A89-85BA-4962-95CC-BCC835EF3D81}" type="parTrans" cxnId="{B0DA252F-CF86-411A-BB21-623FF6D82449}">
      <dgm:prSet/>
      <dgm:spPr/>
      <dgm:t>
        <a:bodyPr/>
        <a:lstStyle/>
        <a:p>
          <a:endParaRPr lang="es-UY"/>
        </a:p>
      </dgm:t>
    </dgm:pt>
    <dgm:pt modelId="{7BA1E921-1723-4B08-B7A2-46FA11921E9B}" type="sibTrans" cxnId="{B0DA252F-CF86-411A-BB21-623FF6D82449}">
      <dgm:prSet/>
      <dgm:spPr/>
      <dgm:t>
        <a:bodyPr/>
        <a:lstStyle/>
        <a:p>
          <a:endParaRPr lang="es-UY"/>
        </a:p>
      </dgm:t>
    </dgm:pt>
    <dgm:pt modelId="{0AA0848F-027A-4E90-9094-BF8DB0B2689F}">
      <dgm:prSet phldrT="[Texto]"/>
      <dgm:spPr/>
      <dgm:t>
        <a:bodyPr/>
        <a:lstStyle/>
        <a:p>
          <a:r>
            <a:rPr lang="en-US" dirty="0" smtClean="0"/>
            <a:t>Y </a:t>
          </a:r>
          <a:r>
            <a:rPr lang="en-US" dirty="0" err="1" smtClean="0"/>
            <a:t>muchas</a:t>
          </a:r>
          <a:r>
            <a:rPr lang="en-US" dirty="0" smtClean="0"/>
            <a:t> </a:t>
          </a:r>
          <a:r>
            <a:rPr lang="en-US" dirty="0" err="1" smtClean="0"/>
            <a:t>más</a:t>
          </a:r>
          <a:endParaRPr lang="es-UY" dirty="0"/>
        </a:p>
      </dgm:t>
    </dgm:pt>
    <dgm:pt modelId="{4096D9F5-1DFA-4CE8-9588-A86D554E48F7}" type="parTrans" cxnId="{60567F36-44DF-48C1-976A-B2608D6A99D1}">
      <dgm:prSet/>
      <dgm:spPr/>
      <dgm:t>
        <a:bodyPr/>
        <a:lstStyle/>
        <a:p>
          <a:endParaRPr lang="es-UY"/>
        </a:p>
      </dgm:t>
    </dgm:pt>
    <dgm:pt modelId="{647AD2CE-9A64-41C5-9F09-F6E055722FA3}" type="sibTrans" cxnId="{60567F36-44DF-48C1-976A-B2608D6A99D1}">
      <dgm:prSet/>
      <dgm:spPr/>
      <dgm:t>
        <a:bodyPr/>
        <a:lstStyle/>
        <a:p>
          <a:endParaRPr lang="es-UY"/>
        </a:p>
      </dgm:t>
    </dgm:pt>
    <dgm:pt modelId="{71C34CC9-E521-4F85-B8D4-DEBFCD92F9CD}" type="pres">
      <dgm:prSet presAssocID="{2C5713F6-B979-4248-8133-1092F61FAE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AD99C559-1385-4F16-949B-D230A81FBCB0}" type="pres">
      <dgm:prSet presAssocID="{E0F75E79-1B59-42AD-BDB1-25186C43B4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99A5E73-5F2D-472B-981D-97C5AF5505B9}" type="pres">
      <dgm:prSet presAssocID="{80C8685E-AF9F-4856-B1F6-983619787DB4}" presName="sibTrans" presStyleCnt="0"/>
      <dgm:spPr/>
    </dgm:pt>
    <dgm:pt modelId="{EA529BA7-AB44-4864-A2D2-465D2F92B166}" type="pres">
      <dgm:prSet presAssocID="{C9D8ADEF-2766-40F6-BF83-F7F09D80D74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C6730E7-5386-4639-9A47-F59FDA515CAC}" type="pres">
      <dgm:prSet presAssocID="{F056715F-72F2-4136-B271-A8D23E999DB0}" presName="sibTrans" presStyleCnt="0"/>
      <dgm:spPr/>
    </dgm:pt>
    <dgm:pt modelId="{5ABC7D60-4338-4B88-A881-A3BC711FE46B}" type="pres">
      <dgm:prSet presAssocID="{093BA782-F159-4F7B-994B-F273F90E9F5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2C0A808-9FF7-43ED-A236-D18A0BDEB62A}" type="pres">
      <dgm:prSet presAssocID="{274228A1-735E-4959-ACB1-FB5194755B6E}" presName="sibTrans" presStyleCnt="0"/>
      <dgm:spPr/>
    </dgm:pt>
    <dgm:pt modelId="{D6F3D0C8-1F28-4E77-8F1E-2DA8B96F757F}" type="pres">
      <dgm:prSet presAssocID="{D30216CD-E634-4214-BA9C-F0D5A450173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8679056-3A25-462F-ADE5-36DBEEDD9EF1}" type="pres">
      <dgm:prSet presAssocID="{4FEB194E-57D2-4C7D-BA59-05D723890AC8}" presName="sibTrans" presStyleCnt="0"/>
      <dgm:spPr/>
    </dgm:pt>
    <dgm:pt modelId="{EEE21002-4DF6-4EF7-B233-550FF4185248}" type="pres">
      <dgm:prSet presAssocID="{AACB78F4-45E9-4C09-AFD1-E07C792552A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F92FC74-4000-468E-883D-45FEE6535B7E}" type="pres">
      <dgm:prSet presAssocID="{4819EE0D-2396-4718-A840-49C2250F3FC8}" presName="sibTrans" presStyleCnt="0"/>
      <dgm:spPr/>
    </dgm:pt>
    <dgm:pt modelId="{83509113-C7EF-40D8-B156-9036CDB234DC}" type="pres">
      <dgm:prSet presAssocID="{DE45F3BA-5800-4579-8A6B-1F5FC75E7C1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2DCDB7C-8E68-42D2-8BE1-C42040A2E1E7}" type="pres">
      <dgm:prSet presAssocID="{C4AF7CF5-C63B-435A-8B52-53C9485865FB}" presName="sibTrans" presStyleCnt="0"/>
      <dgm:spPr/>
    </dgm:pt>
    <dgm:pt modelId="{FC39EDF1-F311-4765-BD19-9E9A22AD298B}" type="pres">
      <dgm:prSet presAssocID="{A074E350-FD48-42B7-9D47-45AD4B11D14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486C24A-E378-483D-9033-785E8F28326E}" type="pres">
      <dgm:prSet presAssocID="{DF020AF3-B0D6-4FC9-AB65-F47DEE0CD1AB}" presName="sibTrans" presStyleCnt="0"/>
      <dgm:spPr/>
    </dgm:pt>
    <dgm:pt modelId="{9C739D8C-1DE8-4193-8BE5-6FC096DCC289}" type="pres">
      <dgm:prSet presAssocID="{01EC5003-C5B9-4784-917D-4A1A10EC8B3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E184E91-880F-4250-B3B7-6A4E04B2742F}" type="pres">
      <dgm:prSet presAssocID="{9DDC72D6-8F09-4EF7-B73C-84C92512A7E3}" presName="sibTrans" presStyleCnt="0"/>
      <dgm:spPr/>
    </dgm:pt>
    <dgm:pt modelId="{44EE9820-B7AD-4C48-9189-E2CAD60671E9}" type="pres">
      <dgm:prSet presAssocID="{CD558F19-CB0F-45AB-AF30-10694B8ADD5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BF732B5-F0E8-4224-A5A2-22FA4C4C6A23}" type="pres">
      <dgm:prSet presAssocID="{D57BD69E-CB00-4038-A64D-9A368AA0ED1E}" presName="sibTrans" presStyleCnt="0"/>
      <dgm:spPr/>
    </dgm:pt>
    <dgm:pt modelId="{17EE7B3A-7241-4211-848A-ACCD818B960F}" type="pres">
      <dgm:prSet presAssocID="{741CA034-687D-4B97-81C6-6BC123DB03A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3880CAA-7FBB-45BF-8C25-8C26C50B5284}" type="pres">
      <dgm:prSet presAssocID="{7139F7BA-28C6-478B-89A4-8DA3F281B5A6}" presName="sibTrans" presStyleCnt="0"/>
      <dgm:spPr/>
    </dgm:pt>
    <dgm:pt modelId="{B654D7C0-D235-4789-BF08-E74CD2B39DE5}" type="pres">
      <dgm:prSet presAssocID="{B9C8D96C-1F45-4E00-B6A9-D4A91900193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E817F856-F054-4295-87AB-CF2A09FA4BE0}" type="pres">
      <dgm:prSet presAssocID="{7BA1E921-1723-4B08-B7A2-46FA11921E9B}" presName="sibTrans" presStyleCnt="0"/>
      <dgm:spPr/>
    </dgm:pt>
    <dgm:pt modelId="{6F14F09D-0414-4C36-852D-F52B0E7BB6D2}" type="pres">
      <dgm:prSet presAssocID="{0AA0848F-027A-4E90-9094-BF8DB0B2689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59CB9B84-52CE-4745-AFDF-19756932B8E9}" type="presOf" srcId="{01EC5003-C5B9-4784-917D-4A1A10EC8B3E}" destId="{9C739D8C-1DE8-4193-8BE5-6FC096DCC289}" srcOrd="0" destOrd="0" presId="urn:microsoft.com/office/officeart/2005/8/layout/default"/>
    <dgm:cxn modelId="{ED39FE0E-A025-4C1F-B538-6A9692B939E0}" srcId="{2C5713F6-B979-4248-8133-1092F61FAE94}" destId="{01EC5003-C5B9-4784-917D-4A1A10EC8B3E}" srcOrd="7" destOrd="0" parTransId="{1CB7146B-30A3-4144-A1BD-E01193893FAC}" sibTransId="{9DDC72D6-8F09-4EF7-B73C-84C92512A7E3}"/>
    <dgm:cxn modelId="{854D1068-9E21-4AE3-A2B2-429DEA3CC383}" srcId="{2C5713F6-B979-4248-8133-1092F61FAE94}" destId="{A074E350-FD48-42B7-9D47-45AD4B11D142}" srcOrd="6" destOrd="0" parTransId="{ED1258AB-680D-4D96-9E55-8AEED9D502DA}" sibTransId="{DF020AF3-B0D6-4FC9-AB65-F47DEE0CD1AB}"/>
    <dgm:cxn modelId="{B0DA252F-CF86-411A-BB21-623FF6D82449}" srcId="{2C5713F6-B979-4248-8133-1092F61FAE94}" destId="{B9C8D96C-1F45-4E00-B6A9-D4A91900193B}" srcOrd="10" destOrd="0" parTransId="{6F5B2A89-85BA-4962-95CC-BCC835EF3D81}" sibTransId="{7BA1E921-1723-4B08-B7A2-46FA11921E9B}"/>
    <dgm:cxn modelId="{B703E60D-3B35-4921-8B36-FCCD4B51A71D}" srcId="{2C5713F6-B979-4248-8133-1092F61FAE94}" destId="{741CA034-687D-4B97-81C6-6BC123DB03AC}" srcOrd="9" destOrd="0" parTransId="{9639E2A0-AE64-4F4F-A2EA-A11FB5C5E54E}" sibTransId="{7139F7BA-28C6-478B-89A4-8DA3F281B5A6}"/>
    <dgm:cxn modelId="{B07EE987-D76B-4BA9-8E10-C51E6214A571}" type="presOf" srcId="{741CA034-687D-4B97-81C6-6BC123DB03AC}" destId="{17EE7B3A-7241-4211-848A-ACCD818B960F}" srcOrd="0" destOrd="0" presId="urn:microsoft.com/office/officeart/2005/8/layout/default"/>
    <dgm:cxn modelId="{F1E6892B-5458-43DF-93EB-47D0FC8D503B}" type="presOf" srcId="{093BA782-F159-4F7B-994B-F273F90E9F59}" destId="{5ABC7D60-4338-4B88-A881-A3BC711FE46B}" srcOrd="0" destOrd="0" presId="urn:microsoft.com/office/officeart/2005/8/layout/default"/>
    <dgm:cxn modelId="{7F8341FD-6F53-48ED-AEF9-C13802C218F5}" type="presOf" srcId="{0AA0848F-027A-4E90-9094-BF8DB0B2689F}" destId="{6F14F09D-0414-4C36-852D-F52B0E7BB6D2}" srcOrd="0" destOrd="0" presId="urn:microsoft.com/office/officeart/2005/8/layout/default"/>
    <dgm:cxn modelId="{4A2C0306-85DD-46ED-9392-B55C8CF53E4C}" srcId="{2C5713F6-B979-4248-8133-1092F61FAE94}" destId="{CD558F19-CB0F-45AB-AF30-10694B8ADD52}" srcOrd="8" destOrd="0" parTransId="{CB81BED3-D5F3-43F4-9373-02B7E5846B0F}" sibTransId="{D57BD69E-CB00-4038-A64D-9A368AA0ED1E}"/>
    <dgm:cxn modelId="{765EF7EA-8936-42B2-9CB7-AE32F43E523B}" type="presOf" srcId="{CD558F19-CB0F-45AB-AF30-10694B8ADD52}" destId="{44EE9820-B7AD-4C48-9189-E2CAD60671E9}" srcOrd="0" destOrd="0" presId="urn:microsoft.com/office/officeart/2005/8/layout/default"/>
    <dgm:cxn modelId="{5BB4E383-AC6B-457B-814A-DD12A050C729}" type="presOf" srcId="{2C5713F6-B979-4248-8133-1092F61FAE94}" destId="{71C34CC9-E521-4F85-B8D4-DEBFCD92F9CD}" srcOrd="0" destOrd="0" presId="urn:microsoft.com/office/officeart/2005/8/layout/default"/>
    <dgm:cxn modelId="{F977968F-9F07-43E9-9F5C-F56324D66422}" srcId="{2C5713F6-B979-4248-8133-1092F61FAE94}" destId="{E0F75E79-1B59-42AD-BDB1-25186C43B4BF}" srcOrd="0" destOrd="0" parTransId="{C73FFA89-3DD5-4413-8513-70266075E12A}" sibTransId="{80C8685E-AF9F-4856-B1F6-983619787DB4}"/>
    <dgm:cxn modelId="{1047FF39-E6DA-4989-931D-9C202BD15689}" type="presOf" srcId="{C9D8ADEF-2766-40F6-BF83-F7F09D80D748}" destId="{EA529BA7-AB44-4864-A2D2-465D2F92B166}" srcOrd="0" destOrd="0" presId="urn:microsoft.com/office/officeart/2005/8/layout/default"/>
    <dgm:cxn modelId="{397DAC5C-73C1-4452-9536-0D82367A5632}" srcId="{2C5713F6-B979-4248-8133-1092F61FAE94}" destId="{093BA782-F159-4F7B-994B-F273F90E9F59}" srcOrd="2" destOrd="0" parTransId="{0B2A51B5-F236-4122-8AB0-580886433071}" sibTransId="{274228A1-735E-4959-ACB1-FB5194755B6E}"/>
    <dgm:cxn modelId="{BF82FA6B-5560-4C81-93F5-6DE8F5E47D63}" type="presOf" srcId="{A074E350-FD48-42B7-9D47-45AD4B11D142}" destId="{FC39EDF1-F311-4765-BD19-9E9A22AD298B}" srcOrd="0" destOrd="0" presId="urn:microsoft.com/office/officeart/2005/8/layout/default"/>
    <dgm:cxn modelId="{EF13F9C8-62FF-43E6-AAC3-0DF7359DC4B4}" srcId="{2C5713F6-B979-4248-8133-1092F61FAE94}" destId="{AACB78F4-45E9-4C09-AFD1-E07C792552A8}" srcOrd="4" destOrd="0" parTransId="{17980748-28F7-4525-AD9F-0EFF3F6E7353}" sibTransId="{4819EE0D-2396-4718-A840-49C2250F3FC8}"/>
    <dgm:cxn modelId="{ED760BF5-C4AD-4B9C-850A-3E9EBB97E7A7}" type="presOf" srcId="{AACB78F4-45E9-4C09-AFD1-E07C792552A8}" destId="{EEE21002-4DF6-4EF7-B233-550FF4185248}" srcOrd="0" destOrd="0" presId="urn:microsoft.com/office/officeart/2005/8/layout/default"/>
    <dgm:cxn modelId="{4D87B63E-BF50-4DE2-8FD6-76711530B9A0}" type="presOf" srcId="{B9C8D96C-1F45-4E00-B6A9-D4A91900193B}" destId="{B654D7C0-D235-4789-BF08-E74CD2B39DE5}" srcOrd="0" destOrd="0" presId="urn:microsoft.com/office/officeart/2005/8/layout/default"/>
    <dgm:cxn modelId="{60567F36-44DF-48C1-976A-B2608D6A99D1}" srcId="{2C5713F6-B979-4248-8133-1092F61FAE94}" destId="{0AA0848F-027A-4E90-9094-BF8DB0B2689F}" srcOrd="11" destOrd="0" parTransId="{4096D9F5-1DFA-4CE8-9588-A86D554E48F7}" sibTransId="{647AD2CE-9A64-41C5-9F09-F6E055722FA3}"/>
    <dgm:cxn modelId="{B89302D6-E814-4499-80B0-E9630BAD4946}" srcId="{2C5713F6-B979-4248-8133-1092F61FAE94}" destId="{DE45F3BA-5800-4579-8A6B-1F5FC75E7C1C}" srcOrd="5" destOrd="0" parTransId="{D5C09277-9D21-4DA0-8AD1-6AEF607F97AE}" sibTransId="{C4AF7CF5-C63B-435A-8B52-53C9485865FB}"/>
    <dgm:cxn modelId="{4FD7BEDE-6F29-41C5-A814-384219100003}" type="presOf" srcId="{E0F75E79-1B59-42AD-BDB1-25186C43B4BF}" destId="{AD99C559-1385-4F16-949B-D230A81FBCB0}" srcOrd="0" destOrd="0" presId="urn:microsoft.com/office/officeart/2005/8/layout/default"/>
    <dgm:cxn modelId="{212107A0-C2A5-48EA-99E8-4005410CD8FF}" srcId="{2C5713F6-B979-4248-8133-1092F61FAE94}" destId="{D30216CD-E634-4214-BA9C-F0D5A450173B}" srcOrd="3" destOrd="0" parTransId="{61A5B576-8F51-4460-88AB-9386D9B63530}" sibTransId="{4FEB194E-57D2-4C7D-BA59-05D723890AC8}"/>
    <dgm:cxn modelId="{0EF45031-A3D1-4746-9401-DEF41F011960}" srcId="{2C5713F6-B979-4248-8133-1092F61FAE94}" destId="{C9D8ADEF-2766-40F6-BF83-F7F09D80D748}" srcOrd="1" destOrd="0" parTransId="{5B1BAF24-EEA2-4581-A251-71B7AAF373A9}" sibTransId="{F056715F-72F2-4136-B271-A8D23E999DB0}"/>
    <dgm:cxn modelId="{E7C4BAEB-470D-40BB-907E-01DB364FB24F}" type="presOf" srcId="{DE45F3BA-5800-4579-8A6B-1F5FC75E7C1C}" destId="{83509113-C7EF-40D8-B156-9036CDB234DC}" srcOrd="0" destOrd="0" presId="urn:microsoft.com/office/officeart/2005/8/layout/default"/>
    <dgm:cxn modelId="{695A04D1-87D2-49EB-94E6-8F9746A80925}" type="presOf" srcId="{D30216CD-E634-4214-BA9C-F0D5A450173B}" destId="{D6F3D0C8-1F28-4E77-8F1E-2DA8B96F757F}" srcOrd="0" destOrd="0" presId="urn:microsoft.com/office/officeart/2005/8/layout/default"/>
    <dgm:cxn modelId="{8DA087F9-686C-4DD9-AB10-28FE6EA93650}" type="presParOf" srcId="{71C34CC9-E521-4F85-B8D4-DEBFCD92F9CD}" destId="{AD99C559-1385-4F16-949B-D230A81FBCB0}" srcOrd="0" destOrd="0" presId="urn:microsoft.com/office/officeart/2005/8/layout/default"/>
    <dgm:cxn modelId="{ED06DCC2-1022-4861-9551-7E5F4D775E3F}" type="presParOf" srcId="{71C34CC9-E521-4F85-B8D4-DEBFCD92F9CD}" destId="{D99A5E73-5F2D-472B-981D-97C5AF5505B9}" srcOrd="1" destOrd="0" presId="urn:microsoft.com/office/officeart/2005/8/layout/default"/>
    <dgm:cxn modelId="{D47C9459-7A78-4930-8D09-716924D36EE6}" type="presParOf" srcId="{71C34CC9-E521-4F85-B8D4-DEBFCD92F9CD}" destId="{EA529BA7-AB44-4864-A2D2-465D2F92B166}" srcOrd="2" destOrd="0" presId="urn:microsoft.com/office/officeart/2005/8/layout/default"/>
    <dgm:cxn modelId="{F037F657-46CB-4632-9A94-E9BE944CBBC1}" type="presParOf" srcId="{71C34CC9-E521-4F85-B8D4-DEBFCD92F9CD}" destId="{FC6730E7-5386-4639-9A47-F59FDA515CAC}" srcOrd="3" destOrd="0" presId="urn:microsoft.com/office/officeart/2005/8/layout/default"/>
    <dgm:cxn modelId="{9AEF7617-3733-4308-B622-7B108BC38960}" type="presParOf" srcId="{71C34CC9-E521-4F85-B8D4-DEBFCD92F9CD}" destId="{5ABC7D60-4338-4B88-A881-A3BC711FE46B}" srcOrd="4" destOrd="0" presId="urn:microsoft.com/office/officeart/2005/8/layout/default"/>
    <dgm:cxn modelId="{14E2EA8C-B47B-4CA8-87F6-A4619E0533A7}" type="presParOf" srcId="{71C34CC9-E521-4F85-B8D4-DEBFCD92F9CD}" destId="{B2C0A808-9FF7-43ED-A236-D18A0BDEB62A}" srcOrd="5" destOrd="0" presId="urn:microsoft.com/office/officeart/2005/8/layout/default"/>
    <dgm:cxn modelId="{D74F3A89-8EC1-4246-8AEA-CEA7BE5AFA6A}" type="presParOf" srcId="{71C34CC9-E521-4F85-B8D4-DEBFCD92F9CD}" destId="{D6F3D0C8-1F28-4E77-8F1E-2DA8B96F757F}" srcOrd="6" destOrd="0" presId="urn:microsoft.com/office/officeart/2005/8/layout/default"/>
    <dgm:cxn modelId="{AD263706-7A51-4783-86BF-25704E276A7A}" type="presParOf" srcId="{71C34CC9-E521-4F85-B8D4-DEBFCD92F9CD}" destId="{48679056-3A25-462F-ADE5-36DBEEDD9EF1}" srcOrd="7" destOrd="0" presId="urn:microsoft.com/office/officeart/2005/8/layout/default"/>
    <dgm:cxn modelId="{34CF9BD8-4823-4043-B4B7-16529F2742FB}" type="presParOf" srcId="{71C34CC9-E521-4F85-B8D4-DEBFCD92F9CD}" destId="{EEE21002-4DF6-4EF7-B233-550FF4185248}" srcOrd="8" destOrd="0" presId="urn:microsoft.com/office/officeart/2005/8/layout/default"/>
    <dgm:cxn modelId="{FFF4B628-6503-4B93-A886-C3E6E7B7C6D8}" type="presParOf" srcId="{71C34CC9-E521-4F85-B8D4-DEBFCD92F9CD}" destId="{FF92FC74-4000-468E-883D-45FEE6535B7E}" srcOrd="9" destOrd="0" presId="urn:microsoft.com/office/officeart/2005/8/layout/default"/>
    <dgm:cxn modelId="{8F5C70CF-A1A0-4976-BEFF-31A9E83FA6BA}" type="presParOf" srcId="{71C34CC9-E521-4F85-B8D4-DEBFCD92F9CD}" destId="{83509113-C7EF-40D8-B156-9036CDB234DC}" srcOrd="10" destOrd="0" presId="urn:microsoft.com/office/officeart/2005/8/layout/default"/>
    <dgm:cxn modelId="{7C4EB7C9-A893-4D4D-8B74-2150CE90EBD0}" type="presParOf" srcId="{71C34CC9-E521-4F85-B8D4-DEBFCD92F9CD}" destId="{D2DCDB7C-8E68-42D2-8BE1-C42040A2E1E7}" srcOrd="11" destOrd="0" presId="urn:microsoft.com/office/officeart/2005/8/layout/default"/>
    <dgm:cxn modelId="{01ADCCE0-D298-4ECE-8635-089C99F2242B}" type="presParOf" srcId="{71C34CC9-E521-4F85-B8D4-DEBFCD92F9CD}" destId="{FC39EDF1-F311-4765-BD19-9E9A22AD298B}" srcOrd="12" destOrd="0" presId="urn:microsoft.com/office/officeart/2005/8/layout/default"/>
    <dgm:cxn modelId="{A7561926-60AE-4B32-9C2E-AA199BC2DD0C}" type="presParOf" srcId="{71C34CC9-E521-4F85-B8D4-DEBFCD92F9CD}" destId="{5486C24A-E378-483D-9033-785E8F28326E}" srcOrd="13" destOrd="0" presId="urn:microsoft.com/office/officeart/2005/8/layout/default"/>
    <dgm:cxn modelId="{6FB6094F-285E-4558-8CA4-9B28E57194BC}" type="presParOf" srcId="{71C34CC9-E521-4F85-B8D4-DEBFCD92F9CD}" destId="{9C739D8C-1DE8-4193-8BE5-6FC096DCC289}" srcOrd="14" destOrd="0" presId="urn:microsoft.com/office/officeart/2005/8/layout/default"/>
    <dgm:cxn modelId="{A4C2B146-ECA4-430D-A7E8-C41E1F37C7B1}" type="presParOf" srcId="{71C34CC9-E521-4F85-B8D4-DEBFCD92F9CD}" destId="{AE184E91-880F-4250-B3B7-6A4E04B2742F}" srcOrd="15" destOrd="0" presId="urn:microsoft.com/office/officeart/2005/8/layout/default"/>
    <dgm:cxn modelId="{8A6E1DDE-3784-4C8B-98E2-26D1B51220FA}" type="presParOf" srcId="{71C34CC9-E521-4F85-B8D4-DEBFCD92F9CD}" destId="{44EE9820-B7AD-4C48-9189-E2CAD60671E9}" srcOrd="16" destOrd="0" presId="urn:microsoft.com/office/officeart/2005/8/layout/default"/>
    <dgm:cxn modelId="{546B92B2-ACBE-464C-9C64-2EEF6CB1B3F5}" type="presParOf" srcId="{71C34CC9-E521-4F85-B8D4-DEBFCD92F9CD}" destId="{DBF732B5-F0E8-4224-A5A2-22FA4C4C6A23}" srcOrd="17" destOrd="0" presId="urn:microsoft.com/office/officeart/2005/8/layout/default"/>
    <dgm:cxn modelId="{6CCF1C51-B996-4267-8E10-61327D01C9A8}" type="presParOf" srcId="{71C34CC9-E521-4F85-B8D4-DEBFCD92F9CD}" destId="{17EE7B3A-7241-4211-848A-ACCD818B960F}" srcOrd="18" destOrd="0" presId="urn:microsoft.com/office/officeart/2005/8/layout/default"/>
    <dgm:cxn modelId="{AEE6A083-6E09-4A60-9E45-A752C7864941}" type="presParOf" srcId="{71C34CC9-E521-4F85-B8D4-DEBFCD92F9CD}" destId="{73880CAA-7FBB-45BF-8C25-8C26C50B5284}" srcOrd="19" destOrd="0" presId="urn:microsoft.com/office/officeart/2005/8/layout/default"/>
    <dgm:cxn modelId="{EDFA9655-415B-4938-A112-CD52C9AC8C55}" type="presParOf" srcId="{71C34CC9-E521-4F85-B8D4-DEBFCD92F9CD}" destId="{B654D7C0-D235-4789-BF08-E74CD2B39DE5}" srcOrd="20" destOrd="0" presId="urn:microsoft.com/office/officeart/2005/8/layout/default"/>
    <dgm:cxn modelId="{43C50C56-395E-4F28-853B-C6DA731C97D5}" type="presParOf" srcId="{71C34CC9-E521-4F85-B8D4-DEBFCD92F9CD}" destId="{E817F856-F054-4295-87AB-CF2A09FA4BE0}" srcOrd="21" destOrd="0" presId="urn:microsoft.com/office/officeart/2005/8/layout/default"/>
    <dgm:cxn modelId="{4281155C-799C-43A5-B114-88C3A125E5C7}" type="presParOf" srcId="{71C34CC9-E521-4F85-B8D4-DEBFCD92F9CD}" destId="{6F14F09D-0414-4C36-852D-F52B0E7BB6D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51E38-082E-4A33-BABA-EE617DE077D3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BF54CD7-4C93-445E-A932-A299C33D5DE9}">
      <dgm:prSet phldrT="[Text]" custT="1"/>
      <dgm:spPr>
        <a:xfrm>
          <a:off x="727099" y="37"/>
          <a:ext cx="2362096" cy="1498067"/>
        </a:xfr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683C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sz="2800" noProof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Gestación</a:t>
          </a:r>
        </a:p>
      </dgm:t>
    </dgm:pt>
    <dgm:pt modelId="{7B84C626-B9F5-4474-A090-F63EED129BCC}" type="parTrans" cxnId="{E2FA9E02-EDBD-4879-950C-5207554DD543}">
      <dgm:prSet/>
      <dgm:spPr/>
      <dgm:t>
        <a:bodyPr/>
        <a:lstStyle/>
        <a:p>
          <a:endParaRPr lang="en-US" sz="1400"/>
        </a:p>
      </dgm:t>
    </dgm:pt>
    <dgm:pt modelId="{A5BA757A-82A6-4DE9-861F-B991198104DB}" type="sibTrans" cxnId="{E2FA9E02-EDBD-4879-950C-5207554DD543}">
      <dgm:prSet/>
      <dgm:spPr/>
      <dgm:t>
        <a:bodyPr/>
        <a:lstStyle/>
        <a:p>
          <a:endParaRPr lang="en-US" sz="1400"/>
        </a:p>
      </dgm:t>
    </dgm:pt>
    <dgm:pt modelId="{B0D8FED9-54D8-490A-8CB6-A965AD757A2B}">
      <dgm:prSet phldrT="[Text]" custT="1"/>
      <dgm:spPr>
        <a:xfrm rot="5400000">
          <a:off x="5882231" y="-2643191"/>
          <a:ext cx="1198454" cy="6784525"/>
        </a:xfrm>
        <a:solidFill>
          <a:srgbClr val="2683C6">
            <a:tint val="40000"/>
            <a:alpha val="90000"/>
            <a:hueOff val="0"/>
            <a:satOff val="0"/>
            <a:lumOff val="0"/>
            <a:alphaOff val="0"/>
          </a:srgbClr>
        </a:solidFill>
        <a:ln w="12700" cap="rnd" cmpd="sng" algn="ctr">
          <a:solidFill>
            <a:srgbClr val="2683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 sz="48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66F86114-2F1E-4F12-A840-C9191EAF5330}" type="parTrans" cxnId="{0CEEB920-B6FC-463A-9FF0-D09571AEC25A}">
      <dgm:prSet/>
      <dgm:spPr/>
      <dgm:t>
        <a:bodyPr/>
        <a:lstStyle/>
        <a:p>
          <a:endParaRPr lang="en-US" sz="1400"/>
        </a:p>
      </dgm:t>
    </dgm:pt>
    <dgm:pt modelId="{8BC0BE65-C1C1-4EB2-85E8-63970F91765B}" type="sibTrans" cxnId="{0CEEB920-B6FC-463A-9FF0-D09571AEC25A}">
      <dgm:prSet/>
      <dgm:spPr/>
      <dgm:t>
        <a:bodyPr/>
        <a:lstStyle/>
        <a:p>
          <a:endParaRPr lang="en-US" sz="1400"/>
        </a:p>
      </dgm:t>
    </dgm:pt>
    <dgm:pt modelId="{9084AA28-F954-4A8A-8295-7AD7052D8D64}">
      <dgm:prSet phldrT="[Text]" custT="1"/>
      <dgm:spPr>
        <a:xfrm>
          <a:off x="727099" y="1573008"/>
          <a:ext cx="2362096" cy="1498067"/>
        </a:xfr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7CED7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sz="28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Fraude</a:t>
          </a:r>
          <a:endParaRPr lang="es-CL" sz="28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6903DB52-B9F8-48A8-8F3A-34A851F952AC}" type="parTrans" cxnId="{FBAA46D5-335E-4148-BDCE-DAB7E5646A42}">
      <dgm:prSet/>
      <dgm:spPr/>
      <dgm:t>
        <a:bodyPr/>
        <a:lstStyle/>
        <a:p>
          <a:endParaRPr lang="en-US" sz="1400"/>
        </a:p>
      </dgm:t>
    </dgm:pt>
    <dgm:pt modelId="{6C1C10F9-C09F-4648-88C8-10A4D02591EE}" type="sibTrans" cxnId="{FBAA46D5-335E-4148-BDCE-DAB7E5646A42}">
      <dgm:prSet/>
      <dgm:spPr/>
      <dgm:t>
        <a:bodyPr/>
        <a:lstStyle/>
        <a:p>
          <a:endParaRPr lang="en-US" sz="1400"/>
        </a:p>
      </dgm:t>
    </dgm:pt>
    <dgm:pt modelId="{6DD05F68-9A19-41E7-8C22-26F73D98F1A2}">
      <dgm:prSet phldrT="[Text]" custT="1"/>
      <dgm:spPr>
        <a:xfrm rot="5400000">
          <a:off x="5882231" y="-1070220"/>
          <a:ext cx="1198454" cy="6784525"/>
        </a:xfrm>
        <a:solidFill>
          <a:srgbClr val="27CED7">
            <a:tint val="40000"/>
            <a:alpha val="90000"/>
            <a:hueOff val="0"/>
            <a:satOff val="0"/>
            <a:lumOff val="0"/>
            <a:alphaOff val="0"/>
          </a:srgbClr>
        </a:solidFill>
        <a:ln w="12700" cap="rnd" cmpd="sng" algn="ctr">
          <a:solidFill>
            <a:srgbClr val="27CED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4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1DE9563D-6D66-47EA-B4BE-DD84113B1360}" type="parTrans" cxnId="{A652DEF1-C39D-4AF1-A348-ED0082AA15F7}">
      <dgm:prSet/>
      <dgm:spPr/>
      <dgm:t>
        <a:bodyPr/>
        <a:lstStyle/>
        <a:p>
          <a:endParaRPr lang="en-US" sz="1400"/>
        </a:p>
      </dgm:t>
    </dgm:pt>
    <dgm:pt modelId="{A6D62ACF-FA5B-407B-9A9C-DB4482F72CD8}" type="sibTrans" cxnId="{A652DEF1-C39D-4AF1-A348-ED0082AA15F7}">
      <dgm:prSet/>
      <dgm:spPr/>
      <dgm:t>
        <a:bodyPr/>
        <a:lstStyle/>
        <a:p>
          <a:endParaRPr lang="en-US" sz="1400"/>
        </a:p>
      </dgm:t>
    </dgm:pt>
    <dgm:pt modelId="{05591C47-6DF7-44EB-861D-FFEFBCF1929A}" type="pres">
      <dgm:prSet presAssocID="{02851E38-082E-4A33-BABA-EE617DE077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B238C-56AE-4D5D-9EF6-E7F55F83197A}" type="pres">
      <dgm:prSet presAssocID="{ABF54CD7-4C93-445E-A932-A299C33D5DE9}" presName="linNode" presStyleCnt="0"/>
      <dgm:spPr/>
      <dgm:t>
        <a:bodyPr/>
        <a:lstStyle/>
        <a:p>
          <a:endParaRPr lang="es-CL"/>
        </a:p>
      </dgm:t>
    </dgm:pt>
    <dgm:pt modelId="{4B466100-F8CD-4278-B937-FEDF3B738548}" type="pres">
      <dgm:prSet presAssocID="{ABF54CD7-4C93-445E-A932-A299C33D5DE9}" presName="parentText" presStyleLbl="node1" presStyleIdx="0" presStyleCnt="2" custScaleX="6189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EB8732E-81F0-4B54-8502-5CE9906679E3}" type="pres">
      <dgm:prSet presAssocID="{ABF54CD7-4C93-445E-A932-A299C33D5DE9}" presName="descendantText" presStyleLbl="alignAccFollowNode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E0BAEA8-E492-47DA-83F9-460C2851839D}" type="pres">
      <dgm:prSet presAssocID="{A5BA757A-82A6-4DE9-861F-B991198104DB}" presName="sp" presStyleCnt="0"/>
      <dgm:spPr/>
      <dgm:t>
        <a:bodyPr/>
        <a:lstStyle/>
        <a:p>
          <a:endParaRPr lang="es-CL"/>
        </a:p>
      </dgm:t>
    </dgm:pt>
    <dgm:pt modelId="{87C5DCEC-57E3-41E9-9845-82F55EB5FD01}" type="pres">
      <dgm:prSet presAssocID="{9084AA28-F954-4A8A-8295-7AD7052D8D64}" presName="linNode" presStyleCnt="0"/>
      <dgm:spPr/>
      <dgm:t>
        <a:bodyPr/>
        <a:lstStyle/>
        <a:p>
          <a:endParaRPr lang="es-CL"/>
        </a:p>
      </dgm:t>
    </dgm:pt>
    <dgm:pt modelId="{7F1AFF4F-0E85-4734-86BE-44D7F3150BC1}" type="pres">
      <dgm:prSet presAssocID="{9084AA28-F954-4A8A-8295-7AD7052D8D64}" presName="parentText" presStyleLbl="node1" presStyleIdx="1" presStyleCnt="2" custScaleX="6189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FFDFE4-EFC4-43E7-877F-DAE8F5D53CF0}" type="pres">
      <dgm:prSet presAssocID="{9084AA28-F954-4A8A-8295-7AD7052D8D64}" presName="descendantText" presStyleLbl="alignAccFollowNode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E2FA9E02-EDBD-4879-950C-5207554DD543}" srcId="{02851E38-082E-4A33-BABA-EE617DE077D3}" destId="{ABF54CD7-4C93-445E-A932-A299C33D5DE9}" srcOrd="0" destOrd="0" parTransId="{7B84C626-B9F5-4474-A090-F63EED129BCC}" sibTransId="{A5BA757A-82A6-4DE9-861F-B991198104DB}"/>
    <dgm:cxn modelId="{25DD7065-0259-40C0-BC42-139C2C9A8C83}" type="presOf" srcId="{ABF54CD7-4C93-445E-A932-A299C33D5DE9}" destId="{4B466100-F8CD-4278-B937-FEDF3B738548}" srcOrd="0" destOrd="0" presId="urn:microsoft.com/office/officeart/2005/8/layout/vList5"/>
    <dgm:cxn modelId="{57ADAF98-B6D6-44AA-9BA3-F32471A3633C}" type="presOf" srcId="{B0D8FED9-54D8-490A-8CB6-A965AD757A2B}" destId="{2EB8732E-81F0-4B54-8502-5CE9906679E3}" srcOrd="0" destOrd="0" presId="urn:microsoft.com/office/officeart/2005/8/layout/vList5"/>
    <dgm:cxn modelId="{A652DEF1-C39D-4AF1-A348-ED0082AA15F7}" srcId="{9084AA28-F954-4A8A-8295-7AD7052D8D64}" destId="{6DD05F68-9A19-41E7-8C22-26F73D98F1A2}" srcOrd="0" destOrd="0" parTransId="{1DE9563D-6D66-47EA-B4BE-DD84113B1360}" sibTransId="{A6D62ACF-FA5B-407B-9A9C-DB4482F72CD8}"/>
    <dgm:cxn modelId="{8EBDFB1A-A04D-436C-A38A-2C037631DF43}" type="presOf" srcId="{9084AA28-F954-4A8A-8295-7AD7052D8D64}" destId="{7F1AFF4F-0E85-4734-86BE-44D7F3150BC1}" srcOrd="0" destOrd="0" presId="urn:microsoft.com/office/officeart/2005/8/layout/vList5"/>
    <dgm:cxn modelId="{47EEA488-373B-4DE9-B4DE-61E74A024CEC}" type="presOf" srcId="{02851E38-082E-4A33-BABA-EE617DE077D3}" destId="{05591C47-6DF7-44EB-861D-FFEFBCF1929A}" srcOrd="0" destOrd="0" presId="urn:microsoft.com/office/officeart/2005/8/layout/vList5"/>
    <dgm:cxn modelId="{0CEEB920-B6FC-463A-9FF0-D09571AEC25A}" srcId="{ABF54CD7-4C93-445E-A932-A299C33D5DE9}" destId="{B0D8FED9-54D8-490A-8CB6-A965AD757A2B}" srcOrd="0" destOrd="0" parTransId="{66F86114-2F1E-4F12-A840-C9191EAF5330}" sibTransId="{8BC0BE65-C1C1-4EB2-85E8-63970F91765B}"/>
    <dgm:cxn modelId="{73E4487F-633F-49F4-A613-4F4574984EDF}" type="presOf" srcId="{6DD05F68-9A19-41E7-8C22-26F73D98F1A2}" destId="{84FFDFE4-EFC4-43E7-877F-DAE8F5D53CF0}" srcOrd="0" destOrd="0" presId="urn:microsoft.com/office/officeart/2005/8/layout/vList5"/>
    <dgm:cxn modelId="{FBAA46D5-335E-4148-BDCE-DAB7E5646A42}" srcId="{02851E38-082E-4A33-BABA-EE617DE077D3}" destId="{9084AA28-F954-4A8A-8295-7AD7052D8D64}" srcOrd="1" destOrd="0" parTransId="{6903DB52-B9F8-48A8-8F3A-34A851F952AC}" sibTransId="{6C1C10F9-C09F-4648-88C8-10A4D02591EE}"/>
    <dgm:cxn modelId="{ABF900DA-A457-43FC-9B8E-3740F9D664D5}" type="presParOf" srcId="{05591C47-6DF7-44EB-861D-FFEFBCF1929A}" destId="{C7CB238C-56AE-4D5D-9EF6-E7F55F83197A}" srcOrd="0" destOrd="0" presId="urn:microsoft.com/office/officeart/2005/8/layout/vList5"/>
    <dgm:cxn modelId="{243DE64C-23AB-4527-9064-1CECFEDD63B0}" type="presParOf" srcId="{C7CB238C-56AE-4D5D-9EF6-E7F55F83197A}" destId="{4B466100-F8CD-4278-B937-FEDF3B738548}" srcOrd="0" destOrd="0" presId="urn:microsoft.com/office/officeart/2005/8/layout/vList5"/>
    <dgm:cxn modelId="{E4A2BA21-6CB8-430E-BF4E-E8B1809DAE2C}" type="presParOf" srcId="{C7CB238C-56AE-4D5D-9EF6-E7F55F83197A}" destId="{2EB8732E-81F0-4B54-8502-5CE9906679E3}" srcOrd="1" destOrd="0" presId="urn:microsoft.com/office/officeart/2005/8/layout/vList5"/>
    <dgm:cxn modelId="{D89B8FD9-B5BD-48D9-A107-6F62A03B1ED2}" type="presParOf" srcId="{05591C47-6DF7-44EB-861D-FFEFBCF1929A}" destId="{0E0BAEA8-E492-47DA-83F9-460C2851839D}" srcOrd="1" destOrd="0" presId="urn:microsoft.com/office/officeart/2005/8/layout/vList5"/>
    <dgm:cxn modelId="{936165FA-AB40-42C2-943D-2D16EB8E3121}" type="presParOf" srcId="{05591C47-6DF7-44EB-861D-FFEFBCF1929A}" destId="{87C5DCEC-57E3-41E9-9845-82F55EB5FD01}" srcOrd="2" destOrd="0" presId="urn:microsoft.com/office/officeart/2005/8/layout/vList5"/>
    <dgm:cxn modelId="{B941802D-06BA-4F0F-AF63-9ED49FF7EAE9}" type="presParOf" srcId="{87C5DCEC-57E3-41E9-9845-82F55EB5FD01}" destId="{7F1AFF4F-0E85-4734-86BE-44D7F3150BC1}" srcOrd="0" destOrd="0" presId="urn:microsoft.com/office/officeart/2005/8/layout/vList5"/>
    <dgm:cxn modelId="{8E523325-DCCD-4D52-A482-9A0BD7BA2A8E}" type="presParOf" srcId="{87C5DCEC-57E3-41E9-9845-82F55EB5FD01}" destId="{84FFDFE4-EFC4-43E7-877F-DAE8F5D53C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84587-2000-42F0-995B-7A940522FB1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F25C45-A304-40BD-9F1F-072C7DC47039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728" y="0"/>
          <a:ext cx="1893788" cy="4418910"/>
        </a:xfr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Análisis regresivo</a:t>
          </a:r>
          <a:endParaRPr lang="es-CL" sz="1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B7F3DBF-3235-43CF-AD57-43B6D6288235}" type="parTrans" cxnId="{1D9B95E6-6BF9-46D7-A008-C4AF2AB5157B}">
      <dgm:prSet/>
      <dgm:spPr/>
      <dgm:t>
        <a:bodyPr/>
        <a:lstStyle/>
        <a:p>
          <a:endParaRPr lang="en-US" sz="1600"/>
        </a:p>
      </dgm:t>
    </dgm:pt>
    <dgm:pt modelId="{DD77BCBE-CC11-4778-B4EB-9D7CEF8D1159}" type="sibTrans" cxnId="{1D9B95E6-6BF9-46D7-A008-C4AF2AB5157B}">
      <dgm:prSet/>
      <dgm:spPr/>
      <dgm:t>
        <a:bodyPr/>
        <a:lstStyle/>
        <a:p>
          <a:endParaRPr lang="en-US" sz="1600"/>
        </a:p>
      </dgm:t>
    </dgm:pt>
    <dgm:pt modelId="{8AD5BC2A-E42F-4EB9-9F88-E515202B39C6}">
      <dgm:prSet phldrT="[Text]" custT="1"/>
      <dgm:spPr>
        <a:xfrm>
          <a:off x="320536" y="1302847"/>
          <a:ext cx="1254173" cy="931082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Comp.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813EE544-6668-499F-9AFA-4E130BE6E71A}" type="parTrans" cxnId="{ED356856-0EA9-4142-A966-DD13A3523334}">
      <dgm:prSet/>
      <dgm:spPr/>
      <dgm:t>
        <a:bodyPr/>
        <a:lstStyle/>
        <a:p>
          <a:endParaRPr lang="en-US" sz="1600"/>
        </a:p>
      </dgm:t>
    </dgm:pt>
    <dgm:pt modelId="{CB1FD8BA-3B08-4300-B086-7C445EFCA32C}" type="sibTrans" cxnId="{ED356856-0EA9-4142-A966-DD13A3523334}">
      <dgm:prSet/>
      <dgm:spPr/>
      <dgm:t>
        <a:bodyPr/>
        <a:lstStyle/>
        <a:p>
          <a:endParaRPr lang="en-US" sz="1600"/>
        </a:p>
      </dgm:t>
    </dgm:pt>
    <dgm:pt modelId="{D000984A-4BF3-4F66-9519-49EB37D16455}">
      <dgm:prSet phldrT="[Text]" custT="1"/>
      <dgm:spPr>
        <a:xfrm>
          <a:off x="320536" y="2995775"/>
          <a:ext cx="1254173" cy="905059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Gestión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5A91F558-0BCC-4F39-91B0-8D3BEFF580A1}" type="parTrans" cxnId="{0DDFFF3B-2E70-4318-8006-4D9CF9160E5E}">
      <dgm:prSet/>
      <dgm:spPr/>
      <dgm:t>
        <a:bodyPr/>
        <a:lstStyle/>
        <a:p>
          <a:endParaRPr lang="en-US" sz="1600"/>
        </a:p>
      </dgm:t>
    </dgm:pt>
    <dgm:pt modelId="{B794038B-6963-4E11-B859-88FB86BE8E81}" type="sibTrans" cxnId="{0DDFFF3B-2E70-4318-8006-4D9CF9160E5E}">
      <dgm:prSet/>
      <dgm:spPr/>
      <dgm:t>
        <a:bodyPr/>
        <a:lstStyle/>
        <a:p>
          <a:endParaRPr lang="en-US" sz="1600"/>
        </a:p>
      </dgm:t>
    </dgm:pt>
    <dgm:pt modelId="{5D7088C6-7D22-463F-8664-6AFFD60B46FB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036551" y="0"/>
          <a:ext cx="1893788" cy="4418910"/>
        </a:xfr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sz="18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Monitoreo</a:t>
          </a:r>
          <a:endParaRPr lang="es-CL" sz="18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F2F49392-6466-45D6-8EF3-17A1CAF1A564}" type="parTrans" cxnId="{CBE46DAA-F5B6-4CCD-976D-38FBD7531C16}">
      <dgm:prSet/>
      <dgm:spPr/>
      <dgm:t>
        <a:bodyPr/>
        <a:lstStyle/>
        <a:p>
          <a:endParaRPr lang="en-US" sz="1600"/>
        </a:p>
      </dgm:t>
    </dgm:pt>
    <dgm:pt modelId="{60B8490C-2B56-4BDB-907F-C0EE52E7FE22}" type="sibTrans" cxnId="{CBE46DAA-F5B6-4CCD-976D-38FBD7531C16}">
      <dgm:prSet/>
      <dgm:spPr/>
      <dgm:t>
        <a:bodyPr/>
        <a:lstStyle/>
        <a:p>
          <a:endParaRPr lang="en-US" sz="1600"/>
        </a:p>
      </dgm:t>
    </dgm:pt>
    <dgm:pt modelId="{672E2FAA-7097-4A3C-AA02-79B65C9873FF}">
      <dgm:prSet phldrT="[Text]" custT="1"/>
      <dgm:spPr>
        <a:xfrm>
          <a:off x="2356359" y="1302847"/>
          <a:ext cx="1254173" cy="931082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Trazas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92197C35-6BD5-4575-9873-6871101EB991}" type="parTrans" cxnId="{89265222-3CD7-4E27-BE98-0BA4D99D6D1E}">
      <dgm:prSet/>
      <dgm:spPr/>
      <dgm:t>
        <a:bodyPr/>
        <a:lstStyle/>
        <a:p>
          <a:endParaRPr lang="en-US" sz="1600"/>
        </a:p>
      </dgm:t>
    </dgm:pt>
    <dgm:pt modelId="{FA0E0CF9-1E63-4483-B4C6-6CC205306F0F}" type="sibTrans" cxnId="{89265222-3CD7-4E27-BE98-0BA4D99D6D1E}">
      <dgm:prSet/>
      <dgm:spPr/>
      <dgm:t>
        <a:bodyPr/>
        <a:lstStyle/>
        <a:p>
          <a:endParaRPr lang="en-US" sz="1600"/>
        </a:p>
      </dgm:t>
    </dgm:pt>
    <dgm:pt modelId="{9AF643B5-45BF-40EC-B993-BBDC6ED26629}">
      <dgm:prSet phldrT="[Text]" custT="1"/>
      <dgm:spPr>
        <a:xfrm>
          <a:off x="2356359" y="2995775"/>
          <a:ext cx="1254173" cy="905059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Prev.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7FA4553E-BAFB-460D-9D0A-F0FD06B9DB31}" type="parTrans" cxnId="{F6D8605A-6E28-445E-9935-BBFF89954C8F}">
      <dgm:prSet/>
      <dgm:spPr/>
      <dgm:t>
        <a:bodyPr/>
        <a:lstStyle/>
        <a:p>
          <a:endParaRPr lang="en-US" sz="1600"/>
        </a:p>
      </dgm:t>
    </dgm:pt>
    <dgm:pt modelId="{22E17254-1512-488B-800C-2FC81AC6183E}" type="sibTrans" cxnId="{F6D8605A-6E28-445E-9935-BBFF89954C8F}">
      <dgm:prSet/>
      <dgm:spPr/>
      <dgm:t>
        <a:bodyPr/>
        <a:lstStyle/>
        <a:p>
          <a:endParaRPr lang="en-US" sz="1600"/>
        </a:p>
      </dgm:t>
    </dgm:pt>
    <dgm:pt modelId="{794A495C-6B06-4184-94D6-F2F35B1C0BF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4072374" y="0"/>
          <a:ext cx="1893788" cy="4418910"/>
        </a:xfr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sz="18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Análisis estadístico</a:t>
          </a:r>
          <a:endParaRPr lang="es-CL" sz="18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53A6192-4CD2-49B8-BA7C-00A91EF3B4E2}" type="parTrans" cxnId="{4B9B0ED6-41EF-47BE-8472-E001D2DFE2F5}">
      <dgm:prSet/>
      <dgm:spPr/>
      <dgm:t>
        <a:bodyPr/>
        <a:lstStyle/>
        <a:p>
          <a:endParaRPr lang="en-US" sz="1600"/>
        </a:p>
      </dgm:t>
    </dgm:pt>
    <dgm:pt modelId="{C2AA237F-745B-4976-9637-D10A538B9FB1}" type="sibTrans" cxnId="{4B9B0ED6-41EF-47BE-8472-E001D2DFE2F5}">
      <dgm:prSet/>
      <dgm:spPr/>
      <dgm:t>
        <a:bodyPr/>
        <a:lstStyle/>
        <a:p>
          <a:endParaRPr lang="en-US" sz="1600"/>
        </a:p>
      </dgm:t>
    </dgm:pt>
    <dgm:pt modelId="{F1B28EA3-4275-4676-BEFF-1826CA1EA1E7}">
      <dgm:prSet phldrT="[Text]" custT="1"/>
      <dgm:spPr>
        <a:xfrm>
          <a:off x="4392182" y="1302847"/>
          <a:ext cx="1254173" cy="931082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Nuevas fuentes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E2CCAA7C-FDBC-4611-9EFE-B6065B857422}" type="parTrans" cxnId="{D2E5161B-423E-4EE3-A3E7-C75B994B7798}">
      <dgm:prSet/>
      <dgm:spPr/>
      <dgm:t>
        <a:bodyPr/>
        <a:lstStyle/>
        <a:p>
          <a:endParaRPr lang="en-US" sz="1600"/>
        </a:p>
      </dgm:t>
    </dgm:pt>
    <dgm:pt modelId="{B2CF22EB-B13A-458B-A19A-375A2B73304F}" type="sibTrans" cxnId="{D2E5161B-423E-4EE3-A3E7-C75B994B7798}">
      <dgm:prSet/>
      <dgm:spPr/>
      <dgm:t>
        <a:bodyPr/>
        <a:lstStyle/>
        <a:p>
          <a:endParaRPr lang="en-US" sz="1600"/>
        </a:p>
      </dgm:t>
    </dgm:pt>
    <dgm:pt modelId="{EC4757CD-7736-41FE-9A0C-41FFC7A30EE6}">
      <dgm:prSet phldrT="[Text]" custT="1"/>
      <dgm:spPr>
        <a:xfrm>
          <a:off x="4392182" y="2995775"/>
          <a:ext cx="1254173" cy="905059"/>
        </a:xfr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Stats</a:t>
          </a:r>
        </a:p>
        <a:p>
          <a:r>
            <a:rPr lang="es-CL" sz="20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Mgr</a:t>
          </a:r>
          <a:endParaRPr lang="es-CL" sz="20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1C6582FB-30CF-4D21-946E-A86DCB94A1E8}" type="parTrans" cxnId="{94DE178A-45A3-4DBF-B92E-76614972EA3D}">
      <dgm:prSet/>
      <dgm:spPr/>
      <dgm:t>
        <a:bodyPr/>
        <a:lstStyle/>
        <a:p>
          <a:endParaRPr lang="en-US" sz="1600"/>
        </a:p>
      </dgm:t>
    </dgm:pt>
    <dgm:pt modelId="{2AB47ABC-6256-4C0D-B673-8EFC0F70427A}" type="sibTrans" cxnId="{94DE178A-45A3-4DBF-B92E-76614972EA3D}">
      <dgm:prSet/>
      <dgm:spPr/>
      <dgm:t>
        <a:bodyPr/>
        <a:lstStyle/>
        <a:p>
          <a:endParaRPr lang="en-US" sz="1600"/>
        </a:p>
      </dgm:t>
    </dgm:pt>
    <dgm:pt modelId="{2D486840-654B-4DCB-AC72-81ADCC5C9060}" type="pres">
      <dgm:prSet presAssocID="{F5384587-2000-42F0-995B-7A940522FB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B5E8A-2F93-4CE7-8529-86165E448FE9}" type="pres">
      <dgm:prSet presAssocID="{82F25C45-A304-40BD-9F1F-072C7DC47039}" presName="compNode" presStyleCnt="0"/>
      <dgm:spPr/>
    </dgm:pt>
    <dgm:pt modelId="{A15943BB-F77E-4500-A216-E45800C8E792}" type="pres">
      <dgm:prSet presAssocID="{82F25C45-A304-40BD-9F1F-072C7DC47039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94354E-8F26-4651-A32E-22E14B497A95}" type="pres">
      <dgm:prSet presAssocID="{82F25C45-A304-40BD-9F1F-072C7DC47039}" presName="textNode" presStyleLbl="bgShp" presStyleIdx="0" presStyleCnt="3"/>
      <dgm:spPr/>
      <dgm:t>
        <a:bodyPr/>
        <a:lstStyle/>
        <a:p>
          <a:endParaRPr lang="en-US"/>
        </a:p>
      </dgm:t>
    </dgm:pt>
    <dgm:pt modelId="{5EF1488C-B945-4C13-8BD4-70DBF456B353}" type="pres">
      <dgm:prSet presAssocID="{82F25C45-A304-40BD-9F1F-072C7DC47039}" presName="compChildNode" presStyleCnt="0"/>
      <dgm:spPr/>
    </dgm:pt>
    <dgm:pt modelId="{B1F7F5C8-7024-488B-9AAA-4341DBC52A3C}" type="pres">
      <dgm:prSet presAssocID="{82F25C45-A304-40BD-9F1F-072C7DC47039}" presName="theInnerList" presStyleCnt="0"/>
      <dgm:spPr/>
    </dgm:pt>
    <dgm:pt modelId="{69AE8AE0-35DE-4998-B248-6B7265064189}" type="pres">
      <dgm:prSet presAssocID="{8AD5BC2A-E42F-4EB9-9F88-E515202B39C6}" presName="childNode" presStyleLbl="node1" presStyleIdx="0" presStyleCnt="6" custScaleX="82782" custScaleY="32416" custLinFactNeighborY="-724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F5A343F-512C-4F2C-B5CD-2BED86EE90E3}" type="pres">
      <dgm:prSet presAssocID="{8AD5BC2A-E42F-4EB9-9F88-E515202B39C6}" presName="aSpace2" presStyleCnt="0"/>
      <dgm:spPr/>
    </dgm:pt>
    <dgm:pt modelId="{8D10F385-9047-4926-834C-2BE8702FBCCE}" type="pres">
      <dgm:prSet presAssocID="{D000984A-4BF3-4F66-9519-49EB37D16455}" presName="childNode" presStyleLbl="node1" presStyleIdx="1" presStyleCnt="6" custScaleX="82782" custScaleY="315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57A3190-840E-4936-8A59-868704252543}" type="pres">
      <dgm:prSet presAssocID="{82F25C45-A304-40BD-9F1F-072C7DC47039}" presName="aSpace" presStyleCnt="0"/>
      <dgm:spPr/>
    </dgm:pt>
    <dgm:pt modelId="{9B15A78D-8517-4848-8C34-B3764047AFE9}" type="pres">
      <dgm:prSet presAssocID="{5D7088C6-7D22-463F-8664-6AFFD60B46FB}" presName="compNode" presStyleCnt="0"/>
      <dgm:spPr/>
    </dgm:pt>
    <dgm:pt modelId="{B2B00998-69B8-4335-BF95-7AB2FB219F25}" type="pres">
      <dgm:prSet presAssocID="{5D7088C6-7D22-463F-8664-6AFFD60B46FB}" presName="aNode" presStyleLbl="bgShp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F3459B6-FC1C-44AC-A82B-DDA30749C782}" type="pres">
      <dgm:prSet presAssocID="{5D7088C6-7D22-463F-8664-6AFFD60B46FB}" presName="textNode" presStyleLbl="bgShp" presStyleIdx="1" presStyleCnt="3"/>
      <dgm:spPr/>
      <dgm:t>
        <a:bodyPr/>
        <a:lstStyle/>
        <a:p>
          <a:endParaRPr lang="en-US"/>
        </a:p>
      </dgm:t>
    </dgm:pt>
    <dgm:pt modelId="{6F930DF5-647A-48B4-AC25-18ADA95D93B2}" type="pres">
      <dgm:prSet presAssocID="{5D7088C6-7D22-463F-8664-6AFFD60B46FB}" presName="compChildNode" presStyleCnt="0"/>
      <dgm:spPr/>
    </dgm:pt>
    <dgm:pt modelId="{586AD590-63A7-4555-90B1-5FB7631EE5F1}" type="pres">
      <dgm:prSet presAssocID="{5D7088C6-7D22-463F-8664-6AFFD60B46FB}" presName="theInnerList" presStyleCnt="0"/>
      <dgm:spPr/>
    </dgm:pt>
    <dgm:pt modelId="{366B3E53-534E-49D5-98B8-99356A3D9A8D}" type="pres">
      <dgm:prSet presAssocID="{672E2FAA-7097-4A3C-AA02-79B65C9873FF}" presName="childNode" presStyleLbl="node1" presStyleIdx="2" presStyleCnt="6" custScaleX="82782" custScaleY="32416" custLinFactNeighborY="-724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1991174-841F-425F-94C2-F263BFAAA519}" type="pres">
      <dgm:prSet presAssocID="{672E2FAA-7097-4A3C-AA02-79B65C9873FF}" presName="aSpace2" presStyleCnt="0"/>
      <dgm:spPr/>
    </dgm:pt>
    <dgm:pt modelId="{A7D868E5-7775-4DA9-AAC5-FBD1B08F3D9B}" type="pres">
      <dgm:prSet presAssocID="{9AF643B5-45BF-40EC-B993-BBDC6ED26629}" presName="childNode" presStyleLbl="node1" presStyleIdx="3" presStyleCnt="6" custScaleX="82782" custScaleY="315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97C3236-9EC2-4DBB-9D88-97E734C58066}" type="pres">
      <dgm:prSet presAssocID="{5D7088C6-7D22-463F-8664-6AFFD60B46FB}" presName="aSpace" presStyleCnt="0"/>
      <dgm:spPr/>
    </dgm:pt>
    <dgm:pt modelId="{DF4B2547-2638-431A-BA48-B6B5ABAB5C1A}" type="pres">
      <dgm:prSet presAssocID="{794A495C-6B06-4184-94D6-F2F35B1C0BFE}" presName="compNode" presStyleCnt="0"/>
      <dgm:spPr/>
    </dgm:pt>
    <dgm:pt modelId="{FB4C54C3-7393-4329-AE89-784419FA69B9}" type="pres">
      <dgm:prSet presAssocID="{794A495C-6B06-4184-94D6-F2F35B1C0BFE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EF7E312-ED02-4894-9B1F-75EBBDFC94EC}" type="pres">
      <dgm:prSet presAssocID="{794A495C-6B06-4184-94D6-F2F35B1C0BFE}" presName="textNode" presStyleLbl="bgShp" presStyleIdx="2" presStyleCnt="3"/>
      <dgm:spPr/>
      <dgm:t>
        <a:bodyPr/>
        <a:lstStyle/>
        <a:p>
          <a:endParaRPr lang="en-US"/>
        </a:p>
      </dgm:t>
    </dgm:pt>
    <dgm:pt modelId="{4E6A0F04-D031-4A98-9BC7-9B0ED8893ABD}" type="pres">
      <dgm:prSet presAssocID="{794A495C-6B06-4184-94D6-F2F35B1C0BFE}" presName="compChildNode" presStyleCnt="0"/>
      <dgm:spPr/>
    </dgm:pt>
    <dgm:pt modelId="{F5918F2D-4532-4440-9CF3-7A4F3DE04699}" type="pres">
      <dgm:prSet presAssocID="{794A495C-6B06-4184-94D6-F2F35B1C0BFE}" presName="theInnerList" presStyleCnt="0"/>
      <dgm:spPr/>
    </dgm:pt>
    <dgm:pt modelId="{A24C1D2D-C74B-454B-AA56-2D9AD4B23DAC}" type="pres">
      <dgm:prSet presAssocID="{F1B28EA3-4275-4676-BEFF-1826CA1EA1E7}" presName="childNode" presStyleLbl="node1" presStyleIdx="4" presStyleCnt="6" custScaleX="82782" custScaleY="32416" custLinFactNeighborY="-724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EB27F84-20C8-4BAF-A28B-A6B7498457AE}" type="pres">
      <dgm:prSet presAssocID="{F1B28EA3-4275-4676-BEFF-1826CA1EA1E7}" presName="aSpace2" presStyleCnt="0"/>
      <dgm:spPr/>
    </dgm:pt>
    <dgm:pt modelId="{D9E539AA-65C0-44A2-8AFD-C6D2FCAF8E74}" type="pres">
      <dgm:prSet presAssocID="{EC4757CD-7736-41FE-9A0C-41FFC7A30EE6}" presName="childNode" presStyleLbl="node1" presStyleIdx="5" presStyleCnt="6" custScaleX="82782" custScaleY="315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5A40DD43-8B57-403E-B7ED-9898444C01AA}" type="presOf" srcId="{794A495C-6B06-4184-94D6-F2F35B1C0BFE}" destId="{9EF7E312-ED02-4894-9B1F-75EBBDFC94EC}" srcOrd="1" destOrd="0" presId="urn:microsoft.com/office/officeart/2005/8/layout/lProcess2"/>
    <dgm:cxn modelId="{ED356856-0EA9-4142-A966-DD13A3523334}" srcId="{82F25C45-A304-40BD-9F1F-072C7DC47039}" destId="{8AD5BC2A-E42F-4EB9-9F88-E515202B39C6}" srcOrd="0" destOrd="0" parTransId="{813EE544-6668-499F-9AFA-4E130BE6E71A}" sibTransId="{CB1FD8BA-3B08-4300-B086-7C445EFCA32C}"/>
    <dgm:cxn modelId="{94DE178A-45A3-4DBF-B92E-76614972EA3D}" srcId="{794A495C-6B06-4184-94D6-F2F35B1C0BFE}" destId="{EC4757CD-7736-41FE-9A0C-41FFC7A30EE6}" srcOrd="1" destOrd="0" parTransId="{1C6582FB-30CF-4D21-946E-A86DCB94A1E8}" sibTransId="{2AB47ABC-6256-4C0D-B673-8EFC0F70427A}"/>
    <dgm:cxn modelId="{593DF2EB-1600-4CD6-8E6A-E80C10CA522A}" type="presOf" srcId="{794A495C-6B06-4184-94D6-F2F35B1C0BFE}" destId="{FB4C54C3-7393-4329-AE89-784419FA69B9}" srcOrd="0" destOrd="0" presId="urn:microsoft.com/office/officeart/2005/8/layout/lProcess2"/>
    <dgm:cxn modelId="{5B5B40E7-8C49-4593-AEBC-A09488FE88B6}" type="presOf" srcId="{9AF643B5-45BF-40EC-B993-BBDC6ED26629}" destId="{A7D868E5-7775-4DA9-AAC5-FBD1B08F3D9B}" srcOrd="0" destOrd="0" presId="urn:microsoft.com/office/officeart/2005/8/layout/lProcess2"/>
    <dgm:cxn modelId="{4B9B0ED6-41EF-47BE-8472-E001D2DFE2F5}" srcId="{F5384587-2000-42F0-995B-7A940522FB1F}" destId="{794A495C-6B06-4184-94D6-F2F35B1C0BFE}" srcOrd="2" destOrd="0" parTransId="{053A6192-4CD2-49B8-BA7C-00A91EF3B4E2}" sibTransId="{C2AA237F-745B-4976-9637-D10A538B9FB1}"/>
    <dgm:cxn modelId="{0DDFFF3B-2E70-4318-8006-4D9CF9160E5E}" srcId="{82F25C45-A304-40BD-9F1F-072C7DC47039}" destId="{D000984A-4BF3-4F66-9519-49EB37D16455}" srcOrd="1" destOrd="0" parTransId="{5A91F558-0BCC-4F39-91B0-8D3BEFF580A1}" sibTransId="{B794038B-6963-4E11-B859-88FB86BE8E81}"/>
    <dgm:cxn modelId="{B622FD96-E9E3-4AC2-8982-3DFA44490230}" type="presOf" srcId="{8AD5BC2A-E42F-4EB9-9F88-E515202B39C6}" destId="{69AE8AE0-35DE-4998-B248-6B7265064189}" srcOrd="0" destOrd="0" presId="urn:microsoft.com/office/officeart/2005/8/layout/lProcess2"/>
    <dgm:cxn modelId="{F6D8605A-6E28-445E-9935-BBFF89954C8F}" srcId="{5D7088C6-7D22-463F-8664-6AFFD60B46FB}" destId="{9AF643B5-45BF-40EC-B993-BBDC6ED26629}" srcOrd="1" destOrd="0" parTransId="{7FA4553E-BAFB-460D-9D0A-F0FD06B9DB31}" sibTransId="{22E17254-1512-488B-800C-2FC81AC6183E}"/>
    <dgm:cxn modelId="{EC0F5266-E5A8-4981-9CD1-FE3264A6101F}" type="presOf" srcId="{82F25C45-A304-40BD-9F1F-072C7DC47039}" destId="{B994354E-8F26-4651-A32E-22E14B497A95}" srcOrd="1" destOrd="0" presId="urn:microsoft.com/office/officeart/2005/8/layout/lProcess2"/>
    <dgm:cxn modelId="{1E1B4D13-B7C4-4E0A-9EF4-DD734A95AF33}" type="presOf" srcId="{5D7088C6-7D22-463F-8664-6AFFD60B46FB}" destId="{B2B00998-69B8-4335-BF95-7AB2FB219F25}" srcOrd="0" destOrd="0" presId="urn:microsoft.com/office/officeart/2005/8/layout/lProcess2"/>
    <dgm:cxn modelId="{89265222-3CD7-4E27-BE98-0BA4D99D6D1E}" srcId="{5D7088C6-7D22-463F-8664-6AFFD60B46FB}" destId="{672E2FAA-7097-4A3C-AA02-79B65C9873FF}" srcOrd="0" destOrd="0" parTransId="{92197C35-6BD5-4575-9873-6871101EB991}" sibTransId="{FA0E0CF9-1E63-4483-B4C6-6CC205306F0F}"/>
    <dgm:cxn modelId="{CFBD0261-5209-4A35-AB74-597AF4287E1B}" type="presOf" srcId="{F5384587-2000-42F0-995B-7A940522FB1F}" destId="{2D486840-654B-4DCB-AC72-81ADCC5C9060}" srcOrd="0" destOrd="0" presId="urn:microsoft.com/office/officeart/2005/8/layout/lProcess2"/>
    <dgm:cxn modelId="{B610BC6A-C17A-4657-92EF-B0528D647D9F}" type="presOf" srcId="{D000984A-4BF3-4F66-9519-49EB37D16455}" destId="{8D10F385-9047-4926-834C-2BE8702FBCCE}" srcOrd="0" destOrd="0" presId="urn:microsoft.com/office/officeart/2005/8/layout/lProcess2"/>
    <dgm:cxn modelId="{1D9B95E6-6BF9-46D7-A008-C4AF2AB5157B}" srcId="{F5384587-2000-42F0-995B-7A940522FB1F}" destId="{82F25C45-A304-40BD-9F1F-072C7DC47039}" srcOrd="0" destOrd="0" parTransId="{BB7F3DBF-3235-43CF-AD57-43B6D6288235}" sibTransId="{DD77BCBE-CC11-4778-B4EB-9D7CEF8D1159}"/>
    <dgm:cxn modelId="{E886547D-1FBE-440B-B24F-E58468A5A51A}" type="presOf" srcId="{F1B28EA3-4275-4676-BEFF-1826CA1EA1E7}" destId="{A24C1D2D-C74B-454B-AA56-2D9AD4B23DAC}" srcOrd="0" destOrd="0" presId="urn:microsoft.com/office/officeart/2005/8/layout/lProcess2"/>
    <dgm:cxn modelId="{BAB1A2EB-D6B0-4441-9041-1F3F6E4ED9C7}" type="presOf" srcId="{82F25C45-A304-40BD-9F1F-072C7DC47039}" destId="{A15943BB-F77E-4500-A216-E45800C8E792}" srcOrd="0" destOrd="0" presId="urn:microsoft.com/office/officeart/2005/8/layout/lProcess2"/>
    <dgm:cxn modelId="{D0E885FF-C5FF-416D-A394-C0F7696365EF}" type="presOf" srcId="{672E2FAA-7097-4A3C-AA02-79B65C9873FF}" destId="{366B3E53-534E-49D5-98B8-99356A3D9A8D}" srcOrd="0" destOrd="0" presId="urn:microsoft.com/office/officeart/2005/8/layout/lProcess2"/>
    <dgm:cxn modelId="{CBE46DAA-F5B6-4CCD-976D-38FBD7531C16}" srcId="{F5384587-2000-42F0-995B-7A940522FB1F}" destId="{5D7088C6-7D22-463F-8664-6AFFD60B46FB}" srcOrd="1" destOrd="0" parTransId="{F2F49392-6466-45D6-8EF3-17A1CAF1A564}" sibTransId="{60B8490C-2B56-4BDB-907F-C0EE52E7FE22}"/>
    <dgm:cxn modelId="{D6FF043E-8289-4E7A-8BC7-4F6B343B69F0}" type="presOf" srcId="{EC4757CD-7736-41FE-9A0C-41FFC7A30EE6}" destId="{D9E539AA-65C0-44A2-8AFD-C6D2FCAF8E74}" srcOrd="0" destOrd="0" presId="urn:microsoft.com/office/officeart/2005/8/layout/lProcess2"/>
    <dgm:cxn modelId="{84DA16B4-6A44-4657-8780-E247513E8B58}" type="presOf" srcId="{5D7088C6-7D22-463F-8664-6AFFD60B46FB}" destId="{7F3459B6-FC1C-44AC-A82B-DDA30749C782}" srcOrd="1" destOrd="0" presId="urn:microsoft.com/office/officeart/2005/8/layout/lProcess2"/>
    <dgm:cxn modelId="{D2E5161B-423E-4EE3-A3E7-C75B994B7798}" srcId="{794A495C-6B06-4184-94D6-F2F35B1C0BFE}" destId="{F1B28EA3-4275-4676-BEFF-1826CA1EA1E7}" srcOrd="0" destOrd="0" parTransId="{E2CCAA7C-FDBC-4611-9EFE-B6065B857422}" sibTransId="{B2CF22EB-B13A-458B-A19A-375A2B73304F}"/>
    <dgm:cxn modelId="{0B9A6D2C-D377-4D2D-A238-4F64AC4A182D}" type="presParOf" srcId="{2D486840-654B-4DCB-AC72-81ADCC5C9060}" destId="{2D8B5E8A-2F93-4CE7-8529-86165E448FE9}" srcOrd="0" destOrd="0" presId="urn:microsoft.com/office/officeart/2005/8/layout/lProcess2"/>
    <dgm:cxn modelId="{E0F2B11A-BEC5-470A-A857-04EE56AE40BA}" type="presParOf" srcId="{2D8B5E8A-2F93-4CE7-8529-86165E448FE9}" destId="{A15943BB-F77E-4500-A216-E45800C8E792}" srcOrd="0" destOrd="0" presId="urn:microsoft.com/office/officeart/2005/8/layout/lProcess2"/>
    <dgm:cxn modelId="{62FAC956-E926-4BF7-ACC7-F505AC8DB071}" type="presParOf" srcId="{2D8B5E8A-2F93-4CE7-8529-86165E448FE9}" destId="{B994354E-8F26-4651-A32E-22E14B497A95}" srcOrd="1" destOrd="0" presId="urn:microsoft.com/office/officeart/2005/8/layout/lProcess2"/>
    <dgm:cxn modelId="{824CF94F-1FB3-4686-A75D-117F5EDD79ED}" type="presParOf" srcId="{2D8B5E8A-2F93-4CE7-8529-86165E448FE9}" destId="{5EF1488C-B945-4C13-8BD4-70DBF456B353}" srcOrd="2" destOrd="0" presId="urn:microsoft.com/office/officeart/2005/8/layout/lProcess2"/>
    <dgm:cxn modelId="{ADEF9D61-5361-4E51-8845-18C3E39C0F46}" type="presParOf" srcId="{5EF1488C-B945-4C13-8BD4-70DBF456B353}" destId="{B1F7F5C8-7024-488B-9AAA-4341DBC52A3C}" srcOrd="0" destOrd="0" presId="urn:microsoft.com/office/officeart/2005/8/layout/lProcess2"/>
    <dgm:cxn modelId="{C7B4D606-C2CD-4C88-B2AC-68A7AE2E442C}" type="presParOf" srcId="{B1F7F5C8-7024-488B-9AAA-4341DBC52A3C}" destId="{69AE8AE0-35DE-4998-B248-6B7265064189}" srcOrd="0" destOrd="0" presId="urn:microsoft.com/office/officeart/2005/8/layout/lProcess2"/>
    <dgm:cxn modelId="{B6E0D163-3020-4827-B223-7F90F92E6C9C}" type="presParOf" srcId="{B1F7F5C8-7024-488B-9AAA-4341DBC52A3C}" destId="{6F5A343F-512C-4F2C-B5CD-2BED86EE90E3}" srcOrd="1" destOrd="0" presId="urn:microsoft.com/office/officeart/2005/8/layout/lProcess2"/>
    <dgm:cxn modelId="{D28C8B47-D378-41C6-80E6-9B944A2DD333}" type="presParOf" srcId="{B1F7F5C8-7024-488B-9AAA-4341DBC52A3C}" destId="{8D10F385-9047-4926-834C-2BE8702FBCCE}" srcOrd="2" destOrd="0" presId="urn:microsoft.com/office/officeart/2005/8/layout/lProcess2"/>
    <dgm:cxn modelId="{8A3034DE-3ABB-415D-B3F2-12CE768909B3}" type="presParOf" srcId="{2D486840-654B-4DCB-AC72-81ADCC5C9060}" destId="{657A3190-840E-4936-8A59-868704252543}" srcOrd="1" destOrd="0" presId="urn:microsoft.com/office/officeart/2005/8/layout/lProcess2"/>
    <dgm:cxn modelId="{2AD2BBE4-B811-4D05-93CA-248BFF96F44E}" type="presParOf" srcId="{2D486840-654B-4DCB-AC72-81ADCC5C9060}" destId="{9B15A78D-8517-4848-8C34-B3764047AFE9}" srcOrd="2" destOrd="0" presId="urn:microsoft.com/office/officeart/2005/8/layout/lProcess2"/>
    <dgm:cxn modelId="{027BE93C-612A-4B46-B53B-380E3B7153EF}" type="presParOf" srcId="{9B15A78D-8517-4848-8C34-B3764047AFE9}" destId="{B2B00998-69B8-4335-BF95-7AB2FB219F25}" srcOrd="0" destOrd="0" presId="urn:microsoft.com/office/officeart/2005/8/layout/lProcess2"/>
    <dgm:cxn modelId="{5FD33106-9A1D-4885-BE16-71FEB256F26D}" type="presParOf" srcId="{9B15A78D-8517-4848-8C34-B3764047AFE9}" destId="{7F3459B6-FC1C-44AC-A82B-DDA30749C782}" srcOrd="1" destOrd="0" presId="urn:microsoft.com/office/officeart/2005/8/layout/lProcess2"/>
    <dgm:cxn modelId="{F0575E67-F558-47B2-AD7A-048AE5A0CD95}" type="presParOf" srcId="{9B15A78D-8517-4848-8C34-B3764047AFE9}" destId="{6F930DF5-647A-48B4-AC25-18ADA95D93B2}" srcOrd="2" destOrd="0" presId="urn:microsoft.com/office/officeart/2005/8/layout/lProcess2"/>
    <dgm:cxn modelId="{0FF3660F-3796-4DD4-B942-17E6B7E200C8}" type="presParOf" srcId="{6F930DF5-647A-48B4-AC25-18ADA95D93B2}" destId="{586AD590-63A7-4555-90B1-5FB7631EE5F1}" srcOrd="0" destOrd="0" presId="urn:microsoft.com/office/officeart/2005/8/layout/lProcess2"/>
    <dgm:cxn modelId="{2FA32722-4180-45AD-9B52-31BEA362C222}" type="presParOf" srcId="{586AD590-63A7-4555-90B1-5FB7631EE5F1}" destId="{366B3E53-534E-49D5-98B8-99356A3D9A8D}" srcOrd="0" destOrd="0" presId="urn:microsoft.com/office/officeart/2005/8/layout/lProcess2"/>
    <dgm:cxn modelId="{3DA8CD2D-5606-4214-9E08-9F1B80A13569}" type="presParOf" srcId="{586AD590-63A7-4555-90B1-5FB7631EE5F1}" destId="{81991174-841F-425F-94C2-F263BFAAA519}" srcOrd="1" destOrd="0" presId="urn:microsoft.com/office/officeart/2005/8/layout/lProcess2"/>
    <dgm:cxn modelId="{7D4AA6C3-A70B-45C8-97CD-FAFEAD594FDC}" type="presParOf" srcId="{586AD590-63A7-4555-90B1-5FB7631EE5F1}" destId="{A7D868E5-7775-4DA9-AAC5-FBD1B08F3D9B}" srcOrd="2" destOrd="0" presId="urn:microsoft.com/office/officeart/2005/8/layout/lProcess2"/>
    <dgm:cxn modelId="{758680BC-9750-48F1-B46D-83D84EDE2BF2}" type="presParOf" srcId="{2D486840-654B-4DCB-AC72-81ADCC5C9060}" destId="{397C3236-9EC2-4DBB-9D88-97E734C58066}" srcOrd="3" destOrd="0" presId="urn:microsoft.com/office/officeart/2005/8/layout/lProcess2"/>
    <dgm:cxn modelId="{C0009948-8A4E-45D4-8ED9-88126C047BB4}" type="presParOf" srcId="{2D486840-654B-4DCB-AC72-81ADCC5C9060}" destId="{DF4B2547-2638-431A-BA48-B6B5ABAB5C1A}" srcOrd="4" destOrd="0" presId="urn:microsoft.com/office/officeart/2005/8/layout/lProcess2"/>
    <dgm:cxn modelId="{A5910347-963B-4C59-B983-919C20584657}" type="presParOf" srcId="{DF4B2547-2638-431A-BA48-B6B5ABAB5C1A}" destId="{FB4C54C3-7393-4329-AE89-784419FA69B9}" srcOrd="0" destOrd="0" presId="urn:microsoft.com/office/officeart/2005/8/layout/lProcess2"/>
    <dgm:cxn modelId="{7F6D0C97-EAD7-4CE7-955C-9B046AEF981D}" type="presParOf" srcId="{DF4B2547-2638-431A-BA48-B6B5ABAB5C1A}" destId="{9EF7E312-ED02-4894-9B1F-75EBBDFC94EC}" srcOrd="1" destOrd="0" presId="urn:microsoft.com/office/officeart/2005/8/layout/lProcess2"/>
    <dgm:cxn modelId="{981E984F-3DF9-4648-BF33-EC0EC9045384}" type="presParOf" srcId="{DF4B2547-2638-431A-BA48-B6B5ABAB5C1A}" destId="{4E6A0F04-D031-4A98-9BC7-9B0ED8893ABD}" srcOrd="2" destOrd="0" presId="urn:microsoft.com/office/officeart/2005/8/layout/lProcess2"/>
    <dgm:cxn modelId="{83DCC289-16C6-4CEA-9B19-463B9A386637}" type="presParOf" srcId="{4E6A0F04-D031-4A98-9BC7-9B0ED8893ABD}" destId="{F5918F2D-4532-4440-9CF3-7A4F3DE04699}" srcOrd="0" destOrd="0" presId="urn:microsoft.com/office/officeart/2005/8/layout/lProcess2"/>
    <dgm:cxn modelId="{7D37E4AA-15BE-48B6-9F06-8486808BB339}" type="presParOf" srcId="{F5918F2D-4532-4440-9CF3-7A4F3DE04699}" destId="{A24C1D2D-C74B-454B-AA56-2D9AD4B23DAC}" srcOrd="0" destOrd="0" presId="urn:microsoft.com/office/officeart/2005/8/layout/lProcess2"/>
    <dgm:cxn modelId="{10209332-8A8D-47C9-9209-910C9A7BE492}" type="presParOf" srcId="{F5918F2D-4532-4440-9CF3-7A4F3DE04699}" destId="{6EB27F84-20C8-4BAF-A28B-A6B7498457AE}" srcOrd="1" destOrd="0" presId="urn:microsoft.com/office/officeart/2005/8/layout/lProcess2"/>
    <dgm:cxn modelId="{88117F44-0741-43F3-AC11-ED8AF8CFF6FF}" type="presParOf" srcId="{F5918F2D-4532-4440-9CF3-7A4F3DE04699}" destId="{D9E539AA-65C0-44A2-8AFD-C6D2FCAF8E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3479AE-2D98-40D6-ADC4-1EDF9FEF9DC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8F0DA1-AF76-41C6-BBDA-D702F42759A2}">
      <dgm:prSet phldrT="[Text]"/>
      <dgm:spPr/>
      <dgm:t>
        <a:bodyPr/>
        <a:lstStyle/>
        <a:p>
          <a:r>
            <a:rPr lang="es-CL" noProof="0" smtClean="0"/>
            <a:t>Positivación</a:t>
          </a:r>
          <a:endParaRPr lang="es-CL" noProof="0" dirty="0"/>
        </a:p>
      </dgm:t>
    </dgm:pt>
    <dgm:pt modelId="{03E0C790-46AB-4B52-B77C-9304C8B1FB59}" type="parTrans" cxnId="{BA4FBFD8-0324-44D6-9107-503BF688037D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82AED7-5A71-4C55-9146-52F42308EBAA}" type="sibTrans" cxnId="{BA4FBFD8-0324-44D6-9107-503BF688037D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081153-9189-452F-BFBB-1863B6AAD93E}">
      <dgm:prSet phldrT="[Text]" custT="1"/>
      <dgm:spPr/>
      <dgm:t>
        <a:bodyPr/>
        <a:lstStyle/>
        <a:p>
          <a:r>
            <a:rPr lang="es-CL" sz="2000" noProof="0" smtClean="0"/>
            <a:t>Tarjeta</a:t>
          </a:r>
          <a:endParaRPr lang="es-CL" sz="2000" noProof="0" dirty="0"/>
        </a:p>
      </dgm:t>
    </dgm:pt>
    <dgm:pt modelId="{5BF3C98D-37BD-417F-9C26-ADD08F6A2C86}" type="parTrans" cxnId="{9BF09423-B18E-49E5-902E-258D554696B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F25977-6E97-4ED9-B03E-43C5B6DA58AB}" type="sibTrans" cxnId="{9BF09423-B18E-49E5-902E-258D554696B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AAF0A1C-9DF1-4397-8F69-830955B828DC}">
      <dgm:prSet phldrT="[Text]"/>
      <dgm:spPr/>
      <dgm:t>
        <a:bodyPr/>
        <a:lstStyle/>
        <a:p>
          <a:r>
            <a:rPr lang="es-CL" noProof="0" smtClean="0"/>
            <a:t>Datos extendidos</a:t>
          </a:r>
          <a:endParaRPr lang="es-CL" noProof="0" dirty="0"/>
        </a:p>
      </dgm:t>
    </dgm:pt>
    <dgm:pt modelId="{091F6F58-30C9-490D-A094-3F3BA46514F5}" type="parTrans" cxnId="{B11A1E89-B071-490A-B3FE-218D5487C54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E745D6D-94D2-4129-A4B1-2E04609BCC17}" type="sibTrans" cxnId="{B11A1E89-B071-490A-B3FE-218D5487C54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869B1F-AEBD-4DCD-BFD9-C11FA3097E65}">
      <dgm:prSet phldrT="[Text]" custT="1"/>
      <dgm:spPr/>
      <dgm:t>
        <a:bodyPr/>
        <a:lstStyle/>
        <a:p>
          <a:r>
            <a:rPr lang="es-CL" sz="2000" noProof="0" smtClean="0"/>
            <a:t>Geolocalización</a:t>
          </a:r>
          <a:endParaRPr lang="es-CL" sz="2000" noProof="0"/>
        </a:p>
      </dgm:t>
    </dgm:pt>
    <dgm:pt modelId="{ECE1B1D6-658C-4F4D-99C2-10A8A7DF0702}" type="parTrans" cxnId="{5013D766-76D5-41AC-82E5-4B913188AF6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8F9FEE-6098-4F2B-BF1C-91DDA32A6D03}" type="sibTrans" cxnId="{5013D766-76D5-41AC-82E5-4B913188AF6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C5A5D0-4F40-4840-AA48-3B2B7657DE94}">
      <dgm:prSet phldrT="[Text]" custT="1"/>
      <dgm:spPr/>
      <dgm:t>
        <a:bodyPr/>
        <a:lstStyle/>
        <a:p>
          <a:r>
            <a:rPr lang="es-CL" sz="2000" noProof="0" smtClean="0"/>
            <a:t>IP Masking</a:t>
          </a:r>
          <a:endParaRPr lang="es-CL" sz="2000" noProof="0"/>
        </a:p>
      </dgm:t>
    </dgm:pt>
    <dgm:pt modelId="{F5167FD3-F301-4D63-9A78-004C5372450D}" type="parTrans" cxnId="{6508FF4A-8D75-4F1E-95D3-1C6E65E79FB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87A8FA5-310E-4E96-BE9D-942D96B258D2}" type="sibTrans" cxnId="{6508FF4A-8D75-4F1E-95D3-1C6E65E79FB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1FAD04-37CA-471A-9EB5-1DD6B9926643}">
      <dgm:prSet phldrT="[Text]"/>
      <dgm:spPr/>
      <dgm:t>
        <a:bodyPr/>
        <a:lstStyle/>
        <a:p>
          <a:r>
            <a:rPr lang="es-CL" noProof="0" smtClean="0"/>
            <a:t>Integración</a:t>
          </a:r>
          <a:endParaRPr lang="es-CL" noProof="0"/>
        </a:p>
      </dgm:t>
    </dgm:pt>
    <dgm:pt modelId="{03D57162-90D7-4019-8D83-A2C7AA89F01E}" type="parTrans" cxnId="{89E094BC-238B-4178-A39C-4C03B1FFB4D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43CD4EB-DF70-44A0-A838-DEA97B11D3D6}" type="sibTrans" cxnId="{89E094BC-238B-4178-A39C-4C03B1FFB4D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A59F00-18A7-4457-BA68-887681F78BB2}">
      <dgm:prSet phldrT="[Text]" custT="1"/>
      <dgm:spPr/>
      <dgm:t>
        <a:bodyPr/>
        <a:lstStyle/>
        <a:p>
          <a:r>
            <a:rPr lang="es-CL" sz="2000" noProof="0" dirty="0" err="1" smtClean="0"/>
            <a:t>Screening</a:t>
          </a:r>
          <a:endParaRPr lang="es-CL" sz="2000" noProof="0" dirty="0"/>
        </a:p>
      </dgm:t>
    </dgm:pt>
    <dgm:pt modelId="{08173E4A-42BB-4809-89F7-8C2A2ED5EAE0}" type="parTrans" cxnId="{32ACB70C-451A-4C17-B956-DA0F73BAFC1B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71BE50-A864-474D-8F0C-BB9B9AD46C50}" type="sibTrans" cxnId="{32ACB70C-451A-4C17-B956-DA0F73BAFC1B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60E2D6-D225-415D-A1E4-B74F33880187}">
      <dgm:prSet phldrT="[Text]" custT="1"/>
      <dgm:spPr/>
      <dgm:t>
        <a:bodyPr/>
        <a:lstStyle/>
        <a:p>
          <a:r>
            <a:rPr lang="es-CL" sz="2000" noProof="0" dirty="0" smtClean="0"/>
            <a:t>Mayor tiempo de acción</a:t>
          </a:r>
          <a:endParaRPr lang="es-CL" sz="2000" noProof="0" dirty="0"/>
        </a:p>
      </dgm:t>
    </dgm:pt>
    <dgm:pt modelId="{52967555-D419-4304-A40B-7BCBA710212D}" type="parTrans" cxnId="{DE46D6C5-D11C-4373-A83E-ADC27EDA770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327F085-2CFE-4ABD-8DE6-E9B58F34567B}" type="sibTrans" cxnId="{DE46D6C5-D11C-4373-A83E-ADC27EDA770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BFEE9AA-4CD4-455A-8F6E-647BCBDD2C59}">
      <dgm:prSet phldrT="[Text]" custT="1"/>
      <dgm:spPr/>
      <dgm:t>
        <a:bodyPr/>
        <a:lstStyle/>
        <a:p>
          <a:r>
            <a:rPr lang="es-CL" sz="2000" noProof="0" smtClean="0"/>
            <a:t>Cuenta</a:t>
          </a:r>
          <a:endParaRPr lang="es-CL" sz="2000" noProof="0" dirty="0"/>
        </a:p>
      </dgm:t>
    </dgm:pt>
    <dgm:pt modelId="{C7B118E8-E7D4-4150-952F-58A720CA9315}" type="parTrans" cxnId="{F3722A79-9B06-4FDA-AA96-86EEE5BD7769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2F17EF4-118E-48BE-AFB4-29AF5CD71F37}" type="sibTrans" cxnId="{F3722A79-9B06-4FDA-AA96-86EEE5BD7769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6918E75-3943-480F-A183-6E6A42C46573}">
      <dgm:prSet phldrT="[Text]" custT="1"/>
      <dgm:spPr/>
      <dgm:t>
        <a:bodyPr/>
        <a:lstStyle/>
        <a:p>
          <a:r>
            <a:rPr lang="es-CL" sz="2000" noProof="0" smtClean="0"/>
            <a:t>Dirección de envío</a:t>
          </a:r>
          <a:endParaRPr lang="es-CL" sz="2000" noProof="0" dirty="0"/>
        </a:p>
      </dgm:t>
    </dgm:pt>
    <dgm:pt modelId="{1D10307C-DE18-4112-982A-1FB8288FD273}" type="parTrans" cxnId="{06765EF6-5660-476C-85F4-1657795D0253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E95016-776D-47BC-91F8-8F7F2963E81D}" type="sibTrans" cxnId="{06765EF6-5660-476C-85F4-1657795D0253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7765812-3ECE-4FC1-A39C-EB13A68D61BB}">
      <dgm:prSet phldrT="[Text]" custT="1"/>
      <dgm:spPr/>
      <dgm:t>
        <a:bodyPr/>
        <a:lstStyle/>
        <a:p>
          <a:r>
            <a:rPr lang="es-CL" sz="2000" noProof="0" dirty="0" err="1" smtClean="0"/>
            <a:t>Device</a:t>
          </a:r>
          <a:r>
            <a:rPr lang="es-CL" sz="2000" noProof="0" dirty="0" smtClean="0"/>
            <a:t> </a:t>
          </a:r>
          <a:r>
            <a:rPr lang="es-CL" sz="2000" noProof="0" dirty="0" err="1" smtClean="0"/>
            <a:t>Fingerprint</a:t>
          </a:r>
          <a:endParaRPr lang="es-CL" sz="2000" noProof="0" dirty="0"/>
        </a:p>
      </dgm:t>
    </dgm:pt>
    <dgm:pt modelId="{ACAF9705-0D33-4E75-94CE-90772D25B3F7}" type="parTrans" cxnId="{6BFF56AE-05DD-4D4A-AF2A-26ABBF91760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BB878C-A892-4847-B652-6E3572EBF840}" type="sibTrans" cxnId="{6BFF56AE-05DD-4D4A-AF2A-26ABBF91760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04FCDF-36AB-4F63-BB83-507053226C84}">
      <dgm:prSet phldrT="[Text]" custT="1"/>
      <dgm:spPr/>
      <dgm:t>
        <a:bodyPr/>
        <a:lstStyle/>
        <a:p>
          <a:r>
            <a:rPr lang="es-CL" sz="2000" noProof="0" dirty="0" smtClean="0"/>
            <a:t>Biometría</a:t>
          </a:r>
          <a:endParaRPr lang="es-CL" sz="2000" noProof="0" dirty="0"/>
        </a:p>
      </dgm:t>
    </dgm:pt>
    <dgm:pt modelId="{834FF974-AAC3-4781-BD7A-263261C06FBC}" type="parTrans" cxnId="{1149F1B7-18A3-4F46-BF4D-AD4812C9540C}">
      <dgm:prSet/>
      <dgm:spPr/>
      <dgm:t>
        <a:bodyPr/>
        <a:lstStyle/>
        <a:p>
          <a:endParaRPr lang="es-UY"/>
        </a:p>
      </dgm:t>
    </dgm:pt>
    <dgm:pt modelId="{22519E81-2577-4FC7-ABE8-E3677C3DCFBA}" type="sibTrans" cxnId="{1149F1B7-18A3-4F46-BF4D-AD4812C9540C}">
      <dgm:prSet/>
      <dgm:spPr/>
      <dgm:t>
        <a:bodyPr/>
        <a:lstStyle/>
        <a:p>
          <a:endParaRPr lang="es-UY"/>
        </a:p>
      </dgm:t>
    </dgm:pt>
    <dgm:pt modelId="{61BFF879-6AFB-4CFA-B9F5-06CB94AFEE30}">
      <dgm:prSet phldrT="[Text]" custT="1"/>
      <dgm:spPr/>
      <dgm:t>
        <a:bodyPr/>
        <a:lstStyle/>
        <a:p>
          <a:r>
            <a:rPr lang="es-CL" sz="2000" noProof="0" dirty="0" smtClean="0"/>
            <a:t>Doble autenticación</a:t>
          </a:r>
          <a:endParaRPr lang="es-CL" sz="2000" noProof="0" dirty="0"/>
        </a:p>
      </dgm:t>
    </dgm:pt>
    <dgm:pt modelId="{AB8F6F90-0B40-4A8A-8339-4147D7CAF7E9}" type="parTrans" cxnId="{A2A34FD7-C004-468B-B80C-0600F0B0301B}">
      <dgm:prSet/>
      <dgm:spPr/>
      <dgm:t>
        <a:bodyPr/>
        <a:lstStyle/>
        <a:p>
          <a:endParaRPr lang="es-UY"/>
        </a:p>
      </dgm:t>
    </dgm:pt>
    <dgm:pt modelId="{8ABC6D44-21E0-4ED6-80A0-5AFBAD78CF78}" type="sibTrans" cxnId="{A2A34FD7-C004-468B-B80C-0600F0B0301B}">
      <dgm:prSet/>
      <dgm:spPr/>
      <dgm:t>
        <a:bodyPr/>
        <a:lstStyle/>
        <a:p>
          <a:endParaRPr lang="es-UY"/>
        </a:p>
      </dgm:t>
    </dgm:pt>
    <dgm:pt modelId="{29D76857-FB1C-406F-9B4C-9BFC2CBE019C}">
      <dgm:prSet phldrT="[Text]" custT="1"/>
      <dgm:spPr/>
      <dgm:t>
        <a:bodyPr/>
        <a:lstStyle/>
        <a:p>
          <a:r>
            <a:rPr lang="es-CL" sz="2000" noProof="0" dirty="0" smtClean="0"/>
            <a:t>Socios no financieros</a:t>
          </a:r>
          <a:endParaRPr lang="es-CL" sz="2000" noProof="0" dirty="0"/>
        </a:p>
      </dgm:t>
    </dgm:pt>
    <dgm:pt modelId="{B1FDB8CD-FF32-44E2-A9B3-1182149F025F}" type="parTrans" cxnId="{12B02266-A81F-4D1B-AFC0-7E9C88893C44}">
      <dgm:prSet/>
      <dgm:spPr/>
      <dgm:t>
        <a:bodyPr/>
        <a:lstStyle/>
        <a:p>
          <a:endParaRPr lang="es-UY"/>
        </a:p>
      </dgm:t>
    </dgm:pt>
    <dgm:pt modelId="{DA290F94-FE00-4EAB-B8E1-66E8E140BD2C}" type="sibTrans" cxnId="{12B02266-A81F-4D1B-AFC0-7E9C88893C44}">
      <dgm:prSet/>
      <dgm:spPr/>
      <dgm:t>
        <a:bodyPr/>
        <a:lstStyle/>
        <a:p>
          <a:endParaRPr lang="es-UY"/>
        </a:p>
      </dgm:t>
    </dgm:pt>
    <dgm:pt modelId="{2CE00F5D-ADAB-445B-BDBB-AF451DBE4EA9}" type="pres">
      <dgm:prSet presAssocID="{D53479AE-2D98-40D6-ADC4-1EDF9FEF9D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EACD8-6AEF-4ED1-9064-53E7F901A295}" type="pres">
      <dgm:prSet presAssocID="{378F0DA1-AF76-41C6-BBDA-D702F42759A2}" presName="composite" presStyleCnt="0"/>
      <dgm:spPr/>
      <dgm:t>
        <a:bodyPr/>
        <a:lstStyle/>
        <a:p>
          <a:endParaRPr lang="es-CL"/>
        </a:p>
      </dgm:t>
    </dgm:pt>
    <dgm:pt modelId="{6162E71D-F5B9-4FE9-A93D-85E252BD3858}" type="pres">
      <dgm:prSet presAssocID="{378F0DA1-AF76-41C6-BBDA-D702F42759A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D497-D685-49A4-9A20-85E3FAA231D3}" type="pres">
      <dgm:prSet presAssocID="{378F0DA1-AF76-41C6-BBDA-D702F42759A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D8F11-73BC-4816-BC1B-BDA105548925}" type="pres">
      <dgm:prSet presAssocID="{E882AED7-5A71-4C55-9146-52F42308EBAA}" presName="space" presStyleCnt="0"/>
      <dgm:spPr/>
      <dgm:t>
        <a:bodyPr/>
        <a:lstStyle/>
        <a:p>
          <a:endParaRPr lang="es-CL"/>
        </a:p>
      </dgm:t>
    </dgm:pt>
    <dgm:pt modelId="{6C4C024D-3344-4711-896A-C53063D5B6CE}" type="pres">
      <dgm:prSet presAssocID="{CAAF0A1C-9DF1-4397-8F69-830955B828DC}" presName="composite" presStyleCnt="0"/>
      <dgm:spPr/>
      <dgm:t>
        <a:bodyPr/>
        <a:lstStyle/>
        <a:p>
          <a:endParaRPr lang="es-CL"/>
        </a:p>
      </dgm:t>
    </dgm:pt>
    <dgm:pt modelId="{77FC2397-1603-4842-B619-74DAB74D230C}" type="pres">
      <dgm:prSet presAssocID="{CAAF0A1C-9DF1-4397-8F69-830955B828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5972D-F918-4A91-A9B6-99C736C30452}" type="pres">
      <dgm:prSet presAssocID="{CAAF0A1C-9DF1-4397-8F69-830955B828D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1F852-0D84-4FC7-AD63-DEEC47D63AA3}" type="pres">
      <dgm:prSet presAssocID="{4E745D6D-94D2-4129-A4B1-2E04609BCC17}" presName="space" presStyleCnt="0"/>
      <dgm:spPr/>
      <dgm:t>
        <a:bodyPr/>
        <a:lstStyle/>
        <a:p>
          <a:endParaRPr lang="es-CL"/>
        </a:p>
      </dgm:t>
    </dgm:pt>
    <dgm:pt modelId="{01AB733B-2B89-4099-AB5C-1D9EA6CE487C}" type="pres">
      <dgm:prSet presAssocID="{B61FAD04-37CA-471A-9EB5-1DD6B9926643}" presName="composite" presStyleCnt="0"/>
      <dgm:spPr/>
      <dgm:t>
        <a:bodyPr/>
        <a:lstStyle/>
        <a:p>
          <a:endParaRPr lang="es-CL"/>
        </a:p>
      </dgm:t>
    </dgm:pt>
    <dgm:pt modelId="{FC1F63CD-57B2-4B94-9709-1E8A55E4637D}" type="pres">
      <dgm:prSet presAssocID="{B61FAD04-37CA-471A-9EB5-1DD6B99266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0FB43-D807-40C2-8AA8-7EC6398E2FA0}" type="pres">
      <dgm:prSet presAssocID="{B61FAD04-37CA-471A-9EB5-1DD6B992664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98B89-86F8-4E55-A264-FCE8FCB39BD4}" type="presOf" srcId="{61BFF879-6AFB-4CFA-B9F5-06CB94AFEE30}" destId="{A965972D-F918-4A91-A9B6-99C736C30452}" srcOrd="0" destOrd="4" presId="urn:microsoft.com/office/officeart/2005/8/layout/hList1"/>
    <dgm:cxn modelId="{DD8278C9-0660-4EBF-AC8E-FA259C9C51A5}" type="presOf" srcId="{7904FCDF-36AB-4F63-BB83-507053226C84}" destId="{A965972D-F918-4A91-A9B6-99C736C30452}" srcOrd="0" destOrd="3" presId="urn:microsoft.com/office/officeart/2005/8/layout/hList1"/>
    <dgm:cxn modelId="{06765EF6-5660-476C-85F4-1657795D0253}" srcId="{378F0DA1-AF76-41C6-BBDA-D702F42759A2}" destId="{86918E75-3943-480F-A183-6E6A42C46573}" srcOrd="2" destOrd="0" parTransId="{1D10307C-DE18-4112-982A-1FB8288FD273}" sibTransId="{C2E95016-776D-47BC-91F8-8F7F2963E81D}"/>
    <dgm:cxn modelId="{D7733831-B6D4-4A69-9F2F-EF7FE6196781}" type="presOf" srcId="{68A59F00-18A7-4457-BA68-887681F78BB2}" destId="{11E0FB43-D807-40C2-8AA8-7EC6398E2FA0}" srcOrd="0" destOrd="0" presId="urn:microsoft.com/office/officeart/2005/8/layout/hList1"/>
    <dgm:cxn modelId="{5013D766-76D5-41AC-82E5-4B913188AF68}" srcId="{CAAF0A1C-9DF1-4397-8F69-830955B828DC}" destId="{01869B1F-AEBD-4DCD-BFD9-C11FA3097E65}" srcOrd="0" destOrd="0" parTransId="{ECE1B1D6-658C-4F4D-99C2-10A8A7DF0702}" sibTransId="{DA8F9FEE-6098-4F2B-BF1C-91DDA32A6D03}"/>
    <dgm:cxn modelId="{F3722A79-9B06-4FDA-AA96-86EEE5BD7769}" srcId="{378F0DA1-AF76-41C6-BBDA-D702F42759A2}" destId="{BBFEE9AA-4CD4-455A-8F6E-647BCBDD2C59}" srcOrd="1" destOrd="0" parTransId="{C7B118E8-E7D4-4150-952F-58A720CA9315}" sibTransId="{D2F17EF4-118E-48BE-AFB4-29AF5CD71F37}"/>
    <dgm:cxn modelId="{7F720495-A83B-4B6A-8E14-BDFED909D88D}" type="presOf" srcId="{5B60E2D6-D225-415D-A1E4-B74F33880187}" destId="{11E0FB43-D807-40C2-8AA8-7EC6398E2FA0}" srcOrd="0" destOrd="1" presId="urn:microsoft.com/office/officeart/2005/8/layout/hList1"/>
    <dgm:cxn modelId="{C8366CEC-CC3C-4D18-9411-08415DB8C7C6}" type="presOf" srcId="{B61FAD04-37CA-471A-9EB5-1DD6B9926643}" destId="{FC1F63CD-57B2-4B94-9709-1E8A55E4637D}" srcOrd="0" destOrd="0" presId="urn:microsoft.com/office/officeart/2005/8/layout/hList1"/>
    <dgm:cxn modelId="{B11A1E89-B071-490A-B3FE-218D5487C54A}" srcId="{D53479AE-2D98-40D6-ADC4-1EDF9FEF9DCE}" destId="{CAAF0A1C-9DF1-4397-8F69-830955B828DC}" srcOrd="1" destOrd="0" parTransId="{091F6F58-30C9-490D-A094-3F3BA46514F5}" sibTransId="{4E745D6D-94D2-4129-A4B1-2E04609BCC17}"/>
    <dgm:cxn modelId="{A2A34FD7-C004-468B-B80C-0600F0B0301B}" srcId="{CAAF0A1C-9DF1-4397-8F69-830955B828DC}" destId="{61BFF879-6AFB-4CFA-B9F5-06CB94AFEE30}" srcOrd="4" destOrd="0" parTransId="{AB8F6F90-0B40-4A8A-8339-4147D7CAF7E9}" sibTransId="{8ABC6D44-21E0-4ED6-80A0-5AFBAD78CF78}"/>
    <dgm:cxn modelId="{40572F65-DF30-4F1F-9019-83AF93277281}" type="presOf" srcId="{1E081153-9189-452F-BFBB-1863B6AAD93E}" destId="{D405D497-D685-49A4-9A20-85E3FAA231D3}" srcOrd="0" destOrd="0" presId="urn:microsoft.com/office/officeart/2005/8/layout/hList1"/>
    <dgm:cxn modelId="{8E5B5C71-EC23-455E-87E2-69FB800D4E84}" type="presOf" srcId="{CAAF0A1C-9DF1-4397-8F69-830955B828DC}" destId="{77FC2397-1603-4842-B619-74DAB74D230C}" srcOrd="0" destOrd="0" presId="urn:microsoft.com/office/officeart/2005/8/layout/hList1"/>
    <dgm:cxn modelId="{9BF09423-B18E-49E5-902E-258D554696BA}" srcId="{378F0DA1-AF76-41C6-BBDA-D702F42759A2}" destId="{1E081153-9189-452F-BFBB-1863B6AAD93E}" srcOrd="0" destOrd="0" parTransId="{5BF3C98D-37BD-417F-9C26-ADD08F6A2C86}" sibTransId="{AEF25977-6E97-4ED9-B03E-43C5B6DA58AB}"/>
    <dgm:cxn modelId="{32ACB70C-451A-4C17-B956-DA0F73BAFC1B}" srcId="{B61FAD04-37CA-471A-9EB5-1DD6B9926643}" destId="{68A59F00-18A7-4457-BA68-887681F78BB2}" srcOrd="0" destOrd="0" parTransId="{08173E4A-42BB-4809-89F7-8C2A2ED5EAE0}" sibTransId="{CC71BE50-A864-474D-8F0C-BB9B9AD46C50}"/>
    <dgm:cxn modelId="{F3E1DD2C-6BB5-4881-B34C-54AFB59775FB}" type="presOf" srcId="{378F0DA1-AF76-41C6-BBDA-D702F42759A2}" destId="{6162E71D-F5B9-4FE9-A93D-85E252BD3858}" srcOrd="0" destOrd="0" presId="urn:microsoft.com/office/officeart/2005/8/layout/hList1"/>
    <dgm:cxn modelId="{8582145B-75DC-49FA-A777-783D83FEC329}" type="presOf" srcId="{01869B1F-AEBD-4DCD-BFD9-C11FA3097E65}" destId="{A965972D-F918-4A91-A9B6-99C736C30452}" srcOrd="0" destOrd="0" presId="urn:microsoft.com/office/officeart/2005/8/layout/hList1"/>
    <dgm:cxn modelId="{1E3EFD31-21F4-4AB9-AA5F-3386CDDA4083}" type="presOf" srcId="{29D76857-FB1C-406F-9B4C-9BFC2CBE019C}" destId="{11E0FB43-D807-40C2-8AA8-7EC6398E2FA0}" srcOrd="0" destOrd="2" presId="urn:microsoft.com/office/officeart/2005/8/layout/hList1"/>
    <dgm:cxn modelId="{1149F1B7-18A3-4F46-BF4D-AD4812C9540C}" srcId="{CAAF0A1C-9DF1-4397-8F69-830955B828DC}" destId="{7904FCDF-36AB-4F63-BB83-507053226C84}" srcOrd="3" destOrd="0" parTransId="{834FF974-AAC3-4781-BD7A-263261C06FBC}" sibTransId="{22519E81-2577-4FC7-ABE8-E3677C3DCFBA}"/>
    <dgm:cxn modelId="{B4E4F3E6-B2A3-46F2-B4B9-60549B83C04B}" type="presOf" srcId="{D53479AE-2D98-40D6-ADC4-1EDF9FEF9DCE}" destId="{2CE00F5D-ADAB-445B-BDBB-AF451DBE4EA9}" srcOrd="0" destOrd="0" presId="urn:microsoft.com/office/officeart/2005/8/layout/hList1"/>
    <dgm:cxn modelId="{6508FF4A-8D75-4F1E-95D3-1C6E65E79FB8}" srcId="{CAAF0A1C-9DF1-4397-8F69-830955B828DC}" destId="{FFC5A5D0-4F40-4840-AA48-3B2B7657DE94}" srcOrd="1" destOrd="0" parTransId="{F5167FD3-F301-4D63-9A78-004C5372450D}" sibTransId="{887A8FA5-310E-4E96-BE9D-942D96B258D2}"/>
    <dgm:cxn modelId="{12B02266-A81F-4D1B-AFC0-7E9C88893C44}" srcId="{B61FAD04-37CA-471A-9EB5-1DD6B9926643}" destId="{29D76857-FB1C-406F-9B4C-9BFC2CBE019C}" srcOrd="2" destOrd="0" parTransId="{B1FDB8CD-FF32-44E2-A9B3-1182149F025F}" sibTransId="{DA290F94-FE00-4EAB-B8E1-66E8E140BD2C}"/>
    <dgm:cxn modelId="{DE46D6C5-D11C-4373-A83E-ADC27EDA770A}" srcId="{B61FAD04-37CA-471A-9EB5-1DD6B9926643}" destId="{5B60E2D6-D225-415D-A1E4-B74F33880187}" srcOrd="1" destOrd="0" parTransId="{52967555-D419-4304-A40B-7BCBA710212D}" sibTransId="{3327F085-2CFE-4ABD-8DE6-E9B58F34567B}"/>
    <dgm:cxn modelId="{E7EE923F-D66F-4E73-98C4-0982631F34A0}" type="presOf" srcId="{86918E75-3943-480F-A183-6E6A42C46573}" destId="{D405D497-D685-49A4-9A20-85E3FAA231D3}" srcOrd="0" destOrd="2" presId="urn:microsoft.com/office/officeart/2005/8/layout/hList1"/>
    <dgm:cxn modelId="{89E094BC-238B-4178-A39C-4C03B1FFB4D8}" srcId="{D53479AE-2D98-40D6-ADC4-1EDF9FEF9DCE}" destId="{B61FAD04-37CA-471A-9EB5-1DD6B9926643}" srcOrd="2" destOrd="0" parTransId="{03D57162-90D7-4019-8D83-A2C7AA89F01E}" sibTransId="{943CD4EB-DF70-44A0-A838-DEA97B11D3D6}"/>
    <dgm:cxn modelId="{6BFF56AE-05DD-4D4A-AF2A-26ABBF917608}" srcId="{CAAF0A1C-9DF1-4397-8F69-830955B828DC}" destId="{A7765812-3ECE-4FC1-A39C-EB13A68D61BB}" srcOrd="2" destOrd="0" parTransId="{ACAF9705-0D33-4E75-94CE-90772D25B3F7}" sibTransId="{59BB878C-A892-4847-B652-6E3572EBF840}"/>
    <dgm:cxn modelId="{2A489C0A-D6FE-494A-A4E8-C24BD3B716D8}" type="presOf" srcId="{BBFEE9AA-4CD4-455A-8F6E-647BCBDD2C59}" destId="{D405D497-D685-49A4-9A20-85E3FAA231D3}" srcOrd="0" destOrd="1" presId="urn:microsoft.com/office/officeart/2005/8/layout/hList1"/>
    <dgm:cxn modelId="{BA4FBFD8-0324-44D6-9107-503BF688037D}" srcId="{D53479AE-2D98-40D6-ADC4-1EDF9FEF9DCE}" destId="{378F0DA1-AF76-41C6-BBDA-D702F42759A2}" srcOrd="0" destOrd="0" parTransId="{03E0C790-46AB-4B52-B77C-9304C8B1FB59}" sibTransId="{E882AED7-5A71-4C55-9146-52F42308EBAA}"/>
    <dgm:cxn modelId="{63EB7FE6-6935-44C2-95CB-63BF763AEE77}" type="presOf" srcId="{FFC5A5D0-4F40-4840-AA48-3B2B7657DE94}" destId="{A965972D-F918-4A91-A9B6-99C736C30452}" srcOrd="0" destOrd="1" presId="urn:microsoft.com/office/officeart/2005/8/layout/hList1"/>
    <dgm:cxn modelId="{88701E89-C70C-4706-83CE-1DB903BB4E73}" type="presOf" srcId="{A7765812-3ECE-4FC1-A39C-EB13A68D61BB}" destId="{A965972D-F918-4A91-A9B6-99C736C30452}" srcOrd="0" destOrd="2" presId="urn:microsoft.com/office/officeart/2005/8/layout/hList1"/>
    <dgm:cxn modelId="{9523CF57-CB23-4A85-970D-03AC155538DB}" type="presParOf" srcId="{2CE00F5D-ADAB-445B-BDBB-AF451DBE4EA9}" destId="{474EACD8-6AEF-4ED1-9064-53E7F901A295}" srcOrd="0" destOrd="0" presId="urn:microsoft.com/office/officeart/2005/8/layout/hList1"/>
    <dgm:cxn modelId="{975BA81E-7FF0-4D64-9CE7-65410461D91E}" type="presParOf" srcId="{474EACD8-6AEF-4ED1-9064-53E7F901A295}" destId="{6162E71D-F5B9-4FE9-A93D-85E252BD3858}" srcOrd="0" destOrd="0" presId="urn:microsoft.com/office/officeart/2005/8/layout/hList1"/>
    <dgm:cxn modelId="{E15737A9-959A-40BE-A3A9-A2F2DEE1174C}" type="presParOf" srcId="{474EACD8-6AEF-4ED1-9064-53E7F901A295}" destId="{D405D497-D685-49A4-9A20-85E3FAA231D3}" srcOrd="1" destOrd="0" presId="urn:microsoft.com/office/officeart/2005/8/layout/hList1"/>
    <dgm:cxn modelId="{86DF6686-B00A-4840-870E-BB4100977F96}" type="presParOf" srcId="{2CE00F5D-ADAB-445B-BDBB-AF451DBE4EA9}" destId="{543D8F11-73BC-4816-BC1B-BDA105548925}" srcOrd="1" destOrd="0" presId="urn:microsoft.com/office/officeart/2005/8/layout/hList1"/>
    <dgm:cxn modelId="{32DE585D-E888-4337-B068-F22F2A4ED781}" type="presParOf" srcId="{2CE00F5D-ADAB-445B-BDBB-AF451DBE4EA9}" destId="{6C4C024D-3344-4711-896A-C53063D5B6CE}" srcOrd="2" destOrd="0" presId="urn:microsoft.com/office/officeart/2005/8/layout/hList1"/>
    <dgm:cxn modelId="{69E5AD0A-9297-44B9-AA13-F321B49F7B2D}" type="presParOf" srcId="{6C4C024D-3344-4711-896A-C53063D5B6CE}" destId="{77FC2397-1603-4842-B619-74DAB74D230C}" srcOrd="0" destOrd="0" presId="urn:microsoft.com/office/officeart/2005/8/layout/hList1"/>
    <dgm:cxn modelId="{590CA565-29EC-4D38-BB70-718E994D1306}" type="presParOf" srcId="{6C4C024D-3344-4711-896A-C53063D5B6CE}" destId="{A965972D-F918-4A91-A9B6-99C736C30452}" srcOrd="1" destOrd="0" presId="urn:microsoft.com/office/officeart/2005/8/layout/hList1"/>
    <dgm:cxn modelId="{B3E0F1FA-B8A1-4C03-9F33-ADB62E620394}" type="presParOf" srcId="{2CE00F5D-ADAB-445B-BDBB-AF451DBE4EA9}" destId="{AF11F852-0D84-4FC7-AD63-DEEC47D63AA3}" srcOrd="3" destOrd="0" presId="urn:microsoft.com/office/officeart/2005/8/layout/hList1"/>
    <dgm:cxn modelId="{C7FE4A1B-ADA2-4D26-81D6-5947E33D41D6}" type="presParOf" srcId="{2CE00F5D-ADAB-445B-BDBB-AF451DBE4EA9}" destId="{01AB733B-2B89-4099-AB5C-1D9EA6CE487C}" srcOrd="4" destOrd="0" presId="urn:microsoft.com/office/officeart/2005/8/layout/hList1"/>
    <dgm:cxn modelId="{56428EDF-8903-4309-A851-F4E700FF0C00}" type="presParOf" srcId="{01AB733B-2B89-4099-AB5C-1D9EA6CE487C}" destId="{FC1F63CD-57B2-4B94-9709-1E8A55E4637D}" srcOrd="0" destOrd="0" presId="urn:microsoft.com/office/officeart/2005/8/layout/hList1"/>
    <dgm:cxn modelId="{76D281E0-BEA0-405C-A3D9-0018537E7A36}" type="presParOf" srcId="{01AB733B-2B89-4099-AB5C-1D9EA6CE487C}" destId="{11E0FB43-D807-40C2-8AA8-7EC6398E2F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3479AE-2D98-40D6-ADC4-1EDF9FEF9DC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8F0DA1-AF76-41C6-BBDA-D702F42759A2}">
      <dgm:prSet phldrT="[Text]"/>
      <dgm:spPr/>
      <dgm:t>
        <a:bodyPr/>
        <a:lstStyle/>
        <a:p>
          <a:r>
            <a:rPr lang="es-CL" noProof="0" dirty="0" smtClean="0"/>
            <a:t>Perfil de utilización</a:t>
          </a:r>
          <a:endParaRPr lang="es-CL" noProof="0" dirty="0"/>
        </a:p>
      </dgm:t>
    </dgm:pt>
    <dgm:pt modelId="{03E0C790-46AB-4B52-B77C-9304C8B1FB59}" type="parTrans" cxnId="{BA4FBFD8-0324-44D6-9107-503BF688037D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82AED7-5A71-4C55-9146-52F42308EBAA}" type="sibTrans" cxnId="{BA4FBFD8-0324-44D6-9107-503BF688037D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081153-9189-452F-BFBB-1863B6AAD93E}">
      <dgm:prSet phldrT="[Text]" custT="1"/>
      <dgm:spPr/>
      <dgm:t>
        <a:bodyPr/>
        <a:lstStyle/>
        <a:p>
          <a:r>
            <a:rPr lang="es-CL" sz="2000" noProof="0" dirty="0" smtClean="0"/>
            <a:t>Digitación</a:t>
          </a:r>
          <a:endParaRPr lang="es-CL" sz="2000" noProof="0" dirty="0"/>
        </a:p>
      </dgm:t>
    </dgm:pt>
    <dgm:pt modelId="{5BF3C98D-37BD-417F-9C26-ADD08F6A2C86}" type="parTrans" cxnId="{9BF09423-B18E-49E5-902E-258D554696B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F25977-6E97-4ED9-B03E-43C5B6DA58AB}" type="sibTrans" cxnId="{9BF09423-B18E-49E5-902E-258D554696B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AAF0A1C-9DF1-4397-8F69-830955B828DC}">
      <dgm:prSet phldrT="[Text]"/>
      <dgm:spPr/>
      <dgm:t>
        <a:bodyPr/>
        <a:lstStyle/>
        <a:p>
          <a:r>
            <a:rPr lang="es-CL" noProof="0" dirty="0" smtClean="0"/>
            <a:t>Decisión</a:t>
          </a:r>
          <a:endParaRPr lang="es-CL" noProof="0" dirty="0"/>
        </a:p>
      </dgm:t>
    </dgm:pt>
    <dgm:pt modelId="{091F6F58-30C9-490D-A094-3F3BA46514F5}" type="parTrans" cxnId="{B11A1E89-B071-490A-B3FE-218D5487C54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E745D6D-94D2-4129-A4B1-2E04609BCC17}" type="sibTrans" cxnId="{B11A1E89-B071-490A-B3FE-218D5487C54A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869B1F-AEBD-4DCD-BFD9-C11FA3097E65}">
      <dgm:prSet phldrT="[Text]" custT="1"/>
      <dgm:spPr/>
      <dgm:t>
        <a:bodyPr/>
        <a:lstStyle/>
        <a:p>
          <a:r>
            <a:rPr lang="es-CL" sz="2000" noProof="0" dirty="0" smtClean="0"/>
            <a:t>No como identificación</a:t>
          </a:r>
          <a:endParaRPr lang="es-CL" sz="2000" noProof="0" dirty="0"/>
        </a:p>
      </dgm:t>
    </dgm:pt>
    <dgm:pt modelId="{ECE1B1D6-658C-4F4D-99C2-10A8A7DF0702}" type="parTrans" cxnId="{5013D766-76D5-41AC-82E5-4B913188AF6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8F9FEE-6098-4F2B-BF1C-91DDA32A6D03}" type="sibTrans" cxnId="{5013D766-76D5-41AC-82E5-4B913188AF6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1FAD04-37CA-471A-9EB5-1DD6B9926643}">
      <dgm:prSet phldrT="[Text]"/>
      <dgm:spPr/>
      <dgm:t>
        <a:bodyPr/>
        <a:lstStyle/>
        <a:p>
          <a:r>
            <a:rPr lang="es-CL" noProof="0" dirty="0" smtClean="0"/>
            <a:t>Acciones</a:t>
          </a:r>
          <a:endParaRPr lang="es-CL" noProof="0" dirty="0"/>
        </a:p>
      </dgm:t>
    </dgm:pt>
    <dgm:pt modelId="{03D57162-90D7-4019-8D83-A2C7AA89F01E}" type="parTrans" cxnId="{89E094BC-238B-4178-A39C-4C03B1FFB4D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43CD4EB-DF70-44A0-A838-DEA97B11D3D6}" type="sibTrans" cxnId="{89E094BC-238B-4178-A39C-4C03B1FFB4D8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A59F00-18A7-4457-BA68-887681F78BB2}">
      <dgm:prSet phldrT="[Text]" custT="1"/>
      <dgm:spPr/>
      <dgm:t>
        <a:bodyPr/>
        <a:lstStyle/>
        <a:p>
          <a:r>
            <a:rPr lang="es-CL" sz="2000" noProof="0" dirty="0" smtClean="0"/>
            <a:t>Modo de autenticación elegido para la compra</a:t>
          </a:r>
          <a:endParaRPr lang="es-CL" sz="2000" noProof="0" dirty="0"/>
        </a:p>
      </dgm:t>
    </dgm:pt>
    <dgm:pt modelId="{08173E4A-42BB-4809-89F7-8C2A2ED5EAE0}" type="parTrans" cxnId="{32ACB70C-451A-4C17-B956-DA0F73BAFC1B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71BE50-A864-474D-8F0C-BB9B9AD46C50}" type="sibTrans" cxnId="{32ACB70C-451A-4C17-B956-DA0F73BAFC1B}">
      <dgm:prSet/>
      <dgm:spPr/>
      <dgm:t>
        <a:bodyPr/>
        <a:lstStyle/>
        <a:p>
          <a:endParaRPr lang="es-CL" noProof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B14F172-68F5-4D6B-A554-C2897BB57B4C}">
      <dgm:prSet phldrT="[Text]" custT="1"/>
      <dgm:spPr/>
      <dgm:t>
        <a:bodyPr/>
        <a:lstStyle/>
        <a:p>
          <a:r>
            <a:rPr lang="es-CL" sz="2000" noProof="0" dirty="0" smtClean="0"/>
            <a:t>Perfil de navegación</a:t>
          </a:r>
          <a:endParaRPr lang="es-CL" sz="2000" noProof="0" dirty="0"/>
        </a:p>
      </dgm:t>
    </dgm:pt>
    <dgm:pt modelId="{F10804CA-2424-4B0B-BBA9-A758A66B1F77}" type="parTrans" cxnId="{C950EBF8-FF7D-487A-A261-F8616DFFCC0E}">
      <dgm:prSet/>
      <dgm:spPr/>
      <dgm:t>
        <a:bodyPr/>
        <a:lstStyle/>
        <a:p>
          <a:endParaRPr lang="es-UY"/>
        </a:p>
      </dgm:t>
    </dgm:pt>
    <dgm:pt modelId="{F0850E2D-EDA8-42D8-A041-149BB37A0E9D}" type="sibTrans" cxnId="{C950EBF8-FF7D-487A-A261-F8616DFFCC0E}">
      <dgm:prSet/>
      <dgm:spPr/>
      <dgm:t>
        <a:bodyPr/>
        <a:lstStyle/>
        <a:p>
          <a:endParaRPr lang="es-UY"/>
        </a:p>
      </dgm:t>
    </dgm:pt>
    <dgm:pt modelId="{64A921F6-015B-4B1D-8A8E-DD7408700322}">
      <dgm:prSet phldrT="[Text]" custT="1"/>
      <dgm:spPr/>
      <dgm:t>
        <a:bodyPr/>
        <a:lstStyle/>
        <a:p>
          <a:r>
            <a:rPr lang="es-CL" sz="2000" noProof="0" dirty="0" smtClean="0"/>
            <a:t>Velocidad de Mouse</a:t>
          </a:r>
          <a:endParaRPr lang="es-CL" sz="2000" noProof="0" dirty="0"/>
        </a:p>
      </dgm:t>
    </dgm:pt>
    <dgm:pt modelId="{2B7E4FCD-D9B4-41C8-AF99-9281FBFFC790}" type="parTrans" cxnId="{1F99FAF6-5204-4389-91AE-AC5EDD851E5B}">
      <dgm:prSet/>
      <dgm:spPr/>
      <dgm:t>
        <a:bodyPr/>
        <a:lstStyle/>
        <a:p>
          <a:endParaRPr lang="es-UY"/>
        </a:p>
      </dgm:t>
    </dgm:pt>
    <dgm:pt modelId="{0BFD0D0E-C1AB-4A61-A12C-8EA30EE68D87}" type="sibTrans" cxnId="{1F99FAF6-5204-4389-91AE-AC5EDD851E5B}">
      <dgm:prSet/>
      <dgm:spPr/>
      <dgm:t>
        <a:bodyPr/>
        <a:lstStyle/>
        <a:p>
          <a:endParaRPr lang="es-UY"/>
        </a:p>
      </dgm:t>
    </dgm:pt>
    <dgm:pt modelId="{E55EF8C1-31AE-4FB9-A9FF-026B35C2C96A}">
      <dgm:prSet phldrT="[Text]" custT="1"/>
      <dgm:spPr/>
      <dgm:t>
        <a:bodyPr/>
        <a:lstStyle/>
        <a:p>
          <a:r>
            <a:rPr lang="es-CL" sz="2000" noProof="0" dirty="0" smtClean="0"/>
            <a:t>Precisión de clic</a:t>
          </a:r>
          <a:endParaRPr lang="es-CL" sz="2000" noProof="0" dirty="0"/>
        </a:p>
      </dgm:t>
    </dgm:pt>
    <dgm:pt modelId="{EF125A56-C767-4ADE-AF99-9F544F7AE503}" type="parTrans" cxnId="{41C4A651-5F27-4352-9C18-1202A7EB94CD}">
      <dgm:prSet/>
      <dgm:spPr/>
      <dgm:t>
        <a:bodyPr/>
        <a:lstStyle/>
        <a:p>
          <a:endParaRPr lang="es-UY"/>
        </a:p>
      </dgm:t>
    </dgm:pt>
    <dgm:pt modelId="{4EEFD736-BC71-4A11-BB37-83DFA20028BD}" type="sibTrans" cxnId="{41C4A651-5F27-4352-9C18-1202A7EB94CD}">
      <dgm:prSet/>
      <dgm:spPr/>
      <dgm:t>
        <a:bodyPr/>
        <a:lstStyle/>
        <a:p>
          <a:endParaRPr lang="es-UY"/>
        </a:p>
      </dgm:t>
    </dgm:pt>
    <dgm:pt modelId="{22245C7F-A4E2-443A-8BA6-7D1279E6497C}">
      <dgm:prSet phldrT="[Text]" custT="1"/>
      <dgm:spPr/>
      <dgm:t>
        <a:bodyPr/>
        <a:lstStyle/>
        <a:p>
          <a:r>
            <a:rPr lang="es-CL" sz="2000" noProof="0" dirty="0" smtClean="0"/>
            <a:t>Sí como </a:t>
          </a:r>
          <a:r>
            <a:rPr lang="es-CL" sz="2000" noProof="0" dirty="0" err="1" smtClean="0"/>
            <a:t>profile</a:t>
          </a:r>
          <a:endParaRPr lang="es-CL" sz="2000" noProof="0" dirty="0"/>
        </a:p>
      </dgm:t>
    </dgm:pt>
    <dgm:pt modelId="{CFE46F47-04EE-409C-ACE6-5FF18E6FBE6F}" type="parTrans" cxnId="{33F3C296-602A-4B1F-8FA2-C7CE41920715}">
      <dgm:prSet/>
      <dgm:spPr/>
      <dgm:t>
        <a:bodyPr/>
        <a:lstStyle/>
        <a:p>
          <a:endParaRPr lang="es-UY"/>
        </a:p>
      </dgm:t>
    </dgm:pt>
    <dgm:pt modelId="{524F63BB-9BA8-4117-AD6D-638B8F28E8BE}" type="sibTrans" cxnId="{33F3C296-602A-4B1F-8FA2-C7CE41920715}">
      <dgm:prSet/>
      <dgm:spPr/>
      <dgm:t>
        <a:bodyPr/>
        <a:lstStyle/>
        <a:p>
          <a:endParaRPr lang="es-UY"/>
        </a:p>
      </dgm:t>
    </dgm:pt>
    <dgm:pt modelId="{3F7594AD-298A-469C-B0A8-74389EDC2B79}">
      <dgm:prSet phldrT="[Text]" custT="1"/>
      <dgm:spPr/>
      <dgm:t>
        <a:bodyPr/>
        <a:lstStyle/>
        <a:p>
          <a:r>
            <a:rPr lang="es-CL" sz="2000" noProof="0" dirty="0" smtClean="0"/>
            <a:t>Monitoreo diferencial</a:t>
          </a:r>
          <a:endParaRPr lang="es-CL" sz="2000" noProof="0" dirty="0"/>
        </a:p>
      </dgm:t>
    </dgm:pt>
    <dgm:pt modelId="{02E959C5-E888-4C4C-9E3F-E98384CDF7D0}" type="parTrans" cxnId="{E2BDC367-7B99-40C1-B9D3-4BEFD1689AF7}">
      <dgm:prSet/>
      <dgm:spPr/>
      <dgm:t>
        <a:bodyPr/>
        <a:lstStyle/>
        <a:p>
          <a:endParaRPr lang="es-UY"/>
        </a:p>
      </dgm:t>
    </dgm:pt>
    <dgm:pt modelId="{AC749008-A343-4226-9B64-9B5F7721A7C4}" type="sibTrans" cxnId="{E2BDC367-7B99-40C1-B9D3-4BEFD1689AF7}">
      <dgm:prSet/>
      <dgm:spPr/>
      <dgm:t>
        <a:bodyPr/>
        <a:lstStyle/>
        <a:p>
          <a:endParaRPr lang="es-UY"/>
        </a:p>
      </dgm:t>
    </dgm:pt>
    <dgm:pt modelId="{444E01B1-151F-4603-862B-570F6CC157C1}">
      <dgm:prSet phldrT="[Text]" custT="1"/>
      <dgm:spPr/>
      <dgm:t>
        <a:bodyPr/>
        <a:lstStyle/>
        <a:p>
          <a:r>
            <a:rPr lang="es-CL" sz="2000" noProof="0" dirty="0" smtClean="0"/>
            <a:t>Fraude cooperando con negocio</a:t>
          </a:r>
          <a:endParaRPr lang="es-CL" sz="2000" noProof="0" dirty="0"/>
        </a:p>
      </dgm:t>
    </dgm:pt>
    <dgm:pt modelId="{E412923C-9A71-4420-94C1-EAB62645E9E3}" type="parTrans" cxnId="{3269E57E-6C96-41D7-AAFD-7E22D73E82E4}">
      <dgm:prSet/>
      <dgm:spPr/>
      <dgm:t>
        <a:bodyPr/>
        <a:lstStyle/>
        <a:p>
          <a:endParaRPr lang="es-UY"/>
        </a:p>
      </dgm:t>
    </dgm:pt>
    <dgm:pt modelId="{D0E227B5-349D-4172-8125-A80F0EE396B6}" type="sibTrans" cxnId="{3269E57E-6C96-41D7-AAFD-7E22D73E82E4}">
      <dgm:prSet/>
      <dgm:spPr/>
      <dgm:t>
        <a:bodyPr/>
        <a:lstStyle/>
        <a:p>
          <a:endParaRPr lang="es-UY"/>
        </a:p>
      </dgm:t>
    </dgm:pt>
    <dgm:pt modelId="{2CE00F5D-ADAB-445B-BDBB-AF451DBE4EA9}" type="pres">
      <dgm:prSet presAssocID="{D53479AE-2D98-40D6-ADC4-1EDF9FEF9D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EACD8-6AEF-4ED1-9064-53E7F901A295}" type="pres">
      <dgm:prSet presAssocID="{378F0DA1-AF76-41C6-BBDA-D702F42759A2}" presName="composite" presStyleCnt="0"/>
      <dgm:spPr/>
      <dgm:t>
        <a:bodyPr/>
        <a:lstStyle/>
        <a:p>
          <a:endParaRPr lang="es-CL"/>
        </a:p>
      </dgm:t>
    </dgm:pt>
    <dgm:pt modelId="{6162E71D-F5B9-4FE9-A93D-85E252BD3858}" type="pres">
      <dgm:prSet presAssocID="{378F0DA1-AF76-41C6-BBDA-D702F42759A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D497-D685-49A4-9A20-85E3FAA231D3}" type="pres">
      <dgm:prSet presAssocID="{378F0DA1-AF76-41C6-BBDA-D702F42759A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D8F11-73BC-4816-BC1B-BDA105548925}" type="pres">
      <dgm:prSet presAssocID="{E882AED7-5A71-4C55-9146-52F42308EBAA}" presName="space" presStyleCnt="0"/>
      <dgm:spPr/>
      <dgm:t>
        <a:bodyPr/>
        <a:lstStyle/>
        <a:p>
          <a:endParaRPr lang="es-CL"/>
        </a:p>
      </dgm:t>
    </dgm:pt>
    <dgm:pt modelId="{6C4C024D-3344-4711-896A-C53063D5B6CE}" type="pres">
      <dgm:prSet presAssocID="{CAAF0A1C-9DF1-4397-8F69-830955B828DC}" presName="composite" presStyleCnt="0"/>
      <dgm:spPr/>
      <dgm:t>
        <a:bodyPr/>
        <a:lstStyle/>
        <a:p>
          <a:endParaRPr lang="es-CL"/>
        </a:p>
      </dgm:t>
    </dgm:pt>
    <dgm:pt modelId="{77FC2397-1603-4842-B619-74DAB74D230C}" type="pres">
      <dgm:prSet presAssocID="{CAAF0A1C-9DF1-4397-8F69-830955B828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5972D-F918-4A91-A9B6-99C736C30452}" type="pres">
      <dgm:prSet presAssocID="{CAAF0A1C-9DF1-4397-8F69-830955B828D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1F852-0D84-4FC7-AD63-DEEC47D63AA3}" type="pres">
      <dgm:prSet presAssocID="{4E745D6D-94D2-4129-A4B1-2E04609BCC17}" presName="space" presStyleCnt="0"/>
      <dgm:spPr/>
      <dgm:t>
        <a:bodyPr/>
        <a:lstStyle/>
        <a:p>
          <a:endParaRPr lang="es-CL"/>
        </a:p>
      </dgm:t>
    </dgm:pt>
    <dgm:pt modelId="{01AB733B-2B89-4099-AB5C-1D9EA6CE487C}" type="pres">
      <dgm:prSet presAssocID="{B61FAD04-37CA-471A-9EB5-1DD6B9926643}" presName="composite" presStyleCnt="0"/>
      <dgm:spPr/>
      <dgm:t>
        <a:bodyPr/>
        <a:lstStyle/>
        <a:p>
          <a:endParaRPr lang="es-CL"/>
        </a:p>
      </dgm:t>
    </dgm:pt>
    <dgm:pt modelId="{FC1F63CD-57B2-4B94-9709-1E8A55E4637D}" type="pres">
      <dgm:prSet presAssocID="{B61FAD04-37CA-471A-9EB5-1DD6B99266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0FB43-D807-40C2-8AA8-7EC6398E2FA0}" type="pres">
      <dgm:prSet presAssocID="{B61FAD04-37CA-471A-9EB5-1DD6B992664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B98F5-D938-4AC7-AF7F-4AACCD6EE2FE}" type="presOf" srcId="{DB14F172-68F5-4D6B-A554-C2897BB57B4C}" destId="{D405D497-D685-49A4-9A20-85E3FAA231D3}" srcOrd="0" destOrd="1" presId="urn:microsoft.com/office/officeart/2005/8/layout/hList1"/>
    <dgm:cxn modelId="{9B5F483D-C9DE-4C7C-BF54-9F276A4EDD8B}" type="presOf" srcId="{378F0DA1-AF76-41C6-BBDA-D702F42759A2}" destId="{6162E71D-F5B9-4FE9-A93D-85E252BD3858}" srcOrd="0" destOrd="0" presId="urn:microsoft.com/office/officeart/2005/8/layout/hList1"/>
    <dgm:cxn modelId="{E7D4BC85-F859-4CB4-9E2E-C1B1047AA951}" type="presOf" srcId="{CAAF0A1C-9DF1-4397-8F69-830955B828DC}" destId="{77FC2397-1603-4842-B619-74DAB74D230C}" srcOrd="0" destOrd="0" presId="urn:microsoft.com/office/officeart/2005/8/layout/hList1"/>
    <dgm:cxn modelId="{3488703B-33DB-4066-854E-5DE29B33D033}" type="presOf" srcId="{B61FAD04-37CA-471A-9EB5-1DD6B9926643}" destId="{FC1F63CD-57B2-4B94-9709-1E8A55E4637D}" srcOrd="0" destOrd="0" presId="urn:microsoft.com/office/officeart/2005/8/layout/hList1"/>
    <dgm:cxn modelId="{A0A66384-F58D-44E4-AC81-873D59A1CF0D}" type="presOf" srcId="{1E081153-9189-452F-BFBB-1863B6AAD93E}" destId="{D405D497-D685-49A4-9A20-85E3FAA231D3}" srcOrd="0" destOrd="0" presId="urn:microsoft.com/office/officeart/2005/8/layout/hList1"/>
    <dgm:cxn modelId="{5013D766-76D5-41AC-82E5-4B913188AF68}" srcId="{CAAF0A1C-9DF1-4397-8F69-830955B828DC}" destId="{01869B1F-AEBD-4DCD-BFD9-C11FA3097E65}" srcOrd="0" destOrd="0" parTransId="{ECE1B1D6-658C-4F4D-99C2-10A8A7DF0702}" sibTransId="{DA8F9FEE-6098-4F2B-BF1C-91DDA32A6D03}"/>
    <dgm:cxn modelId="{B11A1E89-B071-490A-B3FE-218D5487C54A}" srcId="{D53479AE-2D98-40D6-ADC4-1EDF9FEF9DCE}" destId="{CAAF0A1C-9DF1-4397-8F69-830955B828DC}" srcOrd="1" destOrd="0" parTransId="{091F6F58-30C9-490D-A094-3F3BA46514F5}" sibTransId="{4E745D6D-94D2-4129-A4B1-2E04609BCC17}"/>
    <dgm:cxn modelId="{41C4A651-5F27-4352-9C18-1202A7EB94CD}" srcId="{378F0DA1-AF76-41C6-BBDA-D702F42759A2}" destId="{E55EF8C1-31AE-4FB9-A9FF-026B35C2C96A}" srcOrd="3" destOrd="0" parTransId="{EF125A56-C767-4ADE-AF99-9F544F7AE503}" sibTransId="{4EEFD736-BC71-4A11-BB37-83DFA20028BD}"/>
    <dgm:cxn modelId="{D35841EC-E894-4736-89C1-4A84F7EAA749}" type="presOf" srcId="{64A921F6-015B-4B1D-8A8E-DD7408700322}" destId="{D405D497-D685-49A4-9A20-85E3FAA231D3}" srcOrd="0" destOrd="2" presId="urn:microsoft.com/office/officeart/2005/8/layout/hList1"/>
    <dgm:cxn modelId="{9BF09423-B18E-49E5-902E-258D554696BA}" srcId="{378F0DA1-AF76-41C6-BBDA-D702F42759A2}" destId="{1E081153-9189-452F-BFBB-1863B6AAD93E}" srcOrd="0" destOrd="0" parTransId="{5BF3C98D-37BD-417F-9C26-ADD08F6A2C86}" sibTransId="{AEF25977-6E97-4ED9-B03E-43C5B6DA58AB}"/>
    <dgm:cxn modelId="{32ACB70C-451A-4C17-B956-DA0F73BAFC1B}" srcId="{B61FAD04-37CA-471A-9EB5-1DD6B9926643}" destId="{68A59F00-18A7-4457-BA68-887681F78BB2}" srcOrd="0" destOrd="0" parTransId="{08173E4A-42BB-4809-89F7-8C2A2ED5EAE0}" sibTransId="{CC71BE50-A864-474D-8F0C-BB9B9AD46C50}"/>
    <dgm:cxn modelId="{1F99FAF6-5204-4389-91AE-AC5EDD851E5B}" srcId="{378F0DA1-AF76-41C6-BBDA-D702F42759A2}" destId="{64A921F6-015B-4B1D-8A8E-DD7408700322}" srcOrd="2" destOrd="0" parTransId="{2B7E4FCD-D9B4-41C8-AF99-9281FBFFC790}" sibTransId="{0BFD0D0E-C1AB-4A61-A12C-8EA30EE68D87}"/>
    <dgm:cxn modelId="{33F3C296-602A-4B1F-8FA2-C7CE41920715}" srcId="{CAAF0A1C-9DF1-4397-8F69-830955B828DC}" destId="{22245C7F-A4E2-443A-8BA6-7D1279E6497C}" srcOrd="1" destOrd="0" parTransId="{CFE46F47-04EE-409C-ACE6-5FF18E6FBE6F}" sibTransId="{524F63BB-9BA8-4117-AD6D-638B8F28E8BE}"/>
    <dgm:cxn modelId="{A9F87EA6-C5F2-498A-8E6D-21F66FC0313F}" type="presOf" srcId="{68A59F00-18A7-4457-BA68-887681F78BB2}" destId="{11E0FB43-D807-40C2-8AA8-7EC6398E2FA0}" srcOrd="0" destOrd="0" presId="urn:microsoft.com/office/officeart/2005/8/layout/hList1"/>
    <dgm:cxn modelId="{25B1EDB0-429A-4743-B2DF-21D1DD796214}" type="presOf" srcId="{D53479AE-2D98-40D6-ADC4-1EDF9FEF9DCE}" destId="{2CE00F5D-ADAB-445B-BDBB-AF451DBE4EA9}" srcOrd="0" destOrd="0" presId="urn:microsoft.com/office/officeart/2005/8/layout/hList1"/>
    <dgm:cxn modelId="{3CD4BC27-0A8A-43D2-BC70-66E1972F4436}" type="presOf" srcId="{3F7594AD-298A-469C-B0A8-74389EDC2B79}" destId="{A965972D-F918-4A91-A9B6-99C736C30452}" srcOrd="0" destOrd="2" presId="urn:microsoft.com/office/officeart/2005/8/layout/hList1"/>
    <dgm:cxn modelId="{3269E57E-6C96-41D7-AAFD-7E22D73E82E4}" srcId="{B61FAD04-37CA-471A-9EB5-1DD6B9926643}" destId="{444E01B1-151F-4603-862B-570F6CC157C1}" srcOrd="1" destOrd="0" parTransId="{E412923C-9A71-4420-94C1-EAB62645E9E3}" sibTransId="{D0E227B5-349D-4172-8125-A80F0EE396B6}"/>
    <dgm:cxn modelId="{AEFE1368-5EAB-4C7E-B9BE-E68CEE03BE3F}" type="presOf" srcId="{01869B1F-AEBD-4DCD-BFD9-C11FA3097E65}" destId="{A965972D-F918-4A91-A9B6-99C736C30452}" srcOrd="0" destOrd="0" presId="urn:microsoft.com/office/officeart/2005/8/layout/hList1"/>
    <dgm:cxn modelId="{89E094BC-238B-4178-A39C-4C03B1FFB4D8}" srcId="{D53479AE-2D98-40D6-ADC4-1EDF9FEF9DCE}" destId="{B61FAD04-37CA-471A-9EB5-1DD6B9926643}" srcOrd="2" destOrd="0" parTransId="{03D57162-90D7-4019-8D83-A2C7AA89F01E}" sibTransId="{943CD4EB-DF70-44A0-A838-DEA97B11D3D6}"/>
    <dgm:cxn modelId="{C6B91D24-2C0B-4A3C-BDE5-587A0B11E2D5}" type="presOf" srcId="{22245C7F-A4E2-443A-8BA6-7D1279E6497C}" destId="{A965972D-F918-4A91-A9B6-99C736C30452}" srcOrd="0" destOrd="1" presId="urn:microsoft.com/office/officeart/2005/8/layout/hList1"/>
    <dgm:cxn modelId="{E2BDC367-7B99-40C1-B9D3-4BEFD1689AF7}" srcId="{CAAF0A1C-9DF1-4397-8F69-830955B828DC}" destId="{3F7594AD-298A-469C-B0A8-74389EDC2B79}" srcOrd="2" destOrd="0" parTransId="{02E959C5-E888-4C4C-9E3F-E98384CDF7D0}" sibTransId="{AC749008-A343-4226-9B64-9B5F7721A7C4}"/>
    <dgm:cxn modelId="{BA4FBFD8-0324-44D6-9107-503BF688037D}" srcId="{D53479AE-2D98-40D6-ADC4-1EDF9FEF9DCE}" destId="{378F0DA1-AF76-41C6-BBDA-D702F42759A2}" srcOrd="0" destOrd="0" parTransId="{03E0C790-46AB-4B52-B77C-9304C8B1FB59}" sibTransId="{E882AED7-5A71-4C55-9146-52F42308EBAA}"/>
    <dgm:cxn modelId="{D76E4F8F-4714-487E-A7A3-A0C6C92B9EF1}" type="presOf" srcId="{444E01B1-151F-4603-862B-570F6CC157C1}" destId="{11E0FB43-D807-40C2-8AA8-7EC6398E2FA0}" srcOrd="0" destOrd="1" presId="urn:microsoft.com/office/officeart/2005/8/layout/hList1"/>
    <dgm:cxn modelId="{C950EBF8-FF7D-487A-A261-F8616DFFCC0E}" srcId="{378F0DA1-AF76-41C6-BBDA-D702F42759A2}" destId="{DB14F172-68F5-4D6B-A554-C2897BB57B4C}" srcOrd="1" destOrd="0" parTransId="{F10804CA-2424-4B0B-BBA9-A758A66B1F77}" sibTransId="{F0850E2D-EDA8-42D8-A041-149BB37A0E9D}"/>
    <dgm:cxn modelId="{7802733F-3D03-4479-8E0E-FC6E59269AFB}" type="presOf" srcId="{E55EF8C1-31AE-4FB9-A9FF-026B35C2C96A}" destId="{D405D497-D685-49A4-9A20-85E3FAA231D3}" srcOrd="0" destOrd="3" presId="urn:microsoft.com/office/officeart/2005/8/layout/hList1"/>
    <dgm:cxn modelId="{93745627-118E-4329-AAAB-EBDC6045349A}" type="presParOf" srcId="{2CE00F5D-ADAB-445B-BDBB-AF451DBE4EA9}" destId="{474EACD8-6AEF-4ED1-9064-53E7F901A295}" srcOrd="0" destOrd="0" presId="urn:microsoft.com/office/officeart/2005/8/layout/hList1"/>
    <dgm:cxn modelId="{348F1962-090B-4E4E-8951-C1C6223560B1}" type="presParOf" srcId="{474EACD8-6AEF-4ED1-9064-53E7F901A295}" destId="{6162E71D-F5B9-4FE9-A93D-85E252BD3858}" srcOrd="0" destOrd="0" presId="urn:microsoft.com/office/officeart/2005/8/layout/hList1"/>
    <dgm:cxn modelId="{CB99A86F-77AF-49CF-AB11-DD75A42CE411}" type="presParOf" srcId="{474EACD8-6AEF-4ED1-9064-53E7F901A295}" destId="{D405D497-D685-49A4-9A20-85E3FAA231D3}" srcOrd="1" destOrd="0" presId="urn:microsoft.com/office/officeart/2005/8/layout/hList1"/>
    <dgm:cxn modelId="{E20C135A-3144-4866-B8AD-2329A7DE6429}" type="presParOf" srcId="{2CE00F5D-ADAB-445B-BDBB-AF451DBE4EA9}" destId="{543D8F11-73BC-4816-BC1B-BDA105548925}" srcOrd="1" destOrd="0" presId="urn:microsoft.com/office/officeart/2005/8/layout/hList1"/>
    <dgm:cxn modelId="{1C7EDF92-D161-4EFD-8B08-8EFC5E5C4F6D}" type="presParOf" srcId="{2CE00F5D-ADAB-445B-BDBB-AF451DBE4EA9}" destId="{6C4C024D-3344-4711-896A-C53063D5B6CE}" srcOrd="2" destOrd="0" presId="urn:microsoft.com/office/officeart/2005/8/layout/hList1"/>
    <dgm:cxn modelId="{83E157B2-FB6D-45D6-8E72-FD8418A67518}" type="presParOf" srcId="{6C4C024D-3344-4711-896A-C53063D5B6CE}" destId="{77FC2397-1603-4842-B619-74DAB74D230C}" srcOrd="0" destOrd="0" presId="urn:microsoft.com/office/officeart/2005/8/layout/hList1"/>
    <dgm:cxn modelId="{256C46D7-B72C-47DB-8891-5EA5B5515CAD}" type="presParOf" srcId="{6C4C024D-3344-4711-896A-C53063D5B6CE}" destId="{A965972D-F918-4A91-A9B6-99C736C30452}" srcOrd="1" destOrd="0" presId="urn:microsoft.com/office/officeart/2005/8/layout/hList1"/>
    <dgm:cxn modelId="{05E6D803-CA36-4DE0-918B-4356CA5E9027}" type="presParOf" srcId="{2CE00F5D-ADAB-445B-BDBB-AF451DBE4EA9}" destId="{AF11F852-0D84-4FC7-AD63-DEEC47D63AA3}" srcOrd="3" destOrd="0" presId="urn:microsoft.com/office/officeart/2005/8/layout/hList1"/>
    <dgm:cxn modelId="{39A8D913-0D6B-48C7-ABCC-23F4EA0B6EB2}" type="presParOf" srcId="{2CE00F5D-ADAB-445B-BDBB-AF451DBE4EA9}" destId="{01AB733B-2B89-4099-AB5C-1D9EA6CE487C}" srcOrd="4" destOrd="0" presId="urn:microsoft.com/office/officeart/2005/8/layout/hList1"/>
    <dgm:cxn modelId="{52914D9F-724D-44C3-A3F0-C6948520E6F3}" type="presParOf" srcId="{01AB733B-2B89-4099-AB5C-1D9EA6CE487C}" destId="{FC1F63CD-57B2-4B94-9709-1E8A55E4637D}" srcOrd="0" destOrd="0" presId="urn:microsoft.com/office/officeart/2005/8/layout/hList1"/>
    <dgm:cxn modelId="{42A6FB30-41AF-4F88-953E-34B6E8BF8BE3}" type="presParOf" srcId="{01AB733B-2B89-4099-AB5C-1D9EA6CE487C}" destId="{11E0FB43-D807-40C2-8AA8-7EC6398E2F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F5330C-07A3-4F6F-BE9D-9AA9B06BF1B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BE1BC2CA-EF01-4835-B0B4-FBFCD8DE9B10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Localización (Física y </a:t>
          </a:r>
          <a:r>
            <a:rPr lang="es-UY" noProof="0" dirty="0" err="1" smtClean="0"/>
            <a:t>Device</a:t>
          </a:r>
          <a:r>
            <a:rPr lang="es-UY" noProof="0" dirty="0" smtClean="0"/>
            <a:t>)</a:t>
          </a:r>
          <a:endParaRPr lang="es-UY" noProof="0" dirty="0"/>
        </a:p>
      </dgm:t>
    </dgm:pt>
    <dgm:pt modelId="{52EAA443-6B86-4040-A6F0-5DBC51DDFF3B}" type="parTrans" cxnId="{A250A417-E805-4F10-A5B9-095577A8591A}">
      <dgm:prSet/>
      <dgm:spPr/>
      <dgm:t>
        <a:bodyPr/>
        <a:lstStyle/>
        <a:p>
          <a:endParaRPr lang="es-UY"/>
        </a:p>
      </dgm:t>
    </dgm:pt>
    <dgm:pt modelId="{CC696E8E-1EBD-4929-A61B-D5C3A930F276}" type="sibTrans" cxnId="{A250A417-E805-4F10-A5B9-095577A8591A}">
      <dgm:prSet/>
      <dgm:spPr/>
      <dgm:t>
        <a:bodyPr/>
        <a:lstStyle/>
        <a:p>
          <a:endParaRPr lang="es-UY"/>
        </a:p>
      </dgm:t>
    </dgm:pt>
    <dgm:pt modelId="{625AA3DC-12E9-4CB8-9A43-1AE1372B1EFA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Biometría comportamiento</a:t>
          </a:r>
          <a:endParaRPr lang="es-UY" noProof="0" dirty="0"/>
        </a:p>
      </dgm:t>
    </dgm:pt>
    <dgm:pt modelId="{D20BD547-D6B9-46CF-804F-D1A190D9962F}" type="parTrans" cxnId="{B4FA87FC-4B52-4A3D-8F1F-B5510ABF9EBC}">
      <dgm:prSet/>
      <dgm:spPr/>
      <dgm:t>
        <a:bodyPr/>
        <a:lstStyle/>
        <a:p>
          <a:endParaRPr lang="es-UY"/>
        </a:p>
      </dgm:t>
    </dgm:pt>
    <dgm:pt modelId="{82D639F6-4D9D-4AA4-9F32-B788A340530E}" type="sibTrans" cxnId="{B4FA87FC-4B52-4A3D-8F1F-B5510ABF9EBC}">
      <dgm:prSet/>
      <dgm:spPr/>
      <dgm:t>
        <a:bodyPr/>
        <a:lstStyle/>
        <a:p>
          <a:endParaRPr lang="es-UY"/>
        </a:p>
      </dgm:t>
    </dgm:pt>
    <dgm:pt modelId="{F000C5C5-9B3A-4A8C-842C-4F64269BCA6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Set de detección 2</a:t>
          </a:r>
          <a:endParaRPr lang="es-UY" noProof="0" dirty="0"/>
        </a:p>
      </dgm:t>
    </dgm:pt>
    <dgm:pt modelId="{58796675-12E7-4B13-99EB-63CB0839B77E}" type="parTrans" cxnId="{7390FA1C-5811-4040-A016-C5873064E308}">
      <dgm:prSet/>
      <dgm:spPr/>
      <dgm:t>
        <a:bodyPr/>
        <a:lstStyle/>
        <a:p>
          <a:endParaRPr lang="es-UY"/>
        </a:p>
      </dgm:t>
    </dgm:pt>
    <dgm:pt modelId="{CC7FF904-9C59-4D1F-8231-8AE60ABADFCA}" type="sibTrans" cxnId="{7390FA1C-5811-4040-A016-C5873064E308}">
      <dgm:prSet/>
      <dgm:spPr/>
      <dgm:t>
        <a:bodyPr/>
        <a:lstStyle/>
        <a:p>
          <a:endParaRPr lang="es-UY"/>
        </a:p>
      </dgm:t>
    </dgm:pt>
    <dgm:pt modelId="{AEF60FD2-6718-49F3-96CC-FBF77796883D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Nuevo </a:t>
          </a:r>
          <a:r>
            <a:rPr lang="es-UY" noProof="0" dirty="0" err="1" smtClean="0"/>
            <a:t>device</a:t>
          </a:r>
          <a:endParaRPr lang="es-UY" noProof="0" dirty="0"/>
        </a:p>
      </dgm:t>
    </dgm:pt>
    <dgm:pt modelId="{6F481BBD-CC75-4AE9-9723-8F6F12A5CD9E}" type="parTrans" cxnId="{5DB8E5F2-87A7-45E9-A1D4-6D79D7F5D9C7}">
      <dgm:prSet/>
      <dgm:spPr/>
      <dgm:t>
        <a:bodyPr/>
        <a:lstStyle/>
        <a:p>
          <a:endParaRPr lang="es-UY"/>
        </a:p>
      </dgm:t>
    </dgm:pt>
    <dgm:pt modelId="{99D8DDCD-4C56-4941-AD23-383E6B50582E}" type="sibTrans" cxnId="{5DB8E5F2-87A7-45E9-A1D4-6D79D7F5D9C7}">
      <dgm:prSet/>
      <dgm:spPr/>
      <dgm:t>
        <a:bodyPr/>
        <a:lstStyle/>
        <a:p>
          <a:endParaRPr lang="es-UY"/>
        </a:p>
      </dgm:t>
    </dgm:pt>
    <dgm:pt modelId="{21F042E6-D5C0-4F11-A45C-A6826E1E0675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Transacción riesgosa</a:t>
          </a:r>
          <a:endParaRPr lang="es-UY" noProof="0" dirty="0"/>
        </a:p>
      </dgm:t>
    </dgm:pt>
    <dgm:pt modelId="{4DD2AE5C-8670-4453-9F93-0B98B55BE178}" type="parTrans" cxnId="{42840E26-C27E-465F-A2D2-A2A5B1572FA9}">
      <dgm:prSet/>
      <dgm:spPr/>
      <dgm:t>
        <a:bodyPr/>
        <a:lstStyle/>
        <a:p>
          <a:endParaRPr lang="es-UY"/>
        </a:p>
      </dgm:t>
    </dgm:pt>
    <dgm:pt modelId="{82DA53D3-128D-4389-BEA9-1873FE2C8345}" type="sibTrans" cxnId="{42840E26-C27E-465F-A2D2-A2A5B1572FA9}">
      <dgm:prSet/>
      <dgm:spPr/>
      <dgm:t>
        <a:bodyPr/>
        <a:lstStyle/>
        <a:p>
          <a:endParaRPr lang="es-UY"/>
        </a:p>
      </dgm:t>
    </dgm:pt>
    <dgm:pt modelId="{EEB15E98-4A57-4D00-A73B-0C8530038071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err="1" smtClean="0"/>
            <a:t>Positivación</a:t>
          </a:r>
          <a:endParaRPr lang="es-UY" noProof="0" dirty="0"/>
        </a:p>
      </dgm:t>
    </dgm:pt>
    <dgm:pt modelId="{8CEB2DD8-CC50-4459-81D1-5C3136BA8895}" type="parTrans" cxnId="{F06BF5C1-BD85-4F8C-A8AD-4F3062F35898}">
      <dgm:prSet/>
      <dgm:spPr/>
      <dgm:t>
        <a:bodyPr/>
        <a:lstStyle/>
        <a:p>
          <a:endParaRPr lang="es-UY"/>
        </a:p>
      </dgm:t>
    </dgm:pt>
    <dgm:pt modelId="{349B1AEB-DA20-499A-9EE1-A945DE593690}" type="sibTrans" cxnId="{F06BF5C1-BD85-4F8C-A8AD-4F3062F35898}">
      <dgm:prSet/>
      <dgm:spPr/>
      <dgm:t>
        <a:bodyPr/>
        <a:lstStyle/>
        <a:p>
          <a:endParaRPr lang="es-UY"/>
        </a:p>
      </dgm:t>
    </dgm:pt>
    <dgm:pt modelId="{F0493B01-41F0-4692-8B9E-D1C0859B54D0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Set de detección 1</a:t>
          </a:r>
          <a:endParaRPr lang="es-UY" noProof="0" dirty="0"/>
        </a:p>
      </dgm:t>
    </dgm:pt>
    <dgm:pt modelId="{E8763C5E-3A85-40F0-B6BA-BD026ACF301D}" type="parTrans" cxnId="{F3DC7646-CE9F-4757-B299-E961136ADE60}">
      <dgm:prSet/>
      <dgm:spPr/>
      <dgm:t>
        <a:bodyPr/>
        <a:lstStyle/>
        <a:p>
          <a:endParaRPr lang="es-UY"/>
        </a:p>
      </dgm:t>
    </dgm:pt>
    <dgm:pt modelId="{2DD4C8E3-B0A5-4204-8892-7EEF15D38309}" type="sibTrans" cxnId="{F3DC7646-CE9F-4757-B299-E961136ADE60}">
      <dgm:prSet/>
      <dgm:spPr/>
      <dgm:t>
        <a:bodyPr/>
        <a:lstStyle/>
        <a:p>
          <a:endParaRPr lang="es-UY"/>
        </a:p>
      </dgm:t>
    </dgm:pt>
    <dgm:pt modelId="{3F618811-2D4D-4FAF-B1AB-9B295E4F20E4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Set de detección 3</a:t>
          </a:r>
          <a:endParaRPr lang="es-UY" noProof="0" dirty="0"/>
        </a:p>
      </dgm:t>
    </dgm:pt>
    <dgm:pt modelId="{ABE3808B-4FCB-4E07-9FB9-CA5BFCF2CE0B}" type="parTrans" cxnId="{7F2EA448-6002-47BF-AB50-C9B6D4A241DD}">
      <dgm:prSet/>
      <dgm:spPr/>
      <dgm:t>
        <a:bodyPr/>
        <a:lstStyle/>
        <a:p>
          <a:endParaRPr lang="es-UY"/>
        </a:p>
      </dgm:t>
    </dgm:pt>
    <dgm:pt modelId="{7636ACBB-0B6F-4E50-974D-FDDBDB28170B}" type="sibTrans" cxnId="{7F2EA448-6002-47BF-AB50-C9B6D4A241DD}">
      <dgm:prSet/>
      <dgm:spPr/>
      <dgm:t>
        <a:bodyPr/>
        <a:lstStyle/>
        <a:p>
          <a:endParaRPr lang="es-UY"/>
        </a:p>
      </dgm:t>
    </dgm:pt>
    <dgm:pt modelId="{64C845EB-6CC1-4D27-86FE-803E27F4A115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noProof="0" dirty="0" smtClean="0"/>
            <a:t>Autenticación diferencial</a:t>
          </a:r>
          <a:endParaRPr lang="es-UY" noProof="0" dirty="0"/>
        </a:p>
      </dgm:t>
    </dgm:pt>
    <dgm:pt modelId="{9849A9B8-F734-4499-842E-983CBAEB9110}" type="parTrans" cxnId="{76DE12DB-D360-4BF0-A156-3DD492CB338D}">
      <dgm:prSet/>
      <dgm:spPr/>
      <dgm:t>
        <a:bodyPr/>
        <a:lstStyle/>
        <a:p>
          <a:endParaRPr lang="es-UY"/>
        </a:p>
      </dgm:t>
    </dgm:pt>
    <dgm:pt modelId="{E06E4467-75AB-4A52-9A99-200C94ABCA33}" type="sibTrans" cxnId="{76DE12DB-D360-4BF0-A156-3DD492CB338D}">
      <dgm:prSet/>
      <dgm:spPr/>
      <dgm:t>
        <a:bodyPr/>
        <a:lstStyle/>
        <a:p>
          <a:endParaRPr lang="es-UY"/>
        </a:p>
      </dgm:t>
    </dgm:pt>
    <dgm:pt modelId="{B27A602B-163A-437B-98D8-6F6E5AAA1B7C}" type="pres">
      <dgm:prSet presAssocID="{58F5330C-07A3-4F6F-BE9D-9AA9B06BF1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UY"/>
        </a:p>
      </dgm:t>
    </dgm:pt>
    <dgm:pt modelId="{E663F10E-D55C-4A6E-9F5A-48A7C62B75F5}" type="pres">
      <dgm:prSet presAssocID="{BE1BC2CA-EF01-4835-B0B4-FBFCD8DE9B10}" presName="hierRoot1" presStyleCnt="0">
        <dgm:presLayoutVars>
          <dgm:hierBranch val="init"/>
        </dgm:presLayoutVars>
      </dgm:prSet>
      <dgm:spPr/>
    </dgm:pt>
    <dgm:pt modelId="{A82D9528-9D57-46D6-AC48-362FC8360217}" type="pres">
      <dgm:prSet presAssocID="{BE1BC2CA-EF01-4835-B0B4-FBFCD8DE9B10}" presName="rootComposite1" presStyleCnt="0"/>
      <dgm:spPr/>
    </dgm:pt>
    <dgm:pt modelId="{C85702E1-144D-4EC9-951B-FDC4D179C857}" type="pres">
      <dgm:prSet presAssocID="{BE1BC2CA-EF01-4835-B0B4-FBFCD8DE9B1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7129A1E5-9DD7-4FD3-B9CA-DA234768E426}" type="pres">
      <dgm:prSet presAssocID="{BE1BC2CA-EF01-4835-B0B4-FBFCD8DE9B10}" presName="rootConnector1" presStyleLbl="node1" presStyleIdx="0" presStyleCnt="0"/>
      <dgm:spPr/>
      <dgm:t>
        <a:bodyPr/>
        <a:lstStyle/>
        <a:p>
          <a:endParaRPr lang="es-UY"/>
        </a:p>
      </dgm:t>
    </dgm:pt>
    <dgm:pt modelId="{223CB41F-4A89-4996-98A2-7CBEE724F618}" type="pres">
      <dgm:prSet presAssocID="{BE1BC2CA-EF01-4835-B0B4-FBFCD8DE9B10}" presName="hierChild2" presStyleCnt="0"/>
      <dgm:spPr/>
    </dgm:pt>
    <dgm:pt modelId="{E5110513-A0FE-4FE2-BA65-81FB91E90004}" type="pres">
      <dgm:prSet presAssocID="{8CEB2DD8-CC50-4459-81D1-5C3136BA8895}" presName="Name64" presStyleLbl="parChTrans1D2" presStyleIdx="0" presStyleCnt="3"/>
      <dgm:spPr/>
      <dgm:t>
        <a:bodyPr/>
        <a:lstStyle/>
        <a:p>
          <a:endParaRPr lang="es-UY"/>
        </a:p>
      </dgm:t>
    </dgm:pt>
    <dgm:pt modelId="{5B5F994F-C7B7-42E4-BCBD-9A7BDB178274}" type="pres">
      <dgm:prSet presAssocID="{EEB15E98-4A57-4D00-A73B-0C8530038071}" presName="hierRoot2" presStyleCnt="0">
        <dgm:presLayoutVars>
          <dgm:hierBranch val="init"/>
        </dgm:presLayoutVars>
      </dgm:prSet>
      <dgm:spPr/>
    </dgm:pt>
    <dgm:pt modelId="{54563615-9BE3-478D-BB54-94A2322ECF62}" type="pres">
      <dgm:prSet presAssocID="{EEB15E98-4A57-4D00-A73B-0C8530038071}" presName="rootComposite" presStyleCnt="0"/>
      <dgm:spPr/>
    </dgm:pt>
    <dgm:pt modelId="{8DC630D3-1DA2-4586-870A-979ACC8741BD}" type="pres">
      <dgm:prSet presAssocID="{EEB15E98-4A57-4D00-A73B-0C853003807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AC078425-B1F5-43B3-BCAB-72742217B25B}" type="pres">
      <dgm:prSet presAssocID="{EEB15E98-4A57-4D00-A73B-0C8530038071}" presName="rootConnector" presStyleLbl="node2" presStyleIdx="0" presStyleCnt="3"/>
      <dgm:spPr/>
      <dgm:t>
        <a:bodyPr/>
        <a:lstStyle/>
        <a:p>
          <a:endParaRPr lang="es-UY"/>
        </a:p>
      </dgm:t>
    </dgm:pt>
    <dgm:pt modelId="{5C4925FB-199D-4FB0-A3AF-D8113E7B40FB}" type="pres">
      <dgm:prSet presAssocID="{EEB15E98-4A57-4D00-A73B-0C8530038071}" presName="hierChild4" presStyleCnt="0"/>
      <dgm:spPr/>
    </dgm:pt>
    <dgm:pt modelId="{35F2925B-6DAA-4C2C-950F-095DED8B536E}" type="pres">
      <dgm:prSet presAssocID="{E8763C5E-3A85-40F0-B6BA-BD026ACF301D}" presName="Name64" presStyleLbl="parChTrans1D3" presStyleIdx="0" presStyleCnt="4"/>
      <dgm:spPr/>
      <dgm:t>
        <a:bodyPr/>
        <a:lstStyle/>
        <a:p>
          <a:endParaRPr lang="es-UY"/>
        </a:p>
      </dgm:t>
    </dgm:pt>
    <dgm:pt modelId="{CE78B744-1875-43ED-8920-08C763C9C091}" type="pres">
      <dgm:prSet presAssocID="{F0493B01-41F0-4692-8B9E-D1C0859B54D0}" presName="hierRoot2" presStyleCnt="0">
        <dgm:presLayoutVars>
          <dgm:hierBranch val="init"/>
        </dgm:presLayoutVars>
      </dgm:prSet>
      <dgm:spPr/>
    </dgm:pt>
    <dgm:pt modelId="{6AF868BD-D554-4E38-8FC0-7AD06BFF73E1}" type="pres">
      <dgm:prSet presAssocID="{F0493B01-41F0-4692-8B9E-D1C0859B54D0}" presName="rootComposite" presStyleCnt="0"/>
      <dgm:spPr/>
    </dgm:pt>
    <dgm:pt modelId="{944A4E4E-0915-4D88-B38D-A1DACD8C146B}" type="pres">
      <dgm:prSet presAssocID="{F0493B01-41F0-4692-8B9E-D1C0859B54D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C356F915-9907-414A-8F7F-4FAF95C9828F}" type="pres">
      <dgm:prSet presAssocID="{F0493B01-41F0-4692-8B9E-D1C0859B54D0}" presName="rootConnector" presStyleLbl="node3" presStyleIdx="0" presStyleCnt="4"/>
      <dgm:spPr/>
      <dgm:t>
        <a:bodyPr/>
        <a:lstStyle/>
        <a:p>
          <a:endParaRPr lang="es-UY"/>
        </a:p>
      </dgm:t>
    </dgm:pt>
    <dgm:pt modelId="{33C6548E-D79C-4121-BB8D-69889E9F0CD2}" type="pres">
      <dgm:prSet presAssocID="{F0493B01-41F0-4692-8B9E-D1C0859B54D0}" presName="hierChild4" presStyleCnt="0"/>
      <dgm:spPr/>
    </dgm:pt>
    <dgm:pt modelId="{136FFD87-9C4D-4F8C-AF68-ED967F0A9DEE}" type="pres">
      <dgm:prSet presAssocID="{F0493B01-41F0-4692-8B9E-D1C0859B54D0}" presName="hierChild5" presStyleCnt="0"/>
      <dgm:spPr/>
    </dgm:pt>
    <dgm:pt modelId="{31B07319-1E29-463F-91B0-2FE64383DEC8}" type="pres">
      <dgm:prSet presAssocID="{EEB15E98-4A57-4D00-A73B-0C8530038071}" presName="hierChild5" presStyleCnt="0"/>
      <dgm:spPr/>
    </dgm:pt>
    <dgm:pt modelId="{B1E166E8-4778-4D9A-B53C-BC25EB9F4827}" type="pres">
      <dgm:prSet presAssocID="{4DD2AE5C-8670-4453-9F93-0B98B55BE178}" presName="Name64" presStyleLbl="parChTrans1D2" presStyleIdx="1" presStyleCnt="3"/>
      <dgm:spPr/>
      <dgm:t>
        <a:bodyPr/>
        <a:lstStyle/>
        <a:p>
          <a:endParaRPr lang="es-UY"/>
        </a:p>
      </dgm:t>
    </dgm:pt>
    <dgm:pt modelId="{B44166BC-68CA-4141-92B6-FBA93BFFDDC5}" type="pres">
      <dgm:prSet presAssocID="{21F042E6-D5C0-4F11-A45C-A6826E1E0675}" presName="hierRoot2" presStyleCnt="0">
        <dgm:presLayoutVars>
          <dgm:hierBranch val="init"/>
        </dgm:presLayoutVars>
      </dgm:prSet>
      <dgm:spPr/>
    </dgm:pt>
    <dgm:pt modelId="{4313936B-B4A3-49B9-9132-8BE35F08F30D}" type="pres">
      <dgm:prSet presAssocID="{21F042E6-D5C0-4F11-A45C-A6826E1E0675}" presName="rootComposite" presStyleCnt="0"/>
      <dgm:spPr/>
    </dgm:pt>
    <dgm:pt modelId="{BE6ABE95-CEB6-45FC-AD5C-15910C5F545D}" type="pres">
      <dgm:prSet presAssocID="{21F042E6-D5C0-4F11-A45C-A6826E1E06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0045FE26-237D-457C-801B-ECEAD9717A26}" type="pres">
      <dgm:prSet presAssocID="{21F042E6-D5C0-4F11-A45C-A6826E1E0675}" presName="rootConnector" presStyleLbl="node2" presStyleIdx="1" presStyleCnt="3"/>
      <dgm:spPr/>
      <dgm:t>
        <a:bodyPr/>
        <a:lstStyle/>
        <a:p>
          <a:endParaRPr lang="es-UY"/>
        </a:p>
      </dgm:t>
    </dgm:pt>
    <dgm:pt modelId="{5A0C0C0B-F2EC-47DC-85C6-DF80E44B5B1F}" type="pres">
      <dgm:prSet presAssocID="{21F042E6-D5C0-4F11-A45C-A6826E1E0675}" presName="hierChild4" presStyleCnt="0"/>
      <dgm:spPr/>
    </dgm:pt>
    <dgm:pt modelId="{9017C359-0109-4F5E-B64E-926069D90DC2}" type="pres">
      <dgm:prSet presAssocID="{D20BD547-D6B9-46CF-804F-D1A190D9962F}" presName="Name64" presStyleLbl="parChTrans1D3" presStyleIdx="1" presStyleCnt="4"/>
      <dgm:spPr/>
      <dgm:t>
        <a:bodyPr/>
        <a:lstStyle/>
        <a:p>
          <a:endParaRPr lang="es-UY"/>
        </a:p>
      </dgm:t>
    </dgm:pt>
    <dgm:pt modelId="{90C04227-F6F1-46AD-8A31-0FFA4DFDE1CA}" type="pres">
      <dgm:prSet presAssocID="{625AA3DC-12E9-4CB8-9A43-1AE1372B1EFA}" presName="hierRoot2" presStyleCnt="0">
        <dgm:presLayoutVars>
          <dgm:hierBranch val="init"/>
        </dgm:presLayoutVars>
      </dgm:prSet>
      <dgm:spPr/>
    </dgm:pt>
    <dgm:pt modelId="{18B03211-6747-4E73-BC53-C621535ABA40}" type="pres">
      <dgm:prSet presAssocID="{625AA3DC-12E9-4CB8-9A43-1AE1372B1EFA}" presName="rootComposite" presStyleCnt="0"/>
      <dgm:spPr/>
    </dgm:pt>
    <dgm:pt modelId="{04521F10-D59F-4D8D-8CE8-D80B1D756DE8}" type="pres">
      <dgm:prSet presAssocID="{625AA3DC-12E9-4CB8-9A43-1AE1372B1EF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B8A2C91E-A77C-4E41-8D6A-7D3BF12C68A4}" type="pres">
      <dgm:prSet presAssocID="{625AA3DC-12E9-4CB8-9A43-1AE1372B1EFA}" presName="rootConnector" presStyleLbl="node3" presStyleIdx="1" presStyleCnt="4"/>
      <dgm:spPr/>
      <dgm:t>
        <a:bodyPr/>
        <a:lstStyle/>
        <a:p>
          <a:endParaRPr lang="es-UY"/>
        </a:p>
      </dgm:t>
    </dgm:pt>
    <dgm:pt modelId="{53B576A7-9DDC-4E04-8352-B76FB8DC9012}" type="pres">
      <dgm:prSet presAssocID="{625AA3DC-12E9-4CB8-9A43-1AE1372B1EFA}" presName="hierChild4" presStyleCnt="0"/>
      <dgm:spPr/>
    </dgm:pt>
    <dgm:pt modelId="{6EAA61A1-690F-49D5-803D-C35D32BB4450}" type="pres">
      <dgm:prSet presAssocID="{58796675-12E7-4B13-99EB-63CB0839B77E}" presName="Name64" presStyleLbl="parChTrans1D4" presStyleIdx="0" presStyleCnt="1"/>
      <dgm:spPr/>
      <dgm:t>
        <a:bodyPr/>
        <a:lstStyle/>
        <a:p>
          <a:endParaRPr lang="es-UY"/>
        </a:p>
      </dgm:t>
    </dgm:pt>
    <dgm:pt modelId="{97251876-8B5A-468D-938F-F7E58016D46D}" type="pres">
      <dgm:prSet presAssocID="{F000C5C5-9B3A-4A8C-842C-4F64269BCA6D}" presName="hierRoot2" presStyleCnt="0">
        <dgm:presLayoutVars>
          <dgm:hierBranch val="init"/>
        </dgm:presLayoutVars>
      </dgm:prSet>
      <dgm:spPr/>
    </dgm:pt>
    <dgm:pt modelId="{E3F541AB-1B6C-49E4-B1A0-A524C27551B7}" type="pres">
      <dgm:prSet presAssocID="{F000C5C5-9B3A-4A8C-842C-4F64269BCA6D}" presName="rootComposite" presStyleCnt="0"/>
      <dgm:spPr/>
    </dgm:pt>
    <dgm:pt modelId="{3EBA29ED-E71E-4E71-8C51-50455DBF6F9A}" type="pres">
      <dgm:prSet presAssocID="{F000C5C5-9B3A-4A8C-842C-4F64269BCA6D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EEC10DA4-5419-4B02-AE94-B304E0D2B70A}" type="pres">
      <dgm:prSet presAssocID="{F000C5C5-9B3A-4A8C-842C-4F64269BCA6D}" presName="rootConnector" presStyleLbl="node4" presStyleIdx="0" presStyleCnt="1"/>
      <dgm:spPr/>
      <dgm:t>
        <a:bodyPr/>
        <a:lstStyle/>
        <a:p>
          <a:endParaRPr lang="es-UY"/>
        </a:p>
      </dgm:t>
    </dgm:pt>
    <dgm:pt modelId="{ACB6FBB1-CC55-4BDA-BCB3-97ED0237763B}" type="pres">
      <dgm:prSet presAssocID="{F000C5C5-9B3A-4A8C-842C-4F64269BCA6D}" presName="hierChild4" presStyleCnt="0"/>
      <dgm:spPr/>
    </dgm:pt>
    <dgm:pt modelId="{4FE834F9-0A01-4356-BC00-30598D9E2B14}" type="pres">
      <dgm:prSet presAssocID="{F000C5C5-9B3A-4A8C-842C-4F64269BCA6D}" presName="hierChild5" presStyleCnt="0"/>
      <dgm:spPr/>
    </dgm:pt>
    <dgm:pt modelId="{78D14AF5-1754-4289-ACE6-672DA5B0084F}" type="pres">
      <dgm:prSet presAssocID="{625AA3DC-12E9-4CB8-9A43-1AE1372B1EFA}" presName="hierChild5" presStyleCnt="0"/>
      <dgm:spPr/>
    </dgm:pt>
    <dgm:pt modelId="{1F8B5274-EBE4-4781-A138-8052F24F953A}" type="pres">
      <dgm:prSet presAssocID="{ABE3808B-4FCB-4E07-9FB9-CA5BFCF2CE0B}" presName="Name64" presStyleLbl="parChTrans1D3" presStyleIdx="2" presStyleCnt="4"/>
      <dgm:spPr/>
      <dgm:t>
        <a:bodyPr/>
        <a:lstStyle/>
        <a:p>
          <a:endParaRPr lang="es-UY"/>
        </a:p>
      </dgm:t>
    </dgm:pt>
    <dgm:pt modelId="{2331296C-A3A9-47FE-A587-B33D34AD0815}" type="pres">
      <dgm:prSet presAssocID="{3F618811-2D4D-4FAF-B1AB-9B295E4F20E4}" presName="hierRoot2" presStyleCnt="0">
        <dgm:presLayoutVars>
          <dgm:hierBranch val="init"/>
        </dgm:presLayoutVars>
      </dgm:prSet>
      <dgm:spPr/>
    </dgm:pt>
    <dgm:pt modelId="{F93A5F5D-9411-4068-B012-0ADBA36B5069}" type="pres">
      <dgm:prSet presAssocID="{3F618811-2D4D-4FAF-B1AB-9B295E4F20E4}" presName="rootComposite" presStyleCnt="0"/>
      <dgm:spPr/>
    </dgm:pt>
    <dgm:pt modelId="{9134F9F6-AD29-46E6-981A-40BBBC6F3E7A}" type="pres">
      <dgm:prSet presAssocID="{3F618811-2D4D-4FAF-B1AB-9B295E4F20E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50A871D7-AAE3-4E9F-AC9B-925473C18E4E}" type="pres">
      <dgm:prSet presAssocID="{3F618811-2D4D-4FAF-B1AB-9B295E4F20E4}" presName="rootConnector" presStyleLbl="node3" presStyleIdx="2" presStyleCnt="4"/>
      <dgm:spPr/>
      <dgm:t>
        <a:bodyPr/>
        <a:lstStyle/>
        <a:p>
          <a:endParaRPr lang="es-UY"/>
        </a:p>
      </dgm:t>
    </dgm:pt>
    <dgm:pt modelId="{5B309536-87D0-400E-8ADF-65E9926CE803}" type="pres">
      <dgm:prSet presAssocID="{3F618811-2D4D-4FAF-B1AB-9B295E4F20E4}" presName="hierChild4" presStyleCnt="0"/>
      <dgm:spPr/>
    </dgm:pt>
    <dgm:pt modelId="{6361BEEA-914F-4EFA-9E96-DAF515411765}" type="pres">
      <dgm:prSet presAssocID="{3F618811-2D4D-4FAF-B1AB-9B295E4F20E4}" presName="hierChild5" presStyleCnt="0"/>
      <dgm:spPr/>
    </dgm:pt>
    <dgm:pt modelId="{68729C35-9A82-4455-8A8E-2F04167FA8F0}" type="pres">
      <dgm:prSet presAssocID="{21F042E6-D5C0-4F11-A45C-A6826E1E0675}" presName="hierChild5" presStyleCnt="0"/>
      <dgm:spPr/>
    </dgm:pt>
    <dgm:pt modelId="{2DE07213-9A83-4448-ABAE-22B2E6554456}" type="pres">
      <dgm:prSet presAssocID="{6F481BBD-CC75-4AE9-9723-8F6F12A5CD9E}" presName="Name64" presStyleLbl="parChTrans1D2" presStyleIdx="2" presStyleCnt="3"/>
      <dgm:spPr/>
      <dgm:t>
        <a:bodyPr/>
        <a:lstStyle/>
        <a:p>
          <a:endParaRPr lang="es-UY"/>
        </a:p>
      </dgm:t>
    </dgm:pt>
    <dgm:pt modelId="{86C9E89E-28E7-4ECA-9DAA-25E86A09D13A}" type="pres">
      <dgm:prSet presAssocID="{AEF60FD2-6718-49F3-96CC-FBF77796883D}" presName="hierRoot2" presStyleCnt="0">
        <dgm:presLayoutVars>
          <dgm:hierBranch val="init"/>
        </dgm:presLayoutVars>
      </dgm:prSet>
      <dgm:spPr/>
    </dgm:pt>
    <dgm:pt modelId="{4079E109-B08B-4A25-86C4-A9238F5EC378}" type="pres">
      <dgm:prSet presAssocID="{AEF60FD2-6718-49F3-96CC-FBF77796883D}" presName="rootComposite" presStyleCnt="0"/>
      <dgm:spPr/>
    </dgm:pt>
    <dgm:pt modelId="{BE909303-E3A7-40C4-87CF-095078B1503B}" type="pres">
      <dgm:prSet presAssocID="{AEF60FD2-6718-49F3-96CC-FBF7779688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F8D067C9-779D-428C-9F1A-C1D6340875EC}" type="pres">
      <dgm:prSet presAssocID="{AEF60FD2-6718-49F3-96CC-FBF77796883D}" presName="rootConnector" presStyleLbl="node2" presStyleIdx="2" presStyleCnt="3"/>
      <dgm:spPr/>
      <dgm:t>
        <a:bodyPr/>
        <a:lstStyle/>
        <a:p>
          <a:endParaRPr lang="es-UY"/>
        </a:p>
      </dgm:t>
    </dgm:pt>
    <dgm:pt modelId="{B75CA3D9-9166-40C3-8DB2-559972C08FCA}" type="pres">
      <dgm:prSet presAssocID="{AEF60FD2-6718-49F3-96CC-FBF77796883D}" presName="hierChild4" presStyleCnt="0"/>
      <dgm:spPr/>
    </dgm:pt>
    <dgm:pt modelId="{11B8D12B-1C69-48DE-9B67-4877823317C6}" type="pres">
      <dgm:prSet presAssocID="{9849A9B8-F734-4499-842E-983CBAEB9110}" presName="Name64" presStyleLbl="parChTrans1D3" presStyleIdx="3" presStyleCnt="4"/>
      <dgm:spPr/>
      <dgm:t>
        <a:bodyPr/>
        <a:lstStyle/>
        <a:p>
          <a:endParaRPr lang="es-UY"/>
        </a:p>
      </dgm:t>
    </dgm:pt>
    <dgm:pt modelId="{97BC0B31-5489-4983-9792-0C671EBBBB9E}" type="pres">
      <dgm:prSet presAssocID="{64C845EB-6CC1-4D27-86FE-803E27F4A115}" presName="hierRoot2" presStyleCnt="0">
        <dgm:presLayoutVars>
          <dgm:hierBranch val="init"/>
        </dgm:presLayoutVars>
      </dgm:prSet>
      <dgm:spPr/>
    </dgm:pt>
    <dgm:pt modelId="{9632694C-9E0D-4E41-9549-E8575768F2B6}" type="pres">
      <dgm:prSet presAssocID="{64C845EB-6CC1-4D27-86FE-803E27F4A115}" presName="rootComposite" presStyleCnt="0"/>
      <dgm:spPr/>
    </dgm:pt>
    <dgm:pt modelId="{755C611C-47D0-49C3-81A1-137EF346DF4E}" type="pres">
      <dgm:prSet presAssocID="{64C845EB-6CC1-4D27-86FE-803E27F4A11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UY"/>
        </a:p>
      </dgm:t>
    </dgm:pt>
    <dgm:pt modelId="{5C9EF369-D2C7-4F83-80B0-ABA48231DB49}" type="pres">
      <dgm:prSet presAssocID="{64C845EB-6CC1-4D27-86FE-803E27F4A115}" presName="rootConnector" presStyleLbl="node3" presStyleIdx="3" presStyleCnt="4"/>
      <dgm:spPr/>
      <dgm:t>
        <a:bodyPr/>
        <a:lstStyle/>
        <a:p>
          <a:endParaRPr lang="es-UY"/>
        </a:p>
      </dgm:t>
    </dgm:pt>
    <dgm:pt modelId="{74FD975A-E48A-4F95-9DD1-7420B0537456}" type="pres">
      <dgm:prSet presAssocID="{64C845EB-6CC1-4D27-86FE-803E27F4A115}" presName="hierChild4" presStyleCnt="0"/>
      <dgm:spPr/>
    </dgm:pt>
    <dgm:pt modelId="{412C265F-AC81-489F-ADC7-BA727ABC1C9E}" type="pres">
      <dgm:prSet presAssocID="{64C845EB-6CC1-4D27-86FE-803E27F4A115}" presName="hierChild5" presStyleCnt="0"/>
      <dgm:spPr/>
    </dgm:pt>
    <dgm:pt modelId="{905E2998-CE97-4E2A-96F5-B14D3C53242D}" type="pres">
      <dgm:prSet presAssocID="{AEF60FD2-6718-49F3-96CC-FBF77796883D}" presName="hierChild5" presStyleCnt="0"/>
      <dgm:spPr/>
    </dgm:pt>
    <dgm:pt modelId="{C305CFE3-6576-48D6-AEF2-BFD330BCA75C}" type="pres">
      <dgm:prSet presAssocID="{BE1BC2CA-EF01-4835-B0B4-FBFCD8DE9B10}" presName="hierChild3" presStyleCnt="0"/>
      <dgm:spPr/>
    </dgm:pt>
  </dgm:ptLst>
  <dgm:cxnLst>
    <dgm:cxn modelId="{6612DD91-93C7-4CF9-A8BE-BA6D5E94D84C}" type="presOf" srcId="{EEB15E98-4A57-4D00-A73B-0C8530038071}" destId="{8DC630D3-1DA2-4586-870A-979ACC8741BD}" srcOrd="0" destOrd="0" presId="urn:microsoft.com/office/officeart/2009/3/layout/HorizontalOrganizationChart"/>
    <dgm:cxn modelId="{582D2A68-D96E-482F-9F09-D7787B388248}" type="presOf" srcId="{AEF60FD2-6718-49F3-96CC-FBF77796883D}" destId="{F8D067C9-779D-428C-9F1A-C1D6340875EC}" srcOrd="1" destOrd="0" presId="urn:microsoft.com/office/officeart/2009/3/layout/HorizontalOrganizationChart"/>
    <dgm:cxn modelId="{75BC12F4-620D-48A4-AD16-03612AF7E4C0}" type="presOf" srcId="{64C845EB-6CC1-4D27-86FE-803E27F4A115}" destId="{5C9EF369-D2C7-4F83-80B0-ABA48231DB49}" srcOrd="1" destOrd="0" presId="urn:microsoft.com/office/officeart/2009/3/layout/HorizontalOrganizationChart"/>
    <dgm:cxn modelId="{811CEAD7-7E14-4970-83FE-BACE4E1B0F7E}" type="presOf" srcId="{EEB15E98-4A57-4D00-A73B-0C8530038071}" destId="{AC078425-B1F5-43B3-BCAB-72742217B25B}" srcOrd="1" destOrd="0" presId="urn:microsoft.com/office/officeart/2009/3/layout/HorizontalOrganizationChart"/>
    <dgm:cxn modelId="{B4FA87FC-4B52-4A3D-8F1F-B5510ABF9EBC}" srcId="{21F042E6-D5C0-4F11-A45C-A6826E1E0675}" destId="{625AA3DC-12E9-4CB8-9A43-1AE1372B1EFA}" srcOrd="0" destOrd="0" parTransId="{D20BD547-D6B9-46CF-804F-D1A190D9962F}" sibTransId="{82D639F6-4D9D-4AA4-9F32-B788A340530E}"/>
    <dgm:cxn modelId="{F06BF5C1-BD85-4F8C-A8AD-4F3062F35898}" srcId="{BE1BC2CA-EF01-4835-B0B4-FBFCD8DE9B10}" destId="{EEB15E98-4A57-4D00-A73B-0C8530038071}" srcOrd="0" destOrd="0" parTransId="{8CEB2DD8-CC50-4459-81D1-5C3136BA8895}" sibTransId="{349B1AEB-DA20-499A-9EE1-A945DE593690}"/>
    <dgm:cxn modelId="{F3DC7646-CE9F-4757-B299-E961136ADE60}" srcId="{EEB15E98-4A57-4D00-A73B-0C8530038071}" destId="{F0493B01-41F0-4692-8B9E-D1C0859B54D0}" srcOrd="0" destOrd="0" parTransId="{E8763C5E-3A85-40F0-B6BA-BD026ACF301D}" sibTransId="{2DD4C8E3-B0A5-4204-8892-7EEF15D38309}"/>
    <dgm:cxn modelId="{EEB76A16-A476-428F-A5B1-0AD10E7F27B3}" type="presOf" srcId="{F0493B01-41F0-4692-8B9E-D1C0859B54D0}" destId="{944A4E4E-0915-4D88-B38D-A1DACD8C146B}" srcOrd="0" destOrd="0" presId="urn:microsoft.com/office/officeart/2009/3/layout/HorizontalOrganizationChart"/>
    <dgm:cxn modelId="{27F10C68-E641-4A56-9E15-E835FF2D733E}" type="presOf" srcId="{BE1BC2CA-EF01-4835-B0B4-FBFCD8DE9B10}" destId="{7129A1E5-9DD7-4FD3-B9CA-DA234768E426}" srcOrd="1" destOrd="0" presId="urn:microsoft.com/office/officeart/2009/3/layout/HorizontalOrganizationChart"/>
    <dgm:cxn modelId="{F30AABF5-A2A2-4B95-A943-291C5CF92881}" type="presOf" srcId="{58F5330C-07A3-4F6F-BE9D-9AA9B06BF1BC}" destId="{B27A602B-163A-437B-98D8-6F6E5AAA1B7C}" srcOrd="0" destOrd="0" presId="urn:microsoft.com/office/officeart/2009/3/layout/HorizontalOrganizationChart"/>
    <dgm:cxn modelId="{E0EADE9D-974E-4215-B24C-534D3C3DFE99}" type="presOf" srcId="{21F042E6-D5C0-4F11-A45C-A6826E1E0675}" destId="{0045FE26-237D-457C-801B-ECEAD9717A26}" srcOrd="1" destOrd="0" presId="urn:microsoft.com/office/officeart/2009/3/layout/HorizontalOrganizationChart"/>
    <dgm:cxn modelId="{7FE6F2DF-6489-4973-A705-509E69B25C66}" type="presOf" srcId="{625AA3DC-12E9-4CB8-9A43-1AE1372B1EFA}" destId="{04521F10-D59F-4D8D-8CE8-D80B1D756DE8}" srcOrd="0" destOrd="0" presId="urn:microsoft.com/office/officeart/2009/3/layout/HorizontalOrganizationChart"/>
    <dgm:cxn modelId="{97064534-7F2C-4A96-866E-F97664D40C9E}" type="presOf" srcId="{BE1BC2CA-EF01-4835-B0B4-FBFCD8DE9B10}" destId="{C85702E1-144D-4EC9-951B-FDC4D179C857}" srcOrd="0" destOrd="0" presId="urn:microsoft.com/office/officeart/2009/3/layout/HorizontalOrganizationChart"/>
    <dgm:cxn modelId="{995143CB-A8FE-4518-989C-A504FBAA47D3}" type="presOf" srcId="{3F618811-2D4D-4FAF-B1AB-9B295E4F20E4}" destId="{50A871D7-AAE3-4E9F-AC9B-925473C18E4E}" srcOrd="1" destOrd="0" presId="urn:microsoft.com/office/officeart/2009/3/layout/HorizontalOrganizationChart"/>
    <dgm:cxn modelId="{96FF843D-9AB1-42B7-94F7-BEA3F8A04ECE}" type="presOf" srcId="{E8763C5E-3A85-40F0-B6BA-BD026ACF301D}" destId="{35F2925B-6DAA-4C2C-950F-095DED8B536E}" srcOrd="0" destOrd="0" presId="urn:microsoft.com/office/officeart/2009/3/layout/HorizontalOrganizationChart"/>
    <dgm:cxn modelId="{C2E6AF6E-AD02-4CC7-969F-D1B900AD1FD2}" type="presOf" srcId="{F000C5C5-9B3A-4A8C-842C-4F64269BCA6D}" destId="{3EBA29ED-E71E-4E71-8C51-50455DBF6F9A}" srcOrd="0" destOrd="0" presId="urn:microsoft.com/office/officeart/2009/3/layout/HorizontalOrganizationChart"/>
    <dgm:cxn modelId="{42840E26-C27E-465F-A2D2-A2A5B1572FA9}" srcId="{BE1BC2CA-EF01-4835-B0B4-FBFCD8DE9B10}" destId="{21F042E6-D5C0-4F11-A45C-A6826E1E0675}" srcOrd="1" destOrd="0" parTransId="{4DD2AE5C-8670-4453-9F93-0B98B55BE178}" sibTransId="{82DA53D3-128D-4389-BEA9-1873FE2C8345}"/>
    <dgm:cxn modelId="{B362B6B4-469E-420A-BA94-55737F808322}" type="presOf" srcId="{3F618811-2D4D-4FAF-B1AB-9B295E4F20E4}" destId="{9134F9F6-AD29-46E6-981A-40BBBC6F3E7A}" srcOrd="0" destOrd="0" presId="urn:microsoft.com/office/officeart/2009/3/layout/HorizontalOrganizationChart"/>
    <dgm:cxn modelId="{6907DA1D-E789-437C-AA97-273842A4E16E}" type="presOf" srcId="{ABE3808B-4FCB-4E07-9FB9-CA5BFCF2CE0B}" destId="{1F8B5274-EBE4-4781-A138-8052F24F953A}" srcOrd="0" destOrd="0" presId="urn:microsoft.com/office/officeart/2009/3/layout/HorizontalOrganizationChart"/>
    <dgm:cxn modelId="{BFC82D27-C23F-436F-B19A-4874EBED2957}" type="presOf" srcId="{64C845EB-6CC1-4D27-86FE-803E27F4A115}" destId="{755C611C-47D0-49C3-81A1-137EF346DF4E}" srcOrd="0" destOrd="0" presId="urn:microsoft.com/office/officeart/2009/3/layout/HorizontalOrganizationChart"/>
    <dgm:cxn modelId="{7390FA1C-5811-4040-A016-C5873064E308}" srcId="{625AA3DC-12E9-4CB8-9A43-1AE1372B1EFA}" destId="{F000C5C5-9B3A-4A8C-842C-4F64269BCA6D}" srcOrd="0" destOrd="0" parTransId="{58796675-12E7-4B13-99EB-63CB0839B77E}" sibTransId="{CC7FF904-9C59-4D1F-8231-8AE60ABADFCA}"/>
    <dgm:cxn modelId="{8597A74F-1E93-480B-A94C-04597231447A}" type="presOf" srcId="{D20BD547-D6B9-46CF-804F-D1A190D9962F}" destId="{9017C359-0109-4F5E-B64E-926069D90DC2}" srcOrd="0" destOrd="0" presId="urn:microsoft.com/office/officeart/2009/3/layout/HorizontalOrganizationChart"/>
    <dgm:cxn modelId="{40A65E27-91E5-47F9-A661-20D2B1A48DB2}" type="presOf" srcId="{625AA3DC-12E9-4CB8-9A43-1AE1372B1EFA}" destId="{B8A2C91E-A77C-4E41-8D6A-7D3BF12C68A4}" srcOrd="1" destOrd="0" presId="urn:microsoft.com/office/officeart/2009/3/layout/HorizontalOrganizationChart"/>
    <dgm:cxn modelId="{8215B200-860A-4CF6-BC67-D0388D629359}" type="presOf" srcId="{8CEB2DD8-CC50-4459-81D1-5C3136BA8895}" destId="{E5110513-A0FE-4FE2-BA65-81FB91E90004}" srcOrd="0" destOrd="0" presId="urn:microsoft.com/office/officeart/2009/3/layout/HorizontalOrganizationChart"/>
    <dgm:cxn modelId="{BB41BEDA-ABE2-4B7B-B4DC-2ADFAF26F79F}" type="presOf" srcId="{F0493B01-41F0-4692-8B9E-D1C0859B54D0}" destId="{C356F915-9907-414A-8F7F-4FAF95C9828F}" srcOrd="1" destOrd="0" presId="urn:microsoft.com/office/officeart/2009/3/layout/HorizontalOrganizationChart"/>
    <dgm:cxn modelId="{D25367ED-BC87-4F85-85BE-5EE2A630F55E}" type="presOf" srcId="{6F481BBD-CC75-4AE9-9723-8F6F12A5CD9E}" destId="{2DE07213-9A83-4448-ABAE-22B2E6554456}" srcOrd="0" destOrd="0" presId="urn:microsoft.com/office/officeart/2009/3/layout/HorizontalOrganizationChart"/>
    <dgm:cxn modelId="{802A7D53-2795-437F-9C2F-D7772ADFC1FD}" type="presOf" srcId="{F000C5C5-9B3A-4A8C-842C-4F64269BCA6D}" destId="{EEC10DA4-5419-4B02-AE94-B304E0D2B70A}" srcOrd="1" destOrd="0" presId="urn:microsoft.com/office/officeart/2009/3/layout/HorizontalOrganizationChart"/>
    <dgm:cxn modelId="{76DE12DB-D360-4BF0-A156-3DD492CB338D}" srcId="{AEF60FD2-6718-49F3-96CC-FBF77796883D}" destId="{64C845EB-6CC1-4D27-86FE-803E27F4A115}" srcOrd="0" destOrd="0" parTransId="{9849A9B8-F734-4499-842E-983CBAEB9110}" sibTransId="{E06E4467-75AB-4A52-9A99-200C94ABCA33}"/>
    <dgm:cxn modelId="{E775B5DF-4403-48D6-ABBE-D7838CC999CC}" type="presOf" srcId="{58796675-12E7-4B13-99EB-63CB0839B77E}" destId="{6EAA61A1-690F-49D5-803D-C35D32BB4450}" srcOrd="0" destOrd="0" presId="urn:microsoft.com/office/officeart/2009/3/layout/HorizontalOrganizationChart"/>
    <dgm:cxn modelId="{B8EC8498-40C5-48A4-86DB-4411BDACB697}" type="presOf" srcId="{21F042E6-D5C0-4F11-A45C-A6826E1E0675}" destId="{BE6ABE95-CEB6-45FC-AD5C-15910C5F545D}" srcOrd="0" destOrd="0" presId="urn:microsoft.com/office/officeart/2009/3/layout/HorizontalOrganizationChart"/>
    <dgm:cxn modelId="{5DB8E5F2-87A7-45E9-A1D4-6D79D7F5D9C7}" srcId="{BE1BC2CA-EF01-4835-B0B4-FBFCD8DE9B10}" destId="{AEF60FD2-6718-49F3-96CC-FBF77796883D}" srcOrd="2" destOrd="0" parTransId="{6F481BBD-CC75-4AE9-9723-8F6F12A5CD9E}" sibTransId="{99D8DDCD-4C56-4941-AD23-383E6B50582E}"/>
    <dgm:cxn modelId="{7F2EA448-6002-47BF-AB50-C9B6D4A241DD}" srcId="{21F042E6-D5C0-4F11-A45C-A6826E1E0675}" destId="{3F618811-2D4D-4FAF-B1AB-9B295E4F20E4}" srcOrd="1" destOrd="0" parTransId="{ABE3808B-4FCB-4E07-9FB9-CA5BFCF2CE0B}" sibTransId="{7636ACBB-0B6F-4E50-974D-FDDBDB28170B}"/>
    <dgm:cxn modelId="{B1B4B25A-0686-4764-AD7C-6AD467E443FF}" type="presOf" srcId="{AEF60FD2-6718-49F3-96CC-FBF77796883D}" destId="{BE909303-E3A7-40C4-87CF-095078B1503B}" srcOrd="0" destOrd="0" presId="urn:microsoft.com/office/officeart/2009/3/layout/HorizontalOrganizationChart"/>
    <dgm:cxn modelId="{68A9AE05-C637-45BA-832A-6D4650D0103F}" type="presOf" srcId="{4DD2AE5C-8670-4453-9F93-0B98B55BE178}" destId="{B1E166E8-4778-4D9A-B53C-BC25EB9F4827}" srcOrd="0" destOrd="0" presId="urn:microsoft.com/office/officeart/2009/3/layout/HorizontalOrganizationChart"/>
    <dgm:cxn modelId="{9040C867-E990-4BE6-A9F9-1E377E2C29B8}" type="presOf" srcId="{9849A9B8-F734-4499-842E-983CBAEB9110}" destId="{11B8D12B-1C69-48DE-9B67-4877823317C6}" srcOrd="0" destOrd="0" presId="urn:microsoft.com/office/officeart/2009/3/layout/HorizontalOrganizationChart"/>
    <dgm:cxn modelId="{A250A417-E805-4F10-A5B9-095577A8591A}" srcId="{58F5330C-07A3-4F6F-BE9D-9AA9B06BF1BC}" destId="{BE1BC2CA-EF01-4835-B0B4-FBFCD8DE9B10}" srcOrd="0" destOrd="0" parTransId="{52EAA443-6B86-4040-A6F0-5DBC51DDFF3B}" sibTransId="{CC696E8E-1EBD-4929-A61B-D5C3A930F276}"/>
    <dgm:cxn modelId="{A18083B3-2A62-45BF-B366-43DC9124E91A}" type="presParOf" srcId="{B27A602B-163A-437B-98D8-6F6E5AAA1B7C}" destId="{E663F10E-D55C-4A6E-9F5A-48A7C62B75F5}" srcOrd="0" destOrd="0" presId="urn:microsoft.com/office/officeart/2009/3/layout/HorizontalOrganizationChart"/>
    <dgm:cxn modelId="{86800C1F-1B5C-43E0-A9B4-CD620B36EB4D}" type="presParOf" srcId="{E663F10E-D55C-4A6E-9F5A-48A7C62B75F5}" destId="{A82D9528-9D57-46D6-AC48-362FC8360217}" srcOrd="0" destOrd="0" presId="urn:microsoft.com/office/officeart/2009/3/layout/HorizontalOrganizationChart"/>
    <dgm:cxn modelId="{41E1F823-64A4-4494-B335-6FA0EE47CADB}" type="presParOf" srcId="{A82D9528-9D57-46D6-AC48-362FC8360217}" destId="{C85702E1-144D-4EC9-951B-FDC4D179C857}" srcOrd="0" destOrd="0" presId="urn:microsoft.com/office/officeart/2009/3/layout/HorizontalOrganizationChart"/>
    <dgm:cxn modelId="{DA73D0C0-72B8-409C-941B-1BDFEDA8D037}" type="presParOf" srcId="{A82D9528-9D57-46D6-AC48-362FC8360217}" destId="{7129A1E5-9DD7-4FD3-B9CA-DA234768E426}" srcOrd="1" destOrd="0" presId="urn:microsoft.com/office/officeart/2009/3/layout/HorizontalOrganizationChart"/>
    <dgm:cxn modelId="{53307B08-19F1-49B4-8B53-F67BA55663A3}" type="presParOf" srcId="{E663F10E-D55C-4A6E-9F5A-48A7C62B75F5}" destId="{223CB41F-4A89-4996-98A2-7CBEE724F618}" srcOrd="1" destOrd="0" presId="urn:microsoft.com/office/officeart/2009/3/layout/HorizontalOrganizationChart"/>
    <dgm:cxn modelId="{A9BF4BE6-2763-4133-B7F8-95B2AEC911DC}" type="presParOf" srcId="{223CB41F-4A89-4996-98A2-7CBEE724F618}" destId="{E5110513-A0FE-4FE2-BA65-81FB91E90004}" srcOrd="0" destOrd="0" presId="urn:microsoft.com/office/officeart/2009/3/layout/HorizontalOrganizationChart"/>
    <dgm:cxn modelId="{2AE786C6-8AE2-44BB-BAB8-9A7894EF5884}" type="presParOf" srcId="{223CB41F-4A89-4996-98A2-7CBEE724F618}" destId="{5B5F994F-C7B7-42E4-BCBD-9A7BDB178274}" srcOrd="1" destOrd="0" presId="urn:microsoft.com/office/officeart/2009/3/layout/HorizontalOrganizationChart"/>
    <dgm:cxn modelId="{5C623061-352A-4699-87BB-1620D1090CD2}" type="presParOf" srcId="{5B5F994F-C7B7-42E4-BCBD-9A7BDB178274}" destId="{54563615-9BE3-478D-BB54-94A2322ECF62}" srcOrd="0" destOrd="0" presId="urn:microsoft.com/office/officeart/2009/3/layout/HorizontalOrganizationChart"/>
    <dgm:cxn modelId="{2930E170-9198-4AA9-A8BC-9C208D1989D4}" type="presParOf" srcId="{54563615-9BE3-478D-BB54-94A2322ECF62}" destId="{8DC630D3-1DA2-4586-870A-979ACC8741BD}" srcOrd="0" destOrd="0" presId="urn:microsoft.com/office/officeart/2009/3/layout/HorizontalOrganizationChart"/>
    <dgm:cxn modelId="{BB0F55A5-EBD1-4F88-9E6A-31FD649F8131}" type="presParOf" srcId="{54563615-9BE3-478D-BB54-94A2322ECF62}" destId="{AC078425-B1F5-43B3-BCAB-72742217B25B}" srcOrd="1" destOrd="0" presId="urn:microsoft.com/office/officeart/2009/3/layout/HorizontalOrganizationChart"/>
    <dgm:cxn modelId="{93BF1D17-CF28-432B-B560-DF6D457EA710}" type="presParOf" srcId="{5B5F994F-C7B7-42E4-BCBD-9A7BDB178274}" destId="{5C4925FB-199D-4FB0-A3AF-D8113E7B40FB}" srcOrd="1" destOrd="0" presId="urn:microsoft.com/office/officeart/2009/3/layout/HorizontalOrganizationChart"/>
    <dgm:cxn modelId="{48072FE8-403B-45B0-AF6F-A5CB1C84E7C1}" type="presParOf" srcId="{5C4925FB-199D-4FB0-A3AF-D8113E7B40FB}" destId="{35F2925B-6DAA-4C2C-950F-095DED8B536E}" srcOrd="0" destOrd="0" presId="urn:microsoft.com/office/officeart/2009/3/layout/HorizontalOrganizationChart"/>
    <dgm:cxn modelId="{B671F76A-90F8-49CA-9F11-E82E9DD1FFB7}" type="presParOf" srcId="{5C4925FB-199D-4FB0-A3AF-D8113E7B40FB}" destId="{CE78B744-1875-43ED-8920-08C763C9C091}" srcOrd="1" destOrd="0" presId="urn:microsoft.com/office/officeart/2009/3/layout/HorizontalOrganizationChart"/>
    <dgm:cxn modelId="{62D89C5C-7E2B-413B-A056-F8CD7E151463}" type="presParOf" srcId="{CE78B744-1875-43ED-8920-08C763C9C091}" destId="{6AF868BD-D554-4E38-8FC0-7AD06BFF73E1}" srcOrd="0" destOrd="0" presId="urn:microsoft.com/office/officeart/2009/3/layout/HorizontalOrganizationChart"/>
    <dgm:cxn modelId="{56C4B3A7-8C1E-4C28-9E2B-745FF8DE60EF}" type="presParOf" srcId="{6AF868BD-D554-4E38-8FC0-7AD06BFF73E1}" destId="{944A4E4E-0915-4D88-B38D-A1DACD8C146B}" srcOrd="0" destOrd="0" presId="urn:microsoft.com/office/officeart/2009/3/layout/HorizontalOrganizationChart"/>
    <dgm:cxn modelId="{CA2D1B1F-41FE-43EA-99B3-DF1D38380E52}" type="presParOf" srcId="{6AF868BD-D554-4E38-8FC0-7AD06BFF73E1}" destId="{C356F915-9907-414A-8F7F-4FAF95C9828F}" srcOrd="1" destOrd="0" presId="urn:microsoft.com/office/officeart/2009/3/layout/HorizontalOrganizationChart"/>
    <dgm:cxn modelId="{CA6A08DF-1A12-4986-9050-5C4309E710F9}" type="presParOf" srcId="{CE78B744-1875-43ED-8920-08C763C9C091}" destId="{33C6548E-D79C-4121-BB8D-69889E9F0CD2}" srcOrd="1" destOrd="0" presId="urn:microsoft.com/office/officeart/2009/3/layout/HorizontalOrganizationChart"/>
    <dgm:cxn modelId="{F709F0D9-584D-4225-A133-B2E1ECDA6715}" type="presParOf" srcId="{CE78B744-1875-43ED-8920-08C763C9C091}" destId="{136FFD87-9C4D-4F8C-AF68-ED967F0A9DEE}" srcOrd="2" destOrd="0" presId="urn:microsoft.com/office/officeart/2009/3/layout/HorizontalOrganizationChart"/>
    <dgm:cxn modelId="{66B3D3D9-A28B-4DBE-BB69-869595A3177D}" type="presParOf" srcId="{5B5F994F-C7B7-42E4-BCBD-9A7BDB178274}" destId="{31B07319-1E29-463F-91B0-2FE64383DEC8}" srcOrd="2" destOrd="0" presId="urn:microsoft.com/office/officeart/2009/3/layout/HorizontalOrganizationChart"/>
    <dgm:cxn modelId="{8FB756F5-3039-49CC-B98E-06FCAF697391}" type="presParOf" srcId="{223CB41F-4A89-4996-98A2-7CBEE724F618}" destId="{B1E166E8-4778-4D9A-B53C-BC25EB9F4827}" srcOrd="2" destOrd="0" presId="urn:microsoft.com/office/officeart/2009/3/layout/HorizontalOrganizationChart"/>
    <dgm:cxn modelId="{A2C01583-30AB-42FB-9815-BAAF7DEF27CB}" type="presParOf" srcId="{223CB41F-4A89-4996-98A2-7CBEE724F618}" destId="{B44166BC-68CA-4141-92B6-FBA93BFFDDC5}" srcOrd="3" destOrd="0" presId="urn:microsoft.com/office/officeart/2009/3/layout/HorizontalOrganizationChart"/>
    <dgm:cxn modelId="{237BA4B9-BFDD-4A59-9DF1-FC6619693B52}" type="presParOf" srcId="{B44166BC-68CA-4141-92B6-FBA93BFFDDC5}" destId="{4313936B-B4A3-49B9-9132-8BE35F08F30D}" srcOrd="0" destOrd="0" presId="urn:microsoft.com/office/officeart/2009/3/layout/HorizontalOrganizationChart"/>
    <dgm:cxn modelId="{EE795FFA-F3A9-4F9D-9B24-A7CD1B9D7A41}" type="presParOf" srcId="{4313936B-B4A3-49B9-9132-8BE35F08F30D}" destId="{BE6ABE95-CEB6-45FC-AD5C-15910C5F545D}" srcOrd="0" destOrd="0" presId="urn:microsoft.com/office/officeart/2009/3/layout/HorizontalOrganizationChart"/>
    <dgm:cxn modelId="{A2B641DC-1317-48BC-A1EE-C60D3AFD2181}" type="presParOf" srcId="{4313936B-B4A3-49B9-9132-8BE35F08F30D}" destId="{0045FE26-237D-457C-801B-ECEAD9717A26}" srcOrd="1" destOrd="0" presId="urn:microsoft.com/office/officeart/2009/3/layout/HorizontalOrganizationChart"/>
    <dgm:cxn modelId="{3E0A7C44-2FD3-4BC6-83C4-148229702C17}" type="presParOf" srcId="{B44166BC-68CA-4141-92B6-FBA93BFFDDC5}" destId="{5A0C0C0B-F2EC-47DC-85C6-DF80E44B5B1F}" srcOrd="1" destOrd="0" presId="urn:microsoft.com/office/officeart/2009/3/layout/HorizontalOrganizationChart"/>
    <dgm:cxn modelId="{EE896F35-8D70-4FA4-9FB3-F444027EEEDB}" type="presParOf" srcId="{5A0C0C0B-F2EC-47DC-85C6-DF80E44B5B1F}" destId="{9017C359-0109-4F5E-B64E-926069D90DC2}" srcOrd="0" destOrd="0" presId="urn:microsoft.com/office/officeart/2009/3/layout/HorizontalOrganizationChart"/>
    <dgm:cxn modelId="{2BD50217-B3FC-40DC-86D4-E728F8DE8982}" type="presParOf" srcId="{5A0C0C0B-F2EC-47DC-85C6-DF80E44B5B1F}" destId="{90C04227-F6F1-46AD-8A31-0FFA4DFDE1CA}" srcOrd="1" destOrd="0" presId="urn:microsoft.com/office/officeart/2009/3/layout/HorizontalOrganizationChart"/>
    <dgm:cxn modelId="{31E928E4-2D27-483E-9D43-E274F0821789}" type="presParOf" srcId="{90C04227-F6F1-46AD-8A31-0FFA4DFDE1CA}" destId="{18B03211-6747-4E73-BC53-C621535ABA40}" srcOrd="0" destOrd="0" presId="urn:microsoft.com/office/officeart/2009/3/layout/HorizontalOrganizationChart"/>
    <dgm:cxn modelId="{6CEDA655-055A-4731-815D-B1B832A1532D}" type="presParOf" srcId="{18B03211-6747-4E73-BC53-C621535ABA40}" destId="{04521F10-D59F-4D8D-8CE8-D80B1D756DE8}" srcOrd="0" destOrd="0" presId="urn:microsoft.com/office/officeart/2009/3/layout/HorizontalOrganizationChart"/>
    <dgm:cxn modelId="{C6FB896E-3D3B-458A-BE10-5B54B5A85A9F}" type="presParOf" srcId="{18B03211-6747-4E73-BC53-C621535ABA40}" destId="{B8A2C91E-A77C-4E41-8D6A-7D3BF12C68A4}" srcOrd="1" destOrd="0" presId="urn:microsoft.com/office/officeart/2009/3/layout/HorizontalOrganizationChart"/>
    <dgm:cxn modelId="{E15A4672-1373-48F8-B06A-DA8AD3EC7C2B}" type="presParOf" srcId="{90C04227-F6F1-46AD-8A31-0FFA4DFDE1CA}" destId="{53B576A7-9DDC-4E04-8352-B76FB8DC9012}" srcOrd="1" destOrd="0" presId="urn:microsoft.com/office/officeart/2009/3/layout/HorizontalOrganizationChart"/>
    <dgm:cxn modelId="{B19A622D-C85F-4414-9B76-DB7A3E11D482}" type="presParOf" srcId="{53B576A7-9DDC-4E04-8352-B76FB8DC9012}" destId="{6EAA61A1-690F-49D5-803D-C35D32BB4450}" srcOrd="0" destOrd="0" presId="urn:microsoft.com/office/officeart/2009/3/layout/HorizontalOrganizationChart"/>
    <dgm:cxn modelId="{9E412001-DAD6-47F8-A166-078E7C15E1A3}" type="presParOf" srcId="{53B576A7-9DDC-4E04-8352-B76FB8DC9012}" destId="{97251876-8B5A-468D-938F-F7E58016D46D}" srcOrd="1" destOrd="0" presId="urn:microsoft.com/office/officeart/2009/3/layout/HorizontalOrganizationChart"/>
    <dgm:cxn modelId="{5BFA4E41-170D-49B0-92BC-29127F1D59D8}" type="presParOf" srcId="{97251876-8B5A-468D-938F-F7E58016D46D}" destId="{E3F541AB-1B6C-49E4-B1A0-A524C27551B7}" srcOrd="0" destOrd="0" presId="urn:microsoft.com/office/officeart/2009/3/layout/HorizontalOrganizationChart"/>
    <dgm:cxn modelId="{5E597359-07AE-4EEE-B18B-0C99A93A3A3C}" type="presParOf" srcId="{E3F541AB-1B6C-49E4-B1A0-A524C27551B7}" destId="{3EBA29ED-E71E-4E71-8C51-50455DBF6F9A}" srcOrd="0" destOrd="0" presId="urn:microsoft.com/office/officeart/2009/3/layout/HorizontalOrganizationChart"/>
    <dgm:cxn modelId="{857BBAB8-0AC5-4E50-B66A-7AC11F6CEB58}" type="presParOf" srcId="{E3F541AB-1B6C-49E4-B1A0-A524C27551B7}" destId="{EEC10DA4-5419-4B02-AE94-B304E0D2B70A}" srcOrd="1" destOrd="0" presId="urn:microsoft.com/office/officeart/2009/3/layout/HorizontalOrganizationChart"/>
    <dgm:cxn modelId="{F66CA2D4-19AA-4674-8B4D-DB2D64739556}" type="presParOf" srcId="{97251876-8B5A-468D-938F-F7E58016D46D}" destId="{ACB6FBB1-CC55-4BDA-BCB3-97ED0237763B}" srcOrd="1" destOrd="0" presId="urn:microsoft.com/office/officeart/2009/3/layout/HorizontalOrganizationChart"/>
    <dgm:cxn modelId="{9A4EC6C5-66B7-4A1A-BDAF-B47C3DEC2B95}" type="presParOf" srcId="{97251876-8B5A-468D-938F-F7E58016D46D}" destId="{4FE834F9-0A01-4356-BC00-30598D9E2B14}" srcOrd="2" destOrd="0" presId="urn:microsoft.com/office/officeart/2009/3/layout/HorizontalOrganizationChart"/>
    <dgm:cxn modelId="{767C6B06-9A13-4029-90CE-BEC2A58F198E}" type="presParOf" srcId="{90C04227-F6F1-46AD-8A31-0FFA4DFDE1CA}" destId="{78D14AF5-1754-4289-ACE6-672DA5B0084F}" srcOrd="2" destOrd="0" presId="urn:microsoft.com/office/officeart/2009/3/layout/HorizontalOrganizationChart"/>
    <dgm:cxn modelId="{59678AA7-8BA0-4284-BBC8-113159CFCCA9}" type="presParOf" srcId="{5A0C0C0B-F2EC-47DC-85C6-DF80E44B5B1F}" destId="{1F8B5274-EBE4-4781-A138-8052F24F953A}" srcOrd="2" destOrd="0" presId="urn:microsoft.com/office/officeart/2009/3/layout/HorizontalOrganizationChart"/>
    <dgm:cxn modelId="{DD4610EB-0E61-49FC-8023-6477BDAB5A4F}" type="presParOf" srcId="{5A0C0C0B-F2EC-47DC-85C6-DF80E44B5B1F}" destId="{2331296C-A3A9-47FE-A587-B33D34AD0815}" srcOrd="3" destOrd="0" presId="urn:microsoft.com/office/officeart/2009/3/layout/HorizontalOrganizationChart"/>
    <dgm:cxn modelId="{D136C112-D8C7-4679-BA6F-67747641ECE2}" type="presParOf" srcId="{2331296C-A3A9-47FE-A587-B33D34AD0815}" destId="{F93A5F5D-9411-4068-B012-0ADBA36B5069}" srcOrd="0" destOrd="0" presId="urn:microsoft.com/office/officeart/2009/3/layout/HorizontalOrganizationChart"/>
    <dgm:cxn modelId="{3225197A-1BDC-439A-8310-22B82E7A763D}" type="presParOf" srcId="{F93A5F5D-9411-4068-B012-0ADBA36B5069}" destId="{9134F9F6-AD29-46E6-981A-40BBBC6F3E7A}" srcOrd="0" destOrd="0" presId="urn:microsoft.com/office/officeart/2009/3/layout/HorizontalOrganizationChart"/>
    <dgm:cxn modelId="{1635AF81-C91A-4334-9BE5-A1D6E8199372}" type="presParOf" srcId="{F93A5F5D-9411-4068-B012-0ADBA36B5069}" destId="{50A871D7-AAE3-4E9F-AC9B-925473C18E4E}" srcOrd="1" destOrd="0" presId="urn:microsoft.com/office/officeart/2009/3/layout/HorizontalOrganizationChart"/>
    <dgm:cxn modelId="{C5D224C1-C573-49D8-906B-57F1968E9F95}" type="presParOf" srcId="{2331296C-A3A9-47FE-A587-B33D34AD0815}" destId="{5B309536-87D0-400E-8ADF-65E9926CE803}" srcOrd="1" destOrd="0" presId="urn:microsoft.com/office/officeart/2009/3/layout/HorizontalOrganizationChart"/>
    <dgm:cxn modelId="{B396C551-018F-43B3-89C1-187B47932074}" type="presParOf" srcId="{2331296C-A3A9-47FE-A587-B33D34AD0815}" destId="{6361BEEA-914F-4EFA-9E96-DAF515411765}" srcOrd="2" destOrd="0" presId="urn:microsoft.com/office/officeart/2009/3/layout/HorizontalOrganizationChart"/>
    <dgm:cxn modelId="{B73433D5-EF55-4B42-AE18-56854D5A04AC}" type="presParOf" srcId="{B44166BC-68CA-4141-92B6-FBA93BFFDDC5}" destId="{68729C35-9A82-4455-8A8E-2F04167FA8F0}" srcOrd="2" destOrd="0" presId="urn:microsoft.com/office/officeart/2009/3/layout/HorizontalOrganizationChart"/>
    <dgm:cxn modelId="{C49F2DE7-2FC8-4C74-B015-037231EC3D58}" type="presParOf" srcId="{223CB41F-4A89-4996-98A2-7CBEE724F618}" destId="{2DE07213-9A83-4448-ABAE-22B2E6554456}" srcOrd="4" destOrd="0" presId="urn:microsoft.com/office/officeart/2009/3/layout/HorizontalOrganizationChart"/>
    <dgm:cxn modelId="{74425433-95C7-4C51-AF9D-FB56E459EEBC}" type="presParOf" srcId="{223CB41F-4A89-4996-98A2-7CBEE724F618}" destId="{86C9E89E-28E7-4ECA-9DAA-25E86A09D13A}" srcOrd="5" destOrd="0" presId="urn:microsoft.com/office/officeart/2009/3/layout/HorizontalOrganizationChart"/>
    <dgm:cxn modelId="{0B7E5D43-DF22-4FF6-A10F-F0A3438318A0}" type="presParOf" srcId="{86C9E89E-28E7-4ECA-9DAA-25E86A09D13A}" destId="{4079E109-B08B-4A25-86C4-A9238F5EC378}" srcOrd="0" destOrd="0" presId="urn:microsoft.com/office/officeart/2009/3/layout/HorizontalOrganizationChart"/>
    <dgm:cxn modelId="{B21F786D-2FC1-4BA3-9A5F-F52F60B18CCD}" type="presParOf" srcId="{4079E109-B08B-4A25-86C4-A9238F5EC378}" destId="{BE909303-E3A7-40C4-87CF-095078B1503B}" srcOrd="0" destOrd="0" presId="urn:microsoft.com/office/officeart/2009/3/layout/HorizontalOrganizationChart"/>
    <dgm:cxn modelId="{32F153F1-A12F-4EBF-B5C6-85D645F3E342}" type="presParOf" srcId="{4079E109-B08B-4A25-86C4-A9238F5EC378}" destId="{F8D067C9-779D-428C-9F1A-C1D6340875EC}" srcOrd="1" destOrd="0" presId="urn:microsoft.com/office/officeart/2009/3/layout/HorizontalOrganizationChart"/>
    <dgm:cxn modelId="{F0DD4DD0-7B8B-4576-86FE-B72B1867FFC0}" type="presParOf" srcId="{86C9E89E-28E7-4ECA-9DAA-25E86A09D13A}" destId="{B75CA3D9-9166-40C3-8DB2-559972C08FCA}" srcOrd="1" destOrd="0" presId="urn:microsoft.com/office/officeart/2009/3/layout/HorizontalOrganizationChart"/>
    <dgm:cxn modelId="{C0B29F58-AA8C-4821-B093-0B56B95E1325}" type="presParOf" srcId="{B75CA3D9-9166-40C3-8DB2-559972C08FCA}" destId="{11B8D12B-1C69-48DE-9B67-4877823317C6}" srcOrd="0" destOrd="0" presId="urn:microsoft.com/office/officeart/2009/3/layout/HorizontalOrganizationChart"/>
    <dgm:cxn modelId="{E4EB9886-D943-4349-990B-53130BFD3A7B}" type="presParOf" srcId="{B75CA3D9-9166-40C3-8DB2-559972C08FCA}" destId="{97BC0B31-5489-4983-9792-0C671EBBBB9E}" srcOrd="1" destOrd="0" presId="urn:microsoft.com/office/officeart/2009/3/layout/HorizontalOrganizationChart"/>
    <dgm:cxn modelId="{6EF1DE8E-B470-4E81-B2C1-9F458B09E916}" type="presParOf" srcId="{97BC0B31-5489-4983-9792-0C671EBBBB9E}" destId="{9632694C-9E0D-4E41-9549-E8575768F2B6}" srcOrd="0" destOrd="0" presId="urn:microsoft.com/office/officeart/2009/3/layout/HorizontalOrganizationChart"/>
    <dgm:cxn modelId="{8F5F342C-BDBA-4927-9B02-F36BB3EBD047}" type="presParOf" srcId="{9632694C-9E0D-4E41-9549-E8575768F2B6}" destId="{755C611C-47D0-49C3-81A1-137EF346DF4E}" srcOrd="0" destOrd="0" presId="urn:microsoft.com/office/officeart/2009/3/layout/HorizontalOrganizationChart"/>
    <dgm:cxn modelId="{0DA740B6-BB41-4CBB-BE3F-56007BCEBA46}" type="presParOf" srcId="{9632694C-9E0D-4E41-9549-E8575768F2B6}" destId="{5C9EF369-D2C7-4F83-80B0-ABA48231DB49}" srcOrd="1" destOrd="0" presId="urn:microsoft.com/office/officeart/2009/3/layout/HorizontalOrganizationChart"/>
    <dgm:cxn modelId="{5DE9E88B-6C02-4025-9626-47084AEACAF7}" type="presParOf" srcId="{97BC0B31-5489-4983-9792-0C671EBBBB9E}" destId="{74FD975A-E48A-4F95-9DD1-7420B0537456}" srcOrd="1" destOrd="0" presId="urn:microsoft.com/office/officeart/2009/3/layout/HorizontalOrganizationChart"/>
    <dgm:cxn modelId="{43DF975D-5A4C-4245-B943-C6EC4CA8B0FE}" type="presParOf" srcId="{97BC0B31-5489-4983-9792-0C671EBBBB9E}" destId="{412C265F-AC81-489F-ADC7-BA727ABC1C9E}" srcOrd="2" destOrd="0" presId="urn:microsoft.com/office/officeart/2009/3/layout/HorizontalOrganizationChart"/>
    <dgm:cxn modelId="{2B1881DC-C82A-4E49-A118-E4C98ECFB851}" type="presParOf" srcId="{86C9E89E-28E7-4ECA-9DAA-25E86A09D13A}" destId="{905E2998-CE97-4E2A-96F5-B14D3C53242D}" srcOrd="2" destOrd="0" presId="urn:microsoft.com/office/officeart/2009/3/layout/HorizontalOrganizationChart"/>
    <dgm:cxn modelId="{6ACA9C33-9A7A-4029-BEE8-21BA466F338F}" type="presParOf" srcId="{E663F10E-D55C-4A6E-9F5A-48A7C62B75F5}" destId="{C305CFE3-6576-48D6-AEF2-BFD330BCA75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C559-1385-4F16-949B-D230A81FBCB0}">
      <dsp:nvSpPr>
        <dsp:cNvPr id="0" name=""/>
        <dsp:cNvSpPr/>
      </dsp:nvSpPr>
      <dsp:spPr>
        <a:xfrm>
          <a:off x="382" y="298550"/>
          <a:ext cx="1490988" cy="894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Llamada</a:t>
          </a:r>
          <a:endParaRPr lang="es-UY" sz="2000" kern="1200" dirty="0"/>
        </a:p>
      </dsp:txBody>
      <dsp:txXfrm>
        <a:off x="382" y="298550"/>
        <a:ext cx="1490988" cy="894592"/>
      </dsp:txXfrm>
    </dsp:sp>
    <dsp:sp modelId="{4398814C-6B30-4A27-9A29-2F408CC9F0FF}">
      <dsp:nvSpPr>
        <dsp:cNvPr id="0" name=""/>
        <dsp:cNvSpPr/>
      </dsp:nvSpPr>
      <dsp:spPr>
        <a:xfrm>
          <a:off x="1640469" y="298550"/>
          <a:ext cx="1490988" cy="8945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Bloqueo</a:t>
          </a:r>
          <a:endParaRPr lang="es-UY" sz="2000" kern="1200" dirty="0"/>
        </a:p>
      </dsp:txBody>
      <dsp:txXfrm>
        <a:off x="1640469" y="298550"/>
        <a:ext cx="1490988" cy="894592"/>
      </dsp:txXfrm>
    </dsp:sp>
    <dsp:sp modelId="{A13738F8-E733-4955-8ACC-DFBCF2F06206}">
      <dsp:nvSpPr>
        <dsp:cNvPr id="0" name=""/>
        <dsp:cNvSpPr/>
      </dsp:nvSpPr>
      <dsp:spPr>
        <a:xfrm>
          <a:off x="382" y="1342242"/>
          <a:ext cx="1490988" cy="8945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Ignorar</a:t>
          </a:r>
          <a:endParaRPr lang="es-UY" sz="2000" kern="1200" dirty="0"/>
        </a:p>
      </dsp:txBody>
      <dsp:txXfrm>
        <a:off x="382" y="1342242"/>
        <a:ext cx="1490988" cy="894592"/>
      </dsp:txXfrm>
    </dsp:sp>
    <dsp:sp modelId="{E9F4659C-7FF7-4C74-BFD8-0443431074AC}">
      <dsp:nvSpPr>
        <dsp:cNvPr id="0" name=""/>
        <dsp:cNvSpPr/>
      </dsp:nvSpPr>
      <dsp:spPr>
        <a:xfrm>
          <a:off x="1640469" y="1342242"/>
          <a:ext cx="1490988" cy="894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Acciones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autorización</a:t>
          </a:r>
          <a:endParaRPr lang="es-UY" sz="2000" kern="1200" dirty="0"/>
        </a:p>
      </dsp:txBody>
      <dsp:txXfrm>
        <a:off x="1640469" y="1342242"/>
        <a:ext cx="1490988" cy="894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C559-1385-4F16-949B-D230A81FBCB0}">
      <dsp:nvSpPr>
        <dsp:cNvPr id="0" name=""/>
        <dsp:cNvSpPr/>
      </dsp:nvSpPr>
      <dsp:spPr>
        <a:xfrm>
          <a:off x="0" y="353216"/>
          <a:ext cx="1462662" cy="8775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Llamada</a:t>
          </a:r>
          <a:endParaRPr lang="es-UY" sz="1700" kern="1200" dirty="0"/>
        </a:p>
      </dsp:txBody>
      <dsp:txXfrm>
        <a:off x="0" y="353216"/>
        <a:ext cx="1462662" cy="877597"/>
      </dsp:txXfrm>
    </dsp:sp>
    <dsp:sp modelId="{4398814C-6B30-4A27-9A29-2F408CC9F0FF}">
      <dsp:nvSpPr>
        <dsp:cNvPr id="0" name=""/>
        <dsp:cNvSpPr/>
      </dsp:nvSpPr>
      <dsp:spPr>
        <a:xfrm>
          <a:off x="1608928" y="353216"/>
          <a:ext cx="1462662" cy="8775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Bloqueo</a:t>
          </a:r>
          <a:endParaRPr lang="es-UY" sz="1700" kern="1200" dirty="0"/>
        </a:p>
      </dsp:txBody>
      <dsp:txXfrm>
        <a:off x="1608928" y="353216"/>
        <a:ext cx="1462662" cy="877597"/>
      </dsp:txXfrm>
    </dsp:sp>
    <dsp:sp modelId="{A13738F8-E733-4955-8ACC-DFBCF2F06206}">
      <dsp:nvSpPr>
        <dsp:cNvPr id="0" name=""/>
        <dsp:cNvSpPr/>
      </dsp:nvSpPr>
      <dsp:spPr>
        <a:xfrm>
          <a:off x="3217857" y="353216"/>
          <a:ext cx="1462662" cy="8775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Ignorar</a:t>
          </a:r>
          <a:endParaRPr lang="es-UY" sz="1700" kern="1200" dirty="0"/>
        </a:p>
      </dsp:txBody>
      <dsp:txXfrm>
        <a:off x="3217857" y="353216"/>
        <a:ext cx="1462662" cy="877597"/>
      </dsp:txXfrm>
    </dsp:sp>
    <dsp:sp modelId="{E9F4659C-7FF7-4C74-BFD8-0443431074AC}">
      <dsp:nvSpPr>
        <dsp:cNvPr id="0" name=""/>
        <dsp:cNvSpPr/>
      </dsp:nvSpPr>
      <dsp:spPr>
        <a:xfrm>
          <a:off x="0" y="1377080"/>
          <a:ext cx="1462662" cy="8775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Acciones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autorización</a:t>
          </a:r>
          <a:endParaRPr lang="es-UY" sz="1700" kern="1200" dirty="0"/>
        </a:p>
      </dsp:txBody>
      <dsp:txXfrm>
        <a:off x="0" y="1377080"/>
        <a:ext cx="1462662" cy="877597"/>
      </dsp:txXfrm>
    </dsp:sp>
    <dsp:sp modelId="{CBDB9A5C-2CF6-46C2-8E38-5851D33AB220}">
      <dsp:nvSpPr>
        <dsp:cNvPr id="0" name=""/>
        <dsp:cNvSpPr/>
      </dsp:nvSpPr>
      <dsp:spPr>
        <a:xfrm>
          <a:off x="1608928" y="1377080"/>
          <a:ext cx="1462662" cy="8775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Mensaje</a:t>
          </a:r>
          <a:r>
            <a:rPr lang="en-US" sz="1700" kern="1200" dirty="0" smtClean="0"/>
            <a:t> SMS</a:t>
          </a:r>
          <a:endParaRPr lang="es-UY" sz="1700" kern="1200" dirty="0"/>
        </a:p>
      </dsp:txBody>
      <dsp:txXfrm>
        <a:off x="1608928" y="1377080"/>
        <a:ext cx="1462662" cy="877597"/>
      </dsp:txXfrm>
    </dsp:sp>
    <dsp:sp modelId="{6514E8C5-F1DC-4C2F-A877-674BBD09DB1B}">
      <dsp:nvSpPr>
        <dsp:cNvPr id="0" name=""/>
        <dsp:cNvSpPr/>
      </dsp:nvSpPr>
      <dsp:spPr>
        <a:xfrm>
          <a:off x="3217857" y="1377080"/>
          <a:ext cx="1462662" cy="8775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Mensaje</a:t>
          </a:r>
          <a:r>
            <a:rPr lang="en-US" sz="1700" kern="1200" dirty="0" smtClean="0"/>
            <a:t> Push</a:t>
          </a:r>
          <a:endParaRPr lang="es-UY" sz="1700" kern="1200" dirty="0"/>
        </a:p>
      </dsp:txBody>
      <dsp:txXfrm>
        <a:off x="3217857" y="1377080"/>
        <a:ext cx="1462662" cy="877597"/>
      </dsp:txXfrm>
    </dsp:sp>
    <dsp:sp modelId="{D723C0B1-A91F-434C-B84C-4CDBCE5DE0FB}">
      <dsp:nvSpPr>
        <dsp:cNvPr id="0" name=""/>
        <dsp:cNvSpPr/>
      </dsp:nvSpPr>
      <dsp:spPr>
        <a:xfrm>
          <a:off x="0" y="2400944"/>
          <a:ext cx="1462662" cy="8775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Doble</a:t>
          </a:r>
          <a:r>
            <a:rPr lang="en-US" sz="1700" kern="1200" dirty="0" smtClean="0"/>
            <a:t> factor de </a:t>
          </a:r>
          <a:r>
            <a:rPr lang="en-US" sz="1700" kern="1200" dirty="0" err="1" smtClean="0"/>
            <a:t>autenticación</a:t>
          </a:r>
          <a:endParaRPr lang="es-UY" sz="1700" kern="1200" dirty="0"/>
        </a:p>
      </dsp:txBody>
      <dsp:txXfrm>
        <a:off x="0" y="2400944"/>
        <a:ext cx="1462662" cy="877597"/>
      </dsp:txXfrm>
    </dsp:sp>
    <dsp:sp modelId="{7DB548E9-B05D-4594-917B-B1E671D30A8D}">
      <dsp:nvSpPr>
        <dsp:cNvPr id="0" name=""/>
        <dsp:cNvSpPr/>
      </dsp:nvSpPr>
      <dsp:spPr>
        <a:xfrm>
          <a:off x="1608928" y="2400944"/>
          <a:ext cx="1462662" cy="8775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Bloqueo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envío</a:t>
          </a:r>
          <a:endParaRPr lang="es-UY" sz="1700" kern="1200" dirty="0"/>
        </a:p>
      </dsp:txBody>
      <dsp:txXfrm>
        <a:off x="1608928" y="2400944"/>
        <a:ext cx="1462662" cy="877597"/>
      </dsp:txXfrm>
    </dsp:sp>
    <dsp:sp modelId="{94E15E69-AA45-4713-AE7B-685B2116FF50}">
      <dsp:nvSpPr>
        <dsp:cNvPr id="0" name=""/>
        <dsp:cNvSpPr/>
      </dsp:nvSpPr>
      <dsp:spPr>
        <a:xfrm>
          <a:off x="3217857" y="2400944"/>
          <a:ext cx="1462662" cy="8775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Monitoreo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diferencial</a:t>
          </a:r>
          <a:endParaRPr lang="es-UY" sz="1700" kern="1200" dirty="0"/>
        </a:p>
      </dsp:txBody>
      <dsp:txXfrm>
        <a:off x="3217857" y="2400944"/>
        <a:ext cx="1462662" cy="877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C559-1385-4F16-949B-D230A81FBCB0}">
      <dsp:nvSpPr>
        <dsp:cNvPr id="0" name=""/>
        <dsp:cNvSpPr/>
      </dsp:nvSpPr>
      <dsp:spPr>
        <a:xfrm>
          <a:off x="342" y="319104"/>
          <a:ext cx="1336964" cy="802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Transacciones</a:t>
          </a:r>
          <a:endParaRPr lang="es-UY" sz="1600" kern="1200" dirty="0"/>
        </a:p>
      </dsp:txBody>
      <dsp:txXfrm>
        <a:off x="342" y="319104"/>
        <a:ext cx="1336964" cy="802178"/>
      </dsp:txXfrm>
    </dsp:sp>
    <dsp:sp modelId="{4398814C-6B30-4A27-9A29-2F408CC9F0FF}">
      <dsp:nvSpPr>
        <dsp:cNvPr id="0" name=""/>
        <dsp:cNvSpPr/>
      </dsp:nvSpPr>
      <dsp:spPr>
        <a:xfrm>
          <a:off x="1471004" y="319104"/>
          <a:ext cx="1336964" cy="8021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Call Center</a:t>
          </a:r>
          <a:endParaRPr lang="es-UY" sz="1600" kern="1200" dirty="0"/>
        </a:p>
      </dsp:txBody>
      <dsp:txXfrm>
        <a:off x="1471004" y="319104"/>
        <a:ext cx="1336964" cy="802178"/>
      </dsp:txXfrm>
    </dsp:sp>
    <dsp:sp modelId="{A13738F8-E733-4955-8ACC-DFBCF2F06206}">
      <dsp:nvSpPr>
        <dsp:cNvPr id="0" name=""/>
        <dsp:cNvSpPr/>
      </dsp:nvSpPr>
      <dsp:spPr>
        <a:xfrm>
          <a:off x="342" y="1254980"/>
          <a:ext cx="1336964" cy="8021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Originación</a:t>
          </a:r>
          <a:endParaRPr lang="es-UY" sz="1600" kern="1200" dirty="0"/>
        </a:p>
      </dsp:txBody>
      <dsp:txXfrm>
        <a:off x="342" y="1254980"/>
        <a:ext cx="1336964" cy="802178"/>
      </dsp:txXfrm>
    </dsp:sp>
    <dsp:sp modelId="{E9F4659C-7FF7-4C74-BFD8-0443431074AC}">
      <dsp:nvSpPr>
        <dsp:cNvPr id="0" name=""/>
        <dsp:cNvSpPr/>
      </dsp:nvSpPr>
      <dsp:spPr>
        <a:xfrm>
          <a:off x="1471004" y="1254980"/>
          <a:ext cx="1336964" cy="8021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Pagos</a:t>
          </a:r>
          <a:endParaRPr lang="es-UY" sz="1600" kern="1200" dirty="0"/>
        </a:p>
      </dsp:txBody>
      <dsp:txXfrm>
        <a:off x="1471004" y="1254980"/>
        <a:ext cx="1336964" cy="802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C559-1385-4F16-949B-D230A81FBCB0}">
      <dsp:nvSpPr>
        <dsp:cNvPr id="0" name=""/>
        <dsp:cNvSpPr/>
      </dsp:nvSpPr>
      <dsp:spPr>
        <a:xfrm>
          <a:off x="357114" y="761"/>
          <a:ext cx="1329475" cy="797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Transacciones</a:t>
          </a:r>
          <a:endParaRPr lang="es-UY" sz="1500" kern="1200" dirty="0"/>
        </a:p>
      </dsp:txBody>
      <dsp:txXfrm>
        <a:off x="357114" y="761"/>
        <a:ext cx="1329475" cy="797685"/>
      </dsp:txXfrm>
    </dsp:sp>
    <dsp:sp modelId="{EA529BA7-AB44-4864-A2D2-465D2F92B166}">
      <dsp:nvSpPr>
        <dsp:cNvPr id="0" name=""/>
        <dsp:cNvSpPr/>
      </dsp:nvSpPr>
      <dsp:spPr>
        <a:xfrm>
          <a:off x="1819538" y="761"/>
          <a:ext cx="1329475" cy="797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Fuentes </a:t>
          </a:r>
          <a:r>
            <a:rPr lang="en-US" sz="1500" kern="1200" dirty="0" err="1" smtClean="0"/>
            <a:t>eCommerce</a:t>
          </a:r>
          <a:endParaRPr lang="es-UY" sz="1500" kern="1200" dirty="0"/>
        </a:p>
      </dsp:txBody>
      <dsp:txXfrm>
        <a:off x="1819538" y="761"/>
        <a:ext cx="1329475" cy="797685"/>
      </dsp:txXfrm>
    </dsp:sp>
    <dsp:sp modelId="{5ABC7D60-4338-4B88-A881-A3BC711FE46B}">
      <dsp:nvSpPr>
        <dsp:cNvPr id="0" name=""/>
        <dsp:cNvSpPr/>
      </dsp:nvSpPr>
      <dsp:spPr>
        <a:xfrm>
          <a:off x="3281961" y="761"/>
          <a:ext cx="1329475" cy="797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Banca </a:t>
          </a:r>
          <a:r>
            <a:rPr lang="en-US" sz="1500" kern="1200" dirty="0" err="1" smtClean="0"/>
            <a:t>electrónica</a:t>
          </a:r>
          <a:endParaRPr lang="es-UY" sz="1500" kern="1200" dirty="0"/>
        </a:p>
      </dsp:txBody>
      <dsp:txXfrm>
        <a:off x="3281961" y="761"/>
        <a:ext cx="1329475" cy="797685"/>
      </dsp:txXfrm>
    </dsp:sp>
    <dsp:sp modelId="{D6F3D0C8-1F28-4E77-8F1E-2DA8B96F757F}">
      <dsp:nvSpPr>
        <dsp:cNvPr id="0" name=""/>
        <dsp:cNvSpPr/>
      </dsp:nvSpPr>
      <dsp:spPr>
        <a:xfrm>
          <a:off x="357114" y="931394"/>
          <a:ext cx="1329475" cy="797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Call Center</a:t>
          </a:r>
          <a:endParaRPr lang="es-UY" sz="1500" kern="1200" dirty="0"/>
        </a:p>
      </dsp:txBody>
      <dsp:txXfrm>
        <a:off x="357114" y="931394"/>
        <a:ext cx="1329475" cy="797685"/>
      </dsp:txXfrm>
    </dsp:sp>
    <dsp:sp modelId="{EEE21002-4DF6-4EF7-B233-550FF4185248}">
      <dsp:nvSpPr>
        <dsp:cNvPr id="0" name=""/>
        <dsp:cNvSpPr/>
      </dsp:nvSpPr>
      <dsp:spPr>
        <a:xfrm>
          <a:off x="1819538" y="931394"/>
          <a:ext cx="1329475" cy="797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</a:t>
          </a:r>
          <a:endParaRPr lang="es-UY" sz="1500" kern="1200" dirty="0"/>
        </a:p>
      </dsp:txBody>
      <dsp:txXfrm>
        <a:off x="1819538" y="931394"/>
        <a:ext cx="1329475" cy="797685"/>
      </dsp:txXfrm>
    </dsp:sp>
    <dsp:sp modelId="{83509113-C7EF-40D8-B156-9036CDB234DC}">
      <dsp:nvSpPr>
        <dsp:cNvPr id="0" name=""/>
        <dsp:cNvSpPr/>
      </dsp:nvSpPr>
      <dsp:spPr>
        <a:xfrm>
          <a:off x="3281961" y="931394"/>
          <a:ext cx="1329475" cy="797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Originación</a:t>
          </a:r>
          <a:endParaRPr lang="es-UY" sz="1500" kern="1200" dirty="0"/>
        </a:p>
      </dsp:txBody>
      <dsp:txXfrm>
        <a:off x="3281961" y="931394"/>
        <a:ext cx="1329475" cy="797685"/>
      </dsp:txXfrm>
    </dsp:sp>
    <dsp:sp modelId="{FC39EDF1-F311-4765-BD19-9E9A22AD298B}">
      <dsp:nvSpPr>
        <dsp:cNvPr id="0" name=""/>
        <dsp:cNvSpPr/>
      </dsp:nvSpPr>
      <dsp:spPr>
        <a:xfrm>
          <a:off x="357114" y="1862027"/>
          <a:ext cx="1329475" cy="797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Reputación</a:t>
          </a:r>
          <a:r>
            <a:rPr lang="en-US" sz="1500" kern="1200" dirty="0" smtClean="0"/>
            <a:t> social</a:t>
          </a:r>
          <a:endParaRPr lang="es-UY" sz="1500" kern="1200" dirty="0"/>
        </a:p>
      </dsp:txBody>
      <dsp:txXfrm>
        <a:off x="357114" y="1862027"/>
        <a:ext cx="1329475" cy="797685"/>
      </dsp:txXfrm>
    </dsp:sp>
    <dsp:sp modelId="{9C739D8C-1DE8-4193-8BE5-6FC096DCC289}">
      <dsp:nvSpPr>
        <dsp:cNvPr id="0" name=""/>
        <dsp:cNvSpPr/>
      </dsp:nvSpPr>
      <dsp:spPr>
        <a:xfrm>
          <a:off x="1819538" y="1862027"/>
          <a:ext cx="1329475" cy="797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Redes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sociales</a:t>
          </a:r>
          <a:endParaRPr lang="es-UY" sz="1500" kern="1200" dirty="0"/>
        </a:p>
      </dsp:txBody>
      <dsp:txXfrm>
        <a:off x="1819538" y="1862027"/>
        <a:ext cx="1329475" cy="797685"/>
      </dsp:txXfrm>
    </dsp:sp>
    <dsp:sp modelId="{44EE9820-B7AD-4C48-9189-E2CAD60671E9}">
      <dsp:nvSpPr>
        <dsp:cNvPr id="0" name=""/>
        <dsp:cNvSpPr/>
      </dsp:nvSpPr>
      <dsp:spPr>
        <a:xfrm>
          <a:off x="3281961" y="1862027"/>
          <a:ext cx="1329475" cy="797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Geolocalización</a:t>
          </a:r>
          <a:endParaRPr lang="es-UY" sz="1500" kern="1200" dirty="0"/>
        </a:p>
      </dsp:txBody>
      <dsp:txXfrm>
        <a:off x="3281961" y="1862027"/>
        <a:ext cx="1329475" cy="797685"/>
      </dsp:txXfrm>
    </dsp:sp>
    <dsp:sp modelId="{17EE7B3A-7241-4211-848A-ACCD818B960F}">
      <dsp:nvSpPr>
        <dsp:cNvPr id="0" name=""/>
        <dsp:cNvSpPr/>
      </dsp:nvSpPr>
      <dsp:spPr>
        <a:xfrm>
          <a:off x="357114" y="2792660"/>
          <a:ext cx="1329475" cy="797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Fraude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interno</a:t>
          </a:r>
          <a:endParaRPr lang="es-UY" sz="1500" kern="1200" dirty="0"/>
        </a:p>
      </dsp:txBody>
      <dsp:txXfrm>
        <a:off x="357114" y="2792660"/>
        <a:ext cx="1329475" cy="797685"/>
      </dsp:txXfrm>
    </dsp:sp>
    <dsp:sp modelId="{B654D7C0-D235-4789-BF08-E74CD2B39DE5}">
      <dsp:nvSpPr>
        <dsp:cNvPr id="0" name=""/>
        <dsp:cNvSpPr/>
      </dsp:nvSpPr>
      <dsp:spPr>
        <a:xfrm>
          <a:off x="1819538" y="2792660"/>
          <a:ext cx="1329475" cy="797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Operaciones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caja</a:t>
          </a:r>
          <a:endParaRPr lang="es-UY" sz="1500" kern="1200" dirty="0"/>
        </a:p>
      </dsp:txBody>
      <dsp:txXfrm>
        <a:off x="1819538" y="2792660"/>
        <a:ext cx="1329475" cy="797685"/>
      </dsp:txXfrm>
    </dsp:sp>
    <dsp:sp modelId="{6F14F09D-0414-4C36-852D-F52B0E7BB6D2}">
      <dsp:nvSpPr>
        <dsp:cNvPr id="0" name=""/>
        <dsp:cNvSpPr/>
      </dsp:nvSpPr>
      <dsp:spPr>
        <a:xfrm>
          <a:off x="3281961" y="2792660"/>
          <a:ext cx="1329475" cy="797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 </a:t>
          </a:r>
          <a:r>
            <a:rPr lang="en-US" sz="1500" kern="1200" dirty="0" err="1" smtClean="0"/>
            <a:t>muchas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más</a:t>
          </a:r>
          <a:endParaRPr lang="es-UY" sz="1500" kern="1200" dirty="0"/>
        </a:p>
      </dsp:txBody>
      <dsp:txXfrm>
        <a:off x="3281961" y="2792660"/>
        <a:ext cx="1329475" cy="797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8732E-81F0-4B54-8502-5CE9906679E3}">
      <dsp:nvSpPr>
        <dsp:cNvPr id="0" name=""/>
        <dsp:cNvSpPr/>
      </dsp:nvSpPr>
      <dsp:spPr>
        <a:xfrm rot="5400000">
          <a:off x="5320165" y="-2384707"/>
          <a:ext cx="1100226" cy="6144768"/>
        </a:xfrm>
        <a:prstGeom prst="round2SameRect">
          <a:avLst/>
        </a:prstGeom>
        <a:solidFill>
          <a:srgbClr val="2683C6">
            <a:tint val="40000"/>
            <a:alpha val="90000"/>
            <a:hueOff val="0"/>
            <a:satOff val="0"/>
            <a:lumOff val="0"/>
            <a:alphaOff val="0"/>
          </a:srgbClr>
        </a:solidFill>
        <a:ln w="12700" cap="rnd" cmpd="sng" algn="ctr">
          <a:solidFill>
            <a:srgbClr val="2683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48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-5400000">
        <a:off x="2797895" y="191272"/>
        <a:ext cx="6091059" cy="992808"/>
      </dsp:txXfrm>
    </dsp:sp>
    <dsp:sp modelId="{4B466100-F8CD-4278-B937-FEDF3B738548}">
      <dsp:nvSpPr>
        <dsp:cNvPr id="0" name=""/>
        <dsp:cNvSpPr/>
      </dsp:nvSpPr>
      <dsp:spPr>
        <a:xfrm>
          <a:off x="658536" y="34"/>
          <a:ext cx="2139358" cy="1375283"/>
        </a:xfrm>
        <a:prstGeom prst="roundRect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683C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Gestación</a:t>
          </a:r>
        </a:p>
      </dsp:txBody>
      <dsp:txXfrm>
        <a:off x="725672" y="67170"/>
        <a:ext cx="2005086" cy="1241011"/>
      </dsp:txXfrm>
    </dsp:sp>
    <dsp:sp modelId="{84FFDFE4-EFC4-43E7-877F-DAE8F5D53CF0}">
      <dsp:nvSpPr>
        <dsp:cNvPr id="0" name=""/>
        <dsp:cNvSpPr/>
      </dsp:nvSpPr>
      <dsp:spPr>
        <a:xfrm rot="5400000">
          <a:off x="5320165" y="-940660"/>
          <a:ext cx="1100226" cy="6144768"/>
        </a:xfrm>
        <a:prstGeom prst="round2SameRect">
          <a:avLst/>
        </a:prstGeom>
        <a:solidFill>
          <a:srgbClr val="27CED7">
            <a:tint val="40000"/>
            <a:alpha val="90000"/>
            <a:hueOff val="0"/>
            <a:satOff val="0"/>
            <a:lumOff val="0"/>
            <a:alphaOff val="0"/>
          </a:srgbClr>
        </a:solidFill>
        <a:ln w="12700" cap="rnd" cmpd="sng" algn="ctr">
          <a:solidFill>
            <a:srgbClr val="27CED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-5400000">
        <a:off x="2797895" y="1635319"/>
        <a:ext cx="6091059" cy="992808"/>
      </dsp:txXfrm>
    </dsp:sp>
    <dsp:sp modelId="{7F1AFF4F-0E85-4734-86BE-44D7F3150BC1}">
      <dsp:nvSpPr>
        <dsp:cNvPr id="0" name=""/>
        <dsp:cNvSpPr/>
      </dsp:nvSpPr>
      <dsp:spPr>
        <a:xfrm>
          <a:off x="658536" y="1444082"/>
          <a:ext cx="2139358" cy="1375283"/>
        </a:xfrm>
        <a:prstGeom prst="roundRect">
          <a:avLst/>
        </a:prstGeo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7CED7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Fraude</a:t>
          </a:r>
          <a:endParaRPr lang="es-CL" sz="28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725672" y="1511218"/>
        <a:ext cx="2005086" cy="1241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943BB-F77E-4500-A216-E45800C8E792}">
      <dsp:nvSpPr>
        <dsp:cNvPr id="0" name=""/>
        <dsp:cNvSpPr/>
      </dsp:nvSpPr>
      <dsp:spPr>
        <a:xfrm>
          <a:off x="701" y="0"/>
          <a:ext cx="1824113" cy="375192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Análisis regresivo</a:t>
          </a:r>
          <a:endParaRPr lang="es-CL" sz="1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701" y="0"/>
        <a:ext cx="1824113" cy="1125578"/>
      </dsp:txXfrm>
    </dsp:sp>
    <dsp:sp modelId="{69AE8AE0-35DE-4998-B248-6B7265064189}">
      <dsp:nvSpPr>
        <dsp:cNvPr id="0" name=""/>
        <dsp:cNvSpPr/>
      </dsp:nvSpPr>
      <dsp:spPr>
        <a:xfrm>
          <a:off x="308743" y="1106197"/>
          <a:ext cx="1208030" cy="790546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Comp.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331897" y="1129351"/>
        <a:ext cx="1161722" cy="744238"/>
      </dsp:txXfrm>
    </dsp:sp>
    <dsp:sp modelId="{8D10F385-9047-4926-834C-2BE8702FBCCE}">
      <dsp:nvSpPr>
        <dsp:cNvPr id="0" name=""/>
        <dsp:cNvSpPr/>
      </dsp:nvSpPr>
      <dsp:spPr>
        <a:xfrm>
          <a:off x="308743" y="2543598"/>
          <a:ext cx="1208030" cy="768451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Gestión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331250" y="2566105"/>
        <a:ext cx="1163016" cy="723437"/>
      </dsp:txXfrm>
    </dsp:sp>
    <dsp:sp modelId="{B2B00998-69B8-4335-BF95-7AB2FB219F25}">
      <dsp:nvSpPr>
        <dsp:cNvPr id="0" name=""/>
        <dsp:cNvSpPr/>
      </dsp:nvSpPr>
      <dsp:spPr>
        <a:xfrm>
          <a:off x="1961623" y="0"/>
          <a:ext cx="1824113" cy="375192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Monitoreo</a:t>
          </a:r>
          <a:endParaRPr lang="es-CL" sz="18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1961623" y="0"/>
        <a:ext cx="1824113" cy="1125578"/>
      </dsp:txXfrm>
    </dsp:sp>
    <dsp:sp modelId="{366B3E53-534E-49D5-98B8-99356A3D9A8D}">
      <dsp:nvSpPr>
        <dsp:cNvPr id="0" name=""/>
        <dsp:cNvSpPr/>
      </dsp:nvSpPr>
      <dsp:spPr>
        <a:xfrm>
          <a:off x="2269665" y="1106197"/>
          <a:ext cx="1208030" cy="790546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Trazas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2292819" y="1129351"/>
        <a:ext cx="1161722" cy="744238"/>
      </dsp:txXfrm>
    </dsp:sp>
    <dsp:sp modelId="{A7D868E5-7775-4DA9-AAC5-FBD1B08F3D9B}">
      <dsp:nvSpPr>
        <dsp:cNvPr id="0" name=""/>
        <dsp:cNvSpPr/>
      </dsp:nvSpPr>
      <dsp:spPr>
        <a:xfrm>
          <a:off x="2269665" y="2543598"/>
          <a:ext cx="1208030" cy="768451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Prev.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2292172" y="2566105"/>
        <a:ext cx="1163016" cy="723437"/>
      </dsp:txXfrm>
    </dsp:sp>
    <dsp:sp modelId="{FB4C54C3-7393-4329-AE89-784419FA69B9}">
      <dsp:nvSpPr>
        <dsp:cNvPr id="0" name=""/>
        <dsp:cNvSpPr/>
      </dsp:nvSpPr>
      <dsp:spPr>
        <a:xfrm>
          <a:off x="3922545" y="0"/>
          <a:ext cx="1824113" cy="375192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</a:sys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Análisis estadístico</a:t>
          </a:r>
          <a:endParaRPr lang="es-CL" sz="18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3922545" y="0"/>
        <a:ext cx="1824113" cy="1125578"/>
      </dsp:txXfrm>
    </dsp:sp>
    <dsp:sp modelId="{A24C1D2D-C74B-454B-AA56-2D9AD4B23DAC}">
      <dsp:nvSpPr>
        <dsp:cNvPr id="0" name=""/>
        <dsp:cNvSpPr/>
      </dsp:nvSpPr>
      <dsp:spPr>
        <a:xfrm>
          <a:off x="4230587" y="1106197"/>
          <a:ext cx="1208030" cy="790546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Nuevas fuentes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4253741" y="1129351"/>
        <a:ext cx="1161722" cy="744238"/>
      </dsp:txXfrm>
    </dsp:sp>
    <dsp:sp modelId="{D9E539AA-65C0-44A2-8AFD-C6D2FCAF8E74}">
      <dsp:nvSpPr>
        <dsp:cNvPr id="0" name=""/>
        <dsp:cNvSpPr/>
      </dsp:nvSpPr>
      <dsp:spPr>
        <a:xfrm>
          <a:off x="4230587" y="2543598"/>
          <a:ext cx="1208030" cy="768451"/>
        </a:xfrm>
        <a:prstGeom prst="roundRect">
          <a:avLst>
            <a:gd name="adj" fmla="val 10000"/>
          </a:avLst>
        </a:prstGeom>
        <a:solidFill>
          <a:srgbClr val="335B74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FE3E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Stats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noProof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Mgr</a:t>
          </a:r>
          <a:endParaRPr lang="es-CL" sz="2000" kern="1200" noProof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4253094" y="2566105"/>
        <a:ext cx="1163016" cy="723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E71D-F5B9-4FE9-A93D-85E252BD3858}">
      <dsp:nvSpPr>
        <dsp:cNvPr id="0" name=""/>
        <dsp:cNvSpPr/>
      </dsp:nvSpPr>
      <dsp:spPr>
        <a:xfrm>
          <a:off x="2599" y="244539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smtClean="0"/>
            <a:t>Positivación</a:t>
          </a:r>
          <a:endParaRPr lang="es-CL" sz="2800" kern="1200" noProof="0" dirty="0"/>
        </a:p>
      </dsp:txBody>
      <dsp:txXfrm>
        <a:off x="2599" y="244539"/>
        <a:ext cx="2534825" cy="1013930"/>
      </dsp:txXfrm>
    </dsp:sp>
    <dsp:sp modelId="{D405D497-D685-49A4-9A20-85E3FAA231D3}">
      <dsp:nvSpPr>
        <dsp:cNvPr id="0" name=""/>
        <dsp:cNvSpPr/>
      </dsp:nvSpPr>
      <dsp:spPr>
        <a:xfrm>
          <a:off x="2599" y="1258470"/>
          <a:ext cx="2534825" cy="21520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smtClean="0"/>
            <a:t>Tarjeta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smtClean="0"/>
            <a:t>Cuenta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smtClean="0"/>
            <a:t>Dirección de envío</a:t>
          </a:r>
          <a:endParaRPr lang="es-CL" sz="2000" kern="1200" noProof="0" dirty="0"/>
        </a:p>
      </dsp:txBody>
      <dsp:txXfrm>
        <a:off x="2599" y="1258470"/>
        <a:ext cx="2534825" cy="2152079"/>
      </dsp:txXfrm>
    </dsp:sp>
    <dsp:sp modelId="{77FC2397-1603-4842-B619-74DAB74D230C}">
      <dsp:nvSpPr>
        <dsp:cNvPr id="0" name=""/>
        <dsp:cNvSpPr/>
      </dsp:nvSpPr>
      <dsp:spPr>
        <a:xfrm>
          <a:off x="2892301" y="244539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4966938"/>
              <a:satOff val="19906"/>
              <a:lumOff val="4314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smtClean="0"/>
            <a:t>Datos extendidos</a:t>
          </a:r>
          <a:endParaRPr lang="es-CL" sz="2800" kern="1200" noProof="0" dirty="0"/>
        </a:p>
      </dsp:txBody>
      <dsp:txXfrm>
        <a:off x="2892301" y="244539"/>
        <a:ext cx="2534825" cy="1013930"/>
      </dsp:txXfrm>
    </dsp:sp>
    <dsp:sp modelId="{A965972D-F918-4A91-A9B6-99C736C30452}">
      <dsp:nvSpPr>
        <dsp:cNvPr id="0" name=""/>
        <dsp:cNvSpPr/>
      </dsp:nvSpPr>
      <dsp:spPr>
        <a:xfrm>
          <a:off x="2892301" y="1258470"/>
          <a:ext cx="2534825" cy="215207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smtClean="0"/>
            <a:t>Geolocalización</a:t>
          </a:r>
          <a:endParaRPr lang="es-CL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smtClean="0"/>
            <a:t>IP Masking</a:t>
          </a:r>
          <a:endParaRPr lang="es-CL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err="1" smtClean="0"/>
            <a:t>Device</a:t>
          </a:r>
          <a:r>
            <a:rPr lang="es-CL" sz="2000" kern="1200" noProof="0" dirty="0" smtClean="0"/>
            <a:t> </a:t>
          </a:r>
          <a:r>
            <a:rPr lang="es-CL" sz="2000" kern="1200" noProof="0" dirty="0" err="1" smtClean="0"/>
            <a:t>Fingerprint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Biometría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Doble autenticación</a:t>
          </a:r>
          <a:endParaRPr lang="es-CL" sz="2000" kern="1200" noProof="0" dirty="0"/>
        </a:p>
      </dsp:txBody>
      <dsp:txXfrm>
        <a:off x="2892301" y="1258470"/>
        <a:ext cx="2534825" cy="2152079"/>
      </dsp:txXfrm>
    </dsp:sp>
    <dsp:sp modelId="{FC1F63CD-57B2-4B94-9709-1E8A55E4637D}">
      <dsp:nvSpPr>
        <dsp:cNvPr id="0" name=""/>
        <dsp:cNvSpPr/>
      </dsp:nvSpPr>
      <dsp:spPr>
        <a:xfrm>
          <a:off x="5782002" y="244539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9933876"/>
              <a:satOff val="39811"/>
              <a:lumOff val="8628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smtClean="0"/>
            <a:t>Integración</a:t>
          </a:r>
          <a:endParaRPr lang="es-CL" sz="2800" kern="1200" noProof="0"/>
        </a:p>
      </dsp:txBody>
      <dsp:txXfrm>
        <a:off x="5782002" y="244539"/>
        <a:ext cx="2534825" cy="1013930"/>
      </dsp:txXfrm>
    </dsp:sp>
    <dsp:sp modelId="{11E0FB43-D807-40C2-8AA8-7EC6398E2FA0}">
      <dsp:nvSpPr>
        <dsp:cNvPr id="0" name=""/>
        <dsp:cNvSpPr/>
      </dsp:nvSpPr>
      <dsp:spPr>
        <a:xfrm>
          <a:off x="5782002" y="1258470"/>
          <a:ext cx="2534825" cy="215207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err="1" smtClean="0"/>
            <a:t>Screening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Mayor tiempo de acción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Socios no financieros</a:t>
          </a:r>
          <a:endParaRPr lang="es-CL" sz="2000" kern="1200" noProof="0" dirty="0"/>
        </a:p>
      </dsp:txBody>
      <dsp:txXfrm>
        <a:off x="5782002" y="1258470"/>
        <a:ext cx="2534825" cy="2152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E71D-F5B9-4FE9-A93D-85E252BD3858}">
      <dsp:nvSpPr>
        <dsp:cNvPr id="0" name=""/>
        <dsp:cNvSpPr/>
      </dsp:nvSpPr>
      <dsp:spPr>
        <a:xfrm>
          <a:off x="2599" y="263754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dirty="0" smtClean="0"/>
            <a:t>Perfil de utilización</a:t>
          </a:r>
          <a:endParaRPr lang="es-CL" sz="2800" kern="1200" noProof="0" dirty="0"/>
        </a:p>
      </dsp:txBody>
      <dsp:txXfrm>
        <a:off x="2599" y="263754"/>
        <a:ext cx="2534825" cy="1013930"/>
      </dsp:txXfrm>
    </dsp:sp>
    <dsp:sp modelId="{D405D497-D685-49A4-9A20-85E3FAA231D3}">
      <dsp:nvSpPr>
        <dsp:cNvPr id="0" name=""/>
        <dsp:cNvSpPr/>
      </dsp:nvSpPr>
      <dsp:spPr>
        <a:xfrm>
          <a:off x="2599" y="1277685"/>
          <a:ext cx="2534825" cy="21136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Digitación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Perfil de navegación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Velocidad de Mouse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Precisión de clic</a:t>
          </a:r>
          <a:endParaRPr lang="es-CL" sz="2000" kern="1200" noProof="0" dirty="0"/>
        </a:p>
      </dsp:txBody>
      <dsp:txXfrm>
        <a:off x="2599" y="1277685"/>
        <a:ext cx="2534825" cy="2113649"/>
      </dsp:txXfrm>
    </dsp:sp>
    <dsp:sp modelId="{77FC2397-1603-4842-B619-74DAB74D230C}">
      <dsp:nvSpPr>
        <dsp:cNvPr id="0" name=""/>
        <dsp:cNvSpPr/>
      </dsp:nvSpPr>
      <dsp:spPr>
        <a:xfrm>
          <a:off x="2892301" y="263754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4966938"/>
              <a:satOff val="19906"/>
              <a:lumOff val="4314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dirty="0" smtClean="0"/>
            <a:t>Decisión</a:t>
          </a:r>
          <a:endParaRPr lang="es-CL" sz="2800" kern="1200" noProof="0" dirty="0"/>
        </a:p>
      </dsp:txBody>
      <dsp:txXfrm>
        <a:off x="2892301" y="263754"/>
        <a:ext cx="2534825" cy="1013930"/>
      </dsp:txXfrm>
    </dsp:sp>
    <dsp:sp modelId="{A965972D-F918-4A91-A9B6-99C736C30452}">
      <dsp:nvSpPr>
        <dsp:cNvPr id="0" name=""/>
        <dsp:cNvSpPr/>
      </dsp:nvSpPr>
      <dsp:spPr>
        <a:xfrm>
          <a:off x="2892301" y="1277685"/>
          <a:ext cx="2534825" cy="211364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No como identificación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Sí como </a:t>
          </a:r>
          <a:r>
            <a:rPr lang="es-CL" sz="2000" kern="1200" noProof="0" dirty="0" err="1" smtClean="0"/>
            <a:t>profile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Monitoreo diferencial</a:t>
          </a:r>
          <a:endParaRPr lang="es-CL" sz="2000" kern="1200" noProof="0" dirty="0"/>
        </a:p>
      </dsp:txBody>
      <dsp:txXfrm>
        <a:off x="2892301" y="1277685"/>
        <a:ext cx="2534825" cy="2113649"/>
      </dsp:txXfrm>
    </dsp:sp>
    <dsp:sp modelId="{FC1F63CD-57B2-4B94-9709-1E8A55E4637D}">
      <dsp:nvSpPr>
        <dsp:cNvPr id="0" name=""/>
        <dsp:cNvSpPr/>
      </dsp:nvSpPr>
      <dsp:spPr>
        <a:xfrm>
          <a:off x="5782002" y="263754"/>
          <a:ext cx="2534825" cy="101393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9933876"/>
              <a:satOff val="39811"/>
              <a:lumOff val="8628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noProof="0" dirty="0" smtClean="0"/>
            <a:t>Acciones</a:t>
          </a:r>
          <a:endParaRPr lang="es-CL" sz="2800" kern="1200" noProof="0" dirty="0"/>
        </a:p>
      </dsp:txBody>
      <dsp:txXfrm>
        <a:off x="5782002" y="263754"/>
        <a:ext cx="2534825" cy="1013930"/>
      </dsp:txXfrm>
    </dsp:sp>
    <dsp:sp modelId="{11E0FB43-D807-40C2-8AA8-7EC6398E2FA0}">
      <dsp:nvSpPr>
        <dsp:cNvPr id="0" name=""/>
        <dsp:cNvSpPr/>
      </dsp:nvSpPr>
      <dsp:spPr>
        <a:xfrm>
          <a:off x="5782002" y="1277685"/>
          <a:ext cx="2534825" cy="211364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Modo de autenticación elegido para la compra</a:t>
          </a:r>
          <a:endParaRPr lang="es-CL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noProof="0" dirty="0" smtClean="0"/>
            <a:t>Fraude cooperando con negocio</a:t>
          </a:r>
          <a:endParaRPr lang="es-CL" sz="2000" kern="1200" noProof="0" dirty="0"/>
        </a:p>
      </dsp:txBody>
      <dsp:txXfrm>
        <a:off x="5782002" y="1277685"/>
        <a:ext cx="2534825" cy="21136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D12B-1C69-48DE-9B67-4877823317C6}">
      <dsp:nvSpPr>
        <dsp:cNvPr id="0" name=""/>
        <dsp:cNvSpPr/>
      </dsp:nvSpPr>
      <dsp:spPr>
        <a:xfrm>
          <a:off x="4098285" y="3187209"/>
          <a:ext cx="372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81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07213-9A83-4448-ABAE-22B2E6554456}">
      <dsp:nvSpPr>
        <dsp:cNvPr id="0" name=""/>
        <dsp:cNvSpPr/>
      </dsp:nvSpPr>
      <dsp:spPr>
        <a:xfrm>
          <a:off x="1863998" y="2032000"/>
          <a:ext cx="372381" cy="120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90" y="0"/>
              </a:lnTo>
              <a:lnTo>
                <a:pt x="186190" y="1200929"/>
              </a:lnTo>
              <a:lnTo>
                <a:pt x="372381" y="12009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B5274-EBE4-4781-A138-8052F24F953A}">
      <dsp:nvSpPr>
        <dsp:cNvPr id="0" name=""/>
        <dsp:cNvSpPr/>
      </dsp:nvSpPr>
      <dsp:spPr>
        <a:xfrm>
          <a:off x="4098285" y="2032000"/>
          <a:ext cx="372381" cy="40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90" y="0"/>
              </a:lnTo>
              <a:lnTo>
                <a:pt x="186190" y="400309"/>
              </a:lnTo>
              <a:lnTo>
                <a:pt x="372381" y="40030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A61A1-690F-49D5-803D-C35D32BB4450}">
      <dsp:nvSpPr>
        <dsp:cNvPr id="0" name=""/>
        <dsp:cNvSpPr/>
      </dsp:nvSpPr>
      <dsp:spPr>
        <a:xfrm>
          <a:off x="6332572" y="1585970"/>
          <a:ext cx="372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81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7C359-0109-4F5E-B64E-926069D90DC2}">
      <dsp:nvSpPr>
        <dsp:cNvPr id="0" name=""/>
        <dsp:cNvSpPr/>
      </dsp:nvSpPr>
      <dsp:spPr>
        <a:xfrm>
          <a:off x="4098285" y="1631690"/>
          <a:ext cx="372381" cy="400309"/>
        </a:xfrm>
        <a:custGeom>
          <a:avLst/>
          <a:gdLst/>
          <a:ahLst/>
          <a:cxnLst/>
          <a:rect l="0" t="0" r="0" b="0"/>
          <a:pathLst>
            <a:path>
              <a:moveTo>
                <a:pt x="0" y="400309"/>
              </a:moveTo>
              <a:lnTo>
                <a:pt x="186190" y="400309"/>
              </a:lnTo>
              <a:lnTo>
                <a:pt x="186190" y="0"/>
              </a:lnTo>
              <a:lnTo>
                <a:pt x="372381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166E8-4778-4D9A-B53C-BC25EB9F4827}">
      <dsp:nvSpPr>
        <dsp:cNvPr id="0" name=""/>
        <dsp:cNvSpPr/>
      </dsp:nvSpPr>
      <dsp:spPr>
        <a:xfrm>
          <a:off x="1863998" y="1986280"/>
          <a:ext cx="372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81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2925B-6DAA-4C2C-950F-095DED8B536E}">
      <dsp:nvSpPr>
        <dsp:cNvPr id="0" name=""/>
        <dsp:cNvSpPr/>
      </dsp:nvSpPr>
      <dsp:spPr>
        <a:xfrm>
          <a:off x="4098285" y="785350"/>
          <a:ext cx="372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81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10513-A0FE-4FE2-BA65-81FB91E90004}">
      <dsp:nvSpPr>
        <dsp:cNvPr id="0" name=""/>
        <dsp:cNvSpPr/>
      </dsp:nvSpPr>
      <dsp:spPr>
        <a:xfrm>
          <a:off x="1863998" y="831070"/>
          <a:ext cx="372381" cy="1200929"/>
        </a:xfrm>
        <a:custGeom>
          <a:avLst/>
          <a:gdLst/>
          <a:ahLst/>
          <a:cxnLst/>
          <a:rect l="0" t="0" r="0" b="0"/>
          <a:pathLst>
            <a:path>
              <a:moveTo>
                <a:pt x="0" y="1200929"/>
              </a:moveTo>
              <a:lnTo>
                <a:pt x="186190" y="1200929"/>
              </a:lnTo>
              <a:lnTo>
                <a:pt x="186190" y="0"/>
              </a:lnTo>
              <a:lnTo>
                <a:pt x="372381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702E1-144D-4EC9-951B-FDC4D179C857}">
      <dsp:nvSpPr>
        <dsp:cNvPr id="0" name=""/>
        <dsp:cNvSpPr/>
      </dsp:nvSpPr>
      <dsp:spPr>
        <a:xfrm>
          <a:off x="2092" y="1748059"/>
          <a:ext cx="1861906" cy="56788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Localización (Física y </a:t>
          </a:r>
          <a:r>
            <a:rPr lang="es-UY" sz="1900" kern="1200" noProof="0" dirty="0" err="1" smtClean="0"/>
            <a:t>Device</a:t>
          </a:r>
          <a:r>
            <a:rPr lang="es-UY" sz="1900" kern="1200" noProof="0" dirty="0" smtClean="0"/>
            <a:t>)</a:t>
          </a:r>
          <a:endParaRPr lang="es-UY" sz="1900" kern="1200" noProof="0" dirty="0"/>
        </a:p>
      </dsp:txBody>
      <dsp:txXfrm>
        <a:off x="2092" y="1748059"/>
        <a:ext cx="1861906" cy="567881"/>
      </dsp:txXfrm>
    </dsp:sp>
    <dsp:sp modelId="{8DC630D3-1DA2-4586-870A-979ACC8741BD}">
      <dsp:nvSpPr>
        <dsp:cNvPr id="0" name=""/>
        <dsp:cNvSpPr/>
      </dsp:nvSpPr>
      <dsp:spPr>
        <a:xfrm>
          <a:off x="2236379" y="547129"/>
          <a:ext cx="1861906" cy="567881"/>
        </a:xfrm>
        <a:prstGeom prst="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err="1" smtClean="0"/>
            <a:t>Positivación</a:t>
          </a:r>
          <a:endParaRPr lang="es-UY" sz="1900" kern="1200" noProof="0" dirty="0"/>
        </a:p>
      </dsp:txBody>
      <dsp:txXfrm>
        <a:off x="2236379" y="547129"/>
        <a:ext cx="1861906" cy="567881"/>
      </dsp:txXfrm>
    </dsp:sp>
    <dsp:sp modelId="{944A4E4E-0915-4D88-B38D-A1DACD8C146B}">
      <dsp:nvSpPr>
        <dsp:cNvPr id="0" name=""/>
        <dsp:cNvSpPr/>
      </dsp:nvSpPr>
      <dsp:spPr>
        <a:xfrm>
          <a:off x="4470666" y="547129"/>
          <a:ext cx="1861906" cy="567881"/>
        </a:xfrm>
        <a:prstGeom prst="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Set de detección 1</a:t>
          </a:r>
          <a:endParaRPr lang="es-UY" sz="1900" kern="1200" noProof="0" dirty="0"/>
        </a:p>
      </dsp:txBody>
      <dsp:txXfrm>
        <a:off x="4470666" y="547129"/>
        <a:ext cx="1861906" cy="567881"/>
      </dsp:txXfrm>
    </dsp:sp>
    <dsp:sp modelId="{BE6ABE95-CEB6-45FC-AD5C-15910C5F545D}">
      <dsp:nvSpPr>
        <dsp:cNvPr id="0" name=""/>
        <dsp:cNvSpPr/>
      </dsp:nvSpPr>
      <dsp:spPr>
        <a:xfrm>
          <a:off x="2236379" y="1748059"/>
          <a:ext cx="1861906" cy="567881"/>
        </a:xfrm>
        <a:prstGeom prst="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Transacción riesgosa</a:t>
          </a:r>
          <a:endParaRPr lang="es-UY" sz="1900" kern="1200" noProof="0" dirty="0"/>
        </a:p>
      </dsp:txBody>
      <dsp:txXfrm>
        <a:off x="2236379" y="1748059"/>
        <a:ext cx="1861906" cy="567881"/>
      </dsp:txXfrm>
    </dsp:sp>
    <dsp:sp modelId="{04521F10-D59F-4D8D-8CE8-D80B1D756DE8}">
      <dsp:nvSpPr>
        <dsp:cNvPr id="0" name=""/>
        <dsp:cNvSpPr/>
      </dsp:nvSpPr>
      <dsp:spPr>
        <a:xfrm>
          <a:off x="4470666" y="1347749"/>
          <a:ext cx="1861906" cy="567881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Biometría comportamiento</a:t>
          </a:r>
          <a:endParaRPr lang="es-UY" sz="1900" kern="1200" noProof="0" dirty="0"/>
        </a:p>
      </dsp:txBody>
      <dsp:txXfrm>
        <a:off x="4470666" y="1347749"/>
        <a:ext cx="1861906" cy="567881"/>
      </dsp:txXfrm>
    </dsp:sp>
    <dsp:sp modelId="{3EBA29ED-E71E-4E71-8C51-50455DBF6F9A}">
      <dsp:nvSpPr>
        <dsp:cNvPr id="0" name=""/>
        <dsp:cNvSpPr/>
      </dsp:nvSpPr>
      <dsp:spPr>
        <a:xfrm>
          <a:off x="6704953" y="1347749"/>
          <a:ext cx="1861906" cy="567881"/>
        </a:xfrm>
        <a:prstGeom prst="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Set de detección 2</a:t>
          </a:r>
          <a:endParaRPr lang="es-UY" sz="1900" kern="1200" noProof="0" dirty="0"/>
        </a:p>
      </dsp:txBody>
      <dsp:txXfrm>
        <a:off x="6704953" y="1347749"/>
        <a:ext cx="1861906" cy="567881"/>
      </dsp:txXfrm>
    </dsp:sp>
    <dsp:sp modelId="{9134F9F6-AD29-46E6-981A-40BBBC6F3E7A}">
      <dsp:nvSpPr>
        <dsp:cNvPr id="0" name=""/>
        <dsp:cNvSpPr/>
      </dsp:nvSpPr>
      <dsp:spPr>
        <a:xfrm>
          <a:off x="4470666" y="2148369"/>
          <a:ext cx="1861906" cy="567881"/>
        </a:xfrm>
        <a:prstGeom prst="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Set de detección 3</a:t>
          </a:r>
          <a:endParaRPr lang="es-UY" sz="1900" kern="1200" noProof="0" dirty="0"/>
        </a:p>
      </dsp:txBody>
      <dsp:txXfrm>
        <a:off x="4470666" y="2148369"/>
        <a:ext cx="1861906" cy="567881"/>
      </dsp:txXfrm>
    </dsp:sp>
    <dsp:sp modelId="{BE909303-E3A7-40C4-87CF-095078B1503B}">
      <dsp:nvSpPr>
        <dsp:cNvPr id="0" name=""/>
        <dsp:cNvSpPr/>
      </dsp:nvSpPr>
      <dsp:spPr>
        <a:xfrm>
          <a:off x="2236379" y="2948988"/>
          <a:ext cx="1861906" cy="567881"/>
        </a:xfrm>
        <a:prstGeom prst="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Nuevo </a:t>
          </a:r>
          <a:r>
            <a:rPr lang="es-UY" sz="1900" kern="1200" noProof="0" dirty="0" err="1" smtClean="0"/>
            <a:t>device</a:t>
          </a:r>
          <a:endParaRPr lang="es-UY" sz="1900" kern="1200" noProof="0" dirty="0"/>
        </a:p>
      </dsp:txBody>
      <dsp:txXfrm>
        <a:off x="2236379" y="2948988"/>
        <a:ext cx="1861906" cy="567881"/>
      </dsp:txXfrm>
    </dsp:sp>
    <dsp:sp modelId="{755C611C-47D0-49C3-81A1-137EF346DF4E}">
      <dsp:nvSpPr>
        <dsp:cNvPr id="0" name=""/>
        <dsp:cNvSpPr/>
      </dsp:nvSpPr>
      <dsp:spPr>
        <a:xfrm>
          <a:off x="4470666" y="2948988"/>
          <a:ext cx="1861906" cy="567881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900" kern="1200" noProof="0" dirty="0" smtClean="0"/>
            <a:t>Autenticación diferencial</a:t>
          </a:r>
          <a:endParaRPr lang="es-UY" sz="1900" kern="1200" noProof="0" dirty="0"/>
        </a:p>
      </dsp:txBody>
      <dsp:txXfrm>
        <a:off x="4470666" y="2948988"/>
        <a:ext cx="1861906" cy="56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12C1-8961-467E-AB19-69BA98387560}" type="datetimeFigureOut">
              <a:rPr lang="es-UY" smtClean="0"/>
              <a:t>26/10/2016</a:t>
            </a:fld>
            <a:endParaRPr lang="es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183A-71B1-4C7F-AA1F-58EA8345807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78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group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plus.google.com/113759822375338568556/posts" TargetMode="External"/><Relationship Id="rId4" Type="http://schemas.openxmlformats.org/officeDocument/2006/relationships/hyperlink" Target="http://www.linkedin.com/company/eft-gro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2000" y="2520000"/>
            <a:ext cx="5760000" cy="1080000"/>
          </a:xfrm>
          <a:effectLst>
            <a:outerShdw blurRad="12700" dist="25400" dir="2700000" algn="tl" rotWithShape="0">
              <a:schemeClr val="bg1">
                <a:alpha val="90000"/>
              </a:schemeClr>
            </a:outerShdw>
          </a:effectLst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600000"/>
            <a:ext cx="5760000" cy="1080000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  <p:pic>
        <p:nvPicPr>
          <p:cNvPr id="4" name="Picture 6" descr="C:\Users\bernardo.delcastillo\Desktop\Rediseño Docs\EFT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720000"/>
            <a:ext cx="2520000" cy="4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00" y="144000"/>
            <a:ext cx="6480000" cy="792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000" y="1800000"/>
            <a:ext cx="8208000" cy="3060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pic>
        <p:nvPicPr>
          <p:cNvPr id="7" name="Picture 6" descr="C:\Users\bernardo.delcastillo\Desktop\Rediseño Docs\EFT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4564"/>
            <a:ext cx="2160000" cy="4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468000" y="1080000"/>
            <a:ext cx="8208000" cy="504000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01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00" y="144000"/>
            <a:ext cx="6480000" cy="792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00000"/>
            <a:ext cx="4038600" cy="30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4038600" cy="30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0"/>
          </p:nvPr>
        </p:nvSpPr>
        <p:spPr>
          <a:xfrm>
            <a:off x="467544" y="1080000"/>
            <a:ext cx="8208000" cy="504000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  <p:pic>
        <p:nvPicPr>
          <p:cNvPr id="7" name="Picture 6" descr="C:\Users\bernardo.delcastillo\Desktop\Rediseño Docs\EFT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4564"/>
            <a:ext cx="2160000" cy="4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6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92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000" y="1800000"/>
            <a:ext cx="8208000" cy="2880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468000" y="1080000"/>
            <a:ext cx="8208000" cy="504000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32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92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00000"/>
            <a:ext cx="4038600" cy="28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4038600" cy="28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0"/>
          </p:nvPr>
        </p:nvSpPr>
        <p:spPr>
          <a:xfrm>
            <a:off x="467544" y="1080000"/>
            <a:ext cx="8208000" cy="504000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032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7657-A671-4EE1-8F91-F83BF02B2FF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26-10-2016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EF0B-6C59-4BF3-9074-6673E10F4B74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80000" y="33468"/>
            <a:ext cx="6480000" cy="59406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643945"/>
            <a:ext cx="9144000" cy="378000"/>
          </a:xfrm>
          <a:solidFill>
            <a:schemeClr val="tx1">
              <a:lumMod val="10000"/>
              <a:lumOff val="90000"/>
            </a:schemeClr>
          </a:solidFill>
        </p:spPr>
        <p:txBody>
          <a:bodyPr lIns="216000" rIns="216000" anchor="ctr" anchorCtr="0">
            <a:normAutofit/>
          </a:bodyPr>
          <a:lstStyle>
            <a:lvl1pPr marL="0" indent="0">
              <a:buNone/>
              <a:defRPr sz="1800" b="0" i="1">
                <a:solidFill>
                  <a:srgbClr val="1E39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/>
          </p:nvPr>
        </p:nvSpPr>
        <p:spPr>
          <a:xfrm>
            <a:off x="468000" y="1350000"/>
            <a:ext cx="8229600" cy="350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79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477983" y="2236868"/>
            <a:ext cx="5040000" cy="324036"/>
          </a:xfrm>
          <a:effectLst>
            <a:outerShdw blurRad="12700" dist="25400" dir="2700000" algn="tl" rotWithShape="0">
              <a:schemeClr val="bg1">
                <a:alpha val="90000"/>
              </a:schemeClr>
            </a:outerShdw>
          </a:effectLst>
        </p:spPr>
        <p:txBody>
          <a:bodyPr>
            <a:noAutofit/>
          </a:bodyPr>
          <a:lstStyle>
            <a:lvl1pPr algn="l">
              <a:defRPr sz="1800" b="1" i="0" baseline="0">
                <a:solidFill>
                  <a:srgbClr val="1E391E"/>
                </a:solidFill>
              </a:defRPr>
            </a:lvl1pPr>
          </a:lstStyle>
          <a:p>
            <a:r>
              <a:rPr lang="es-ES" dirty="0" smtClean="0"/>
              <a:t>TITULO DE LA PRESENTACIÓN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84328" y="2571750"/>
            <a:ext cx="5040000" cy="270030"/>
          </a:xfrm>
          <a:effectLst>
            <a:outerShdw blurRad="12700" dist="25400" dir="2700000" algn="tl" rotWithShape="0">
              <a:schemeClr val="bg1">
                <a:alpha val="9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50" b="0" i="0" baseline="0">
                <a:solidFill>
                  <a:srgbClr val="1E391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SUBTÍTULO PRESENTACION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7983" y="2852627"/>
            <a:ext cx="5040000" cy="259184"/>
          </a:xfrm>
        </p:spPr>
        <p:txBody>
          <a:bodyPr>
            <a:noAutofit/>
          </a:bodyPr>
          <a:lstStyle>
            <a:lvl1pPr marL="0" indent="0">
              <a:buNone/>
              <a:defRPr sz="1050" b="0" baseline="0">
                <a:solidFill>
                  <a:srgbClr val="1E391E"/>
                </a:solidFill>
              </a:defRPr>
            </a:lvl1pPr>
            <a:lvl2pPr marL="342900" indent="0">
              <a:buNone/>
              <a:defRPr sz="1050" b="0">
                <a:solidFill>
                  <a:srgbClr val="1E391E"/>
                </a:solidFill>
              </a:defRPr>
            </a:lvl2pPr>
            <a:lvl3pPr marL="685800" indent="0">
              <a:buNone/>
              <a:defRPr sz="1050" b="0">
                <a:solidFill>
                  <a:srgbClr val="1E391E"/>
                </a:solidFill>
              </a:defRPr>
            </a:lvl3pPr>
            <a:lvl4pPr marL="1028700" indent="0">
              <a:buNone/>
              <a:defRPr sz="1050" b="0">
                <a:solidFill>
                  <a:srgbClr val="1E391E"/>
                </a:solidFill>
              </a:defRPr>
            </a:lvl4pPr>
            <a:lvl5pPr marL="1371600" indent="0">
              <a:buNone/>
              <a:defRPr sz="1050" b="0">
                <a:solidFill>
                  <a:srgbClr val="1E391E"/>
                </a:solidFill>
              </a:defRPr>
            </a:lvl5pPr>
          </a:lstStyle>
          <a:p>
            <a:pPr lvl="0"/>
            <a:r>
              <a:rPr lang="es-ES" dirty="0" smtClean="0"/>
              <a:t>Día mes año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8" y="1319026"/>
            <a:ext cx="1928813" cy="928688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8" y="1319026"/>
            <a:ext cx="1928813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4731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CuadroTexto 7"/>
          <p:cNvSpPr txBox="1"/>
          <p:nvPr/>
        </p:nvSpPr>
        <p:spPr>
          <a:xfrm>
            <a:off x="107504" y="4805813"/>
            <a:ext cx="52565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825" dirty="0" smtClean="0">
                <a:solidFill>
                  <a:schemeClr val="bg1"/>
                </a:solidFill>
              </a:rPr>
              <a:t>Encuéntranos</a:t>
            </a:r>
            <a:r>
              <a:rPr lang="es-CL" sz="825" baseline="0" dirty="0" smtClean="0">
                <a:solidFill>
                  <a:schemeClr val="bg1"/>
                </a:solidFill>
              </a:rPr>
              <a:t> en www.paygroup.com   |   Linkedin   |   Google +  </a:t>
            </a:r>
            <a:endParaRPr lang="es-CL" sz="825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hlinkClick r:id="rId3"/>
          </p:cNvPr>
          <p:cNvSpPr/>
          <p:nvPr/>
        </p:nvSpPr>
        <p:spPr>
          <a:xfrm>
            <a:off x="1187625" y="4805812"/>
            <a:ext cx="1224136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0" name="Rectángulo 9">
            <a:hlinkClick r:id="rId4"/>
          </p:cNvPr>
          <p:cNvSpPr/>
          <p:nvPr/>
        </p:nvSpPr>
        <p:spPr>
          <a:xfrm>
            <a:off x="2555777" y="4805812"/>
            <a:ext cx="576064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Rectángulo 10">
            <a:hlinkClick r:id="rId5"/>
          </p:cNvPr>
          <p:cNvSpPr/>
          <p:nvPr/>
        </p:nvSpPr>
        <p:spPr>
          <a:xfrm>
            <a:off x="3275856" y="4805812"/>
            <a:ext cx="576064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62" y="1275606"/>
            <a:ext cx="1928813" cy="928688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3240000" y="2733768"/>
            <a:ext cx="2649936" cy="270030"/>
          </a:xfrm>
          <a:effectLst>
            <a:outerShdw blurRad="12700" dist="25400" dir="2700000" algn="tl" rotWithShape="0">
              <a:schemeClr val="bg1">
                <a:alpha val="90000"/>
              </a:schemeClr>
            </a:outerShdw>
          </a:effectLst>
        </p:spPr>
        <p:txBody>
          <a:bodyPr>
            <a:noAutofit/>
          </a:bodyPr>
          <a:lstStyle>
            <a:lvl1pPr algn="ctr">
              <a:defRPr sz="1950" b="1" i="0" baseline="0">
                <a:solidFill>
                  <a:srgbClr val="1E391E"/>
                </a:solidFill>
              </a:defRPr>
            </a:lvl1pPr>
          </a:lstStyle>
          <a:p>
            <a:r>
              <a:rPr lang="es-ES" dirty="0" smtClean="0"/>
              <a:t>Texto</a:t>
            </a:r>
            <a:endParaRPr lang="es-CL" dirty="0"/>
          </a:p>
        </p:txBody>
      </p:sp>
      <p:sp>
        <p:nvSpPr>
          <p:cNvPr id="12" name="Rectángulo 4"/>
          <p:cNvSpPr/>
          <p:nvPr userDrawn="1"/>
        </p:nvSpPr>
        <p:spPr>
          <a:xfrm>
            <a:off x="0" y="0"/>
            <a:ext cx="9144000" cy="4731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CuadroTexto 7"/>
          <p:cNvSpPr txBox="1"/>
          <p:nvPr userDrawn="1"/>
        </p:nvSpPr>
        <p:spPr>
          <a:xfrm>
            <a:off x="107504" y="4805813"/>
            <a:ext cx="52565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825" dirty="0" smtClean="0">
                <a:solidFill>
                  <a:schemeClr val="bg1"/>
                </a:solidFill>
              </a:rPr>
              <a:t>Encuéntranos</a:t>
            </a:r>
            <a:r>
              <a:rPr lang="es-CL" sz="825" baseline="0" dirty="0" smtClean="0">
                <a:solidFill>
                  <a:schemeClr val="bg1"/>
                </a:solidFill>
              </a:rPr>
              <a:t> en www.paygroup.com   |   Linkedin   |   Google +  </a:t>
            </a:r>
            <a:endParaRPr lang="es-CL" sz="825" dirty="0">
              <a:solidFill>
                <a:schemeClr val="bg1"/>
              </a:solidFill>
            </a:endParaRPr>
          </a:p>
        </p:txBody>
      </p:sp>
      <p:sp>
        <p:nvSpPr>
          <p:cNvPr id="14" name="Rectángulo 8">
            <a:hlinkClick r:id="rId3"/>
          </p:cNvPr>
          <p:cNvSpPr/>
          <p:nvPr userDrawn="1"/>
        </p:nvSpPr>
        <p:spPr>
          <a:xfrm>
            <a:off x="1187625" y="4805812"/>
            <a:ext cx="1224136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Rectángulo 9">
            <a:hlinkClick r:id="rId4"/>
          </p:cNvPr>
          <p:cNvSpPr/>
          <p:nvPr userDrawn="1"/>
        </p:nvSpPr>
        <p:spPr>
          <a:xfrm>
            <a:off x="2555777" y="4805812"/>
            <a:ext cx="576064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6" name="Rectángulo 10">
            <a:hlinkClick r:id="rId5"/>
          </p:cNvPr>
          <p:cNvSpPr/>
          <p:nvPr userDrawn="1"/>
        </p:nvSpPr>
        <p:spPr>
          <a:xfrm>
            <a:off x="3275856" y="4805812"/>
            <a:ext cx="576064" cy="1962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17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62" y="1275606"/>
            <a:ext cx="1928813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26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i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477983" y="2358343"/>
            <a:ext cx="3894217" cy="324036"/>
          </a:xfrm>
        </p:spPr>
        <p:txBody>
          <a:bodyPr/>
          <a:lstStyle/>
          <a:p>
            <a:r>
              <a:rPr lang="es-UY" dirty="0" smtClean="0"/>
              <a:t>Ajustando la prevención de Fraude a la Innovación de Negocio</a:t>
            </a:r>
            <a:endParaRPr lang="es-CL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477983" y="3093808"/>
            <a:ext cx="5040000" cy="270030"/>
          </a:xfrm>
        </p:spPr>
        <p:txBody>
          <a:bodyPr>
            <a:noAutofit/>
          </a:bodyPr>
          <a:lstStyle/>
          <a:p>
            <a:r>
              <a:rPr lang="es-CL" sz="1400" dirty="0" smtClean="0"/>
              <a:t>Daniel Brignardello</a:t>
            </a:r>
            <a:endParaRPr lang="es-CL" sz="1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2556336" y="4345666"/>
            <a:ext cx="5040000" cy="259184"/>
          </a:xfrm>
        </p:spPr>
        <p:txBody>
          <a:bodyPr/>
          <a:lstStyle/>
          <a:p>
            <a:r>
              <a:rPr lang="es-CL" dirty="0" smtClean="0"/>
              <a:t>Octubre 2016</a:t>
            </a:r>
          </a:p>
          <a:p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44" y="2111980"/>
            <a:ext cx="4654641" cy="29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80000" cy="594066"/>
          </a:xfrm>
        </p:spPr>
        <p:txBody>
          <a:bodyPr/>
          <a:lstStyle/>
          <a:p>
            <a:r>
              <a:rPr lang="es-ES" dirty="0" smtClean="0"/>
              <a:t>Ejemplos de uso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Fuentes de monitoreo</a:t>
            </a:r>
            <a:endParaRPr lang="es-UY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31774579"/>
              </p:ext>
            </p:extLst>
          </p:nvPr>
        </p:nvGraphicFramePr>
        <p:xfrm>
          <a:off x="323528" y="1275606"/>
          <a:ext cx="280831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20056" y="1025690"/>
            <a:ext cx="16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Enfoque previo</a:t>
            </a:r>
            <a:endParaRPr lang="es-UY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36777351"/>
              </p:ext>
            </p:extLst>
          </p:nvPr>
        </p:nvGraphicFramePr>
        <p:xfrm>
          <a:off x="4067944" y="1500922"/>
          <a:ext cx="4968552" cy="359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548193" y="1025690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Enfoque vigente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9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Ejemplos de uso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Aproximación</a:t>
            </a:r>
            <a:r>
              <a:rPr lang="en-US" dirty="0" smtClean="0"/>
              <a:t> EFM</a:t>
            </a:r>
            <a:endParaRPr lang="es-UY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200150"/>
            <a:ext cx="18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L" dirty="0" smtClean="0">
                <a:solidFill>
                  <a:srgbClr val="2683C6">
                    <a:lumMod val="50000"/>
                  </a:srgbClr>
                </a:solidFill>
                <a:latin typeface="Trebuchet MS"/>
                <a:cs typeface="+mn-cs"/>
              </a:rPr>
              <a:t>Enfoque vigente</a:t>
            </a:r>
            <a:endParaRPr lang="es-CL" dirty="0">
              <a:solidFill>
                <a:srgbClr val="2683C6">
                  <a:lumMod val="50000"/>
                </a:srgbClr>
              </a:solidFill>
              <a:latin typeface="Trebuchet MS"/>
              <a:cs typeface="+mn-cs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84250599"/>
              </p:ext>
            </p:extLst>
          </p:nvPr>
        </p:nvGraphicFramePr>
        <p:xfrm>
          <a:off x="0" y="2125645"/>
          <a:ext cx="9601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1706090"/>
              </p:ext>
            </p:extLst>
          </p:nvPr>
        </p:nvGraphicFramePr>
        <p:xfrm>
          <a:off x="2971800" y="1200150"/>
          <a:ext cx="5747361" cy="375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49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Ejemplos de uso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eCommerce</a:t>
            </a:r>
            <a:endParaRPr lang="es-UY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37617077"/>
              </p:ext>
            </p:extLst>
          </p:nvPr>
        </p:nvGraphicFramePr>
        <p:xfrm>
          <a:off x="412286" y="1204873"/>
          <a:ext cx="8319428" cy="365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4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Ejemplos de uso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Biometría</a:t>
            </a:r>
            <a:r>
              <a:rPr lang="en-US" dirty="0" smtClean="0"/>
              <a:t> </a:t>
            </a:r>
            <a:r>
              <a:rPr lang="en-US" dirty="0" err="1" smtClean="0"/>
              <a:t>comportamental</a:t>
            </a:r>
            <a:endParaRPr lang="es-UY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10318858"/>
              </p:ext>
            </p:extLst>
          </p:nvPr>
        </p:nvGraphicFramePr>
        <p:xfrm>
          <a:off x="412286" y="1204873"/>
          <a:ext cx="8319428" cy="365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Ejemplos de uso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Decisión</a:t>
            </a:r>
            <a:r>
              <a:rPr lang="en-US" dirty="0" smtClean="0"/>
              <a:t> de que </a:t>
            </a:r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endParaRPr lang="es-UY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1375255"/>
              </p:ext>
            </p:extLst>
          </p:nvPr>
        </p:nvGraphicFramePr>
        <p:xfrm>
          <a:off x="395536" y="107950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8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Ejemplos de uso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endParaRPr lang="es-UY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-12" r="19755" b="2616"/>
          <a:stretch>
            <a:fillRect/>
          </a:stretch>
        </p:blipFill>
        <p:spPr bwMode="auto">
          <a:xfrm>
            <a:off x="1789440" y="1131590"/>
            <a:ext cx="5418258" cy="47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smtClean="0"/>
              <a:t>Ejemplos de uso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endParaRPr lang="es-U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2312"/>
          <a:stretch>
            <a:fillRect/>
          </a:stretch>
        </p:blipFill>
        <p:spPr bwMode="auto">
          <a:xfrm>
            <a:off x="1979712" y="1131590"/>
            <a:ext cx="5181937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Caso práctico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Plataformas</a:t>
            </a:r>
            <a:r>
              <a:rPr lang="en-US" dirty="0" smtClean="0"/>
              <a:t> </a:t>
            </a:r>
            <a:r>
              <a:rPr lang="en-US" dirty="0" err="1" smtClean="0"/>
              <a:t>colaborativas</a:t>
            </a:r>
            <a:endParaRPr lang="es-UY" dirty="0"/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31590"/>
            <a:ext cx="7776864" cy="388843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06" y="2901974"/>
            <a:ext cx="911250" cy="3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Caso práctico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Plataformas</a:t>
            </a:r>
            <a:r>
              <a:rPr lang="en-US" dirty="0" smtClean="0"/>
              <a:t> </a:t>
            </a:r>
            <a:r>
              <a:rPr lang="en-US" dirty="0" err="1" smtClean="0"/>
              <a:t>colaborativas</a:t>
            </a:r>
            <a:endParaRPr lang="es-UY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1131590"/>
            <a:ext cx="90922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UY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</a:t>
            </a:r>
            <a:endParaRPr kumimoji="0" lang="es-UY" altLang="es-UY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alt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4" y="1491630"/>
            <a:ext cx="6666780" cy="13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560" y="29492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UY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 Score </a:t>
            </a:r>
            <a:endParaRPr kumimoji="0" lang="es-UY" altLang="es-UY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alt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3838"/>
            <a:ext cx="646700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28184" y="2643758"/>
            <a:ext cx="1800200" cy="53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86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En definitiva…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Conocer</a:t>
            </a:r>
            <a:r>
              <a:rPr lang="en-US" dirty="0" smtClean="0"/>
              <a:t> al </a:t>
            </a:r>
            <a:r>
              <a:rPr lang="en-US" dirty="0" err="1" smtClean="0"/>
              <a:t>cliente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las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endParaRPr lang="es-U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614"/>
            <a:ext cx="48067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del </a:t>
            </a:r>
            <a:r>
              <a:rPr lang="en-US" dirty="0" err="1" smtClean="0"/>
              <a:t>día</a:t>
            </a:r>
            <a:endParaRPr lang="es-UY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83965"/>
            <a:ext cx="5328592" cy="39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49879"/>
            <a:ext cx="6480000" cy="594066"/>
          </a:xfrm>
        </p:spPr>
        <p:txBody>
          <a:bodyPr/>
          <a:lstStyle/>
          <a:p>
            <a:r>
              <a:rPr lang="es-CL" dirty="0" smtClean="0"/>
              <a:t>En definitiva…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oportunidad</a:t>
            </a:r>
            <a:r>
              <a:rPr lang="en-US" dirty="0" smtClean="0"/>
              <a:t> de </a:t>
            </a:r>
            <a:r>
              <a:rPr lang="en-US" dirty="0" err="1" smtClean="0"/>
              <a:t>monitoreo</a:t>
            </a:r>
            <a:r>
              <a:rPr lang="en-US" dirty="0" smtClean="0"/>
              <a:t> antes de la </a:t>
            </a:r>
            <a:r>
              <a:rPr lang="en-US" dirty="0" err="1" smtClean="0"/>
              <a:t>transacción</a:t>
            </a:r>
            <a:endParaRPr lang="es-UY" dirty="0"/>
          </a:p>
        </p:txBody>
      </p:sp>
      <p:pic>
        <p:nvPicPr>
          <p:cNvPr id="5" name="Picture 7" descr="D:\Work\Media\Tram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559" y="1192931"/>
            <a:ext cx="3779999" cy="377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1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PayStudio</a:t>
            </a:r>
            <a:endParaRPr lang="es-U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</a:t>
            </a:r>
            <a:endParaRPr lang="es-UY" dirty="0"/>
          </a:p>
        </p:txBody>
      </p:sp>
      <p:pic>
        <p:nvPicPr>
          <p:cNvPr id="4098" name="Picture 2" descr="http://images8.alphacoders.com/438/438354.jpg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344" y="1351026"/>
            <a:ext cx="8229600" cy="35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Muchas Gracias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9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00" y="33468"/>
            <a:ext cx="6768264" cy="594066"/>
          </a:xfrm>
        </p:spPr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historia</a:t>
            </a:r>
            <a:r>
              <a:rPr lang="en-US" dirty="0" smtClean="0"/>
              <a:t> personal y un </a:t>
            </a:r>
            <a:r>
              <a:rPr lang="en-US" dirty="0" err="1" smtClean="0"/>
              <a:t>paralelismo</a:t>
            </a:r>
            <a:endParaRPr lang="es-UY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718"/>
            <a:ext cx="3600400" cy="2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67644" y="127560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1975</a:t>
            </a:r>
            <a:endParaRPr lang="es-UY" b="1" dirty="0"/>
          </a:p>
        </p:txBody>
      </p:sp>
      <p:sp>
        <p:nvSpPr>
          <p:cNvPr id="3" name="AutoShape 4" descr="Image result for banco financiero antiguo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78" y="2283718"/>
            <a:ext cx="4136518" cy="23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5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00" y="33468"/>
            <a:ext cx="6768264" cy="594066"/>
          </a:xfrm>
        </p:spPr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historia</a:t>
            </a:r>
            <a:r>
              <a:rPr lang="en-US" dirty="0" smtClean="0"/>
              <a:t> personal y un </a:t>
            </a:r>
            <a:r>
              <a:rPr lang="en-US" dirty="0" err="1" smtClean="0"/>
              <a:t>paralelismo</a:t>
            </a:r>
            <a:endParaRPr lang="es-UY" dirty="0"/>
          </a:p>
        </p:txBody>
      </p:sp>
      <p:sp>
        <p:nvSpPr>
          <p:cNvPr id="3" name="AutoShape 4" descr="Image result for banco financiero antiguo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5112568" cy="34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291830"/>
            <a:ext cx="2160240" cy="16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00" y="33468"/>
            <a:ext cx="6768264" cy="594066"/>
          </a:xfrm>
        </p:spPr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historia</a:t>
            </a:r>
            <a:r>
              <a:rPr lang="en-US" dirty="0" smtClean="0"/>
              <a:t> personal y un </a:t>
            </a:r>
            <a:r>
              <a:rPr lang="en-US" dirty="0" err="1" smtClean="0"/>
              <a:t>paralelismo</a:t>
            </a:r>
            <a:endParaRPr lang="es-UY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2" name="1 CuadroTexto"/>
          <p:cNvSpPr txBox="1"/>
          <p:nvPr/>
        </p:nvSpPr>
        <p:spPr>
          <a:xfrm>
            <a:off x="1367643" y="141962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1994</a:t>
            </a:r>
            <a:endParaRPr lang="es-UY" b="1" dirty="0"/>
          </a:p>
        </p:txBody>
      </p:sp>
      <p:sp>
        <p:nvSpPr>
          <p:cNvPr id="3" name="AutoShape 4" descr="Image result for banco financiero antiguo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7" y="2499742"/>
            <a:ext cx="375698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Image result for p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51" y="2231876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00" y="33468"/>
            <a:ext cx="6768264" cy="594066"/>
          </a:xfrm>
        </p:spPr>
        <p:txBody>
          <a:bodyPr/>
          <a:lstStyle/>
          <a:p>
            <a:r>
              <a:rPr lang="en-US" dirty="0" smtClean="0"/>
              <a:t>Banca </a:t>
            </a:r>
            <a:r>
              <a:rPr lang="en-US" dirty="0"/>
              <a:t>D</a:t>
            </a:r>
            <a:r>
              <a:rPr lang="en-US" dirty="0" smtClean="0"/>
              <a:t>igital	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parece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cliente</a:t>
            </a:r>
            <a:r>
              <a:rPr lang="en-US" dirty="0" smtClean="0"/>
              <a:t>: el </a:t>
            </a:r>
            <a:r>
              <a:rPr lang="en-US" dirty="0" err="1" smtClean="0"/>
              <a:t>cliente</a:t>
            </a:r>
            <a:r>
              <a:rPr lang="en-US" dirty="0" smtClean="0"/>
              <a:t> digital</a:t>
            </a:r>
            <a:endParaRPr lang="es-UY" dirty="0"/>
          </a:p>
        </p:txBody>
      </p:sp>
      <p:sp>
        <p:nvSpPr>
          <p:cNvPr id="3" name="AutoShape 4" descr="Image result for banco financiero antiguo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AutoShape 6" descr="Image result for p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35" name="im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71" y="1344573"/>
            <a:ext cx="2653496" cy="216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0800" y="1752693"/>
            <a:ext cx="908543" cy="8190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3131840" y="129492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Exigentes</a:t>
            </a:r>
            <a:r>
              <a:rPr lang="en-US" dirty="0" smtClean="0"/>
              <a:t> y </a:t>
            </a:r>
            <a:r>
              <a:rPr lang="en-US" dirty="0" err="1" smtClean="0"/>
              <a:t>críticos</a:t>
            </a:r>
            <a:r>
              <a:rPr lang="en-US" dirty="0" smtClean="0"/>
              <a:t> al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redes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interconectados</a:t>
            </a:r>
            <a:r>
              <a:rPr lang="en-US" dirty="0" smtClean="0"/>
              <a:t> y </a:t>
            </a:r>
            <a:r>
              <a:rPr lang="en-US" dirty="0" err="1" smtClean="0"/>
              <a:t>tecnológicos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Orientados</a:t>
            </a:r>
            <a:r>
              <a:rPr lang="en-US" dirty="0" smtClean="0"/>
              <a:t> a la </a:t>
            </a:r>
            <a:r>
              <a:rPr lang="en-US" dirty="0" err="1" smtClean="0"/>
              <a:t>conveniencia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Fácil adopción de nuevos </a:t>
            </a:r>
            <a:r>
              <a:rPr lang="es-UY" dirty="0" smtClean="0"/>
              <a:t>productos</a:t>
            </a:r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Compartir por sobre el </a:t>
            </a:r>
            <a:r>
              <a:rPr lang="es-CL" dirty="0" smtClean="0"/>
              <a:t>Poseer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Cuestionadores de los negocios </a:t>
            </a:r>
            <a:r>
              <a:rPr lang="es-UY" dirty="0" smtClean="0"/>
              <a:t>tradicionales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Multipantalla</a:t>
            </a:r>
            <a:r>
              <a:rPr lang="es-CL" dirty="0"/>
              <a:t> y </a:t>
            </a:r>
            <a:r>
              <a:rPr lang="es-CL" dirty="0" smtClean="0"/>
              <a:t>móvil adictos</a:t>
            </a:r>
          </a:p>
        </p:txBody>
      </p:sp>
      <p:sp>
        <p:nvSpPr>
          <p:cNvPr id="37" name="Shape 266"/>
          <p:cNvSpPr/>
          <p:nvPr/>
        </p:nvSpPr>
        <p:spPr>
          <a:xfrm>
            <a:off x="3347864" y="3586955"/>
            <a:ext cx="5400600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80000"/>
              </a:lnSpc>
              <a:defRPr sz="3000" b="1" cap="all">
                <a:solidFill>
                  <a:srgbClr val="E26B0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/>
              <a:t>la </a:t>
            </a:r>
            <a:r>
              <a:rPr sz="2000" dirty="0" err="1"/>
              <a:t>Experiencia</a:t>
            </a:r>
            <a:r>
              <a:rPr sz="2000" dirty="0"/>
              <a:t> </a:t>
            </a:r>
            <a:r>
              <a:rPr sz="2000" dirty="0" err="1"/>
              <a:t>es</a:t>
            </a:r>
            <a:r>
              <a:rPr sz="2000" dirty="0"/>
              <a:t> lo que </a:t>
            </a:r>
            <a:r>
              <a:rPr sz="2000" dirty="0" err="1"/>
              <a:t>importa</a:t>
            </a:r>
            <a:endParaRPr sz="2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12775" y="4358724"/>
            <a:ext cx="800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suma</a:t>
            </a:r>
            <a:r>
              <a:rPr lang="en-US" dirty="0" smtClean="0"/>
              <a:t> a </a:t>
            </a:r>
            <a:r>
              <a:rPr lang="en-US" dirty="0" err="1" smtClean="0"/>
              <a:t>esto</a:t>
            </a:r>
            <a:r>
              <a:rPr lang="en-US" dirty="0" smtClean="0"/>
              <a:t> la </a:t>
            </a:r>
            <a:r>
              <a:rPr lang="en-US" dirty="0" err="1" smtClean="0"/>
              <a:t>masificación</a:t>
            </a:r>
            <a:r>
              <a:rPr lang="en-US" dirty="0" smtClean="0"/>
              <a:t> de la </a:t>
            </a:r>
            <a:r>
              <a:rPr lang="en-US" dirty="0" err="1" smtClean="0"/>
              <a:t>banca</a:t>
            </a:r>
            <a:r>
              <a:rPr lang="en-US" dirty="0" smtClean="0"/>
              <a:t> y los </a:t>
            </a:r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pago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4706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Banca Digital</a:t>
            </a:r>
            <a:endParaRPr lang="es-CL" dirty="0"/>
          </a:p>
        </p:txBody>
      </p:sp>
      <p:sp>
        <p:nvSpPr>
          <p:cNvPr id="2" name="AutoShape 2" descr="Image result for camaras de vigilancia antigu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" name="AutoShape 5" descr="Image result for pinguinos ma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3597"/>
            <a:ext cx="5400600" cy="354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00" y="33468"/>
            <a:ext cx="6768264" cy="594066"/>
          </a:xfrm>
        </p:spPr>
        <p:txBody>
          <a:bodyPr/>
          <a:lstStyle/>
          <a:p>
            <a:r>
              <a:rPr lang="en-US" dirty="0" err="1" smtClean="0"/>
              <a:t>Aproximación</a:t>
            </a:r>
            <a:r>
              <a:rPr lang="en-US" dirty="0" smtClean="0"/>
              <a:t> EFM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 embargo hay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noticias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endParaRPr lang="es-UY" dirty="0"/>
          </a:p>
        </p:txBody>
      </p:sp>
      <p:sp>
        <p:nvSpPr>
          <p:cNvPr id="3" name="AutoShape 4" descr="Image result for banco financiero antiguo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4" name="AutoShape 6" descr="Image result for p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6146" name="Picture 2" descr="Image result for centrado en la pers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3598"/>
            <a:ext cx="4607720" cy="23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7975" y="3867894"/>
            <a:ext cx="4265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Aproximación centrada en las personas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Monitoreo de todas las fuentes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Consumos y hábitos de utilización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Abundante información no financiera</a:t>
            </a:r>
            <a:endParaRPr lang="es-UY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58648" y="1491630"/>
            <a:ext cx="37357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Apoyados en la tecnología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Y" dirty="0" smtClean="0"/>
              <a:t>Capacidad de manejo de grandes fuentes de datos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Y" dirty="0" smtClean="0"/>
              <a:t>Biometría comportamental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UY" dirty="0" smtClean="0"/>
              <a:t>Análisis de 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Clientes dispuestos a trabajar en conjunto en la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/>
              <a:t>Posibilidad de entrar en la intimidad del cliente</a:t>
            </a:r>
          </a:p>
        </p:txBody>
      </p:sp>
    </p:spTree>
    <p:extLst>
      <p:ext uri="{BB962C8B-B14F-4D97-AF65-F5344CB8AC3E}">
        <p14:creationId xmlns:p14="http://schemas.microsoft.com/office/powerpoint/2010/main" val="6783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80000" cy="594066"/>
          </a:xfrm>
        </p:spPr>
        <p:txBody>
          <a:bodyPr/>
          <a:lstStyle/>
          <a:p>
            <a:r>
              <a:rPr lang="es-ES" dirty="0" smtClean="0"/>
              <a:t>Ejemplos de uso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Acciones</a:t>
            </a:r>
            <a:endParaRPr lang="es-UY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12151692"/>
              </p:ext>
            </p:extLst>
          </p:nvPr>
        </p:nvGraphicFramePr>
        <p:xfrm>
          <a:off x="216024" y="1851670"/>
          <a:ext cx="3131840" cy="253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5576" y="1131590"/>
            <a:ext cx="16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Enfoque previo</a:t>
            </a:r>
            <a:endParaRPr lang="es-UY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176346252"/>
              </p:ext>
            </p:extLst>
          </p:nvPr>
        </p:nvGraphicFramePr>
        <p:xfrm>
          <a:off x="4139952" y="1316256"/>
          <a:ext cx="4680520" cy="363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531713" y="1204618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Enfoque vigente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312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754EE4046044EB05AA6A8962D36F3" ma:contentTypeVersion="0" ma:contentTypeDescription="Create a new document." ma:contentTypeScope="" ma:versionID="bcfa7d007b0b3094670664f7dc9847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7A3FF-C16F-400A-8DE2-6A67C79F4648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FBB1A2-6288-41BD-8933-32C5D9EE5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F2F52-0435-42E6-BE1D-D196015D1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420</Words>
  <Application>Microsoft Office PowerPoint</Application>
  <PresentationFormat>Presentación en pantalla (16:9)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Ajustando la prevención de Fraude a la Innovación de Negocio</vt:lpstr>
      <vt:lpstr>Tema del día</vt:lpstr>
      <vt:lpstr>Una historia personal y un paralelismo</vt:lpstr>
      <vt:lpstr>Una historia personal y un paralelismo</vt:lpstr>
      <vt:lpstr>Una historia personal y un paralelismo</vt:lpstr>
      <vt:lpstr>Banca Digital </vt:lpstr>
      <vt:lpstr>Banca Digital</vt:lpstr>
      <vt:lpstr>Aproximación EFM</vt:lpstr>
      <vt:lpstr>Ejemplos de uso</vt:lpstr>
      <vt:lpstr>Ejemplos de uso</vt:lpstr>
      <vt:lpstr>Ejemplos de uso</vt:lpstr>
      <vt:lpstr>Ejemplos de uso</vt:lpstr>
      <vt:lpstr>Ejemplos de uso</vt:lpstr>
      <vt:lpstr>Ejemplos de uso</vt:lpstr>
      <vt:lpstr>Ejemplos de uso</vt:lpstr>
      <vt:lpstr>Ejemplos de uso</vt:lpstr>
      <vt:lpstr>Caso práctico</vt:lpstr>
      <vt:lpstr>Caso práctico</vt:lpstr>
      <vt:lpstr>En definitiva…</vt:lpstr>
      <vt:lpstr>En definitiva…</vt:lpstr>
      <vt:lpstr>PayStudio</vt:lpstr>
      <vt:lpstr>Muchas 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Carola Moya</dc:creator>
  <cp:lastModifiedBy>Patricia</cp:lastModifiedBy>
  <cp:revision>431</cp:revision>
  <dcterms:created xsi:type="dcterms:W3CDTF">2014-12-02T21:21:51Z</dcterms:created>
  <dcterms:modified xsi:type="dcterms:W3CDTF">2016-10-26T19:09:25Z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0x01010010B754EE4046044EB05AA6A8962D36F3</vt:lpwstr>
  </property>
</Properties>
</file>